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18"/>
  </p:notesMasterIdLst>
  <p:sldIdLst>
    <p:sldId id="256" r:id="rId2"/>
    <p:sldId id="259" r:id="rId3"/>
    <p:sldId id="266" r:id="rId4"/>
    <p:sldId id="258" r:id="rId5"/>
    <p:sldId id="314" r:id="rId6"/>
    <p:sldId id="262" r:id="rId7"/>
    <p:sldId id="261" r:id="rId8"/>
    <p:sldId id="315" r:id="rId9"/>
    <p:sldId id="257" r:id="rId10"/>
    <p:sldId id="312" r:id="rId11"/>
    <p:sldId id="260" r:id="rId12"/>
    <p:sldId id="265" r:id="rId13"/>
    <p:sldId id="267" r:id="rId14"/>
    <p:sldId id="313" r:id="rId15"/>
    <p:sldId id="270" r:id="rId16"/>
    <p:sldId id="273" r:id="rId17"/>
  </p:sldIdLst>
  <p:sldSz cx="9144000" cy="5143500" type="screen16x9"/>
  <p:notesSz cx="6858000" cy="9144000"/>
  <p:embeddedFontLst>
    <p:embeddedFont>
      <p:font typeface="Alata" panose="020B0604020202020204" charset="0"/>
      <p:regular r:id="rId19"/>
    </p:embeddedFont>
    <p:embeddedFont>
      <p:font typeface="Luckiest Guy" panose="020B0604020202020204" charset="0"/>
      <p:regular r:id="rId20"/>
    </p:embeddedFont>
    <p:embeddedFont>
      <p:font typeface="Montserrat" panose="000005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715E063-945A-4986-82B3-4AED8D8C4CEC}">
  <a:tblStyle styleId="{8715E063-945A-4986-82B3-4AED8D8C4CE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42" y="63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952005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2"/>
        <p:cNvGrpSpPr/>
        <p:nvPr/>
      </p:nvGrpSpPr>
      <p:grpSpPr>
        <a:xfrm>
          <a:off x="0" y="0"/>
          <a:ext cx="0" cy="0"/>
          <a:chOff x="0" y="0"/>
          <a:chExt cx="0" cy="0"/>
        </a:xfrm>
      </p:grpSpPr>
      <p:sp>
        <p:nvSpPr>
          <p:cNvPr id="2523" name="Google Shape;2523;g112904f8b8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4" name="Google Shape;2524;g112904f8b8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6"/>
        <p:cNvGrpSpPr/>
        <p:nvPr/>
      </p:nvGrpSpPr>
      <p:grpSpPr>
        <a:xfrm>
          <a:off x="0" y="0"/>
          <a:ext cx="0" cy="0"/>
          <a:chOff x="0" y="0"/>
          <a:chExt cx="0" cy="0"/>
        </a:xfrm>
      </p:grpSpPr>
      <p:sp>
        <p:nvSpPr>
          <p:cNvPr id="3057" name="Google Shape;3057;g112904f8b81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8" name="Google Shape;3058;g112904f8b8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1138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7"/>
        <p:cNvGrpSpPr/>
        <p:nvPr/>
      </p:nvGrpSpPr>
      <p:grpSpPr>
        <a:xfrm>
          <a:off x="0" y="0"/>
          <a:ext cx="0" cy="0"/>
          <a:chOff x="0" y="0"/>
          <a:chExt cx="0" cy="0"/>
        </a:xfrm>
      </p:grpSpPr>
      <p:sp>
        <p:nvSpPr>
          <p:cNvPr id="3308" name="Google Shape;3308;g111d21fe14f_0_9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9" name="Google Shape;3309;g111d21fe14f_0_9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2"/>
        <p:cNvGrpSpPr/>
        <p:nvPr/>
      </p:nvGrpSpPr>
      <p:grpSpPr>
        <a:xfrm>
          <a:off x="0" y="0"/>
          <a:ext cx="0" cy="0"/>
          <a:chOff x="0" y="0"/>
          <a:chExt cx="0" cy="0"/>
        </a:xfrm>
      </p:grpSpPr>
      <p:sp>
        <p:nvSpPr>
          <p:cNvPr id="4003" name="Google Shape;4003;g11333439113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04" name="Google Shape;4004;g11333439113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4"/>
        <p:cNvGrpSpPr/>
        <p:nvPr/>
      </p:nvGrpSpPr>
      <p:grpSpPr>
        <a:xfrm>
          <a:off x="0" y="0"/>
          <a:ext cx="0" cy="0"/>
          <a:chOff x="0" y="0"/>
          <a:chExt cx="0" cy="0"/>
        </a:xfrm>
      </p:grpSpPr>
      <p:sp>
        <p:nvSpPr>
          <p:cNvPr id="4095" name="Google Shape;4095;g111d21fe14f_0_1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6" name="Google Shape;4096;g111d21fe14f_0_1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4"/>
        <p:cNvGrpSpPr/>
        <p:nvPr/>
      </p:nvGrpSpPr>
      <p:grpSpPr>
        <a:xfrm>
          <a:off x="0" y="0"/>
          <a:ext cx="0" cy="0"/>
          <a:chOff x="0" y="0"/>
          <a:chExt cx="0" cy="0"/>
        </a:xfrm>
      </p:grpSpPr>
      <p:sp>
        <p:nvSpPr>
          <p:cNvPr id="4095" name="Google Shape;4095;g111d21fe14f_0_1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6" name="Google Shape;4096;g111d21fe14f_0_1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7375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1"/>
        <p:cNvGrpSpPr/>
        <p:nvPr/>
      </p:nvGrpSpPr>
      <p:grpSpPr>
        <a:xfrm>
          <a:off x="0" y="0"/>
          <a:ext cx="0" cy="0"/>
          <a:chOff x="0" y="0"/>
          <a:chExt cx="0" cy="0"/>
        </a:xfrm>
      </p:grpSpPr>
      <p:sp>
        <p:nvSpPr>
          <p:cNvPr id="4422" name="Google Shape;4422;g111d21fe14f_0_15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23" name="Google Shape;4423;g111d21fe14f_0_15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0"/>
        <p:cNvGrpSpPr/>
        <p:nvPr/>
      </p:nvGrpSpPr>
      <p:grpSpPr>
        <a:xfrm>
          <a:off x="0" y="0"/>
          <a:ext cx="0" cy="0"/>
          <a:chOff x="0" y="0"/>
          <a:chExt cx="0" cy="0"/>
        </a:xfrm>
      </p:grpSpPr>
      <p:sp>
        <p:nvSpPr>
          <p:cNvPr id="5091" name="Google Shape;5091;g111d21fe14f_0_17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2" name="Google Shape;5092;g111d21fe14f_0_17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6"/>
        <p:cNvGrpSpPr/>
        <p:nvPr/>
      </p:nvGrpSpPr>
      <p:grpSpPr>
        <a:xfrm>
          <a:off x="0" y="0"/>
          <a:ext cx="0" cy="0"/>
          <a:chOff x="0" y="0"/>
          <a:chExt cx="0" cy="0"/>
        </a:xfrm>
      </p:grpSpPr>
      <p:sp>
        <p:nvSpPr>
          <p:cNvPr id="3287" name="Google Shape;3287;g112904f8b81_0_26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8" name="Google Shape;3288;g112904f8b81_0_26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0"/>
        <p:cNvGrpSpPr/>
        <p:nvPr/>
      </p:nvGrpSpPr>
      <p:grpSpPr>
        <a:xfrm>
          <a:off x="0" y="0"/>
          <a:ext cx="0" cy="0"/>
          <a:chOff x="0" y="0"/>
          <a:chExt cx="0" cy="0"/>
        </a:xfrm>
      </p:grpSpPr>
      <p:sp>
        <p:nvSpPr>
          <p:cNvPr id="4041" name="Google Shape;4041;g111d21fe14f_0_1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2" name="Google Shape;4042;g111d21fe14f_0_1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2"/>
        <p:cNvGrpSpPr/>
        <p:nvPr/>
      </p:nvGrpSpPr>
      <p:grpSpPr>
        <a:xfrm>
          <a:off x="0" y="0"/>
          <a:ext cx="0" cy="0"/>
          <a:chOff x="0" y="0"/>
          <a:chExt cx="0" cy="0"/>
        </a:xfrm>
      </p:grpSpPr>
      <p:sp>
        <p:nvSpPr>
          <p:cNvPr id="3063" name="Google Shape;3063;g111d21fe14f_0_8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4" name="Google Shape;3064;g111d21fe14f_0_8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2"/>
        <p:cNvGrpSpPr/>
        <p:nvPr/>
      </p:nvGrpSpPr>
      <p:grpSpPr>
        <a:xfrm>
          <a:off x="0" y="0"/>
          <a:ext cx="0" cy="0"/>
          <a:chOff x="0" y="0"/>
          <a:chExt cx="0" cy="0"/>
        </a:xfrm>
      </p:grpSpPr>
      <p:sp>
        <p:nvSpPr>
          <p:cNvPr id="3063" name="Google Shape;3063;g111d21fe14f_0_8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4" name="Google Shape;3064;g111d21fe14f_0_8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609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7"/>
        <p:cNvGrpSpPr/>
        <p:nvPr/>
      </p:nvGrpSpPr>
      <p:grpSpPr>
        <a:xfrm>
          <a:off x="0" y="0"/>
          <a:ext cx="0" cy="0"/>
          <a:chOff x="0" y="0"/>
          <a:chExt cx="0" cy="0"/>
        </a:xfrm>
      </p:grpSpPr>
      <p:sp>
        <p:nvSpPr>
          <p:cNvPr id="3848" name="Google Shape;3848;g112904f8b81_0_30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9" name="Google Shape;3849;g112904f8b81_0_30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2"/>
        <p:cNvGrpSpPr/>
        <p:nvPr/>
      </p:nvGrpSpPr>
      <p:grpSpPr>
        <a:xfrm>
          <a:off x="0" y="0"/>
          <a:ext cx="0" cy="0"/>
          <a:chOff x="0" y="0"/>
          <a:chExt cx="0" cy="0"/>
        </a:xfrm>
      </p:grpSpPr>
      <p:sp>
        <p:nvSpPr>
          <p:cNvPr id="3363" name="Google Shape;3363;g112904f8b81_0_29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4" name="Google Shape;3364;g112904f8b81_0_29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2"/>
        <p:cNvGrpSpPr/>
        <p:nvPr/>
      </p:nvGrpSpPr>
      <p:grpSpPr>
        <a:xfrm>
          <a:off x="0" y="0"/>
          <a:ext cx="0" cy="0"/>
          <a:chOff x="0" y="0"/>
          <a:chExt cx="0" cy="0"/>
        </a:xfrm>
      </p:grpSpPr>
      <p:sp>
        <p:nvSpPr>
          <p:cNvPr id="3363" name="Google Shape;3363;g112904f8b81_0_29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4" name="Google Shape;3364;g112904f8b81_0_29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696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6"/>
        <p:cNvGrpSpPr/>
        <p:nvPr/>
      </p:nvGrpSpPr>
      <p:grpSpPr>
        <a:xfrm>
          <a:off x="0" y="0"/>
          <a:ext cx="0" cy="0"/>
          <a:chOff x="0" y="0"/>
          <a:chExt cx="0" cy="0"/>
        </a:xfrm>
      </p:grpSpPr>
      <p:sp>
        <p:nvSpPr>
          <p:cNvPr id="3057" name="Google Shape;3057;g112904f8b81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8" name="Google Shape;3058;g112904f8b8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92" y="-411"/>
            <a:ext cx="9143872" cy="5144320"/>
            <a:chOff x="238125" y="846625"/>
            <a:chExt cx="7143650" cy="4019000"/>
          </a:xfrm>
        </p:grpSpPr>
        <p:sp>
          <p:nvSpPr>
            <p:cNvPr id="10" name="Google Shape;10;p2"/>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2"/>
          <p:cNvSpPr/>
          <p:nvPr/>
        </p:nvSpPr>
        <p:spPr>
          <a:xfrm flipH="1">
            <a:off x="1483500" y="1122122"/>
            <a:ext cx="6177000" cy="2173800"/>
          </a:xfrm>
          <a:prstGeom prst="trapezoid">
            <a:avLst>
              <a:gd name="adj" fmla="val 873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txBox="1">
            <a:spLocks noGrp="1"/>
          </p:cNvSpPr>
          <p:nvPr>
            <p:ph type="ctrTitle"/>
          </p:nvPr>
        </p:nvSpPr>
        <p:spPr>
          <a:xfrm>
            <a:off x="1931788" y="1406709"/>
            <a:ext cx="5280300" cy="16047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91" name="Google Shape;91;p2"/>
          <p:cNvSpPr txBox="1">
            <a:spLocks noGrp="1"/>
          </p:cNvSpPr>
          <p:nvPr>
            <p:ph type="subTitle" idx="1"/>
          </p:nvPr>
        </p:nvSpPr>
        <p:spPr>
          <a:xfrm>
            <a:off x="1483525" y="3464975"/>
            <a:ext cx="6177000" cy="452700"/>
          </a:xfrm>
          <a:prstGeom prst="rect">
            <a:avLst/>
          </a:prstGeom>
          <a:solidFill>
            <a:schemeClr val="lt1"/>
          </a:solidFill>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16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92" name="Google Shape;92;p2"/>
          <p:cNvSpPr/>
          <p:nvPr/>
        </p:nvSpPr>
        <p:spPr>
          <a:xfrm>
            <a:off x="517237" y="17159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6745693" y="410822"/>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8553322" y="1070514"/>
            <a:ext cx="233173" cy="228089"/>
          </a:xfrm>
          <a:custGeom>
            <a:avLst/>
            <a:gdLst/>
            <a:ahLst/>
            <a:cxnLst/>
            <a:rect l="l" t="t" r="r" b="b"/>
            <a:pathLst>
              <a:path w="8347" h="8165" extrusionOk="0">
                <a:moveTo>
                  <a:pt x="4186" y="0"/>
                </a:moveTo>
                <a:cubicBezTo>
                  <a:pt x="4023" y="0"/>
                  <a:pt x="3860" y="94"/>
                  <a:pt x="3785" y="282"/>
                </a:cubicBezTo>
                <a:lnTo>
                  <a:pt x="2857" y="2488"/>
                </a:lnTo>
                <a:cubicBezTo>
                  <a:pt x="2807" y="2588"/>
                  <a:pt x="2707" y="2663"/>
                  <a:pt x="2607" y="2713"/>
                </a:cubicBezTo>
                <a:lnTo>
                  <a:pt x="351" y="3666"/>
                </a:lnTo>
                <a:cubicBezTo>
                  <a:pt x="0" y="3816"/>
                  <a:pt x="0" y="4317"/>
                  <a:pt x="351" y="4468"/>
                </a:cubicBezTo>
                <a:lnTo>
                  <a:pt x="2582" y="5395"/>
                </a:lnTo>
                <a:cubicBezTo>
                  <a:pt x="2682" y="5445"/>
                  <a:pt x="2757" y="5546"/>
                  <a:pt x="2807" y="5646"/>
                </a:cubicBezTo>
                <a:lnTo>
                  <a:pt x="3760" y="7901"/>
                </a:lnTo>
                <a:cubicBezTo>
                  <a:pt x="3835" y="8077"/>
                  <a:pt x="3998" y="8165"/>
                  <a:pt x="4161" y="8165"/>
                </a:cubicBezTo>
                <a:cubicBezTo>
                  <a:pt x="4324" y="8165"/>
                  <a:pt x="4486" y="8077"/>
                  <a:pt x="4562" y="7901"/>
                </a:cubicBezTo>
                <a:lnTo>
                  <a:pt x="5489" y="5671"/>
                </a:lnTo>
                <a:cubicBezTo>
                  <a:pt x="5539" y="5571"/>
                  <a:pt x="5614" y="5495"/>
                  <a:pt x="5740" y="5445"/>
                </a:cubicBezTo>
                <a:lnTo>
                  <a:pt x="7970" y="4493"/>
                </a:lnTo>
                <a:cubicBezTo>
                  <a:pt x="8346" y="4343"/>
                  <a:pt x="8346" y="3841"/>
                  <a:pt x="7970" y="3691"/>
                </a:cubicBezTo>
                <a:lnTo>
                  <a:pt x="5765" y="2764"/>
                </a:lnTo>
                <a:cubicBezTo>
                  <a:pt x="5664" y="2713"/>
                  <a:pt x="5589" y="2638"/>
                  <a:pt x="5539" y="2513"/>
                </a:cubicBezTo>
                <a:lnTo>
                  <a:pt x="4587" y="282"/>
                </a:lnTo>
                <a:cubicBezTo>
                  <a:pt x="4512" y="94"/>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7142804" y="262003"/>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8501269" y="408706"/>
            <a:ext cx="149843" cy="147217"/>
          </a:xfrm>
          <a:custGeom>
            <a:avLst/>
            <a:gdLst/>
            <a:ahLst/>
            <a:cxnLst/>
            <a:rect l="l" t="t" r="r" b="b"/>
            <a:pathLst>
              <a:path w="5364" h="5270" extrusionOk="0">
                <a:moveTo>
                  <a:pt x="2695" y="0"/>
                </a:moveTo>
                <a:cubicBezTo>
                  <a:pt x="2588" y="0"/>
                  <a:pt x="2482" y="63"/>
                  <a:pt x="2432" y="188"/>
                </a:cubicBezTo>
                <a:lnTo>
                  <a:pt x="1830" y="1592"/>
                </a:lnTo>
                <a:cubicBezTo>
                  <a:pt x="1805" y="1667"/>
                  <a:pt x="1755" y="1717"/>
                  <a:pt x="1680" y="1742"/>
                </a:cubicBezTo>
                <a:lnTo>
                  <a:pt x="226" y="2369"/>
                </a:lnTo>
                <a:cubicBezTo>
                  <a:pt x="0" y="2469"/>
                  <a:pt x="0" y="2795"/>
                  <a:pt x="226" y="2895"/>
                </a:cubicBezTo>
                <a:lnTo>
                  <a:pt x="1655" y="3496"/>
                </a:lnTo>
                <a:cubicBezTo>
                  <a:pt x="1730" y="3521"/>
                  <a:pt x="1780" y="3572"/>
                  <a:pt x="1805" y="3647"/>
                </a:cubicBezTo>
                <a:lnTo>
                  <a:pt x="2407" y="5100"/>
                </a:lnTo>
                <a:cubicBezTo>
                  <a:pt x="2457" y="5213"/>
                  <a:pt x="2563" y="5270"/>
                  <a:pt x="2670" y="5270"/>
                </a:cubicBezTo>
                <a:cubicBezTo>
                  <a:pt x="2776" y="5270"/>
                  <a:pt x="2883" y="5213"/>
                  <a:pt x="2933" y="5100"/>
                </a:cubicBezTo>
                <a:lnTo>
                  <a:pt x="3534" y="3672"/>
                </a:lnTo>
                <a:cubicBezTo>
                  <a:pt x="3559" y="3597"/>
                  <a:pt x="3635" y="3547"/>
                  <a:pt x="3685" y="3521"/>
                </a:cubicBezTo>
                <a:lnTo>
                  <a:pt x="5138" y="2895"/>
                </a:lnTo>
                <a:cubicBezTo>
                  <a:pt x="5364" y="2795"/>
                  <a:pt x="5364" y="2469"/>
                  <a:pt x="5138" y="2394"/>
                </a:cubicBezTo>
                <a:lnTo>
                  <a:pt x="3710" y="1767"/>
                </a:lnTo>
                <a:cubicBezTo>
                  <a:pt x="3660" y="1742"/>
                  <a:pt x="3610" y="1692"/>
                  <a:pt x="3559" y="1617"/>
                </a:cubicBezTo>
                <a:lnTo>
                  <a:pt x="2958" y="188"/>
                </a:lnTo>
                <a:cubicBezTo>
                  <a:pt x="2908" y="63"/>
                  <a:pt x="2801"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flipH="1">
            <a:off x="429934" y="2910149"/>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flipH="1">
            <a:off x="281487" y="2773965"/>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2205643" y="279384"/>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6828293" y="4572538"/>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hree columns">
  <p:cSld name="CUSTOM_3">
    <p:spTree>
      <p:nvGrpSpPr>
        <p:cNvPr id="1" name="Shape 1304"/>
        <p:cNvGrpSpPr/>
        <p:nvPr/>
      </p:nvGrpSpPr>
      <p:grpSpPr>
        <a:xfrm>
          <a:off x="0" y="0"/>
          <a:ext cx="0" cy="0"/>
          <a:chOff x="0" y="0"/>
          <a:chExt cx="0" cy="0"/>
        </a:xfrm>
      </p:grpSpPr>
      <p:grpSp>
        <p:nvGrpSpPr>
          <p:cNvPr id="1305" name="Google Shape;1305;p18"/>
          <p:cNvGrpSpPr/>
          <p:nvPr/>
        </p:nvGrpSpPr>
        <p:grpSpPr>
          <a:xfrm>
            <a:off x="-92" y="-411"/>
            <a:ext cx="9143872" cy="5144320"/>
            <a:chOff x="238125" y="846625"/>
            <a:chExt cx="7143650" cy="4019000"/>
          </a:xfrm>
        </p:grpSpPr>
        <p:sp>
          <p:nvSpPr>
            <p:cNvPr id="1306" name="Google Shape;1306;p18"/>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8"/>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8"/>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8"/>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8"/>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8"/>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8"/>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8"/>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8"/>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8"/>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8"/>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8"/>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8"/>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8"/>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8"/>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8"/>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8"/>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8"/>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8"/>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8"/>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8"/>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8"/>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8"/>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8"/>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8"/>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8"/>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8"/>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8"/>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8"/>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8"/>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8"/>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8"/>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8"/>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8"/>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8"/>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8"/>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8"/>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8"/>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8"/>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8"/>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8"/>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8"/>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8"/>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18"/>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18"/>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8"/>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18"/>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18"/>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8"/>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8"/>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8"/>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8"/>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8"/>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8"/>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8"/>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8"/>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8"/>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18"/>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18"/>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8"/>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18"/>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8"/>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18"/>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18"/>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8"/>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18"/>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18"/>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18"/>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18"/>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18"/>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8"/>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18"/>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18"/>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18"/>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18"/>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18"/>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18"/>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8"/>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18"/>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5" name="Google Shape;1385;p18"/>
          <p:cNvSpPr/>
          <p:nvPr/>
        </p:nvSpPr>
        <p:spPr>
          <a:xfrm rot="10800000">
            <a:off x="3407100" y="1288075"/>
            <a:ext cx="2329800" cy="3300300"/>
          </a:xfrm>
          <a:prstGeom prst="trapezoid">
            <a:avLst>
              <a:gd name="adj" fmla="val 2994"/>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8"/>
          <p:cNvSpPr/>
          <p:nvPr/>
        </p:nvSpPr>
        <p:spPr>
          <a:xfrm flipH="1">
            <a:off x="713188" y="1288075"/>
            <a:ext cx="2329800" cy="3300300"/>
          </a:xfrm>
          <a:prstGeom prst="trapezoid">
            <a:avLst>
              <a:gd name="adj" fmla="val 2994"/>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18"/>
          <p:cNvSpPr/>
          <p:nvPr/>
        </p:nvSpPr>
        <p:spPr>
          <a:xfrm flipH="1">
            <a:off x="6101013" y="1288075"/>
            <a:ext cx="2329800" cy="3300300"/>
          </a:xfrm>
          <a:prstGeom prst="trapezoid">
            <a:avLst>
              <a:gd name="adj" fmla="val 2994"/>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18"/>
          <p:cNvSpPr/>
          <p:nvPr/>
        </p:nvSpPr>
        <p:spPr>
          <a:xfrm rot="10800000" flipH="1">
            <a:off x="495069" y="540050"/>
            <a:ext cx="8165100" cy="406500"/>
          </a:xfrm>
          <a:prstGeom prst="trapezoid">
            <a:avLst>
              <a:gd name="adj" fmla="val 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8"/>
          <p:cNvSpPr txBox="1">
            <a:spLocks noGrp="1"/>
          </p:cNvSpPr>
          <p:nvPr>
            <p:ph type="title"/>
          </p:nvPr>
        </p:nvSpPr>
        <p:spPr>
          <a:xfrm>
            <a:off x="880200" y="540000"/>
            <a:ext cx="73836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90" name="Google Shape;1390;p18"/>
          <p:cNvSpPr txBox="1">
            <a:spLocks noGrp="1"/>
          </p:cNvSpPr>
          <p:nvPr>
            <p:ph type="subTitle" idx="1"/>
          </p:nvPr>
        </p:nvSpPr>
        <p:spPr>
          <a:xfrm>
            <a:off x="727113" y="3125263"/>
            <a:ext cx="2329200" cy="8814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1" name="Google Shape;1391;p18"/>
          <p:cNvSpPr txBox="1">
            <a:spLocks noGrp="1"/>
          </p:cNvSpPr>
          <p:nvPr>
            <p:ph type="subTitle" idx="2"/>
          </p:nvPr>
        </p:nvSpPr>
        <p:spPr>
          <a:xfrm>
            <a:off x="3407850" y="3125263"/>
            <a:ext cx="2328300" cy="8814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2" name="Google Shape;1392;p18"/>
          <p:cNvSpPr txBox="1">
            <a:spLocks noGrp="1"/>
          </p:cNvSpPr>
          <p:nvPr>
            <p:ph type="title" idx="3"/>
          </p:nvPr>
        </p:nvSpPr>
        <p:spPr>
          <a:xfrm>
            <a:off x="726813" y="2751163"/>
            <a:ext cx="2329800" cy="37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393" name="Google Shape;1393;p18"/>
          <p:cNvSpPr txBox="1">
            <a:spLocks noGrp="1"/>
          </p:cNvSpPr>
          <p:nvPr>
            <p:ph type="title" idx="4"/>
          </p:nvPr>
        </p:nvSpPr>
        <p:spPr>
          <a:xfrm>
            <a:off x="3407400" y="2751163"/>
            <a:ext cx="2329200" cy="37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394" name="Google Shape;1394;p18"/>
          <p:cNvSpPr txBox="1">
            <a:spLocks noGrp="1"/>
          </p:cNvSpPr>
          <p:nvPr>
            <p:ph type="subTitle" idx="5"/>
          </p:nvPr>
        </p:nvSpPr>
        <p:spPr>
          <a:xfrm>
            <a:off x="6101763" y="3125263"/>
            <a:ext cx="2328300" cy="8814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5" name="Google Shape;1395;p18"/>
          <p:cNvSpPr txBox="1">
            <a:spLocks noGrp="1"/>
          </p:cNvSpPr>
          <p:nvPr>
            <p:ph type="title" idx="6"/>
          </p:nvPr>
        </p:nvSpPr>
        <p:spPr>
          <a:xfrm>
            <a:off x="6101313" y="2751163"/>
            <a:ext cx="2329200" cy="37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396" name="Google Shape;1396;p18"/>
          <p:cNvSpPr/>
          <p:nvPr/>
        </p:nvSpPr>
        <p:spPr>
          <a:xfrm>
            <a:off x="342924" y="2575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8"/>
          <p:cNvSpPr/>
          <p:nvPr/>
        </p:nvSpPr>
        <p:spPr>
          <a:xfrm>
            <a:off x="8690891" y="11932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8"/>
          <p:cNvSpPr/>
          <p:nvPr/>
        </p:nvSpPr>
        <p:spPr>
          <a:xfrm>
            <a:off x="223035" y="4481383"/>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8"/>
          <p:cNvSpPr/>
          <p:nvPr/>
        </p:nvSpPr>
        <p:spPr>
          <a:xfrm>
            <a:off x="8690899" y="4716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8"/>
          <p:cNvSpPr/>
          <p:nvPr/>
        </p:nvSpPr>
        <p:spPr>
          <a:xfrm>
            <a:off x="372909" y="471616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8"/>
          <p:cNvSpPr/>
          <p:nvPr/>
        </p:nvSpPr>
        <p:spPr>
          <a:xfrm>
            <a:off x="8773541" y="85837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four columns">
  <p:cSld name="CUSTOM_3_1">
    <p:spTree>
      <p:nvGrpSpPr>
        <p:cNvPr id="1" name="Shape 1497"/>
        <p:cNvGrpSpPr/>
        <p:nvPr/>
      </p:nvGrpSpPr>
      <p:grpSpPr>
        <a:xfrm>
          <a:off x="0" y="0"/>
          <a:ext cx="0" cy="0"/>
          <a:chOff x="0" y="0"/>
          <a:chExt cx="0" cy="0"/>
        </a:xfrm>
      </p:grpSpPr>
      <p:grpSp>
        <p:nvGrpSpPr>
          <p:cNvPr id="1498" name="Google Shape;1498;p20"/>
          <p:cNvGrpSpPr/>
          <p:nvPr/>
        </p:nvGrpSpPr>
        <p:grpSpPr>
          <a:xfrm>
            <a:off x="-92" y="-411"/>
            <a:ext cx="9143872" cy="5144320"/>
            <a:chOff x="238125" y="846625"/>
            <a:chExt cx="7143650" cy="4019000"/>
          </a:xfrm>
        </p:grpSpPr>
        <p:sp>
          <p:nvSpPr>
            <p:cNvPr id="1499" name="Google Shape;1499;p20"/>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20"/>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20"/>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20"/>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20"/>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20"/>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20"/>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20"/>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20"/>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20"/>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20"/>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20"/>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20"/>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20"/>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20"/>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20"/>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20"/>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20"/>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20"/>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20"/>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20"/>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20"/>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20"/>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20"/>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20"/>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20"/>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20"/>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20"/>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20"/>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20"/>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20"/>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20"/>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20"/>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20"/>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20"/>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20"/>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20"/>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20"/>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20"/>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20"/>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20"/>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20"/>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20"/>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20"/>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20"/>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20"/>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20"/>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20"/>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20"/>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20"/>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20"/>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20"/>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20"/>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20"/>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20"/>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20"/>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20"/>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20"/>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20"/>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20"/>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20"/>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20"/>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20"/>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20"/>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20"/>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20"/>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20"/>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20"/>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20"/>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20"/>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20"/>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20"/>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20"/>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20"/>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20"/>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20"/>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20"/>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20"/>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20"/>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8" name="Google Shape;1578;p20"/>
          <p:cNvSpPr/>
          <p:nvPr/>
        </p:nvSpPr>
        <p:spPr>
          <a:xfrm flipH="1">
            <a:off x="483626" y="1131275"/>
            <a:ext cx="8162400" cy="34704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20"/>
          <p:cNvSpPr/>
          <p:nvPr/>
        </p:nvSpPr>
        <p:spPr>
          <a:xfrm rot="10800000" flipH="1">
            <a:off x="495069" y="540050"/>
            <a:ext cx="8165100" cy="406500"/>
          </a:xfrm>
          <a:prstGeom prst="trapezoid">
            <a:avLst>
              <a:gd name="adj" fmla="val 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20"/>
          <p:cNvSpPr txBox="1">
            <a:spLocks noGrp="1"/>
          </p:cNvSpPr>
          <p:nvPr>
            <p:ph type="subTitle" idx="1"/>
          </p:nvPr>
        </p:nvSpPr>
        <p:spPr>
          <a:xfrm>
            <a:off x="1210575" y="3934651"/>
            <a:ext cx="2924100" cy="3741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81" name="Google Shape;1581;p20"/>
          <p:cNvSpPr txBox="1">
            <a:spLocks noGrp="1"/>
          </p:cNvSpPr>
          <p:nvPr>
            <p:ph type="subTitle" idx="2"/>
          </p:nvPr>
        </p:nvSpPr>
        <p:spPr>
          <a:xfrm>
            <a:off x="5020624" y="3934651"/>
            <a:ext cx="2924100" cy="3741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82" name="Google Shape;1582;p20"/>
          <p:cNvSpPr txBox="1">
            <a:spLocks noGrp="1"/>
          </p:cNvSpPr>
          <p:nvPr>
            <p:ph type="title"/>
          </p:nvPr>
        </p:nvSpPr>
        <p:spPr>
          <a:xfrm>
            <a:off x="1210025" y="3600896"/>
            <a:ext cx="2925300" cy="26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583" name="Google Shape;1583;p20"/>
          <p:cNvSpPr txBox="1">
            <a:spLocks noGrp="1"/>
          </p:cNvSpPr>
          <p:nvPr>
            <p:ph type="title" idx="3"/>
          </p:nvPr>
        </p:nvSpPr>
        <p:spPr>
          <a:xfrm>
            <a:off x="5019975" y="3600896"/>
            <a:ext cx="2925300" cy="26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584" name="Google Shape;1584;p20"/>
          <p:cNvSpPr txBox="1">
            <a:spLocks noGrp="1"/>
          </p:cNvSpPr>
          <p:nvPr>
            <p:ph type="subTitle" idx="4"/>
          </p:nvPr>
        </p:nvSpPr>
        <p:spPr>
          <a:xfrm>
            <a:off x="1209975" y="2372925"/>
            <a:ext cx="2925300" cy="3741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85" name="Google Shape;1585;p20"/>
          <p:cNvSpPr txBox="1">
            <a:spLocks noGrp="1"/>
          </p:cNvSpPr>
          <p:nvPr>
            <p:ph type="subTitle" idx="5"/>
          </p:nvPr>
        </p:nvSpPr>
        <p:spPr>
          <a:xfrm>
            <a:off x="5020625" y="2372925"/>
            <a:ext cx="2924100" cy="3741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86" name="Google Shape;1586;p20"/>
          <p:cNvSpPr txBox="1">
            <a:spLocks noGrp="1"/>
          </p:cNvSpPr>
          <p:nvPr>
            <p:ph type="title" idx="6"/>
          </p:nvPr>
        </p:nvSpPr>
        <p:spPr>
          <a:xfrm>
            <a:off x="1209975" y="2041850"/>
            <a:ext cx="2925300" cy="26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587" name="Google Shape;1587;p20"/>
          <p:cNvSpPr txBox="1">
            <a:spLocks noGrp="1"/>
          </p:cNvSpPr>
          <p:nvPr>
            <p:ph type="title" idx="7"/>
          </p:nvPr>
        </p:nvSpPr>
        <p:spPr>
          <a:xfrm>
            <a:off x="5019975" y="2041850"/>
            <a:ext cx="2925300" cy="26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588" name="Google Shape;1588;p20"/>
          <p:cNvSpPr txBox="1">
            <a:spLocks noGrp="1"/>
          </p:cNvSpPr>
          <p:nvPr>
            <p:ph type="title" idx="8"/>
          </p:nvPr>
        </p:nvSpPr>
        <p:spPr>
          <a:xfrm>
            <a:off x="880200" y="540000"/>
            <a:ext cx="73836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six columns">
  <p:cSld name="CUSTOM_3_1_1">
    <p:spTree>
      <p:nvGrpSpPr>
        <p:cNvPr id="1" name="Shape 1589"/>
        <p:cNvGrpSpPr/>
        <p:nvPr/>
      </p:nvGrpSpPr>
      <p:grpSpPr>
        <a:xfrm>
          <a:off x="0" y="0"/>
          <a:ext cx="0" cy="0"/>
          <a:chOff x="0" y="0"/>
          <a:chExt cx="0" cy="0"/>
        </a:xfrm>
      </p:grpSpPr>
      <p:grpSp>
        <p:nvGrpSpPr>
          <p:cNvPr id="1590" name="Google Shape;1590;p21"/>
          <p:cNvGrpSpPr/>
          <p:nvPr/>
        </p:nvGrpSpPr>
        <p:grpSpPr>
          <a:xfrm>
            <a:off x="-92" y="-411"/>
            <a:ext cx="9143872" cy="5144320"/>
            <a:chOff x="238125" y="846625"/>
            <a:chExt cx="7143650" cy="4019000"/>
          </a:xfrm>
        </p:grpSpPr>
        <p:sp>
          <p:nvSpPr>
            <p:cNvPr id="1591" name="Google Shape;1591;p21"/>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21"/>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21"/>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21"/>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21"/>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21"/>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21"/>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21"/>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21"/>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21"/>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21"/>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21"/>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21"/>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21"/>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21"/>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21"/>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21"/>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21"/>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21"/>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21"/>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21"/>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21"/>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21"/>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21"/>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21"/>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21"/>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21"/>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21"/>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21"/>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21"/>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21"/>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21"/>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21"/>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21"/>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21"/>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21"/>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21"/>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21"/>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21"/>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21"/>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21"/>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21"/>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21"/>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21"/>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21"/>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21"/>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21"/>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21"/>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21"/>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21"/>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21"/>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21"/>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21"/>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21"/>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21"/>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21"/>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21"/>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21"/>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21"/>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21"/>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21"/>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21"/>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21"/>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21"/>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21"/>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21"/>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21"/>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21"/>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21"/>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21"/>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21"/>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21"/>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21"/>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21"/>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21"/>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21"/>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21"/>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21"/>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21"/>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0" name="Google Shape;1670;p21"/>
          <p:cNvSpPr/>
          <p:nvPr/>
        </p:nvSpPr>
        <p:spPr>
          <a:xfrm flipH="1">
            <a:off x="483626" y="1131275"/>
            <a:ext cx="8162400" cy="34704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21"/>
          <p:cNvSpPr/>
          <p:nvPr/>
        </p:nvSpPr>
        <p:spPr>
          <a:xfrm rot="10800000" flipH="1">
            <a:off x="495069" y="540050"/>
            <a:ext cx="8165100" cy="406500"/>
          </a:xfrm>
          <a:prstGeom prst="trapezoid">
            <a:avLst>
              <a:gd name="adj" fmla="val 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21"/>
          <p:cNvSpPr txBox="1">
            <a:spLocks noGrp="1"/>
          </p:cNvSpPr>
          <p:nvPr>
            <p:ph type="subTitle" idx="1"/>
          </p:nvPr>
        </p:nvSpPr>
        <p:spPr>
          <a:xfrm>
            <a:off x="879415" y="2145138"/>
            <a:ext cx="2011200" cy="5661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73" name="Google Shape;1673;p21"/>
          <p:cNvSpPr txBox="1">
            <a:spLocks noGrp="1"/>
          </p:cNvSpPr>
          <p:nvPr>
            <p:ph type="subTitle" idx="2"/>
          </p:nvPr>
        </p:nvSpPr>
        <p:spPr>
          <a:xfrm>
            <a:off x="3566431" y="2145138"/>
            <a:ext cx="2011200" cy="566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74" name="Google Shape;1674;p21"/>
          <p:cNvSpPr txBox="1">
            <a:spLocks noGrp="1"/>
          </p:cNvSpPr>
          <p:nvPr>
            <p:ph type="title"/>
          </p:nvPr>
        </p:nvSpPr>
        <p:spPr>
          <a:xfrm>
            <a:off x="879415" y="1771038"/>
            <a:ext cx="2011200" cy="374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675" name="Google Shape;1675;p21"/>
          <p:cNvSpPr txBox="1">
            <a:spLocks noGrp="1"/>
          </p:cNvSpPr>
          <p:nvPr>
            <p:ph type="title" idx="3"/>
          </p:nvPr>
        </p:nvSpPr>
        <p:spPr>
          <a:xfrm>
            <a:off x="3566431" y="1771038"/>
            <a:ext cx="2011200" cy="374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676" name="Google Shape;1676;p21"/>
          <p:cNvSpPr txBox="1">
            <a:spLocks noGrp="1"/>
          </p:cNvSpPr>
          <p:nvPr>
            <p:ph type="subTitle" idx="4"/>
          </p:nvPr>
        </p:nvSpPr>
        <p:spPr>
          <a:xfrm>
            <a:off x="6239019" y="2145138"/>
            <a:ext cx="2011200" cy="5661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77" name="Google Shape;1677;p21"/>
          <p:cNvSpPr txBox="1">
            <a:spLocks noGrp="1"/>
          </p:cNvSpPr>
          <p:nvPr>
            <p:ph type="title" idx="5"/>
          </p:nvPr>
        </p:nvSpPr>
        <p:spPr>
          <a:xfrm>
            <a:off x="6239019" y="1771038"/>
            <a:ext cx="2011200" cy="374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678" name="Google Shape;1678;p21"/>
          <p:cNvSpPr txBox="1">
            <a:spLocks noGrp="1"/>
          </p:cNvSpPr>
          <p:nvPr>
            <p:ph type="subTitle" idx="6"/>
          </p:nvPr>
        </p:nvSpPr>
        <p:spPr>
          <a:xfrm>
            <a:off x="879415" y="3641838"/>
            <a:ext cx="2011200" cy="5661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79" name="Google Shape;1679;p21"/>
          <p:cNvSpPr txBox="1">
            <a:spLocks noGrp="1"/>
          </p:cNvSpPr>
          <p:nvPr>
            <p:ph type="subTitle" idx="7"/>
          </p:nvPr>
        </p:nvSpPr>
        <p:spPr>
          <a:xfrm>
            <a:off x="3566431" y="3641838"/>
            <a:ext cx="2011200" cy="5661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80" name="Google Shape;1680;p21"/>
          <p:cNvSpPr txBox="1">
            <a:spLocks noGrp="1"/>
          </p:cNvSpPr>
          <p:nvPr>
            <p:ph type="title" idx="8"/>
          </p:nvPr>
        </p:nvSpPr>
        <p:spPr>
          <a:xfrm>
            <a:off x="879415" y="3267738"/>
            <a:ext cx="2011200" cy="374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681" name="Google Shape;1681;p21"/>
          <p:cNvSpPr txBox="1">
            <a:spLocks noGrp="1"/>
          </p:cNvSpPr>
          <p:nvPr>
            <p:ph type="title" idx="9"/>
          </p:nvPr>
        </p:nvSpPr>
        <p:spPr>
          <a:xfrm>
            <a:off x="3566431" y="3267738"/>
            <a:ext cx="2011200" cy="374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682" name="Google Shape;1682;p21"/>
          <p:cNvSpPr txBox="1">
            <a:spLocks noGrp="1"/>
          </p:cNvSpPr>
          <p:nvPr>
            <p:ph type="subTitle" idx="13"/>
          </p:nvPr>
        </p:nvSpPr>
        <p:spPr>
          <a:xfrm>
            <a:off x="6239019" y="3641838"/>
            <a:ext cx="2011200" cy="5661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83" name="Google Shape;1683;p21"/>
          <p:cNvSpPr txBox="1">
            <a:spLocks noGrp="1"/>
          </p:cNvSpPr>
          <p:nvPr>
            <p:ph type="title" idx="14"/>
          </p:nvPr>
        </p:nvSpPr>
        <p:spPr>
          <a:xfrm>
            <a:off x="6239019" y="3267738"/>
            <a:ext cx="2011200" cy="374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000">
                <a:solidFill>
                  <a:schemeClr val="accent1"/>
                </a:solidFill>
              </a:defRPr>
            </a:lvl1pPr>
            <a:lvl2pPr lvl="1" rtl="0">
              <a:spcBef>
                <a:spcPts val="0"/>
              </a:spcBef>
              <a:spcAft>
                <a:spcPts val="0"/>
              </a:spcAft>
              <a:buSzPts val="2800"/>
              <a:buNone/>
              <a:defRPr>
                <a:latin typeface="Alata"/>
                <a:ea typeface="Alata"/>
                <a:cs typeface="Alata"/>
                <a:sym typeface="Alata"/>
              </a:defRPr>
            </a:lvl2pPr>
            <a:lvl3pPr lvl="2" rtl="0">
              <a:spcBef>
                <a:spcPts val="0"/>
              </a:spcBef>
              <a:spcAft>
                <a:spcPts val="0"/>
              </a:spcAft>
              <a:buSzPts val="2800"/>
              <a:buNone/>
              <a:defRPr>
                <a:latin typeface="Alata"/>
                <a:ea typeface="Alata"/>
                <a:cs typeface="Alata"/>
                <a:sym typeface="Alata"/>
              </a:defRPr>
            </a:lvl3pPr>
            <a:lvl4pPr lvl="3" rtl="0">
              <a:spcBef>
                <a:spcPts val="0"/>
              </a:spcBef>
              <a:spcAft>
                <a:spcPts val="0"/>
              </a:spcAft>
              <a:buSzPts val="2800"/>
              <a:buNone/>
              <a:defRPr>
                <a:latin typeface="Alata"/>
                <a:ea typeface="Alata"/>
                <a:cs typeface="Alata"/>
                <a:sym typeface="Alata"/>
              </a:defRPr>
            </a:lvl4pPr>
            <a:lvl5pPr lvl="4" rtl="0">
              <a:spcBef>
                <a:spcPts val="0"/>
              </a:spcBef>
              <a:spcAft>
                <a:spcPts val="0"/>
              </a:spcAft>
              <a:buSzPts val="2800"/>
              <a:buNone/>
              <a:defRPr>
                <a:latin typeface="Alata"/>
                <a:ea typeface="Alata"/>
                <a:cs typeface="Alata"/>
                <a:sym typeface="Alata"/>
              </a:defRPr>
            </a:lvl5pPr>
            <a:lvl6pPr lvl="5" rtl="0">
              <a:spcBef>
                <a:spcPts val="0"/>
              </a:spcBef>
              <a:spcAft>
                <a:spcPts val="0"/>
              </a:spcAft>
              <a:buSzPts val="2800"/>
              <a:buNone/>
              <a:defRPr>
                <a:latin typeface="Alata"/>
                <a:ea typeface="Alata"/>
                <a:cs typeface="Alata"/>
                <a:sym typeface="Alata"/>
              </a:defRPr>
            </a:lvl6pPr>
            <a:lvl7pPr lvl="6" rtl="0">
              <a:spcBef>
                <a:spcPts val="0"/>
              </a:spcBef>
              <a:spcAft>
                <a:spcPts val="0"/>
              </a:spcAft>
              <a:buSzPts val="2800"/>
              <a:buNone/>
              <a:defRPr>
                <a:latin typeface="Alata"/>
                <a:ea typeface="Alata"/>
                <a:cs typeface="Alata"/>
                <a:sym typeface="Alata"/>
              </a:defRPr>
            </a:lvl7pPr>
            <a:lvl8pPr lvl="7" rtl="0">
              <a:spcBef>
                <a:spcPts val="0"/>
              </a:spcBef>
              <a:spcAft>
                <a:spcPts val="0"/>
              </a:spcAft>
              <a:buSzPts val="2800"/>
              <a:buNone/>
              <a:defRPr>
                <a:latin typeface="Alata"/>
                <a:ea typeface="Alata"/>
                <a:cs typeface="Alata"/>
                <a:sym typeface="Alata"/>
              </a:defRPr>
            </a:lvl8pPr>
            <a:lvl9pPr lvl="8" rtl="0">
              <a:spcBef>
                <a:spcPts val="0"/>
              </a:spcBef>
              <a:spcAft>
                <a:spcPts val="0"/>
              </a:spcAft>
              <a:buSzPts val="2800"/>
              <a:buNone/>
              <a:defRPr>
                <a:latin typeface="Alata"/>
                <a:ea typeface="Alata"/>
                <a:cs typeface="Alata"/>
                <a:sym typeface="Alata"/>
              </a:defRPr>
            </a:lvl9pPr>
          </a:lstStyle>
          <a:p>
            <a:endParaRPr/>
          </a:p>
        </p:txBody>
      </p:sp>
      <p:sp>
        <p:nvSpPr>
          <p:cNvPr id="1684" name="Google Shape;1684;p21"/>
          <p:cNvSpPr txBox="1">
            <a:spLocks noGrp="1"/>
          </p:cNvSpPr>
          <p:nvPr>
            <p:ph type="title" idx="15"/>
          </p:nvPr>
        </p:nvSpPr>
        <p:spPr>
          <a:xfrm>
            <a:off x="880200" y="540000"/>
            <a:ext cx="73836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85" name="Google Shape;1685;p21"/>
          <p:cNvSpPr/>
          <p:nvPr/>
        </p:nvSpPr>
        <p:spPr>
          <a:xfrm>
            <a:off x="342924" y="2575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21"/>
          <p:cNvSpPr/>
          <p:nvPr/>
        </p:nvSpPr>
        <p:spPr>
          <a:xfrm>
            <a:off x="8773541" y="85837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21"/>
          <p:cNvSpPr/>
          <p:nvPr/>
        </p:nvSpPr>
        <p:spPr>
          <a:xfrm>
            <a:off x="8690891" y="11932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21"/>
          <p:cNvSpPr/>
          <p:nvPr/>
        </p:nvSpPr>
        <p:spPr>
          <a:xfrm>
            <a:off x="8690899" y="4716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21"/>
          <p:cNvSpPr/>
          <p:nvPr/>
        </p:nvSpPr>
        <p:spPr>
          <a:xfrm>
            <a:off x="372909" y="471616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21"/>
          <p:cNvSpPr/>
          <p:nvPr/>
        </p:nvSpPr>
        <p:spPr>
          <a:xfrm>
            <a:off x="223035" y="4481383"/>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CUSTOM_2">
    <p:spTree>
      <p:nvGrpSpPr>
        <p:cNvPr id="1" name="Shape 1691"/>
        <p:cNvGrpSpPr/>
        <p:nvPr/>
      </p:nvGrpSpPr>
      <p:grpSpPr>
        <a:xfrm>
          <a:off x="0" y="0"/>
          <a:ext cx="0" cy="0"/>
          <a:chOff x="0" y="0"/>
          <a:chExt cx="0" cy="0"/>
        </a:xfrm>
      </p:grpSpPr>
      <p:grpSp>
        <p:nvGrpSpPr>
          <p:cNvPr id="1692" name="Google Shape;1692;p22"/>
          <p:cNvGrpSpPr/>
          <p:nvPr/>
        </p:nvGrpSpPr>
        <p:grpSpPr>
          <a:xfrm>
            <a:off x="-92" y="-411"/>
            <a:ext cx="9143872" cy="5144320"/>
            <a:chOff x="238125" y="846625"/>
            <a:chExt cx="7143650" cy="4019000"/>
          </a:xfrm>
        </p:grpSpPr>
        <p:sp>
          <p:nvSpPr>
            <p:cNvPr id="1693" name="Google Shape;1693;p22"/>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22"/>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22"/>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22"/>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22"/>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22"/>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22"/>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22"/>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22"/>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22"/>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22"/>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22"/>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22"/>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22"/>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22"/>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22"/>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22"/>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22"/>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22"/>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22"/>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22"/>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22"/>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22"/>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22"/>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22"/>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22"/>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22"/>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22"/>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22"/>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22"/>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22"/>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22"/>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22"/>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22"/>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22"/>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22"/>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22"/>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22"/>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22"/>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22"/>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22"/>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22"/>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22"/>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2"/>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2"/>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22"/>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22"/>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2"/>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2"/>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22"/>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22"/>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2"/>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2"/>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22"/>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22"/>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22"/>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22"/>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2"/>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22"/>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22"/>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2"/>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2"/>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2"/>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22"/>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22"/>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2"/>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2"/>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22"/>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22"/>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22"/>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22"/>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2"/>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2"/>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2"/>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2"/>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2"/>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2"/>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2"/>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2"/>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2" name="Google Shape;1772;p22"/>
          <p:cNvSpPr/>
          <p:nvPr/>
        </p:nvSpPr>
        <p:spPr>
          <a:xfrm>
            <a:off x="1483525" y="1122125"/>
            <a:ext cx="6177000" cy="27957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2"/>
          <p:cNvSpPr txBox="1">
            <a:spLocks noGrp="1"/>
          </p:cNvSpPr>
          <p:nvPr>
            <p:ph type="title"/>
          </p:nvPr>
        </p:nvSpPr>
        <p:spPr>
          <a:xfrm>
            <a:off x="2382800" y="1715900"/>
            <a:ext cx="4378500" cy="70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5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774" name="Google Shape;1774;p22"/>
          <p:cNvSpPr txBox="1">
            <a:spLocks noGrp="1"/>
          </p:cNvSpPr>
          <p:nvPr>
            <p:ph type="subTitle" idx="1"/>
          </p:nvPr>
        </p:nvSpPr>
        <p:spPr>
          <a:xfrm>
            <a:off x="2382800" y="2423500"/>
            <a:ext cx="4378500" cy="1004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775" name="Google Shape;1775;p22"/>
          <p:cNvSpPr/>
          <p:nvPr/>
        </p:nvSpPr>
        <p:spPr>
          <a:xfrm>
            <a:off x="593437" y="17159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22"/>
          <p:cNvSpPr/>
          <p:nvPr/>
        </p:nvSpPr>
        <p:spPr>
          <a:xfrm>
            <a:off x="6745693" y="410822"/>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22"/>
          <p:cNvSpPr/>
          <p:nvPr/>
        </p:nvSpPr>
        <p:spPr>
          <a:xfrm>
            <a:off x="8553322" y="1070514"/>
            <a:ext cx="233173" cy="228089"/>
          </a:xfrm>
          <a:custGeom>
            <a:avLst/>
            <a:gdLst/>
            <a:ahLst/>
            <a:cxnLst/>
            <a:rect l="l" t="t" r="r" b="b"/>
            <a:pathLst>
              <a:path w="8347" h="8165" extrusionOk="0">
                <a:moveTo>
                  <a:pt x="4186" y="0"/>
                </a:moveTo>
                <a:cubicBezTo>
                  <a:pt x="4023" y="0"/>
                  <a:pt x="3860" y="94"/>
                  <a:pt x="3785" y="282"/>
                </a:cubicBezTo>
                <a:lnTo>
                  <a:pt x="2857" y="2488"/>
                </a:lnTo>
                <a:cubicBezTo>
                  <a:pt x="2807" y="2588"/>
                  <a:pt x="2707" y="2663"/>
                  <a:pt x="2607" y="2713"/>
                </a:cubicBezTo>
                <a:lnTo>
                  <a:pt x="351" y="3666"/>
                </a:lnTo>
                <a:cubicBezTo>
                  <a:pt x="0" y="3816"/>
                  <a:pt x="0" y="4317"/>
                  <a:pt x="351" y="4468"/>
                </a:cubicBezTo>
                <a:lnTo>
                  <a:pt x="2582" y="5395"/>
                </a:lnTo>
                <a:cubicBezTo>
                  <a:pt x="2682" y="5445"/>
                  <a:pt x="2757" y="5546"/>
                  <a:pt x="2807" y="5646"/>
                </a:cubicBezTo>
                <a:lnTo>
                  <a:pt x="3760" y="7901"/>
                </a:lnTo>
                <a:cubicBezTo>
                  <a:pt x="3835" y="8077"/>
                  <a:pt x="3998" y="8165"/>
                  <a:pt x="4161" y="8165"/>
                </a:cubicBezTo>
                <a:cubicBezTo>
                  <a:pt x="4324" y="8165"/>
                  <a:pt x="4486" y="8077"/>
                  <a:pt x="4562" y="7901"/>
                </a:cubicBezTo>
                <a:lnTo>
                  <a:pt x="5489" y="5671"/>
                </a:lnTo>
                <a:cubicBezTo>
                  <a:pt x="5539" y="5571"/>
                  <a:pt x="5614" y="5495"/>
                  <a:pt x="5740" y="5445"/>
                </a:cubicBezTo>
                <a:lnTo>
                  <a:pt x="7970" y="4493"/>
                </a:lnTo>
                <a:cubicBezTo>
                  <a:pt x="8346" y="4343"/>
                  <a:pt x="8346" y="3841"/>
                  <a:pt x="7970" y="3691"/>
                </a:cubicBezTo>
                <a:lnTo>
                  <a:pt x="5765" y="2764"/>
                </a:lnTo>
                <a:cubicBezTo>
                  <a:pt x="5664" y="2713"/>
                  <a:pt x="5589" y="2638"/>
                  <a:pt x="5539" y="2513"/>
                </a:cubicBezTo>
                <a:lnTo>
                  <a:pt x="4587" y="282"/>
                </a:lnTo>
                <a:cubicBezTo>
                  <a:pt x="4512" y="94"/>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22"/>
          <p:cNvSpPr/>
          <p:nvPr/>
        </p:nvSpPr>
        <p:spPr>
          <a:xfrm>
            <a:off x="7142804" y="262003"/>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22"/>
          <p:cNvSpPr/>
          <p:nvPr/>
        </p:nvSpPr>
        <p:spPr>
          <a:xfrm>
            <a:off x="8501269" y="408706"/>
            <a:ext cx="149843" cy="147217"/>
          </a:xfrm>
          <a:custGeom>
            <a:avLst/>
            <a:gdLst/>
            <a:ahLst/>
            <a:cxnLst/>
            <a:rect l="l" t="t" r="r" b="b"/>
            <a:pathLst>
              <a:path w="5364" h="5270" extrusionOk="0">
                <a:moveTo>
                  <a:pt x="2695" y="0"/>
                </a:moveTo>
                <a:cubicBezTo>
                  <a:pt x="2588" y="0"/>
                  <a:pt x="2482" y="63"/>
                  <a:pt x="2432" y="188"/>
                </a:cubicBezTo>
                <a:lnTo>
                  <a:pt x="1830" y="1592"/>
                </a:lnTo>
                <a:cubicBezTo>
                  <a:pt x="1805" y="1667"/>
                  <a:pt x="1755" y="1717"/>
                  <a:pt x="1680" y="1742"/>
                </a:cubicBezTo>
                <a:lnTo>
                  <a:pt x="226" y="2369"/>
                </a:lnTo>
                <a:cubicBezTo>
                  <a:pt x="0" y="2469"/>
                  <a:pt x="0" y="2795"/>
                  <a:pt x="226" y="2895"/>
                </a:cubicBezTo>
                <a:lnTo>
                  <a:pt x="1655" y="3496"/>
                </a:lnTo>
                <a:cubicBezTo>
                  <a:pt x="1730" y="3521"/>
                  <a:pt x="1780" y="3572"/>
                  <a:pt x="1805" y="3647"/>
                </a:cubicBezTo>
                <a:lnTo>
                  <a:pt x="2407" y="5100"/>
                </a:lnTo>
                <a:cubicBezTo>
                  <a:pt x="2457" y="5213"/>
                  <a:pt x="2563" y="5270"/>
                  <a:pt x="2670" y="5270"/>
                </a:cubicBezTo>
                <a:cubicBezTo>
                  <a:pt x="2776" y="5270"/>
                  <a:pt x="2883" y="5213"/>
                  <a:pt x="2933" y="5100"/>
                </a:cubicBezTo>
                <a:lnTo>
                  <a:pt x="3534" y="3672"/>
                </a:lnTo>
                <a:cubicBezTo>
                  <a:pt x="3559" y="3597"/>
                  <a:pt x="3635" y="3547"/>
                  <a:pt x="3685" y="3521"/>
                </a:cubicBezTo>
                <a:lnTo>
                  <a:pt x="5138" y="2895"/>
                </a:lnTo>
                <a:cubicBezTo>
                  <a:pt x="5364" y="2795"/>
                  <a:pt x="5364" y="2469"/>
                  <a:pt x="5138" y="2394"/>
                </a:cubicBezTo>
                <a:lnTo>
                  <a:pt x="3710" y="1767"/>
                </a:lnTo>
                <a:cubicBezTo>
                  <a:pt x="3660" y="1742"/>
                  <a:pt x="3610" y="1692"/>
                  <a:pt x="3559" y="1617"/>
                </a:cubicBezTo>
                <a:lnTo>
                  <a:pt x="2958" y="188"/>
                </a:lnTo>
                <a:cubicBezTo>
                  <a:pt x="2908" y="63"/>
                  <a:pt x="2801"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22"/>
          <p:cNvSpPr/>
          <p:nvPr/>
        </p:nvSpPr>
        <p:spPr>
          <a:xfrm flipH="1">
            <a:off x="429934" y="2910149"/>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22"/>
          <p:cNvSpPr/>
          <p:nvPr/>
        </p:nvSpPr>
        <p:spPr>
          <a:xfrm flipH="1">
            <a:off x="281487" y="2773965"/>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22"/>
          <p:cNvSpPr/>
          <p:nvPr/>
        </p:nvSpPr>
        <p:spPr>
          <a:xfrm>
            <a:off x="2205643" y="279384"/>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22"/>
          <p:cNvSpPr/>
          <p:nvPr/>
        </p:nvSpPr>
        <p:spPr>
          <a:xfrm>
            <a:off x="6828293" y="4572538"/>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rground">
  <p:cSld name="CUSTOM_8">
    <p:spTree>
      <p:nvGrpSpPr>
        <p:cNvPr id="1" name="Shape 2317"/>
        <p:cNvGrpSpPr/>
        <p:nvPr/>
      </p:nvGrpSpPr>
      <p:grpSpPr>
        <a:xfrm>
          <a:off x="0" y="0"/>
          <a:ext cx="0" cy="0"/>
          <a:chOff x="0" y="0"/>
          <a:chExt cx="0" cy="0"/>
        </a:xfrm>
      </p:grpSpPr>
      <p:grpSp>
        <p:nvGrpSpPr>
          <p:cNvPr id="2318" name="Google Shape;2318;p29"/>
          <p:cNvGrpSpPr/>
          <p:nvPr/>
        </p:nvGrpSpPr>
        <p:grpSpPr>
          <a:xfrm>
            <a:off x="-92" y="-411"/>
            <a:ext cx="9143872" cy="5144320"/>
            <a:chOff x="238125" y="846625"/>
            <a:chExt cx="7143650" cy="4019000"/>
          </a:xfrm>
        </p:grpSpPr>
        <p:sp>
          <p:nvSpPr>
            <p:cNvPr id="2319" name="Google Shape;2319;p29"/>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 name="Google Shape;2320;p29"/>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 name="Google Shape;2321;p29"/>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 name="Google Shape;2322;p29"/>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 name="Google Shape;2323;p29"/>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 name="Google Shape;2324;p29"/>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 name="Google Shape;2325;p29"/>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 name="Google Shape;2326;p29"/>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 name="Google Shape;2327;p29"/>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 name="Google Shape;2328;p29"/>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 name="Google Shape;2329;p29"/>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 name="Google Shape;2330;p29"/>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 name="Google Shape;2331;p29"/>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 name="Google Shape;2332;p29"/>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 name="Google Shape;2333;p29"/>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 name="Google Shape;2334;p29"/>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 name="Google Shape;2335;p29"/>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 name="Google Shape;2336;p29"/>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 name="Google Shape;2337;p29"/>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 name="Google Shape;2338;p29"/>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 name="Google Shape;2339;p29"/>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 name="Google Shape;2340;p29"/>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 name="Google Shape;2341;p29"/>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 name="Google Shape;2342;p29"/>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 name="Google Shape;2343;p29"/>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 name="Google Shape;2344;p29"/>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 name="Google Shape;2345;p29"/>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 name="Google Shape;2346;p29"/>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 name="Google Shape;2347;p29"/>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 name="Google Shape;2348;p29"/>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 name="Google Shape;2349;p29"/>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 name="Google Shape;2350;p29"/>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 name="Google Shape;2351;p29"/>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 name="Google Shape;2352;p29"/>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 name="Google Shape;2353;p29"/>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 name="Google Shape;2354;p29"/>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 name="Google Shape;2355;p29"/>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 name="Google Shape;2356;p29"/>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 name="Google Shape;2357;p29"/>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 name="Google Shape;2358;p29"/>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 name="Google Shape;2359;p29"/>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 name="Google Shape;2360;p29"/>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 name="Google Shape;2361;p29"/>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 name="Google Shape;2362;p29"/>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 name="Google Shape;2363;p29"/>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 name="Google Shape;2364;p29"/>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 name="Google Shape;2365;p29"/>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 name="Google Shape;2366;p29"/>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 name="Google Shape;2367;p29"/>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 name="Google Shape;2368;p29"/>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 name="Google Shape;2369;p29"/>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 name="Google Shape;2370;p29"/>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 name="Google Shape;2371;p29"/>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 name="Google Shape;2372;p29"/>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 name="Google Shape;2373;p29"/>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 name="Google Shape;2374;p29"/>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 name="Google Shape;2375;p29"/>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 name="Google Shape;2376;p29"/>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 name="Google Shape;2377;p29"/>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 name="Google Shape;2378;p29"/>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 name="Google Shape;2379;p29"/>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 name="Google Shape;2380;p29"/>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 name="Google Shape;2381;p29"/>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 name="Google Shape;2382;p29"/>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 name="Google Shape;2383;p29"/>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 name="Google Shape;2384;p29"/>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 name="Google Shape;2385;p29"/>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 name="Google Shape;2386;p29"/>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 name="Google Shape;2387;p29"/>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 name="Google Shape;2388;p29"/>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 name="Google Shape;2389;p29"/>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 name="Google Shape;2390;p29"/>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 name="Google Shape;2391;p29"/>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 name="Google Shape;2392;p29"/>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 name="Google Shape;2393;p29"/>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 name="Google Shape;2394;p29"/>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 name="Google Shape;2395;p29"/>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 name="Google Shape;2396;p29"/>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29"/>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rground 1">
  <p:cSld name="CUSTOM_8_1">
    <p:spTree>
      <p:nvGrpSpPr>
        <p:cNvPr id="1" name="Shape 2398"/>
        <p:cNvGrpSpPr/>
        <p:nvPr/>
      </p:nvGrpSpPr>
      <p:grpSpPr>
        <a:xfrm>
          <a:off x="0" y="0"/>
          <a:ext cx="0" cy="0"/>
          <a:chOff x="0" y="0"/>
          <a:chExt cx="0" cy="0"/>
        </a:xfrm>
      </p:grpSpPr>
      <p:grpSp>
        <p:nvGrpSpPr>
          <p:cNvPr id="2399" name="Google Shape;2399;p30"/>
          <p:cNvGrpSpPr/>
          <p:nvPr/>
        </p:nvGrpSpPr>
        <p:grpSpPr>
          <a:xfrm>
            <a:off x="-92" y="-411"/>
            <a:ext cx="9143872" cy="5144320"/>
            <a:chOff x="238125" y="846625"/>
            <a:chExt cx="7143650" cy="4019000"/>
          </a:xfrm>
        </p:grpSpPr>
        <p:sp>
          <p:nvSpPr>
            <p:cNvPr id="2400" name="Google Shape;2400;p30"/>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30"/>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30"/>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30"/>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30"/>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30"/>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30"/>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30"/>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30"/>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 name="Google Shape;2409;p30"/>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 name="Google Shape;2410;p30"/>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30"/>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30"/>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30"/>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30"/>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30"/>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30"/>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30"/>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30"/>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30"/>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30"/>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30"/>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30"/>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30"/>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30"/>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30"/>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30"/>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30"/>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30"/>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30"/>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30"/>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30"/>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30"/>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30"/>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30"/>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30"/>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30"/>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30"/>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30"/>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30"/>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30"/>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30"/>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30"/>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30"/>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30"/>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30"/>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30"/>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30"/>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30"/>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30"/>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30"/>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30"/>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30"/>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30"/>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30"/>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30"/>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30"/>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30"/>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30"/>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30"/>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30"/>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30"/>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30"/>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30"/>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30"/>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30"/>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30"/>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30"/>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30"/>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30"/>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30"/>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30"/>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30"/>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30"/>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30"/>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30"/>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30"/>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30"/>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30"/>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79" name="Google Shape;2479;p30"/>
          <p:cNvSpPr/>
          <p:nvPr/>
        </p:nvSpPr>
        <p:spPr>
          <a:xfrm>
            <a:off x="593437" y="17159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 name="Google Shape;2480;p30"/>
          <p:cNvSpPr/>
          <p:nvPr/>
        </p:nvSpPr>
        <p:spPr>
          <a:xfrm>
            <a:off x="6745693" y="410822"/>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30"/>
          <p:cNvSpPr/>
          <p:nvPr/>
        </p:nvSpPr>
        <p:spPr>
          <a:xfrm>
            <a:off x="7142804" y="262003"/>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30"/>
          <p:cNvSpPr/>
          <p:nvPr/>
        </p:nvSpPr>
        <p:spPr>
          <a:xfrm>
            <a:off x="8274850" y="2077675"/>
            <a:ext cx="149871" cy="146687"/>
          </a:xfrm>
          <a:custGeom>
            <a:avLst/>
            <a:gdLst/>
            <a:ahLst/>
            <a:cxnLst/>
            <a:rect l="l" t="t" r="r" b="b"/>
            <a:pathLst>
              <a:path w="5365" h="5251" extrusionOk="0">
                <a:moveTo>
                  <a:pt x="2695" y="0"/>
                </a:moveTo>
                <a:cubicBezTo>
                  <a:pt x="2588" y="0"/>
                  <a:pt x="2482" y="57"/>
                  <a:pt x="2432" y="169"/>
                </a:cubicBezTo>
                <a:lnTo>
                  <a:pt x="1830" y="1573"/>
                </a:lnTo>
                <a:cubicBezTo>
                  <a:pt x="1805" y="1648"/>
                  <a:pt x="1755" y="1698"/>
                  <a:pt x="1680" y="1723"/>
                </a:cubicBezTo>
                <a:lnTo>
                  <a:pt x="226" y="2350"/>
                </a:lnTo>
                <a:cubicBezTo>
                  <a:pt x="1" y="2450"/>
                  <a:pt x="1" y="2776"/>
                  <a:pt x="226" y="2876"/>
                </a:cubicBezTo>
                <a:lnTo>
                  <a:pt x="1655" y="3478"/>
                </a:lnTo>
                <a:cubicBezTo>
                  <a:pt x="1705" y="3503"/>
                  <a:pt x="1780" y="3553"/>
                  <a:pt x="1805" y="3628"/>
                </a:cubicBezTo>
                <a:lnTo>
                  <a:pt x="2407" y="5082"/>
                </a:lnTo>
                <a:cubicBezTo>
                  <a:pt x="2457" y="5194"/>
                  <a:pt x="2563" y="5251"/>
                  <a:pt x="2670" y="5251"/>
                </a:cubicBezTo>
                <a:cubicBezTo>
                  <a:pt x="2776" y="5251"/>
                  <a:pt x="2883" y="5194"/>
                  <a:pt x="2933" y="5082"/>
                </a:cubicBezTo>
                <a:lnTo>
                  <a:pt x="3535" y="3653"/>
                </a:lnTo>
                <a:cubicBezTo>
                  <a:pt x="3560" y="3578"/>
                  <a:pt x="3610" y="3528"/>
                  <a:pt x="3685" y="3503"/>
                </a:cubicBezTo>
                <a:lnTo>
                  <a:pt x="5139" y="2876"/>
                </a:lnTo>
                <a:cubicBezTo>
                  <a:pt x="5364" y="2776"/>
                  <a:pt x="5364" y="2475"/>
                  <a:pt x="5139" y="2375"/>
                </a:cubicBezTo>
                <a:lnTo>
                  <a:pt x="3710" y="1773"/>
                </a:lnTo>
                <a:cubicBezTo>
                  <a:pt x="3660" y="1723"/>
                  <a:pt x="3585" y="1673"/>
                  <a:pt x="3560" y="1623"/>
                </a:cubicBezTo>
                <a:lnTo>
                  <a:pt x="2958" y="169"/>
                </a:lnTo>
                <a:cubicBezTo>
                  <a:pt x="2908" y="57"/>
                  <a:pt x="2802"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30"/>
          <p:cNvSpPr/>
          <p:nvPr/>
        </p:nvSpPr>
        <p:spPr>
          <a:xfrm flipH="1">
            <a:off x="429934" y="2910149"/>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30"/>
          <p:cNvSpPr/>
          <p:nvPr/>
        </p:nvSpPr>
        <p:spPr>
          <a:xfrm flipH="1">
            <a:off x="281487" y="2773965"/>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30"/>
          <p:cNvSpPr/>
          <p:nvPr/>
        </p:nvSpPr>
        <p:spPr>
          <a:xfrm flipH="1">
            <a:off x="2794960" y="4441171"/>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30"/>
          <p:cNvSpPr/>
          <p:nvPr/>
        </p:nvSpPr>
        <p:spPr>
          <a:xfrm>
            <a:off x="6786993" y="4474138"/>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30"/>
          <p:cNvSpPr/>
          <p:nvPr/>
        </p:nvSpPr>
        <p:spPr>
          <a:xfrm>
            <a:off x="2205643" y="279384"/>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30"/>
          <p:cNvSpPr/>
          <p:nvPr/>
        </p:nvSpPr>
        <p:spPr>
          <a:xfrm>
            <a:off x="2794604" y="542790"/>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89" name="Google Shape;2489;p30"/>
          <p:cNvGrpSpPr/>
          <p:nvPr/>
        </p:nvGrpSpPr>
        <p:grpSpPr>
          <a:xfrm>
            <a:off x="325767" y="345185"/>
            <a:ext cx="1968007" cy="1253329"/>
            <a:chOff x="325767" y="345185"/>
            <a:chExt cx="1968007" cy="1253329"/>
          </a:xfrm>
        </p:grpSpPr>
        <p:grpSp>
          <p:nvGrpSpPr>
            <p:cNvPr id="2490" name="Google Shape;2490;p30"/>
            <p:cNvGrpSpPr/>
            <p:nvPr/>
          </p:nvGrpSpPr>
          <p:grpSpPr>
            <a:xfrm>
              <a:off x="383163" y="397362"/>
              <a:ext cx="1910610" cy="1201152"/>
              <a:chOff x="724204" y="612713"/>
              <a:chExt cx="1360833" cy="855582"/>
            </a:xfrm>
          </p:grpSpPr>
          <p:sp>
            <p:nvSpPr>
              <p:cNvPr id="2491" name="Google Shape;2491;p30"/>
              <p:cNvSpPr/>
              <p:nvPr/>
            </p:nvSpPr>
            <p:spPr>
              <a:xfrm rot="-596131">
                <a:off x="840397" y="921641"/>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30"/>
              <p:cNvSpPr/>
              <p:nvPr/>
            </p:nvSpPr>
            <p:spPr>
              <a:xfrm rot="-596131">
                <a:off x="836690" y="923792"/>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30"/>
              <p:cNvSpPr/>
              <p:nvPr/>
            </p:nvSpPr>
            <p:spPr>
              <a:xfrm rot="-596131">
                <a:off x="1511236" y="721751"/>
                <a:ext cx="108130" cy="105833"/>
              </a:xfrm>
              <a:custGeom>
                <a:avLst/>
                <a:gdLst/>
                <a:ahLst/>
                <a:cxnLst/>
                <a:rect l="l" t="t" r="r" b="b"/>
                <a:pathLst>
                  <a:path w="5365" h="5251" extrusionOk="0">
                    <a:moveTo>
                      <a:pt x="2695" y="0"/>
                    </a:moveTo>
                    <a:cubicBezTo>
                      <a:pt x="2589" y="0"/>
                      <a:pt x="2482" y="57"/>
                      <a:pt x="2432" y="169"/>
                    </a:cubicBezTo>
                    <a:lnTo>
                      <a:pt x="1830" y="1598"/>
                    </a:lnTo>
                    <a:cubicBezTo>
                      <a:pt x="1805" y="1648"/>
                      <a:pt x="1730" y="1698"/>
                      <a:pt x="1680" y="1748"/>
                    </a:cubicBezTo>
                    <a:lnTo>
                      <a:pt x="226" y="2350"/>
                    </a:lnTo>
                    <a:cubicBezTo>
                      <a:pt x="1" y="2450"/>
                      <a:pt x="1" y="2776"/>
                      <a:pt x="226" y="2876"/>
                    </a:cubicBezTo>
                    <a:lnTo>
                      <a:pt x="1655" y="3478"/>
                    </a:lnTo>
                    <a:cubicBezTo>
                      <a:pt x="1705" y="3503"/>
                      <a:pt x="1755" y="3553"/>
                      <a:pt x="1805" y="3628"/>
                    </a:cubicBezTo>
                    <a:lnTo>
                      <a:pt x="2407" y="5082"/>
                    </a:lnTo>
                    <a:cubicBezTo>
                      <a:pt x="2457" y="5194"/>
                      <a:pt x="2563" y="5251"/>
                      <a:pt x="2670" y="5251"/>
                    </a:cubicBezTo>
                    <a:cubicBezTo>
                      <a:pt x="2777" y="5251"/>
                      <a:pt x="2883" y="5194"/>
                      <a:pt x="2933" y="5082"/>
                    </a:cubicBezTo>
                    <a:lnTo>
                      <a:pt x="3535" y="3653"/>
                    </a:lnTo>
                    <a:cubicBezTo>
                      <a:pt x="3560" y="3578"/>
                      <a:pt x="3610" y="3528"/>
                      <a:pt x="3685" y="3503"/>
                    </a:cubicBezTo>
                    <a:lnTo>
                      <a:pt x="5139" y="2901"/>
                    </a:lnTo>
                    <a:cubicBezTo>
                      <a:pt x="5364" y="2801"/>
                      <a:pt x="5364" y="2475"/>
                      <a:pt x="5139" y="2375"/>
                    </a:cubicBezTo>
                    <a:lnTo>
                      <a:pt x="3710" y="1773"/>
                    </a:lnTo>
                    <a:cubicBezTo>
                      <a:pt x="3635" y="1748"/>
                      <a:pt x="3585" y="1673"/>
                      <a:pt x="3560" y="1623"/>
                    </a:cubicBezTo>
                    <a:lnTo>
                      <a:pt x="2958" y="169"/>
                    </a:lnTo>
                    <a:cubicBezTo>
                      <a:pt x="2908" y="57"/>
                      <a:pt x="2802" y="0"/>
                      <a:pt x="2695"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30"/>
              <p:cNvSpPr/>
              <p:nvPr/>
            </p:nvSpPr>
            <p:spPr>
              <a:xfrm rot="-596131">
                <a:off x="1586656" y="1119618"/>
                <a:ext cx="183892" cy="88419"/>
              </a:xfrm>
              <a:custGeom>
                <a:avLst/>
                <a:gdLst/>
                <a:ahLst/>
                <a:cxnLst/>
                <a:rect l="l" t="t" r="r" b="b"/>
                <a:pathLst>
                  <a:path w="9124" h="4387" extrusionOk="0">
                    <a:moveTo>
                      <a:pt x="2682" y="0"/>
                    </a:moveTo>
                    <a:lnTo>
                      <a:pt x="1" y="2556"/>
                    </a:lnTo>
                    <a:lnTo>
                      <a:pt x="4763" y="4386"/>
                    </a:lnTo>
                    <a:lnTo>
                      <a:pt x="9123" y="1003"/>
                    </a:lnTo>
                    <a:lnTo>
                      <a:pt x="2682"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30"/>
              <p:cNvSpPr/>
              <p:nvPr/>
            </p:nvSpPr>
            <p:spPr>
              <a:xfrm rot="-596131">
                <a:off x="1657452" y="1016562"/>
                <a:ext cx="200056" cy="88419"/>
              </a:xfrm>
              <a:custGeom>
                <a:avLst/>
                <a:gdLst/>
                <a:ahLst/>
                <a:cxnLst/>
                <a:rect l="l" t="t" r="r" b="b"/>
                <a:pathLst>
                  <a:path w="9926" h="4387" extrusionOk="0">
                    <a:moveTo>
                      <a:pt x="3484" y="0"/>
                    </a:moveTo>
                    <a:lnTo>
                      <a:pt x="0" y="3108"/>
                    </a:lnTo>
                    <a:lnTo>
                      <a:pt x="5564" y="4386"/>
                    </a:lnTo>
                    <a:lnTo>
                      <a:pt x="9925" y="978"/>
                    </a:lnTo>
                    <a:lnTo>
                      <a:pt x="348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30"/>
              <p:cNvSpPr/>
              <p:nvPr/>
            </p:nvSpPr>
            <p:spPr>
              <a:xfrm rot="-596131">
                <a:off x="1743166" y="953070"/>
                <a:ext cx="170247" cy="49037"/>
              </a:xfrm>
              <a:custGeom>
                <a:avLst/>
                <a:gdLst/>
                <a:ahLst/>
                <a:cxnLst/>
                <a:rect l="l" t="t" r="r" b="b"/>
                <a:pathLst>
                  <a:path w="8447" h="2433" extrusionOk="0">
                    <a:moveTo>
                      <a:pt x="2006" y="1"/>
                    </a:moveTo>
                    <a:lnTo>
                      <a:pt x="1" y="1154"/>
                    </a:lnTo>
                    <a:lnTo>
                      <a:pt x="5565" y="2432"/>
                    </a:lnTo>
                    <a:lnTo>
                      <a:pt x="8447" y="978"/>
                    </a:lnTo>
                    <a:lnTo>
                      <a:pt x="2006"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30"/>
              <p:cNvSpPr/>
              <p:nvPr/>
            </p:nvSpPr>
            <p:spPr>
              <a:xfrm rot="-596131">
                <a:off x="1417186" y="1124201"/>
                <a:ext cx="183388" cy="88419"/>
              </a:xfrm>
              <a:custGeom>
                <a:avLst/>
                <a:gdLst/>
                <a:ahLst/>
                <a:cxnLst/>
                <a:rect l="l" t="t" r="r" b="b"/>
                <a:pathLst>
                  <a:path w="9099" h="4387" extrusionOk="0">
                    <a:moveTo>
                      <a:pt x="2657" y="1"/>
                    </a:moveTo>
                    <a:lnTo>
                      <a:pt x="1" y="2557"/>
                    </a:lnTo>
                    <a:lnTo>
                      <a:pt x="4738" y="4387"/>
                    </a:lnTo>
                    <a:lnTo>
                      <a:pt x="9099" y="978"/>
                    </a:lnTo>
                    <a:lnTo>
                      <a:pt x="2657"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 name="Google Shape;2498;p30"/>
              <p:cNvSpPr/>
              <p:nvPr/>
            </p:nvSpPr>
            <p:spPr>
              <a:xfrm rot="-596131">
                <a:off x="1487485" y="1021209"/>
                <a:ext cx="200056" cy="88419"/>
              </a:xfrm>
              <a:custGeom>
                <a:avLst/>
                <a:gdLst/>
                <a:ahLst/>
                <a:cxnLst/>
                <a:rect l="l" t="t" r="r" b="b"/>
                <a:pathLst>
                  <a:path w="9926" h="4387" extrusionOk="0">
                    <a:moveTo>
                      <a:pt x="3484" y="0"/>
                    </a:moveTo>
                    <a:lnTo>
                      <a:pt x="1" y="3108"/>
                    </a:lnTo>
                    <a:lnTo>
                      <a:pt x="5590" y="4386"/>
                    </a:lnTo>
                    <a:lnTo>
                      <a:pt x="9925" y="978"/>
                    </a:lnTo>
                    <a:lnTo>
                      <a:pt x="348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 name="Google Shape;2499;p30"/>
              <p:cNvSpPr/>
              <p:nvPr/>
            </p:nvSpPr>
            <p:spPr>
              <a:xfrm rot="-596131">
                <a:off x="1573197" y="957715"/>
                <a:ext cx="170267" cy="49016"/>
              </a:xfrm>
              <a:custGeom>
                <a:avLst/>
                <a:gdLst/>
                <a:ahLst/>
                <a:cxnLst/>
                <a:rect l="l" t="t" r="r" b="b"/>
                <a:pathLst>
                  <a:path w="8448" h="2432" extrusionOk="0">
                    <a:moveTo>
                      <a:pt x="2031" y="1"/>
                    </a:moveTo>
                    <a:lnTo>
                      <a:pt x="1" y="1154"/>
                    </a:lnTo>
                    <a:lnTo>
                      <a:pt x="5565" y="2432"/>
                    </a:lnTo>
                    <a:lnTo>
                      <a:pt x="8447" y="978"/>
                    </a:lnTo>
                    <a:lnTo>
                      <a:pt x="2031"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30"/>
              <p:cNvSpPr/>
              <p:nvPr/>
            </p:nvSpPr>
            <p:spPr>
              <a:xfrm rot="-596131">
                <a:off x="778706" y="685347"/>
                <a:ext cx="903679" cy="710315"/>
              </a:xfrm>
              <a:custGeom>
                <a:avLst/>
                <a:gdLst/>
                <a:ahLst/>
                <a:cxnLst/>
                <a:rect l="l" t="t" r="r" b="b"/>
                <a:pathLst>
                  <a:path w="44837" h="35243" extrusionOk="0">
                    <a:moveTo>
                      <a:pt x="3391" y="1"/>
                    </a:moveTo>
                    <a:cubicBezTo>
                      <a:pt x="1504" y="1"/>
                      <a:pt x="0" y="1512"/>
                      <a:pt x="50" y="3435"/>
                    </a:cubicBezTo>
                    <a:lnTo>
                      <a:pt x="626" y="30102"/>
                    </a:lnTo>
                    <a:cubicBezTo>
                      <a:pt x="676" y="32032"/>
                      <a:pt x="2255" y="33686"/>
                      <a:pt x="4210" y="33761"/>
                    </a:cubicBezTo>
                    <a:lnTo>
                      <a:pt x="41228" y="35240"/>
                    </a:lnTo>
                    <a:cubicBezTo>
                      <a:pt x="41275" y="35242"/>
                      <a:pt x="41322" y="35243"/>
                      <a:pt x="41369" y="35243"/>
                    </a:cubicBezTo>
                    <a:cubicBezTo>
                      <a:pt x="43233" y="35243"/>
                      <a:pt x="44712" y="33789"/>
                      <a:pt x="44712" y="31907"/>
                    </a:cubicBezTo>
                    <a:lnTo>
                      <a:pt x="44837" y="4989"/>
                    </a:lnTo>
                    <a:cubicBezTo>
                      <a:pt x="44837" y="3009"/>
                      <a:pt x="43208" y="1305"/>
                      <a:pt x="41228" y="1255"/>
                    </a:cubicBezTo>
                    <a:lnTo>
                      <a:pt x="3483" y="2"/>
                    </a:lnTo>
                    <a:cubicBezTo>
                      <a:pt x="3453" y="1"/>
                      <a:pt x="3422" y="1"/>
                      <a:pt x="3391"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30"/>
              <p:cNvSpPr/>
              <p:nvPr/>
            </p:nvSpPr>
            <p:spPr>
              <a:xfrm rot="-596131">
                <a:off x="1124320" y="987391"/>
                <a:ext cx="136407" cy="125685"/>
              </a:xfrm>
              <a:custGeom>
                <a:avLst/>
                <a:gdLst/>
                <a:ahLst/>
                <a:cxnLst/>
                <a:rect l="l" t="t" r="r" b="b"/>
                <a:pathLst>
                  <a:path w="6768" h="6236" extrusionOk="0">
                    <a:moveTo>
                      <a:pt x="3222" y="1"/>
                    </a:moveTo>
                    <a:cubicBezTo>
                      <a:pt x="1870" y="1"/>
                      <a:pt x="665" y="910"/>
                      <a:pt x="351" y="2291"/>
                    </a:cubicBezTo>
                    <a:cubicBezTo>
                      <a:pt x="1" y="3945"/>
                      <a:pt x="1053" y="5650"/>
                      <a:pt x="2732" y="6126"/>
                    </a:cubicBezTo>
                    <a:cubicBezTo>
                      <a:pt x="3010" y="6200"/>
                      <a:pt x="3285" y="6236"/>
                      <a:pt x="3554" y="6236"/>
                    </a:cubicBezTo>
                    <a:cubicBezTo>
                      <a:pt x="4915" y="6236"/>
                      <a:pt x="6103" y="5326"/>
                      <a:pt x="6417" y="3945"/>
                    </a:cubicBezTo>
                    <a:cubicBezTo>
                      <a:pt x="6767" y="2291"/>
                      <a:pt x="5715" y="562"/>
                      <a:pt x="4036" y="111"/>
                    </a:cubicBezTo>
                    <a:cubicBezTo>
                      <a:pt x="3763" y="36"/>
                      <a:pt x="3490" y="1"/>
                      <a:pt x="3222"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30"/>
              <p:cNvSpPr/>
              <p:nvPr/>
            </p:nvSpPr>
            <p:spPr>
              <a:xfrm rot="-596131">
                <a:off x="1667759" y="959523"/>
                <a:ext cx="394046" cy="303551"/>
              </a:xfrm>
              <a:custGeom>
                <a:avLst/>
                <a:gdLst/>
                <a:ahLst/>
                <a:cxnLst/>
                <a:rect l="l" t="t" r="r" b="b"/>
                <a:pathLst>
                  <a:path w="19551" h="15061" extrusionOk="0">
                    <a:moveTo>
                      <a:pt x="18624" y="1"/>
                    </a:moveTo>
                    <a:cubicBezTo>
                      <a:pt x="18470" y="1"/>
                      <a:pt x="18313" y="46"/>
                      <a:pt x="18172" y="145"/>
                    </a:cubicBezTo>
                    <a:lnTo>
                      <a:pt x="553" y="12726"/>
                    </a:lnTo>
                    <a:cubicBezTo>
                      <a:pt x="377" y="12851"/>
                      <a:pt x="252" y="13027"/>
                      <a:pt x="227" y="13227"/>
                    </a:cubicBezTo>
                    <a:lnTo>
                      <a:pt x="77" y="14130"/>
                    </a:lnTo>
                    <a:cubicBezTo>
                      <a:pt x="0" y="14646"/>
                      <a:pt x="406" y="15060"/>
                      <a:pt x="858" y="15060"/>
                    </a:cubicBezTo>
                    <a:cubicBezTo>
                      <a:pt x="998" y="15060"/>
                      <a:pt x="1143" y="15021"/>
                      <a:pt x="1280" y="14932"/>
                    </a:cubicBezTo>
                    <a:lnTo>
                      <a:pt x="19175" y="3052"/>
                    </a:lnTo>
                    <a:cubicBezTo>
                      <a:pt x="19400" y="2902"/>
                      <a:pt x="19550" y="2651"/>
                      <a:pt x="19525" y="2350"/>
                    </a:cubicBezTo>
                    <a:lnTo>
                      <a:pt x="19425" y="746"/>
                    </a:lnTo>
                    <a:cubicBezTo>
                      <a:pt x="19389" y="296"/>
                      <a:pt x="19016" y="1"/>
                      <a:pt x="18624"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03" name="Google Shape;2503;p30"/>
            <p:cNvGrpSpPr/>
            <p:nvPr/>
          </p:nvGrpSpPr>
          <p:grpSpPr>
            <a:xfrm>
              <a:off x="325767" y="345185"/>
              <a:ext cx="1910610" cy="1201152"/>
              <a:chOff x="724204" y="612713"/>
              <a:chExt cx="1360833" cy="855582"/>
            </a:xfrm>
          </p:grpSpPr>
          <p:sp>
            <p:nvSpPr>
              <p:cNvPr id="2504" name="Google Shape;2504;p30"/>
              <p:cNvSpPr/>
              <p:nvPr/>
            </p:nvSpPr>
            <p:spPr>
              <a:xfrm rot="-596131">
                <a:off x="840397" y="921641"/>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 name="Google Shape;2505;p30"/>
              <p:cNvSpPr/>
              <p:nvPr/>
            </p:nvSpPr>
            <p:spPr>
              <a:xfrm rot="-596131">
                <a:off x="836690" y="923792"/>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 name="Google Shape;2506;p30"/>
              <p:cNvSpPr/>
              <p:nvPr/>
            </p:nvSpPr>
            <p:spPr>
              <a:xfrm rot="-596131">
                <a:off x="1511236" y="721751"/>
                <a:ext cx="108130" cy="105833"/>
              </a:xfrm>
              <a:custGeom>
                <a:avLst/>
                <a:gdLst/>
                <a:ahLst/>
                <a:cxnLst/>
                <a:rect l="l" t="t" r="r" b="b"/>
                <a:pathLst>
                  <a:path w="5365" h="5251" extrusionOk="0">
                    <a:moveTo>
                      <a:pt x="2695" y="0"/>
                    </a:moveTo>
                    <a:cubicBezTo>
                      <a:pt x="2589" y="0"/>
                      <a:pt x="2482" y="57"/>
                      <a:pt x="2432" y="169"/>
                    </a:cubicBezTo>
                    <a:lnTo>
                      <a:pt x="1830" y="1598"/>
                    </a:lnTo>
                    <a:cubicBezTo>
                      <a:pt x="1805" y="1648"/>
                      <a:pt x="1730" y="1698"/>
                      <a:pt x="1680" y="1748"/>
                    </a:cubicBezTo>
                    <a:lnTo>
                      <a:pt x="226" y="2350"/>
                    </a:lnTo>
                    <a:cubicBezTo>
                      <a:pt x="1" y="2450"/>
                      <a:pt x="1" y="2776"/>
                      <a:pt x="226" y="2876"/>
                    </a:cubicBezTo>
                    <a:lnTo>
                      <a:pt x="1655" y="3478"/>
                    </a:lnTo>
                    <a:cubicBezTo>
                      <a:pt x="1705" y="3503"/>
                      <a:pt x="1755" y="3553"/>
                      <a:pt x="1805" y="3628"/>
                    </a:cubicBezTo>
                    <a:lnTo>
                      <a:pt x="2407" y="5082"/>
                    </a:lnTo>
                    <a:cubicBezTo>
                      <a:pt x="2457" y="5194"/>
                      <a:pt x="2563" y="5251"/>
                      <a:pt x="2670" y="5251"/>
                    </a:cubicBezTo>
                    <a:cubicBezTo>
                      <a:pt x="2777" y="5251"/>
                      <a:pt x="2883" y="5194"/>
                      <a:pt x="2933" y="5082"/>
                    </a:cubicBezTo>
                    <a:lnTo>
                      <a:pt x="3535" y="3653"/>
                    </a:lnTo>
                    <a:cubicBezTo>
                      <a:pt x="3560" y="3578"/>
                      <a:pt x="3610" y="3528"/>
                      <a:pt x="3685" y="3503"/>
                    </a:cubicBezTo>
                    <a:lnTo>
                      <a:pt x="5139" y="2901"/>
                    </a:lnTo>
                    <a:cubicBezTo>
                      <a:pt x="5364" y="2801"/>
                      <a:pt x="5364" y="2475"/>
                      <a:pt x="5139" y="2375"/>
                    </a:cubicBezTo>
                    <a:lnTo>
                      <a:pt x="3710" y="1773"/>
                    </a:lnTo>
                    <a:cubicBezTo>
                      <a:pt x="3635" y="1748"/>
                      <a:pt x="3585" y="1673"/>
                      <a:pt x="3560" y="1623"/>
                    </a:cubicBezTo>
                    <a:lnTo>
                      <a:pt x="2958" y="169"/>
                    </a:lnTo>
                    <a:cubicBezTo>
                      <a:pt x="2908" y="57"/>
                      <a:pt x="2802" y="0"/>
                      <a:pt x="26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 name="Google Shape;2507;p30"/>
              <p:cNvSpPr/>
              <p:nvPr/>
            </p:nvSpPr>
            <p:spPr>
              <a:xfrm rot="-596131">
                <a:off x="1586656" y="1119618"/>
                <a:ext cx="183892" cy="88419"/>
              </a:xfrm>
              <a:custGeom>
                <a:avLst/>
                <a:gdLst/>
                <a:ahLst/>
                <a:cxnLst/>
                <a:rect l="l" t="t" r="r" b="b"/>
                <a:pathLst>
                  <a:path w="9124" h="4387" extrusionOk="0">
                    <a:moveTo>
                      <a:pt x="2682" y="0"/>
                    </a:moveTo>
                    <a:lnTo>
                      <a:pt x="1" y="2556"/>
                    </a:lnTo>
                    <a:lnTo>
                      <a:pt x="4763" y="4386"/>
                    </a:lnTo>
                    <a:lnTo>
                      <a:pt x="9123" y="1003"/>
                    </a:lnTo>
                    <a:lnTo>
                      <a:pt x="268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 name="Google Shape;2508;p30"/>
              <p:cNvSpPr/>
              <p:nvPr/>
            </p:nvSpPr>
            <p:spPr>
              <a:xfrm rot="-596131">
                <a:off x="1657452" y="1016562"/>
                <a:ext cx="200056" cy="88419"/>
              </a:xfrm>
              <a:custGeom>
                <a:avLst/>
                <a:gdLst/>
                <a:ahLst/>
                <a:cxnLst/>
                <a:rect l="l" t="t" r="r" b="b"/>
                <a:pathLst>
                  <a:path w="9926" h="4387" extrusionOk="0">
                    <a:moveTo>
                      <a:pt x="3484" y="0"/>
                    </a:moveTo>
                    <a:lnTo>
                      <a:pt x="0" y="3108"/>
                    </a:lnTo>
                    <a:lnTo>
                      <a:pt x="5564" y="4386"/>
                    </a:lnTo>
                    <a:lnTo>
                      <a:pt x="9925" y="978"/>
                    </a:lnTo>
                    <a:lnTo>
                      <a:pt x="34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 name="Google Shape;2509;p30"/>
              <p:cNvSpPr/>
              <p:nvPr/>
            </p:nvSpPr>
            <p:spPr>
              <a:xfrm rot="-596131">
                <a:off x="1743166" y="953070"/>
                <a:ext cx="170247" cy="49037"/>
              </a:xfrm>
              <a:custGeom>
                <a:avLst/>
                <a:gdLst/>
                <a:ahLst/>
                <a:cxnLst/>
                <a:rect l="l" t="t" r="r" b="b"/>
                <a:pathLst>
                  <a:path w="8447" h="2433" extrusionOk="0">
                    <a:moveTo>
                      <a:pt x="2006" y="1"/>
                    </a:moveTo>
                    <a:lnTo>
                      <a:pt x="1" y="1154"/>
                    </a:lnTo>
                    <a:lnTo>
                      <a:pt x="5565" y="2432"/>
                    </a:lnTo>
                    <a:lnTo>
                      <a:pt x="8447" y="978"/>
                    </a:lnTo>
                    <a:lnTo>
                      <a:pt x="200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 name="Google Shape;2510;p30"/>
              <p:cNvSpPr/>
              <p:nvPr/>
            </p:nvSpPr>
            <p:spPr>
              <a:xfrm rot="-596131">
                <a:off x="1417186" y="1124201"/>
                <a:ext cx="183388" cy="88419"/>
              </a:xfrm>
              <a:custGeom>
                <a:avLst/>
                <a:gdLst/>
                <a:ahLst/>
                <a:cxnLst/>
                <a:rect l="l" t="t" r="r" b="b"/>
                <a:pathLst>
                  <a:path w="9099" h="4387" extrusionOk="0">
                    <a:moveTo>
                      <a:pt x="2657" y="1"/>
                    </a:moveTo>
                    <a:lnTo>
                      <a:pt x="1" y="2557"/>
                    </a:lnTo>
                    <a:lnTo>
                      <a:pt x="4738" y="4387"/>
                    </a:lnTo>
                    <a:lnTo>
                      <a:pt x="9099" y="978"/>
                    </a:lnTo>
                    <a:lnTo>
                      <a:pt x="2657" y="1"/>
                    </a:lnTo>
                    <a:close/>
                  </a:path>
                </a:pathLst>
              </a:custGeom>
              <a:solidFill>
                <a:srgbClr val="59C2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 name="Google Shape;2511;p30"/>
              <p:cNvSpPr/>
              <p:nvPr/>
            </p:nvSpPr>
            <p:spPr>
              <a:xfrm rot="-596131">
                <a:off x="1487485" y="1021209"/>
                <a:ext cx="200056" cy="88419"/>
              </a:xfrm>
              <a:custGeom>
                <a:avLst/>
                <a:gdLst/>
                <a:ahLst/>
                <a:cxnLst/>
                <a:rect l="l" t="t" r="r" b="b"/>
                <a:pathLst>
                  <a:path w="9926" h="4387" extrusionOk="0">
                    <a:moveTo>
                      <a:pt x="3484" y="0"/>
                    </a:moveTo>
                    <a:lnTo>
                      <a:pt x="1" y="3108"/>
                    </a:lnTo>
                    <a:lnTo>
                      <a:pt x="5590" y="4386"/>
                    </a:lnTo>
                    <a:lnTo>
                      <a:pt x="9925" y="978"/>
                    </a:lnTo>
                    <a:lnTo>
                      <a:pt x="3484" y="0"/>
                    </a:lnTo>
                    <a:close/>
                  </a:path>
                </a:pathLst>
              </a:custGeom>
              <a:solidFill>
                <a:srgbClr val="59C2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 name="Google Shape;2512;p30"/>
              <p:cNvSpPr/>
              <p:nvPr/>
            </p:nvSpPr>
            <p:spPr>
              <a:xfrm rot="-596131">
                <a:off x="1573197" y="957715"/>
                <a:ext cx="170267" cy="49016"/>
              </a:xfrm>
              <a:custGeom>
                <a:avLst/>
                <a:gdLst/>
                <a:ahLst/>
                <a:cxnLst/>
                <a:rect l="l" t="t" r="r" b="b"/>
                <a:pathLst>
                  <a:path w="8448" h="2432" extrusionOk="0">
                    <a:moveTo>
                      <a:pt x="2031" y="1"/>
                    </a:moveTo>
                    <a:lnTo>
                      <a:pt x="1" y="1154"/>
                    </a:lnTo>
                    <a:lnTo>
                      <a:pt x="5565" y="2432"/>
                    </a:lnTo>
                    <a:lnTo>
                      <a:pt x="8447" y="978"/>
                    </a:lnTo>
                    <a:lnTo>
                      <a:pt x="203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 name="Google Shape;2513;p30"/>
              <p:cNvSpPr/>
              <p:nvPr/>
            </p:nvSpPr>
            <p:spPr>
              <a:xfrm rot="-596131">
                <a:off x="778706" y="685347"/>
                <a:ext cx="903679" cy="710315"/>
              </a:xfrm>
              <a:custGeom>
                <a:avLst/>
                <a:gdLst/>
                <a:ahLst/>
                <a:cxnLst/>
                <a:rect l="l" t="t" r="r" b="b"/>
                <a:pathLst>
                  <a:path w="44837" h="35243" extrusionOk="0">
                    <a:moveTo>
                      <a:pt x="3391" y="1"/>
                    </a:moveTo>
                    <a:cubicBezTo>
                      <a:pt x="1504" y="1"/>
                      <a:pt x="0" y="1512"/>
                      <a:pt x="50" y="3435"/>
                    </a:cubicBezTo>
                    <a:lnTo>
                      <a:pt x="626" y="30102"/>
                    </a:lnTo>
                    <a:cubicBezTo>
                      <a:pt x="676" y="32032"/>
                      <a:pt x="2255" y="33686"/>
                      <a:pt x="4210" y="33761"/>
                    </a:cubicBezTo>
                    <a:lnTo>
                      <a:pt x="41228" y="35240"/>
                    </a:lnTo>
                    <a:cubicBezTo>
                      <a:pt x="41275" y="35242"/>
                      <a:pt x="41322" y="35243"/>
                      <a:pt x="41369" y="35243"/>
                    </a:cubicBezTo>
                    <a:cubicBezTo>
                      <a:pt x="43233" y="35243"/>
                      <a:pt x="44712" y="33789"/>
                      <a:pt x="44712" y="31907"/>
                    </a:cubicBezTo>
                    <a:lnTo>
                      <a:pt x="44837" y="4989"/>
                    </a:lnTo>
                    <a:cubicBezTo>
                      <a:pt x="44837" y="3009"/>
                      <a:pt x="43208" y="1305"/>
                      <a:pt x="41228" y="1255"/>
                    </a:cubicBezTo>
                    <a:lnTo>
                      <a:pt x="3483" y="2"/>
                    </a:lnTo>
                    <a:cubicBezTo>
                      <a:pt x="3453" y="1"/>
                      <a:pt x="3422" y="1"/>
                      <a:pt x="3391"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 name="Google Shape;2514;p30"/>
              <p:cNvSpPr/>
              <p:nvPr/>
            </p:nvSpPr>
            <p:spPr>
              <a:xfrm rot="-596131">
                <a:off x="1124320" y="987391"/>
                <a:ext cx="136407" cy="125685"/>
              </a:xfrm>
              <a:custGeom>
                <a:avLst/>
                <a:gdLst/>
                <a:ahLst/>
                <a:cxnLst/>
                <a:rect l="l" t="t" r="r" b="b"/>
                <a:pathLst>
                  <a:path w="6768" h="6236" extrusionOk="0">
                    <a:moveTo>
                      <a:pt x="3222" y="1"/>
                    </a:moveTo>
                    <a:cubicBezTo>
                      <a:pt x="1870" y="1"/>
                      <a:pt x="665" y="910"/>
                      <a:pt x="351" y="2291"/>
                    </a:cubicBezTo>
                    <a:cubicBezTo>
                      <a:pt x="1" y="3945"/>
                      <a:pt x="1053" y="5650"/>
                      <a:pt x="2732" y="6126"/>
                    </a:cubicBezTo>
                    <a:cubicBezTo>
                      <a:pt x="3010" y="6200"/>
                      <a:pt x="3285" y="6236"/>
                      <a:pt x="3554" y="6236"/>
                    </a:cubicBezTo>
                    <a:cubicBezTo>
                      <a:pt x="4915" y="6236"/>
                      <a:pt x="6103" y="5326"/>
                      <a:pt x="6417" y="3945"/>
                    </a:cubicBezTo>
                    <a:cubicBezTo>
                      <a:pt x="6767" y="2291"/>
                      <a:pt x="5715" y="562"/>
                      <a:pt x="4036" y="111"/>
                    </a:cubicBezTo>
                    <a:cubicBezTo>
                      <a:pt x="3763" y="36"/>
                      <a:pt x="3490" y="1"/>
                      <a:pt x="32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 name="Google Shape;2515;p30"/>
              <p:cNvSpPr/>
              <p:nvPr/>
            </p:nvSpPr>
            <p:spPr>
              <a:xfrm rot="-596131">
                <a:off x="1667759" y="959523"/>
                <a:ext cx="394046" cy="303551"/>
              </a:xfrm>
              <a:custGeom>
                <a:avLst/>
                <a:gdLst/>
                <a:ahLst/>
                <a:cxnLst/>
                <a:rect l="l" t="t" r="r" b="b"/>
                <a:pathLst>
                  <a:path w="19551" h="15061" extrusionOk="0">
                    <a:moveTo>
                      <a:pt x="18624" y="1"/>
                    </a:moveTo>
                    <a:cubicBezTo>
                      <a:pt x="18470" y="1"/>
                      <a:pt x="18313" y="46"/>
                      <a:pt x="18172" y="145"/>
                    </a:cubicBezTo>
                    <a:lnTo>
                      <a:pt x="553" y="12726"/>
                    </a:lnTo>
                    <a:cubicBezTo>
                      <a:pt x="377" y="12851"/>
                      <a:pt x="252" y="13027"/>
                      <a:pt x="227" y="13227"/>
                    </a:cubicBezTo>
                    <a:lnTo>
                      <a:pt x="77" y="14130"/>
                    </a:lnTo>
                    <a:cubicBezTo>
                      <a:pt x="0" y="14646"/>
                      <a:pt x="406" y="15060"/>
                      <a:pt x="858" y="15060"/>
                    </a:cubicBezTo>
                    <a:cubicBezTo>
                      <a:pt x="998" y="15060"/>
                      <a:pt x="1143" y="15021"/>
                      <a:pt x="1280" y="14932"/>
                    </a:cubicBezTo>
                    <a:lnTo>
                      <a:pt x="19175" y="3052"/>
                    </a:lnTo>
                    <a:cubicBezTo>
                      <a:pt x="19400" y="2902"/>
                      <a:pt x="19550" y="2651"/>
                      <a:pt x="19525" y="2350"/>
                    </a:cubicBezTo>
                    <a:lnTo>
                      <a:pt x="19425" y="746"/>
                    </a:lnTo>
                    <a:cubicBezTo>
                      <a:pt x="19389" y="296"/>
                      <a:pt x="19016" y="1"/>
                      <a:pt x="18624"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1"/>
        <p:cNvGrpSpPr/>
        <p:nvPr/>
      </p:nvGrpSpPr>
      <p:grpSpPr>
        <a:xfrm>
          <a:off x="0" y="0"/>
          <a:ext cx="0" cy="0"/>
          <a:chOff x="0" y="0"/>
          <a:chExt cx="0" cy="0"/>
        </a:xfrm>
      </p:grpSpPr>
      <p:grpSp>
        <p:nvGrpSpPr>
          <p:cNvPr id="102" name="Google Shape;102;p3"/>
          <p:cNvGrpSpPr/>
          <p:nvPr/>
        </p:nvGrpSpPr>
        <p:grpSpPr>
          <a:xfrm>
            <a:off x="-92" y="-411"/>
            <a:ext cx="9143872" cy="5144320"/>
            <a:chOff x="238125" y="846625"/>
            <a:chExt cx="7143650" cy="4019000"/>
          </a:xfrm>
        </p:grpSpPr>
        <p:sp>
          <p:nvSpPr>
            <p:cNvPr id="103" name="Google Shape;103;p3"/>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3"/>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3"/>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3"/>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3"/>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3"/>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3"/>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3"/>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3"/>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3"/>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3"/>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3"/>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3"/>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3"/>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3"/>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3"/>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3"/>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3"/>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3"/>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2" name="Google Shape;182;p3"/>
          <p:cNvSpPr/>
          <p:nvPr/>
        </p:nvSpPr>
        <p:spPr>
          <a:xfrm flipH="1">
            <a:off x="1483475" y="1264000"/>
            <a:ext cx="6177000" cy="2806200"/>
          </a:xfrm>
          <a:prstGeom prst="trapezoid">
            <a:avLst>
              <a:gd name="adj" fmla="val 873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txBox="1">
            <a:spLocks noGrp="1"/>
          </p:cNvSpPr>
          <p:nvPr>
            <p:ph type="title"/>
          </p:nvPr>
        </p:nvSpPr>
        <p:spPr>
          <a:xfrm>
            <a:off x="2789275" y="1975950"/>
            <a:ext cx="3565500" cy="11916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3600"/>
              <a:buNone/>
              <a:defRPr sz="5000">
                <a:solidFill>
                  <a:schemeClr val="accen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84" name="Google Shape;184;p3"/>
          <p:cNvSpPr txBox="1">
            <a:spLocks noGrp="1"/>
          </p:cNvSpPr>
          <p:nvPr>
            <p:ph type="subTitle" idx="1"/>
          </p:nvPr>
        </p:nvSpPr>
        <p:spPr>
          <a:xfrm>
            <a:off x="2439450" y="3373273"/>
            <a:ext cx="4265100" cy="45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60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85" name="Google Shape;185;p3"/>
          <p:cNvSpPr txBox="1">
            <a:spLocks noGrp="1"/>
          </p:cNvSpPr>
          <p:nvPr>
            <p:ph type="title" idx="2" hasCustomPrompt="1"/>
          </p:nvPr>
        </p:nvSpPr>
        <p:spPr>
          <a:xfrm>
            <a:off x="4020600" y="888181"/>
            <a:ext cx="1102800" cy="659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Luckiest Guy"/>
              <a:buNone/>
              <a:defRPr sz="4000">
                <a:solidFill>
                  <a:schemeClr val="dk1"/>
                </a:solidFill>
                <a:latin typeface="Luckiest Guy"/>
                <a:ea typeface="Luckiest Guy"/>
                <a:cs typeface="Luckiest Guy"/>
                <a:sym typeface="Luckiest Guy"/>
              </a:defRPr>
            </a:lvl1pPr>
            <a:lvl2pPr lvl="1" algn="ctr" rtl="0">
              <a:spcBef>
                <a:spcPts val="0"/>
              </a:spcBef>
              <a:spcAft>
                <a:spcPts val="0"/>
              </a:spcAft>
              <a:buSzPts val="2000"/>
              <a:buFont typeface="Luckiest Guy"/>
              <a:buNone/>
              <a:defRPr sz="2000" b="1">
                <a:latin typeface="Luckiest Guy"/>
                <a:ea typeface="Luckiest Guy"/>
                <a:cs typeface="Luckiest Guy"/>
                <a:sym typeface="Luckiest Guy"/>
              </a:defRPr>
            </a:lvl2pPr>
            <a:lvl3pPr lvl="2" algn="ctr" rtl="0">
              <a:spcBef>
                <a:spcPts val="0"/>
              </a:spcBef>
              <a:spcAft>
                <a:spcPts val="0"/>
              </a:spcAft>
              <a:buSzPts val="2000"/>
              <a:buFont typeface="Luckiest Guy"/>
              <a:buNone/>
              <a:defRPr sz="2000" b="1">
                <a:latin typeface="Luckiest Guy"/>
                <a:ea typeface="Luckiest Guy"/>
                <a:cs typeface="Luckiest Guy"/>
                <a:sym typeface="Luckiest Guy"/>
              </a:defRPr>
            </a:lvl3pPr>
            <a:lvl4pPr lvl="3" algn="ctr" rtl="0">
              <a:spcBef>
                <a:spcPts val="0"/>
              </a:spcBef>
              <a:spcAft>
                <a:spcPts val="0"/>
              </a:spcAft>
              <a:buSzPts val="2000"/>
              <a:buFont typeface="Luckiest Guy"/>
              <a:buNone/>
              <a:defRPr sz="2000" b="1">
                <a:latin typeface="Luckiest Guy"/>
                <a:ea typeface="Luckiest Guy"/>
                <a:cs typeface="Luckiest Guy"/>
                <a:sym typeface="Luckiest Guy"/>
              </a:defRPr>
            </a:lvl4pPr>
            <a:lvl5pPr lvl="4" algn="ctr" rtl="0">
              <a:spcBef>
                <a:spcPts val="0"/>
              </a:spcBef>
              <a:spcAft>
                <a:spcPts val="0"/>
              </a:spcAft>
              <a:buSzPts val="2000"/>
              <a:buFont typeface="Luckiest Guy"/>
              <a:buNone/>
              <a:defRPr sz="2000" b="1">
                <a:latin typeface="Luckiest Guy"/>
                <a:ea typeface="Luckiest Guy"/>
                <a:cs typeface="Luckiest Guy"/>
                <a:sym typeface="Luckiest Guy"/>
              </a:defRPr>
            </a:lvl5pPr>
            <a:lvl6pPr lvl="5" algn="ctr" rtl="0">
              <a:spcBef>
                <a:spcPts val="0"/>
              </a:spcBef>
              <a:spcAft>
                <a:spcPts val="0"/>
              </a:spcAft>
              <a:buSzPts val="2000"/>
              <a:buFont typeface="Luckiest Guy"/>
              <a:buNone/>
              <a:defRPr sz="2000" b="1">
                <a:latin typeface="Luckiest Guy"/>
                <a:ea typeface="Luckiest Guy"/>
                <a:cs typeface="Luckiest Guy"/>
                <a:sym typeface="Luckiest Guy"/>
              </a:defRPr>
            </a:lvl6pPr>
            <a:lvl7pPr lvl="6" algn="ctr" rtl="0">
              <a:spcBef>
                <a:spcPts val="0"/>
              </a:spcBef>
              <a:spcAft>
                <a:spcPts val="0"/>
              </a:spcAft>
              <a:buSzPts val="2000"/>
              <a:buFont typeface="Luckiest Guy"/>
              <a:buNone/>
              <a:defRPr sz="2000" b="1">
                <a:latin typeface="Luckiest Guy"/>
                <a:ea typeface="Luckiest Guy"/>
                <a:cs typeface="Luckiest Guy"/>
                <a:sym typeface="Luckiest Guy"/>
              </a:defRPr>
            </a:lvl7pPr>
            <a:lvl8pPr lvl="7" algn="ctr" rtl="0">
              <a:spcBef>
                <a:spcPts val="0"/>
              </a:spcBef>
              <a:spcAft>
                <a:spcPts val="0"/>
              </a:spcAft>
              <a:buSzPts val="2000"/>
              <a:buFont typeface="Luckiest Guy"/>
              <a:buNone/>
              <a:defRPr sz="2000" b="1">
                <a:latin typeface="Luckiest Guy"/>
                <a:ea typeface="Luckiest Guy"/>
                <a:cs typeface="Luckiest Guy"/>
                <a:sym typeface="Luckiest Guy"/>
              </a:defRPr>
            </a:lvl8pPr>
            <a:lvl9pPr lvl="8" algn="ctr" rtl="0">
              <a:spcBef>
                <a:spcPts val="0"/>
              </a:spcBef>
              <a:spcAft>
                <a:spcPts val="0"/>
              </a:spcAft>
              <a:buSzPts val="2000"/>
              <a:buFont typeface="Luckiest Guy"/>
              <a:buNone/>
              <a:defRPr sz="2000" b="1">
                <a:latin typeface="Luckiest Guy"/>
                <a:ea typeface="Luckiest Guy"/>
                <a:cs typeface="Luckiest Guy"/>
                <a:sym typeface="Luckiest Guy"/>
              </a:defRPr>
            </a:lvl9pPr>
          </a:lstStyle>
          <a:p>
            <a:r>
              <a:t>xx%</a:t>
            </a:r>
          </a:p>
        </p:txBody>
      </p:sp>
      <p:sp>
        <p:nvSpPr>
          <p:cNvPr id="186" name="Google Shape;186;p3"/>
          <p:cNvSpPr/>
          <p:nvPr/>
        </p:nvSpPr>
        <p:spPr>
          <a:xfrm>
            <a:off x="319712" y="633722"/>
            <a:ext cx="232475" cy="228089"/>
          </a:xfrm>
          <a:custGeom>
            <a:avLst/>
            <a:gdLst/>
            <a:ahLst/>
            <a:cxnLst/>
            <a:rect l="l" t="t" r="r" b="b"/>
            <a:pathLst>
              <a:path w="8322" h="8165" extrusionOk="0">
                <a:moveTo>
                  <a:pt x="4161" y="0"/>
                </a:moveTo>
                <a:cubicBezTo>
                  <a:pt x="3998" y="0"/>
                  <a:pt x="3836" y="94"/>
                  <a:pt x="3760" y="282"/>
                </a:cubicBezTo>
                <a:lnTo>
                  <a:pt x="2833" y="2488"/>
                </a:lnTo>
                <a:cubicBezTo>
                  <a:pt x="2783" y="2588"/>
                  <a:pt x="2708" y="2663"/>
                  <a:pt x="2582" y="2713"/>
                </a:cubicBezTo>
                <a:lnTo>
                  <a:pt x="352" y="3665"/>
                </a:lnTo>
                <a:cubicBezTo>
                  <a:pt x="1" y="3816"/>
                  <a:pt x="1" y="4317"/>
                  <a:pt x="352" y="4467"/>
                </a:cubicBezTo>
                <a:lnTo>
                  <a:pt x="2557" y="5395"/>
                </a:lnTo>
                <a:cubicBezTo>
                  <a:pt x="2658" y="5445"/>
                  <a:pt x="2733" y="5545"/>
                  <a:pt x="2783" y="5645"/>
                </a:cubicBezTo>
                <a:lnTo>
                  <a:pt x="3735" y="7901"/>
                </a:lnTo>
                <a:cubicBezTo>
                  <a:pt x="3810" y="8077"/>
                  <a:pt x="3973" y="8164"/>
                  <a:pt x="4136" y="8164"/>
                </a:cubicBezTo>
                <a:cubicBezTo>
                  <a:pt x="4299" y="8164"/>
                  <a:pt x="4462" y="8077"/>
                  <a:pt x="4537" y="7901"/>
                </a:cubicBezTo>
                <a:lnTo>
                  <a:pt x="5490" y="5671"/>
                </a:lnTo>
                <a:cubicBezTo>
                  <a:pt x="5515" y="5570"/>
                  <a:pt x="5615" y="5495"/>
                  <a:pt x="5715" y="5445"/>
                </a:cubicBezTo>
                <a:lnTo>
                  <a:pt x="7971" y="4493"/>
                </a:lnTo>
                <a:cubicBezTo>
                  <a:pt x="8322" y="4342"/>
                  <a:pt x="8322" y="3841"/>
                  <a:pt x="7971" y="3691"/>
                </a:cubicBezTo>
                <a:lnTo>
                  <a:pt x="5765" y="2763"/>
                </a:lnTo>
                <a:cubicBezTo>
                  <a:pt x="5640" y="2713"/>
                  <a:pt x="5565" y="2638"/>
                  <a:pt x="5515" y="2513"/>
                </a:cubicBezTo>
                <a:lnTo>
                  <a:pt x="4562" y="282"/>
                </a:lnTo>
                <a:cubicBezTo>
                  <a:pt x="4487" y="94"/>
                  <a:pt x="4324" y="0"/>
                  <a:pt x="41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
          <p:cNvSpPr/>
          <p:nvPr/>
        </p:nvSpPr>
        <p:spPr>
          <a:xfrm>
            <a:off x="1721047" y="252153"/>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
          <p:cNvSpPr/>
          <p:nvPr/>
        </p:nvSpPr>
        <p:spPr>
          <a:xfrm flipH="1">
            <a:off x="8427524" y="5224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
          <p:cNvSpPr/>
          <p:nvPr/>
        </p:nvSpPr>
        <p:spPr>
          <a:xfrm flipH="1">
            <a:off x="8427524" y="5224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flipH="1">
            <a:off x="8299960" y="4400553"/>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
          <p:cNvSpPr/>
          <p:nvPr/>
        </p:nvSpPr>
        <p:spPr>
          <a:xfrm>
            <a:off x="319712" y="633722"/>
            <a:ext cx="232475" cy="228089"/>
          </a:xfrm>
          <a:custGeom>
            <a:avLst/>
            <a:gdLst/>
            <a:ahLst/>
            <a:cxnLst/>
            <a:rect l="l" t="t" r="r" b="b"/>
            <a:pathLst>
              <a:path w="8322" h="8165" extrusionOk="0">
                <a:moveTo>
                  <a:pt x="4161" y="0"/>
                </a:moveTo>
                <a:cubicBezTo>
                  <a:pt x="3998" y="0"/>
                  <a:pt x="3836" y="94"/>
                  <a:pt x="3760" y="282"/>
                </a:cubicBezTo>
                <a:lnTo>
                  <a:pt x="2833" y="2488"/>
                </a:lnTo>
                <a:cubicBezTo>
                  <a:pt x="2783" y="2588"/>
                  <a:pt x="2708" y="2663"/>
                  <a:pt x="2582" y="2713"/>
                </a:cubicBezTo>
                <a:lnTo>
                  <a:pt x="352" y="3665"/>
                </a:lnTo>
                <a:cubicBezTo>
                  <a:pt x="1" y="3816"/>
                  <a:pt x="1" y="4317"/>
                  <a:pt x="352" y="4467"/>
                </a:cubicBezTo>
                <a:lnTo>
                  <a:pt x="2557" y="5395"/>
                </a:lnTo>
                <a:cubicBezTo>
                  <a:pt x="2658" y="5445"/>
                  <a:pt x="2733" y="5545"/>
                  <a:pt x="2783" y="5645"/>
                </a:cubicBezTo>
                <a:lnTo>
                  <a:pt x="3735" y="7901"/>
                </a:lnTo>
                <a:cubicBezTo>
                  <a:pt x="3810" y="8077"/>
                  <a:pt x="3973" y="8164"/>
                  <a:pt x="4136" y="8164"/>
                </a:cubicBezTo>
                <a:cubicBezTo>
                  <a:pt x="4299" y="8164"/>
                  <a:pt x="4462" y="8077"/>
                  <a:pt x="4537" y="7901"/>
                </a:cubicBezTo>
                <a:lnTo>
                  <a:pt x="5490" y="5671"/>
                </a:lnTo>
                <a:cubicBezTo>
                  <a:pt x="5515" y="5570"/>
                  <a:pt x="5615" y="5495"/>
                  <a:pt x="5715" y="5445"/>
                </a:cubicBezTo>
                <a:lnTo>
                  <a:pt x="7971" y="4493"/>
                </a:lnTo>
                <a:cubicBezTo>
                  <a:pt x="8322" y="4342"/>
                  <a:pt x="8322" y="3841"/>
                  <a:pt x="7971" y="3691"/>
                </a:cubicBezTo>
                <a:lnTo>
                  <a:pt x="5765" y="2763"/>
                </a:lnTo>
                <a:cubicBezTo>
                  <a:pt x="5640" y="2713"/>
                  <a:pt x="5565" y="2638"/>
                  <a:pt x="5515" y="2513"/>
                </a:cubicBezTo>
                <a:lnTo>
                  <a:pt x="4562" y="282"/>
                </a:lnTo>
                <a:cubicBezTo>
                  <a:pt x="4487" y="94"/>
                  <a:pt x="4324" y="0"/>
                  <a:pt x="41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
          <p:cNvSpPr/>
          <p:nvPr/>
        </p:nvSpPr>
        <p:spPr>
          <a:xfrm>
            <a:off x="1721047" y="252153"/>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
          <p:cNvSpPr/>
          <p:nvPr/>
        </p:nvSpPr>
        <p:spPr>
          <a:xfrm>
            <a:off x="7772935" y="4587872"/>
            <a:ext cx="122381" cy="119801"/>
          </a:xfrm>
          <a:custGeom>
            <a:avLst/>
            <a:gdLst/>
            <a:ahLst/>
            <a:cxnLst/>
            <a:rect l="l" t="t" r="r" b="b"/>
            <a:pathLst>
              <a:path w="4885" h="4782" extrusionOk="0">
                <a:moveTo>
                  <a:pt x="2451" y="0"/>
                </a:moveTo>
                <a:cubicBezTo>
                  <a:pt x="2357" y="0"/>
                  <a:pt x="2260" y="51"/>
                  <a:pt x="2214" y="154"/>
                </a:cubicBezTo>
                <a:lnTo>
                  <a:pt x="1666" y="1455"/>
                </a:lnTo>
                <a:cubicBezTo>
                  <a:pt x="1621" y="1501"/>
                  <a:pt x="1575" y="1546"/>
                  <a:pt x="1529" y="1592"/>
                </a:cubicBezTo>
                <a:lnTo>
                  <a:pt x="206" y="2140"/>
                </a:lnTo>
                <a:cubicBezTo>
                  <a:pt x="0" y="2231"/>
                  <a:pt x="0" y="2528"/>
                  <a:pt x="206" y="2619"/>
                </a:cubicBezTo>
                <a:lnTo>
                  <a:pt x="1484" y="3167"/>
                </a:lnTo>
                <a:cubicBezTo>
                  <a:pt x="1552" y="3190"/>
                  <a:pt x="1598" y="3236"/>
                  <a:pt x="1621" y="3304"/>
                </a:cubicBezTo>
                <a:lnTo>
                  <a:pt x="2191" y="4628"/>
                </a:lnTo>
                <a:cubicBezTo>
                  <a:pt x="2237" y="4731"/>
                  <a:pt x="2334" y="4782"/>
                  <a:pt x="2431" y="4782"/>
                </a:cubicBezTo>
                <a:cubicBezTo>
                  <a:pt x="2528" y="4782"/>
                  <a:pt x="2625" y="4731"/>
                  <a:pt x="2671" y="4628"/>
                </a:cubicBezTo>
                <a:lnTo>
                  <a:pt x="3219" y="3327"/>
                </a:lnTo>
                <a:cubicBezTo>
                  <a:pt x="3241" y="3258"/>
                  <a:pt x="3287" y="3213"/>
                  <a:pt x="3356" y="3190"/>
                </a:cubicBezTo>
                <a:lnTo>
                  <a:pt x="4679" y="2619"/>
                </a:lnTo>
                <a:cubicBezTo>
                  <a:pt x="4885" y="2551"/>
                  <a:pt x="4885" y="2254"/>
                  <a:pt x="4679" y="2163"/>
                </a:cubicBezTo>
                <a:lnTo>
                  <a:pt x="3378" y="1615"/>
                </a:lnTo>
                <a:cubicBezTo>
                  <a:pt x="3310" y="1569"/>
                  <a:pt x="3264" y="1524"/>
                  <a:pt x="3241" y="1478"/>
                </a:cubicBezTo>
                <a:lnTo>
                  <a:pt x="2671" y="154"/>
                </a:lnTo>
                <a:cubicBezTo>
                  <a:pt x="2637" y="51"/>
                  <a:pt x="2545" y="0"/>
                  <a:pt x="24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4"/>
        <p:cNvGrpSpPr/>
        <p:nvPr/>
      </p:nvGrpSpPr>
      <p:grpSpPr>
        <a:xfrm>
          <a:off x="0" y="0"/>
          <a:ext cx="0" cy="0"/>
          <a:chOff x="0" y="0"/>
          <a:chExt cx="0" cy="0"/>
        </a:xfrm>
      </p:grpSpPr>
      <p:grpSp>
        <p:nvGrpSpPr>
          <p:cNvPr id="195" name="Google Shape;195;p4"/>
          <p:cNvGrpSpPr/>
          <p:nvPr/>
        </p:nvGrpSpPr>
        <p:grpSpPr>
          <a:xfrm>
            <a:off x="-92" y="-411"/>
            <a:ext cx="9143872" cy="5144320"/>
            <a:chOff x="238125" y="846625"/>
            <a:chExt cx="7143650" cy="4019000"/>
          </a:xfrm>
        </p:grpSpPr>
        <p:sp>
          <p:nvSpPr>
            <p:cNvPr id="196" name="Google Shape;196;p4"/>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4"/>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4"/>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4"/>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4"/>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4"/>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4"/>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4"/>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4"/>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4"/>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4"/>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4"/>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4"/>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4"/>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4"/>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4"/>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4"/>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4"/>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4"/>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4"/>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4"/>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4"/>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4"/>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4"/>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4"/>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4"/>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4"/>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4"/>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4"/>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4"/>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4"/>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4"/>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4"/>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4"/>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4"/>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4"/>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4"/>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4"/>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4"/>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4"/>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4"/>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4"/>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4"/>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4"/>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4"/>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4"/>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4"/>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4"/>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4"/>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4"/>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4"/>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4"/>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5" name="Google Shape;275;p4"/>
          <p:cNvSpPr/>
          <p:nvPr/>
        </p:nvSpPr>
        <p:spPr>
          <a:xfrm flipH="1">
            <a:off x="483626" y="1131275"/>
            <a:ext cx="8162400" cy="34704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rot="10800000" flipH="1">
            <a:off x="495069" y="540050"/>
            <a:ext cx="8165100" cy="406500"/>
          </a:xfrm>
          <a:prstGeom prst="trapezoid">
            <a:avLst>
              <a:gd name="adj" fmla="val 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txBox="1">
            <a:spLocks noGrp="1"/>
          </p:cNvSpPr>
          <p:nvPr>
            <p:ph type="title"/>
          </p:nvPr>
        </p:nvSpPr>
        <p:spPr>
          <a:xfrm>
            <a:off x="897560" y="540000"/>
            <a:ext cx="7384200" cy="4233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a:latin typeface="Luckiest Guy"/>
                <a:ea typeface="Luckiest Guy"/>
                <a:cs typeface="Luckiest Guy"/>
                <a:sym typeface="Luckiest Guy"/>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8" name="Google Shape;278;p4"/>
          <p:cNvSpPr txBox="1">
            <a:spLocks noGrp="1"/>
          </p:cNvSpPr>
          <p:nvPr>
            <p:ph type="body" idx="1"/>
          </p:nvPr>
        </p:nvSpPr>
        <p:spPr>
          <a:xfrm>
            <a:off x="720000" y="1193225"/>
            <a:ext cx="7704000" cy="3408600"/>
          </a:xfrm>
          <a:prstGeom prst="rect">
            <a:avLst/>
          </a:prstGeom>
        </p:spPr>
        <p:txBody>
          <a:bodyPr spcFirstLastPara="1" wrap="square" lIns="91425" tIns="91425" rIns="91425" bIns="91425" anchor="t" anchorCtr="0">
            <a:normAutofit/>
          </a:bodyPr>
          <a:lstStyle>
            <a:lvl1pPr marL="457200" lvl="0" indent="-298450">
              <a:lnSpc>
                <a:spcPct val="100000"/>
              </a:lnSpc>
              <a:spcBef>
                <a:spcPts val="0"/>
              </a:spcBef>
              <a:spcAft>
                <a:spcPts val="0"/>
              </a:spcAft>
              <a:buClr>
                <a:schemeClr val="accent4"/>
              </a:buClr>
              <a:buSzPts val="1100"/>
              <a:buFont typeface="Luckiest Guy"/>
              <a:buAutoNum type="arabicPeriod"/>
              <a:defRPr sz="1125">
                <a:latin typeface="Alata"/>
                <a:ea typeface="Alata"/>
                <a:cs typeface="Alata"/>
                <a:sym typeface="Alata"/>
              </a:defRPr>
            </a:lvl1pPr>
            <a:lvl2pPr marL="914400" lvl="1" indent="-284162">
              <a:spcBef>
                <a:spcPts val="0"/>
              </a:spcBef>
              <a:spcAft>
                <a:spcPts val="0"/>
              </a:spcAft>
              <a:buSzPts val="875"/>
              <a:buAutoNum type="alphaLcPeriod"/>
              <a:defRPr/>
            </a:lvl2pPr>
            <a:lvl3pPr marL="1371600" lvl="2" indent="-284162">
              <a:spcBef>
                <a:spcPts val="0"/>
              </a:spcBef>
              <a:spcAft>
                <a:spcPts val="0"/>
              </a:spcAft>
              <a:buSzPts val="875"/>
              <a:buAutoNum type="romanLcPeriod"/>
              <a:defRPr/>
            </a:lvl3pPr>
            <a:lvl4pPr marL="1828800" lvl="3" indent="-284162">
              <a:spcBef>
                <a:spcPts val="0"/>
              </a:spcBef>
              <a:spcAft>
                <a:spcPts val="0"/>
              </a:spcAft>
              <a:buSzPts val="875"/>
              <a:buAutoNum type="arabicPeriod"/>
              <a:defRPr/>
            </a:lvl4pPr>
            <a:lvl5pPr marL="2286000" lvl="4" indent="-284162">
              <a:spcBef>
                <a:spcPts val="0"/>
              </a:spcBef>
              <a:spcAft>
                <a:spcPts val="0"/>
              </a:spcAft>
              <a:buSzPts val="875"/>
              <a:buAutoNum type="alphaLcPeriod"/>
              <a:defRPr/>
            </a:lvl5pPr>
            <a:lvl6pPr marL="2743200" lvl="5" indent="-284162">
              <a:spcBef>
                <a:spcPts val="0"/>
              </a:spcBef>
              <a:spcAft>
                <a:spcPts val="0"/>
              </a:spcAft>
              <a:buSzPts val="875"/>
              <a:buAutoNum type="romanLcPeriod"/>
              <a:defRPr/>
            </a:lvl6pPr>
            <a:lvl7pPr marL="3200400" lvl="6" indent="-284162">
              <a:spcBef>
                <a:spcPts val="0"/>
              </a:spcBef>
              <a:spcAft>
                <a:spcPts val="0"/>
              </a:spcAft>
              <a:buSzPts val="875"/>
              <a:buAutoNum type="arabicPeriod"/>
              <a:defRPr/>
            </a:lvl7pPr>
            <a:lvl8pPr marL="3657600" lvl="7" indent="-284162">
              <a:spcBef>
                <a:spcPts val="0"/>
              </a:spcBef>
              <a:spcAft>
                <a:spcPts val="0"/>
              </a:spcAft>
              <a:buSzPts val="875"/>
              <a:buAutoNum type="alphaLcPeriod"/>
              <a:defRPr/>
            </a:lvl8pPr>
            <a:lvl9pPr marL="4114800" lvl="8" indent="-284162">
              <a:spcBef>
                <a:spcPts val="0"/>
              </a:spcBef>
              <a:spcAft>
                <a:spcPts val="0"/>
              </a:spcAft>
              <a:buSzPts val="875"/>
              <a:buAutoNum type="romanLcPeriod"/>
              <a:defRPr/>
            </a:lvl9pPr>
          </a:lstStyle>
          <a:p>
            <a:endParaRPr/>
          </a:p>
        </p:txBody>
      </p:sp>
      <p:sp>
        <p:nvSpPr>
          <p:cNvPr id="279" name="Google Shape;279;p4"/>
          <p:cNvSpPr/>
          <p:nvPr/>
        </p:nvSpPr>
        <p:spPr>
          <a:xfrm>
            <a:off x="8773541" y="85837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8690891" y="11932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223035" y="4481383"/>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8690899" y="4716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72909" y="471616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342924" y="2575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9"/>
        <p:cNvGrpSpPr/>
        <p:nvPr/>
      </p:nvGrpSpPr>
      <p:grpSpPr>
        <a:xfrm>
          <a:off x="0" y="0"/>
          <a:ext cx="0" cy="0"/>
          <a:chOff x="0" y="0"/>
          <a:chExt cx="0" cy="0"/>
        </a:xfrm>
      </p:grpSpPr>
      <p:grpSp>
        <p:nvGrpSpPr>
          <p:cNvPr id="470" name="Google Shape;470;p7"/>
          <p:cNvGrpSpPr/>
          <p:nvPr/>
        </p:nvGrpSpPr>
        <p:grpSpPr>
          <a:xfrm>
            <a:off x="-92" y="-411"/>
            <a:ext cx="9143872" cy="5144320"/>
            <a:chOff x="238125" y="846625"/>
            <a:chExt cx="7143650" cy="4019000"/>
          </a:xfrm>
        </p:grpSpPr>
        <p:sp>
          <p:nvSpPr>
            <p:cNvPr id="471" name="Google Shape;471;p7"/>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7"/>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7"/>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7"/>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7"/>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7"/>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7"/>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7"/>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7"/>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7"/>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7"/>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7"/>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7"/>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7"/>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7"/>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7"/>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7"/>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7"/>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7"/>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7"/>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7"/>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7"/>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7"/>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7"/>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7"/>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7"/>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7"/>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7"/>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7"/>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7"/>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7"/>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7"/>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7"/>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7"/>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7"/>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7"/>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7"/>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7"/>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7"/>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7"/>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7"/>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7"/>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7"/>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7"/>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7"/>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7"/>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7"/>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7"/>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7"/>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0" name="Google Shape;550;p7"/>
          <p:cNvSpPr/>
          <p:nvPr/>
        </p:nvSpPr>
        <p:spPr>
          <a:xfrm flipH="1">
            <a:off x="483625" y="540050"/>
            <a:ext cx="8162400" cy="40617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7"/>
          <p:cNvSpPr txBox="1">
            <a:spLocks noGrp="1"/>
          </p:cNvSpPr>
          <p:nvPr>
            <p:ph type="title"/>
          </p:nvPr>
        </p:nvSpPr>
        <p:spPr>
          <a:xfrm>
            <a:off x="1153275" y="1196682"/>
            <a:ext cx="3317700" cy="7002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solidFill>
                  <a:schemeClr val="accent3"/>
                </a:solidFill>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52" name="Google Shape;552;p7"/>
          <p:cNvSpPr txBox="1">
            <a:spLocks noGrp="1"/>
          </p:cNvSpPr>
          <p:nvPr>
            <p:ph type="body" idx="1"/>
          </p:nvPr>
        </p:nvSpPr>
        <p:spPr>
          <a:xfrm>
            <a:off x="1153275" y="2043918"/>
            <a:ext cx="3737400" cy="1902900"/>
          </a:xfrm>
          <a:prstGeom prst="rect">
            <a:avLst/>
          </a:prstGeom>
        </p:spPr>
        <p:txBody>
          <a:bodyPr spcFirstLastPara="1" wrap="square" lIns="91425" tIns="91425" rIns="91425" bIns="91425" anchor="t" anchorCtr="0">
            <a:normAutofit/>
          </a:bodyPr>
          <a:lstStyle>
            <a:lvl1pPr marL="457200" lvl="0" indent="-317500">
              <a:lnSpc>
                <a:spcPct val="100000"/>
              </a:lnSpc>
              <a:spcBef>
                <a:spcPts val="0"/>
              </a:spcBef>
              <a:spcAft>
                <a:spcPts val="0"/>
              </a:spcAft>
              <a:buClr>
                <a:schemeClr val="accent3"/>
              </a:buClr>
              <a:buSzPts val="1400"/>
              <a:buFont typeface="Anaheim"/>
              <a:buChar char="●"/>
              <a:defRPr sz="1400">
                <a:latin typeface="Alata"/>
                <a:ea typeface="Alata"/>
                <a:cs typeface="Alata"/>
                <a:sym typeface="Alata"/>
              </a:defRPr>
            </a:lvl1pPr>
            <a:lvl2pPr marL="914400" lvl="1" indent="-317500">
              <a:spcBef>
                <a:spcPts val="0"/>
              </a:spcBef>
              <a:spcAft>
                <a:spcPts val="0"/>
              </a:spcAft>
              <a:buClr>
                <a:srgbClr val="595959"/>
              </a:buClr>
              <a:buSzPts val="1400"/>
              <a:buFont typeface="Anaheim"/>
              <a:buChar char="○"/>
              <a:defRPr sz="1200"/>
            </a:lvl2pPr>
            <a:lvl3pPr marL="1371600" lvl="2" indent="-317500">
              <a:spcBef>
                <a:spcPts val="0"/>
              </a:spcBef>
              <a:spcAft>
                <a:spcPts val="0"/>
              </a:spcAft>
              <a:buClr>
                <a:srgbClr val="595959"/>
              </a:buClr>
              <a:buSzPts val="1400"/>
              <a:buFont typeface="Anaheim"/>
              <a:buChar char="■"/>
              <a:defRPr sz="1200"/>
            </a:lvl3pPr>
            <a:lvl4pPr marL="1828800" lvl="3" indent="-317500">
              <a:spcBef>
                <a:spcPts val="0"/>
              </a:spcBef>
              <a:spcAft>
                <a:spcPts val="0"/>
              </a:spcAft>
              <a:buClr>
                <a:srgbClr val="595959"/>
              </a:buClr>
              <a:buSzPts val="1400"/>
              <a:buFont typeface="Anaheim"/>
              <a:buChar char="●"/>
              <a:defRPr sz="1200"/>
            </a:lvl4pPr>
            <a:lvl5pPr marL="2286000" lvl="4" indent="-317500">
              <a:spcBef>
                <a:spcPts val="0"/>
              </a:spcBef>
              <a:spcAft>
                <a:spcPts val="0"/>
              </a:spcAft>
              <a:buClr>
                <a:srgbClr val="595959"/>
              </a:buClr>
              <a:buSzPts val="1400"/>
              <a:buFont typeface="Anaheim"/>
              <a:buChar char="○"/>
              <a:defRPr sz="1200"/>
            </a:lvl5pPr>
            <a:lvl6pPr marL="2743200" lvl="5" indent="-317500">
              <a:spcBef>
                <a:spcPts val="0"/>
              </a:spcBef>
              <a:spcAft>
                <a:spcPts val="0"/>
              </a:spcAft>
              <a:buClr>
                <a:srgbClr val="595959"/>
              </a:buClr>
              <a:buSzPts val="1400"/>
              <a:buFont typeface="Anaheim"/>
              <a:buChar char="■"/>
              <a:defRPr sz="1200"/>
            </a:lvl6pPr>
            <a:lvl7pPr marL="3200400" lvl="6" indent="-317500">
              <a:spcBef>
                <a:spcPts val="0"/>
              </a:spcBef>
              <a:spcAft>
                <a:spcPts val="0"/>
              </a:spcAft>
              <a:buClr>
                <a:srgbClr val="595959"/>
              </a:buClr>
              <a:buSzPts val="1400"/>
              <a:buFont typeface="Anaheim"/>
              <a:buChar char="●"/>
              <a:defRPr sz="1200"/>
            </a:lvl7pPr>
            <a:lvl8pPr marL="3657600" lvl="7" indent="-317500">
              <a:spcBef>
                <a:spcPts val="0"/>
              </a:spcBef>
              <a:spcAft>
                <a:spcPts val="0"/>
              </a:spcAft>
              <a:buClr>
                <a:srgbClr val="595959"/>
              </a:buClr>
              <a:buSzPts val="1400"/>
              <a:buFont typeface="Anaheim"/>
              <a:buChar char="○"/>
              <a:defRPr sz="1200"/>
            </a:lvl8pPr>
            <a:lvl9pPr marL="4114800" lvl="8" indent="-317500">
              <a:spcBef>
                <a:spcPts val="0"/>
              </a:spcBef>
              <a:spcAft>
                <a:spcPts val="0"/>
              </a:spcAft>
              <a:buClr>
                <a:srgbClr val="595959"/>
              </a:buClr>
              <a:buSzPts val="1400"/>
              <a:buFont typeface="Anaheim"/>
              <a:buChar char="■"/>
              <a:defRPr sz="1200"/>
            </a:lvl9pPr>
          </a:lstStyle>
          <a:p>
            <a:endParaRPr/>
          </a:p>
        </p:txBody>
      </p:sp>
      <p:sp>
        <p:nvSpPr>
          <p:cNvPr id="553" name="Google Shape;553;p7"/>
          <p:cNvSpPr/>
          <p:nvPr/>
        </p:nvSpPr>
        <p:spPr>
          <a:xfrm>
            <a:off x="223035" y="4481383"/>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7"/>
          <p:cNvSpPr/>
          <p:nvPr/>
        </p:nvSpPr>
        <p:spPr>
          <a:xfrm>
            <a:off x="372909" y="471616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342924" y="2575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8690899" y="4716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8773541" y="85837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8690891" y="11932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59"/>
        <p:cNvGrpSpPr/>
        <p:nvPr/>
      </p:nvGrpSpPr>
      <p:grpSpPr>
        <a:xfrm>
          <a:off x="0" y="0"/>
          <a:ext cx="0" cy="0"/>
          <a:chOff x="0" y="0"/>
          <a:chExt cx="0" cy="0"/>
        </a:xfrm>
      </p:grpSpPr>
      <p:grpSp>
        <p:nvGrpSpPr>
          <p:cNvPr id="560" name="Google Shape;560;p8"/>
          <p:cNvGrpSpPr/>
          <p:nvPr/>
        </p:nvGrpSpPr>
        <p:grpSpPr>
          <a:xfrm>
            <a:off x="-92" y="-411"/>
            <a:ext cx="9143872" cy="5144320"/>
            <a:chOff x="238125" y="846625"/>
            <a:chExt cx="7143650" cy="4019000"/>
          </a:xfrm>
        </p:grpSpPr>
        <p:sp>
          <p:nvSpPr>
            <p:cNvPr id="561" name="Google Shape;561;p8"/>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8"/>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8"/>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8"/>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8"/>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8"/>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8"/>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8"/>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8"/>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8"/>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8"/>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8"/>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8"/>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8"/>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8"/>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8"/>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8"/>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8"/>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8"/>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8"/>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8"/>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8"/>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8"/>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8"/>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8"/>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8"/>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8"/>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8"/>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8"/>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8"/>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8"/>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8"/>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8"/>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8"/>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0" name="Google Shape;640;p8"/>
          <p:cNvSpPr/>
          <p:nvPr/>
        </p:nvSpPr>
        <p:spPr>
          <a:xfrm flipH="1">
            <a:off x="1388100" y="916175"/>
            <a:ext cx="6367800" cy="33201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txBox="1">
            <a:spLocks noGrp="1"/>
          </p:cNvSpPr>
          <p:nvPr>
            <p:ph type="title"/>
          </p:nvPr>
        </p:nvSpPr>
        <p:spPr>
          <a:xfrm>
            <a:off x="1724100" y="1325900"/>
            <a:ext cx="5695800" cy="2482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642" name="Google Shape;642;p8"/>
          <p:cNvSpPr/>
          <p:nvPr/>
        </p:nvSpPr>
        <p:spPr>
          <a:xfrm flipH="1">
            <a:off x="8427524" y="5224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319712" y="633722"/>
            <a:ext cx="232475" cy="228089"/>
          </a:xfrm>
          <a:custGeom>
            <a:avLst/>
            <a:gdLst/>
            <a:ahLst/>
            <a:cxnLst/>
            <a:rect l="l" t="t" r="r" b="b"/>
            <a:pathLst>
              <a:path w="8322" h="8165" extrusionOk="0">
                <a:moveTo>
                  <a:pt x="4161" y="0"/>
                </a:moveTo>
                <a:cubicBezTo>
                  <a:pt x="3998" y="0"/>
                  <a:pt x="3836" y="94"/>
                  <a:pt x="3760" y="282"/>
                </a:cubicBezTo>
                <a:lnTo>
                  <a:pt x="2833" y="2488"/>
                </a:lnTo>
                <a:cubicBezTo>
                  <a:pt x="2783" y="2588"/>
                  <a:pt x="2708" y="2663"/>
                  <a:pt x="2582" y="2713"/>
                </a:cubicBezTo>
                <a:lnTo>
                  <a:pt x="352" y="3665"/>
                </a:lnTo>
                <a:cubicBezTo>
                  <a:pt x="1" y="3816"/>
                  <a:pt x="1" y="4317"/>
                  <a:pt x="352" y="4467"/>
                </a:cubicBezTo>
                <a:lnTo>
                  <a:pt x="2557" y="5395"/>
                </a:lnTo>
                <a:cubicBezTo>
                  <a:pt x="2658" y="5445"/>
                  <a:pt x="2733" y="5545"/>
                  <a:pt x="2783" y="5645"/>
                </a:cubicBezTo>
                <a:lnTo>
                  <a:pt x="3735" y="7901"/>
                </a:lnTo>
                <a:cubicBezTo>
                  <a:pt x="3810" y="8077"/>
                  <a:pt x="3973" y="8164"/>
                  <a:pt x="4136" y="8164"/>
                </a:cubicBezTo>
                <a:cubicBezTo>
                  <a:pt x="4299" y="8164"/>
                  <a:pt x="4462" y="8077"/>
                  <a:pt x="4537" y="7901"/>
                </a:cubicBezTo>
                <a:lnTo>
                  <a:pt x="5490" y="5671"/>
                </a:lnTo>
                <a:cubicBezTo>
                  <a:pt x="5515" y="5570"/>
                  <a:pt x="5615" y="5495"/>
                  <a:pt x="5715" y="5445"/>
                </a:cubicBezTo>
                <a:lnTo>
                  <a:pt x="7971" y="4493"/>
                </a:lnTo>
                <a:cubicBezTo>
                  <a:pt x="8322" y="4342"/>
                  <a:pt x="8322" y="3841"/>
                  <a:pt x="7971" y="3691"/>
                </a:cubicBezTo>
                <a:lnTo>
                  <a:pt x="5765" y="2763"/>
                </a:lnTo>
                <a:cubicBezTo>
                  <a:pt x="5640" y="2713"/>
                  <a:pt x="5565" y="2638"/>
                  <a:pt x="5515" y="2513"/>
                </a:cubicBezTo>
                <a:lnTo>
                  <a:pt x="4562" y="282"/>
                </a:lnTo>
                <a:cubicBezTo>
                  <a:pt x="4487" y="94"/>
                  <a:pt x="4324" y="0"/>
                  <a:pt x="41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1721047" y="252153"/>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flipH="1">
            <a:off x="8299960" y="43041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46"/>
        <p:cNvGrpSpPr/>
        <p:nvPr/>
      </p:nvGrpSpPr>
      <p:grpSpPr>
        <a:xfrm>
          <a:off x="0" y="0"/>
          <a:ext cx="0" cy="0"/>
          <a:chOff x="0" y="0"/>
          <a:chExt cx="0" cy="0"/>
        </a:xfrm>
      </p:grpSpPr>
      <p:grpSp>
        <p:nvGrpSpPr>
          <p:cNvPr id="647" name="Google Shape;647;p9"/>
          <p:cNvGrpSpPr/>
          <p:nvPr/>
        </p:nvGrpSpPr>
        <p:grpSpPr>
          <a:xfrm>
            <a:off x="-92" y="-411"/>
            <a:ext cx="9143872" cy="5144320"/>
            <a:chOff x="238125" y="846625"/>
            <a:chExt cx="7143650" cy="4019000"/>
          </a:xfrm>
        </p:grpSpPr>
        <p:sp>
          <p:nvSpPr>
            <p:cNvPr id="648" name="Google Shape;648;p9"/>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9"/>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9"/>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9"/>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9"/>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9"/>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9"/>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9"/>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9"/>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9"/>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9"/>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9"/>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9"/>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9"/>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9"/>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9"/>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9"/>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9"/>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9"/>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9"/>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9"/>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9"/>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9"/>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9"/>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9"/>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9"/>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9"/>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9"/>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9"/>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9"/>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9"/>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9"/>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9"/>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9"/>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9"/>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9"/>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9"/>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9"/>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9"/>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7" name="Google Shape;727;p9"/>
          <p:cNvSpPr/>
          <p:nvPr/>
        </p:nvSpPr>
        <p:spPr>
          <a:xfrm flipH="1">
            <a:off x="1483800" y="1122125"/>
            <a:ext cx="6176700" cy="2795700"/>
          </a:xfrm>
          <a:prstGeom prst="trapezoid">
            <a:avLst>
              <a:gd name="adj" fmla="val 873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9"/>
          <p:cNvSpPr txBox="1">
            <a:spLocks noGrp="1"/>
          </p:cNvSpPr>
          <p:nvPr>
            <p:ph type="title"/>
          </p:nvPr>
        </p:nvSpPr>
        <p:spPr>
          <a:xfrm>
            <a:off x="2215950" y="1587975"/>
            <a:ext cx="4712100" cy="1251900"/>
          </a:xfrm>
          <a:prstGeom prst="rect">
            <a:avLst/>
          </a:prstGeom>
        </p:spPr>
        <p:txBody>
          <a:bodyPr spcFirstLastPara="1" wrap="square" lIns="91425" tIns="91425" rIns="91425" bIns="91425" anchor="ctr" anchorCtr="0">
            <a:noAutofit/>
          </a:bodyPr>
          <a:lstStyle>
            <a:lvl1pPr lvl="0" algn="ctr">
              <a:spcBef>
                <a:spcPts val="0"/>
              </a:spcBef>
              <a:spcAft>
                <a:spcPts val="0"/>
              </a:spcAft>
              <a:buSzPts val="4200"/>
              <a:buNone/>
              <a:defRPr sz="96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729" name="Google Shape;729;p9"/>
          <p:cNvSpPr txBox="1">
            <a:spLocks noGrp="1"/>
          </p:cNvSpPr>
          <p:nvPr>
            <p:ph type="subTitle" idx="1"/>
          </p:nvPr>
        </p:nvSpPr>
        <p:spPr>
          <a:xfrm>
            <a:off x="2215950" y="2840025"/>
            <a:ext cx="4712100" cy="71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730" name="Google Shape;730;p9"/>
          <p:cNvSpPr/>
          <p:nvPr/>
        </p:nvSpPr>
        <p:spPr>
          <a:xfrm>
            <a:off x="593437" y="17159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9"/>
          <p:cNvSpPr/>
          <p:nvPr/>
        </p:nvSpPr>
        <p:spPr>
          <a:xfrm>
            <a:off x="6745693" y="410822"/>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9"/>
          <p:cNvSpPr/>
          <p:nvPr/>
        </p:nvSpPr>
        <p:spPr>
          <a:xfrm>
            <a:off x="8553322" y="1070514"/>
            <a:ext cx="233173" cy="228089"/>
          </a:xfrm>
          <a:custGeom>
            <a:avLst/>
            <a:gdLst/>
            <a:ahLst/>
            <a:cxnLst/>
            <a:rect l="l" t="t" r="r" b="b"/>
            <a:pathLst>
              <a:path w="8347" h="8165" extrusionOk="0">
                <a:moveTo>
                  <a:pt x="4186" y="0"/>
                </a:moveTo>
                <a:cubicBezTo>
                  <a:pt x="4023" y="0"/>
                  <a:pt x="3860" y="94"/>
                  <a:pt x="3785" y="282"/>
                </a:cubicBezTo>
                <a:lnTo>
                  <a:pt x="2857" y="2488"/>
                </a:lnTo>
                <a:cubicBezTo>
                  <a:pt x="2807" y="2588"/>
                  <a:pt x="2707" y="2663"/>
                  <a:pt x="2607" y="2713"/>
                </a:cubicBezTo>
                <a:lnTo>
                  <a:pt x="351" y="3666"/>
                </a:lnTo>
                <a:cubicBezTo>
                  <a:pt x="0" y="3816"/>
                  <a:pt x="0" y="4317"/>
                  <a:pt x="351" y="4468"/>
                </a:cubicBezTo>
                <a:lnTo>
                  <a:pt x="2582" y="5395"/>
                </a:lnTo>
                <a:cubicBezTo>
                  <a:pt x="2682" y="5445"/>
                  <a:pt x="2757" y="5546"/>
                  <a:pt x="2807" y="5646"/>
                </a:cubicBezTo>
                <a:lnTo>
                  <a:pt x="3760" y="7901"/>
                </a:lnTo>
                <a:cubicBezTo>
                  <a:pt x="3835" y="8077"/>
                  <a:pt x="3998" y="8165"/>
                  <a:pt x="4161" y="8165"/>
                </a:cubicBezTo>
                <a:cubicBezTo>
                  <a:pt x="4324" y="8165"/>
                  <a:pt x="4486" y="8077"/>
                  <a:pt x="4562" y="7901"/>
                </a:cubicBezTo>
                <a:lnTo>
                  <a:pt x="5489" y="5671"/>
                </a:lnTo>
                <a:cubicBezTo>
                  <a:pt x="5539" y="5571"/>
                  <a:pt x="5614" y="5495"/>
                  <a:pt x="5740" y="5445"/>
                </a:cubicBezTo>
                <a:lnTo>
                  <a:pt x="7970" y="4493"/>
                </a:lnTo>
                <a:cubicBezTo>
                  <a:pt x="8346" y="4343"/>
                  <a:pt x="8346" y="3841"/>
                  <a:pt x="7970" y="3691"/>
                </a:cubicBezTo>
                <a:lnTo>
                  <a:pt x="5765" y="2764"/>
                </a:lnTo>
                <a:cubicBezTo>
                  <a:pt x="5664" y="2713"/>
                  <a:pt x="5589" y="2638"/>
                  <a:pt x="5539" y="2513"/>
                </a:cubicBezTo>
                <a:lnTo>
                  <a:pt x="4587" y="282"/>
                </a:lnTo>
                <a:cubicBezTo>
                  <a:pt x="4512" y="94"/>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9"/>
          <p:cNvSpPr/>
          <p:nvPr/>
        </p:nvSpPr>
        <p:spPr>
          <a:xfrm>
            <a:off x="7142804" y="262003"/>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9"/>
          <p:cNvSpPr/>
          <p:nvPr/>
        </p:nvSpPr>
        <p:spPr>
          <a:xfrm>
            <a:off x="8501269" y="408706"/>
            <a:ext cx="149843" cy="147217"/>
          </a:xfrm>
          <a:custGeom>
            <a:avLst/>
            <a:gdLst/>
            <a:ahLst/>
            <a:cxnLst/>
            <a:rect l="l" t="t" r="r" b="b"/>
            <a:pathLst>
              <a:path w="5364" h="5270" extrusionOk="0">
                <a:moveTo>
                  <a:pt x="2695" y="0"/>
                </a:moveTo>
                <a:cubicBezTo>
                  <a:pt x="2588" y="0"/>
                  <a:pt x="2482" y="63"/>
                  <a:pt x="2432" y="188"/>
                </a:cubicBezTo>
                <a:lnTo>
                  <a:pt x="1830" y="1592"/>
                </a:lnTo>
                <a:cubicBezTo>
                  <a:pt x="1805" y="1667"/>
                  <a:pt x="1755" y="1717"/>
                  <a:pt x="1680" y="1742"/>
                </a:cubicBezTo>
                <a:lnTo>
                  <a:pt x="226" y="2369"/>
                </a:lnTo>
                <a:cubicBezTo>
                  <a:pt x="0" y="2469"/>
                  <a:pt x="0" y="2795"/>
                  <a:pt x="226" y="2895"/>
                </a:cubicBezTo>
                <a:lnTo>
                  <a:pt x="1655" y="3496"/>
                </a:lnTo>
                <a:cubicBezTo>
                  <a:pt x="1730" y="3521"/>
                  <a:pt x="1780" y="3572"/>
                  <a:pt x="1805" y="3647"/>
                </a:cubicBezTo>
                <a:lnTo>
                  <a:pt x="2407" y="5100"/>
                </a:lnTo>
                <a:cubicBezTo>
                  <a:pt x="2457" y="5213"/>
                  <a:pt x="2563" y="5270"/>
                  <a:pt x="2670" y="5270"/>
                </a:cubicBezTo>
                <a:cubicBezTo>
                  <a:pt x="2776" y="5270"/>
                  <a:pt x="2883" y="5213"/>
                  <a:pt x="2933" y="5100"/>
                </a:cubicBezTo>
                <a:lnTo>
                  <a:pt x="3534" y="3672"/>
                </a:lnTo>
                <a:cubicBezTo>
                  <a:pt x="3559" y="3597"/>
                  <a:pt x="3635" y="3547"/>
                  <a:pt x="3685" y="3521"/>
                </a:cubicBezTo>
                <a:lnTo>
                  <a:pt x="5138" y="2895"/>
                </a:lnTo>
                <a:cubicBezTo>
                  <a:pt x="5364" y="2795"/>
                  <a:pt x="5364" y="2469"/>
                  <a:pt x="5138" y="2394"/>
                </a:cubicBezTo>
                <a:lnTo>
                  <a:pt x="3710" y="1767"/>
                </a:lnTo>
                <a:cubicBezTo>
                  <a:pt x="3660" y="1742"/>
                  <a:pt x="3610" y="1692"/>
                  <a:pt x="3559" y="1617"/>
                </a:cubicBezTo>
                <a:lnTo>
                  <a:pt x="2958" y="188"/>
                </a:lnTo>
                <a:cubicBezTo>
                  <a:pt x="2908" y="63"/>
                  <a:pt x="2801"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9"/>
          <p:cNvSpPr/>
          <p:nvPr/>
        </p:nvSpPr>
        <p:spPr>
          <a:xfrm flipH="1">
            <a:off x="429934" y="2910149"/>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9"/>
          <p:cNvSpPr/>
          <p:nvPr/>
        </p:nvSpPr>
        <p:spPr>
          <a:xfrm flipH="1">
            <a:off x="281487" y="2773965"/>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9"/>
          <p:cNvSpPr/>
          <p:nvPr/>
        </p:nvSpPr>
        <p:spPr>
          <a:xfrm>
            <a:off x="2205643" y="279384"/>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9"/>
          <p:cNvSpPr/>
          <p:nvPr/>
        </p:nvSpPr>
        <p:spPr>
          <a:xfrm>
            <a:off x="6828293" y="4572538"/>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45"/>
        <p:cNvGrpSpPr/>
        <p:nvPr/>
      </p:nvGrpSpPr>
      <p:grpSpPr>
        <a:xfrm>
          <a:off x="0" y="0"/>
          <a:ext cx="0" cy="0"/>
          <a:chOff x="0" y="0"/>
          <a:chExt cx="0" cy="0"/>
        </a:xfrm>
      </p:grpSpPr>
      <p:grpSp>
        <p:nvGrpSpPr>
          <p:cNvPr id="746" name="Google Shape;746;p11"/>
          <p:cNvGrpSpPr/>
          <p:nvPr/>
        </p:nvGrpSpPr>
        <p:grpSpPr>
          <a:xfrm>
            <a:off x="-92" y="-411"/>
            <a:ext cx="9143872" cy="5144320"/>
            <a:chOff x="238125" y="846625"/>
            <a:chExt cx="7143650" cy="4019000"/>
          </a:xfrm>
        </p:grpSpPr>
        <p:sp>
          <p:nvSpPr>
            <p:cNvPr id="747" name="Google Shape;747;p11"/>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1"/>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1"/>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1"/>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1"/>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1"/>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1"/>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1"/>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1"/>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1"/>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1"/>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1"/>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1"/>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1"/>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1"/>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1"/>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1"/>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1"/>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1"/>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1"/>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1"/>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1"/>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1"/>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1"/>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1"/>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1"/>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1"/>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1"/>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1"/>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1"/>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1"/>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1"/>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1"/>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1"/>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1"/>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1"/>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1"/>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1"/>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1"/>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1"/>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1"/>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1"/>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1"/>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1"/>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1"/>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1"/>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1"/>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1"/>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1"/>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1"/>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1"/>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1"/>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1"/>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1"/>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1"/>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1"/>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1"/>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1"/>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1"/>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1"/>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1"/>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1"/>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1"/>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1"/>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1"/>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1"/>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1"/>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1"/>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1"/>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1"/>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1"/>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1"/>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1"/>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11"/>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11"/>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1"/>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1"/>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1"/>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1"/>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6" name="Google Shape;826;p11"/>
          <p:cNvSpPr/>
          <p:nvPr/>
        </p:nvSpPr>
        <p:spPr>
          <a:xfrm flipH="1">
            <a:off x="1483500" y="1122125"/>
            <a:ext cx="6177000" cy="2795700"/>
          </a:xfrm>
          <a:prstGeom prst="trapezoid">
            <a:avLst>
              <a:gd name="adj" fmla="val 873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1"/>
          <p:cNvSpPr txBox="1">
            <a:spLocks noGrp="1"/>
          </p:cNvSpPr>
          <p:nvPr>
            <p:ph type="subTitle" idx="1"/>
          </p:nvPr>
        </p:nvSpPr>
        <p:spPr>
          <a:xfrm>
            <a:off x="2131200" y="2975738"/>
            <a:ext cx="4881600" cy="421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sz="17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28" name="Google Shape;828;p11"/>
          <p:cNvSpPr txBox="1">
            <a:spLocks noGrp="1"/>
          </p:cNvSpPr>
          <p:nvPr>
            <p:ph type="title" hasCustomPrompt="1"/>
          </p:nvPr>
        </p:nvSpPr>
        <p:spPr>
          <a:xfrm>
            <a:off x="2131200" y="1582525"/>
            <a:ext cx="4881600" cy="13557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9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829" name="Google Shape;829;p11"/>
          <p:cNvSpPr/>
          <p:nvPr/>
        </p:nvSpPr>
        <p:spPr>
          <a:xfrm flipH="1">
            <a:off x="8427524" y="5224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1"/>
          <p:cNvSpPr/>
          <p:nvPr/>
        </p:nvSpPr>
        <p:spPr>
          <a:xfrm>
            <a:off x="319712" y="633722"/>
            <a:ext cx="232475" cy="228089"/>
          </a:xfrm>
          <a:custGeom>
            <a:avLst/>
            <a:gdLst/>
            <a:ahLst/>
            <a:cxnLst/>
            <a:rect l="l" t="t" r="r" b="b"/>
            <a:pathLst>
              <a:path w="8322" h="8165" extrusionOk="0">
                <a:moveTo>
                  <a:pt x="4161" y="0"/>
                </a:moveTo>
                <a:cubicBezTo>
                  <a:pt x="3998" y="0"/>
                  <a:pt x="3836" y="94"/>
                  <a:pt x="3760" y="282"/>
                </a:cubicBezTo>
                <a:lnTo>
                  <a:pt x="2833" y="2488"/>
                </a:lnTo>
                <a:cubicBezTo>
                  <a:pt x="2783" y="2588"/>
                  <a:pt x="2708" y="2663"/>
                  <a:pt x="2582" y="2713"/>
                </a:cubicBezTo>
                <a:lnTo>
                  <a:pt x="352" y="3665"/>
                </a:lnTo>
                <a:cubicBezTo>
                  <a:pt x="1" y="3816"/>
                  <a:pt x="1" y="4317"/>
                  <a:pt x="352" y="4467"/>
                </a:cubicBezTo>
                <a:lnTo>
                  <a:pt x="2557" y="5395"/>
                </a:lnTo>
                <a:cubicBezTo>
                  <a:pt x="2658" y="5445"/>
                  <a:pt x="2733" y="5545"/>
                  <a:pt x="2783" y="5645"/>
                </a:cubicBezTo>
                <a:lnTo>
                  <a:pt x="3735" y="7901"/>
                </a:lnTo>
                <a:cubicBezTo>
                  <a:pt x="3810" y="8077"/>
                  <a:pt x="3973" y="8164"/>
                  <a:pt x="4136" y="8164"/>
                </a:cubicBezTo>
                <a:cubicBezTo>
                  <a:pt x="4299" y="8164"/>
                  <a:pt x="4462" y="8077"/>
                  <a:pt x="4537" y="7901"/>
                </a:cubicBezTo>
                <a:lnTo>
                  <a:pt x="5490" y="5671"/>
                </a:lnTo>
                <a:cubicBezTo>
                  <a:pt x="5515" y="5570"/>
                  <a:pt x="5615" y="5495"/>
                  <a:pt x="5715" y="5445"/>
                </a:cubicBezTo>
                <a:lnTo>
                  <a:pt x="7971" y="4493"/>
                </a:lnTo>
                <a:cubicBezTo>
                  <a:pt x="8322" y="4342"/>
                  <a:pt x="8322" y="3841"/>
                  <a:pt x="7971" y="3691"/>
                </a:cubicBezTo>
                <a:lnTo>
                  <a:pt x="5765" y="2763"/>
                </a:lnTo>
                <a:cubicBezTo>
                  <a:pt x="5640" y="2713"/>
                  <a:pt x="5565" y="2638"/>
                  <a:pt x="5515" y="2513"/>
                </a:cubicBezTo>
                <a:lnTo>
                  <a:pt x="4562" y="282"/>
                </a:lnTo>
                <a:cubicBezTo>
                  <a:pt x="4487" y="94"/>
                  <a:pt x="4324" y="0"/>
                  <a:pt x="41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1"/>
          <p:cNvSpPr/>
          <p:nvPr/>
        </p:nvSpPr>
        <p:spPr>
          <a:xfrm>
            <a:off x="1721047" y="252153"/>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1"/>
          <p:cNvSpPr/>
          <p:nvPr/>
        </p:nvSpPr>
        <p:spPr>
          <a:xfrm flipH="1">
            <a:off x="8299960" y="43041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833"/>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834"/>
        <p:cNvGrpSpPr/>
        <p:nvPr/>
      </p:nvGrpSpPr>
      <p:grpSpPr>
        <a:xfrm>
          <a:off x="0" y="0"/>
          <a:ext cx="0" cy="0"/>
          <a:chOff x="0" y="0"/>
          <a:chExt cx="0" cy="0"/>
        </a:xfrm>
      </p:grpSpPr>
      <p:grpSp>
        <p:nvGrpSpPr>
          <p:cNvPr id="835" name="Google Shape;835;p13"/>
          <p:cNvGrpSpPr/>
          <p:nvPr/>
        </p:nvGrpSpPr>
        <p:grpSpPr>
          <a:xfrm>
            <a:off x="-92" y="-411"/>
            <a:ext cx="9143872" cy="5144320"/>
            <a:chOff x="238125" y="846625"/>
            <a:chExt cx="7143650" cy="4019000"/>
          </a:xfrm>
        </p:grpSpPr>
        <p:sp>
          <p:nvSpPr>
            <p:cNvPr id="836" name="Google Shape;836;p13"/>
            <p:cNvSpPr/>
            <p:nvPr/>
          </p:nvSpPr>
          <p:spPr>
            <a:xfrm>
              <a:off x="3646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3"/>
            <p:cNvSpPr/>
            <p:nvPr/>
          </p:nvSpPr>
          <p:spPr>
            <a:xfrm>
              <a:off x="505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3"/>
            <p:cNvSpPr/>
            <p:nvPr/>
          </p:nvSpPr>
          <p:spPr>
            <a:xfrm>
              <a:off x="645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3"/>
            <p:cNvSpPr/>
            <p:nvPr/>
          </p:nvSpPr>
          <p:spPr>
            <a:xfrm>
              <a:off x="786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3"/>
            <p:cNvSpPr/>
            <p:nvPr/>
          </p:nvSpPr>
          <p:spPr>
            <a:xfrm>
              <a:off x="927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3"/>
            <p:cNvSpPr/>
            <p:nvPr/>
          </p:nvSpPr>
          <p:spPr>
            <a:xfrm>
              <a:off x="10677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3"/>
            <p:cNvSpPr/>
            <p:nvPr/>
          </p:nvSpPr>
          <p:spPr>
            <a:xfrm>
              <a:off x="1208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3"/>
            <p:cNvSpPr/>
            <p:nvPr/>
          </p:nvSpPr>
          <p:spPr>
            <a:xfrm>
              <a:off x="134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3"/>
            <p:cNvSpPr/>
            <p:nvPr/>
          </p:nvSpPr>
          <p:spPr>
            <a:xfrm>
              <a:off x="1489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3"/>
            <p:cNvSpPr/>
            <p:nvPr/>
          </p:nvSpPr>
          <p:spPr>
            <a:xfrm>
              <a:off x="16302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3"/>
            <p:cNvSpPr/>
            <p:nvPr/>
          </p:nvSpPr>
          <p:spPr>
            <a:xfrm>
              <a:off x="17709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3"/>
            <p:cNvSpPr/>
            <p:nvPr/>
          </p:nvSpPr>
          <p:spPr>
            <a:xfrm>
              <a:off x="1911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3"/>
            <p:cNvSpPr/>
            <p:nvPr/>
          </p:nvSpPr>
          <p:spPr>
            <a:xfrm>
              <a:off x="205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3"/>
            <p:cNvSpPr/>
            <p:nvPr/>
          </p:nvSpPr>
          <p:spPr>
            <a:xfrm>
              <a:off x="21928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3"/>
            <p:cNvSpPr/>
            <p:nvPr/>
          </p:nvSpPr>
          <p:spPr>
            <a:xfrm>
              <a:off x="23334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3"/>
            <p:cNvSpPr/>
            <p:nvPr/>
          </p:nvSpPr>
          <p:spPr>
            <a:xfrm>
              <a:off x="2474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3"/>
            <p:cNvSpPr/>
            <p:nvPr/>
          </p:nvSpPr>
          <p:spPr>
            <a:xfrm>
              <a:off x="2614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3"/>
            <p:cNvSpPr/>
            <p:nvPr/>
          </p:nvSpPr>
          <p:spPr>
            <a:xfrm>
              <a:off x="275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3"/>
            <p:cNvSpPr/>
            <p:nvPr/>
          </p:nvSpPr>
          <p:spPr>
            <a:xfrm>
              <a:off x="28959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3"/>
            <p:cNvSpPr/>
            <p:nvPr/>
          </p:nvSpPr>
          <p:spPr>
            <a:xfrm>
              <a:off x="30365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3"/>
            <p:cNvSpPr/>
            <p:nvPr/>
          </p:nvSpPr>
          <p:spPr>
            <a:xfrm>
              <a:off x="3177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3"/>
            <p:cNvSpPr/>
            <p:nvPr/>
          </p:nvSpPr>
          <p:spPr>
            <a:xfrm>
              <a:off x="3317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3"/>
            <p:cNvSpPr/>
            <p:nvPr/>
          </p:nvSpPr>
          <p:spPr>
            <a:xfrm>
              <a:off x="345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3"/>
            <p:cNvSpPr/>
            <p:nvPr/>
          </p:nvSpPr>
          <p:spPr>
            <a:xfrm>
              <a:off x="359900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3"/>
            <p:cNvSpPr/>
            <p:nvPr/>
          </p:nvSpPr>
          <p:spPr>
            <a:xfrm>
              <a:off x="37396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3"/>
            <p:cNvSpPr/>
            <p:nvPr/>
          </p:nvSpPr>
          <p:spPr>
            <a:xfrm>
              <a:off x="3880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3"/>
            <p:cNvSpPr/>
            <p:nvPr/>
          </p:nvSpPr>
          <p:spPr>
            <a:xfrm>
              <a:off x="402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3"/>
            <p:cNvSpPr/>
            <p:nvPr/>
          </p:nvSpPr>
          <p:spPr>
            <a:xfrm>
              <a:off x="41615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3"/>
            <p:cNvSpPr/>
            <p:nvPr/>
          </p:nvSpPr>
          <p:spPr>
            <a:xfrm>
              <a:off x="430212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3"/>
            <p:cNvSpPr/>
            <p:nvPr/>
          </p:nvSpPr>
          <p:spPr>
            <a:xfrm>
              <a:off x="44427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3"/>
            <p:cNvSpPr/>
            <p:nvPr/>
          </p:nvSpPr>
          <p:spPr>
            <a:xfrm>
              <a:off x="4583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3"/>
            <p:cNvSpPr/>
            <p:nvPr/>
          </p:nvSpPr>
          <p:spPr>
            <a:xfrm>
              <a:off x="472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3"/>
            <p:cNvSpPr/>
            <p:nvPr/>
          </p:nvSpPr>
          <p:spPr>
            <a:xfrm>
              <a:off x="48646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3"/>
            <p:cNvSpPr/>
            <p:nvPr/>
          </p:nvSpPr>
          <p:spPr>
            <a:xfrm>
              <a:off x="500522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3"/>
            <p:cNvSpPr/>
            <p:nvPr/>
          </p:nvSpPr>
          <p:spPr>
            <a:xfrm>
              <a:off x="5145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3"/>
            <p:cNvSpPr/>
            <p:nvPr/>
          </p:nvSpPr>
          <p:spPr>
            <a:xfrm>
              <a:off x="5286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3"/>
            <p:cNvSpPr/>
            <p:nvPr/>
          </p:nvSpPr>
          <p:spPr>
            <a:xfrm>
              <a:off x="5427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3"/>
            <p:cNvSpPr/>
            <p:nvPr/>
          </p:nvSpPr>
          <p:spPr>
            <a:xfrm>
              <a:off x="5567750" y="846625"/>
              <a:ext cx="0" cy="4019000"/>
            </a:xfrm>
            <a:custGeom>
              <a:avLst/>
              <a:gdLst/>
              <a:ahLst/>
              <a:cxnLst/>
              <a:rect l="l" t="t" r="r" b="b"/>
              <a:pathLst>
                <a:path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3"/>
            <p:cNvSpPr/>
            <p:nvPr/>
          </p:nvSpPr>
          <p:spPr>
            <a:xfrm>
              <a:off x="57083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3"/>
            <p:cNvSpPr/>
            <p:nvPr/>
          </p:nvSpPr>
          <p:spPr>
            <a:xfrm>
              <a:off x="5848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3"/>
            <p:cNvSpPr/>
            <p:nvPr/>
          </p:nvSpPr>
          <p:spPr>
            <a:xfrm>
              <a:off x="5989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3"/>
            <p:cNvSpPr/>
            <p:nvPr/>
          </p:nvSpPr>
          <p:spPr>
            <a:xfrm>
              <a:off x="6130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3"/>
            <p:cNvSpPr/>
            <p:nvPr/>
          </p:nvSpPr>
          <p:spPr>
            <a:xfrm>
              <a:off x="627085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3"/>
            <p:cNvSpPr/>
            <p:nvPr/>
          </p:nvSpPr>
          <p:spPr>
            <a:xfrm>
              <a:off x="64114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3"/>
            <p:cNvSpPr/>
            <p:nvPr/>
          </p:nvSpPr>
          <p:spPr>
            <a:xfrm>
              <a:off x="65520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3"/>
            <p:cNvSpPr/>
            <p:nvPr/>
          </p:nvSpPr>
          <p:spPr>
            <a:xfrm>
              <a:off x="66926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3"/>
            <p:cNvSpPr/>
            <p:nvPr/>
          </p:nvSpPr>
          <p:spPr>
            <a:xfrm>
              <a:off x="6833300"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3"/>
            <p:cNvSpPr/>
            <p:nvPr/>
          </p:nvSpPr>
          <p:spPr>
            <a:xfrm>
              <a:off x="6973950"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3"/>
            <p:cNvSpPr/>
            <p:nvPr/>
          </p:nvSpPr>
          <p:spPr>
            <a:xfrm>
              <a:off x="7114575" y="846625"/>
              <a:ext cx="25" cy="4019000"/>
            </a:xfrm>
            <a:custGeom>
              <a:avLst/>
              <a:gdLst/>
              <a:ahLst/>
              <a:cxnLst/>
              <a:rect l="l" t="t" r="r" b="b"/>
              <a:pathLst>
                <a:path w="1" h="160760" fill="none" extrusionOk="0">
                  <a:moveTo>
                    <a:pt x="0" y="0"/>
                  </a:moveTo>
                  <a:lnTo>
                    <a:pt x="0"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13"/>
            <p:cNvSpPr/>
            <p:nvPr/>
          </p:nvSpPr>
          <p:spPr>
            <a:xfrm>
              <a:off x="7255175" y="846625"/>
              <a:ext cx="25" cy="4019000"/>
            </a:xfrm>
            <a:custGeom>
              <a:avLst/>
              <a:gdLst/>
              <a:ahLst/>
              <a:cxnLst/>
              <a:rect l="l" t="t" r="r" b="b"/>
              <a:pathLst>
                <a:path w="1" h="160760" fill="none" extrusionOk="0">
                  <a:moveTo>
                    <a:pt x="1" y="0"/>
                  </a:moveTo>
                  <a:lnTo>
                    <a:pt x="1" y="160759"/>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13"/>
            <p:cNvSpPr/>
            <p:nvPr/>
          </p:nvSpPr>
          <p:spPr>
            <a:xfrm>
              <a:off x="238125" y="887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3"/>
            <p:cNvSpPr/>
            <p:nvPr/>
          </p:nvSpPr>
          <p:spPr>
            <a:xfrm>
              <a:off x="238125" y="10280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3"/>
            <p:cNvSpPr/>
            <p:nvPr/>
          </p:nvSpPr>
          <p:spPr>
            <a:xfrm>
              <a:off x="238125" y="116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3"/>
            <p:cNvSpPr/>
            <p:nvPr/>
          </p:nvSpPr>
          <p:spPr>
            <a:xfrm>
              <a:off x="238125" y="13092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3"/>
            <p:cNvSpPr/>
            <p:nvPr/>
          </p:nvSpPr>
          <p:spPr>
            <a:xfrm>
              <a:off x="238125" y="14499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13"/>
            <p:cNvSpPr/>
            <p:nvPr/>
          </p:nvSpPr>
          <p:spPr>
            <a:xfrm>
              <a:off x="238125" y="1590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3"/>
            <p:cNvSpPr/>
            <p:nvPr/>
          </p:nvSpPr>
          <p:spPr>
            <a:xfrm>
              <a:off x="238125" y="173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3"/>
            <p:cNvSpPr/>
            <p:nvPr/>
          </p:nvSpPr>
          <p:spPr>
            <a:xfrm>
              <a:off x="238125" y="187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13"/>
            <p:cNvSpPr/>
            <p:nvPr/>
          </p:nvSpPr>
          <p:spPr>
            <a:xfrm>
              <a:off x="238125" y="20124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13"/>
            <p:cNvSpPr/>
            <p:nvPr/>
          </p:nvSpPr>
          <p:spPr>
            <a:xfrm>
              <a:off x="238125" y="2153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3"/>
            <p:cNvSpPr/>
            <p:nvPr/>
          </p:nvSpPr>
          <p:spPr>
            <a:xfrm>
              <a:off x="238125" y="2293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13"/>
            <p:cNvSpPr/>
            <p:nvPr/>
          </p:nvSpPr>
          <p:spPr>
            <a:xfrm>
              <a:off x="238125" y="2434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13"/>
            <p:cNvSpPr/>
            <p:nvPr/>
          </p:nvSpPr>
          <p:spPr>
            <a:xfrm>
              <a:off x="238125" y="257487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3"/>
            <p:cNvSpPr/>
            <p:nvPr/>
          </p:nvSpPr>
          <p:spPr>
            <a:xfrm>
              <a:off x="238125" y="27155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13"/>
            <p:cNvSpPr/>
            <p:nvPr/>
          </p:nvSpPr>
          <p:spPr>
            <a:xfrm>
              <a:off x="238125" y="2856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3"/>
            <p:cNvSpPr/>
            <p:nvPr/>
          </p:nvSpPr>
          <p:spPr>
            <a:xfrm>
              <a:off x="238125" y="2996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3"/>
            <p:cNvSpPr/>
            <p:nvPr/>
          </p:nvSpPr>
          <p:spPr>
            <a:xfrm>
              <a:off x="238125" y="31373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3"/>
            <p:cNvSpPr/>
            <p:nvPr/>
          </p:nvSpPr>
          <p:spPr>
            <a:xfrm>
              <a:off x="238125" y="327800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3"/>
            <p:cNvSpPr/>
            <p:nvPr/>
          </p:nvSpPr>
          <p:spPr>
            <a:xfrm>
              <a:off x="238125" y="34186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3"/>
            <p:cNvSpPr/>
            <p:nvPr/>
          </p:nvSpPr>
          <p:spPr>
            <a:xfrm>
              <a:off x="238125" y="35592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3"/>
            <p:cNvSpPr/>
            <p:nvPr/>
          </p:nvSpPr>
          <p:spPr>
            <a:xfrm>
              <a:off x="238125" y="3699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3"/>
            <p:cNvSpPr/>
            <p:nvPr/>
          </p:nvSpPr>
          <p:spPr>
            <a:xfrm>
              <a:off x="238125" y="38404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3"/>
            <p:cNvSpPr/>
            <p:nvPr/>
          </p:nvSpPr>
          <p:spPr>
            <a:xfrm>
              <a:off x="238125" y="39811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3"/>
            <p:cNvSpPr/>
            <p:nvPr/>
          </p:nvSpPr>
          <p:spPr>
            <a:xfrm>
              <a:off x="238125" y="41217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3"/>
            <p:cNvSpPr/>
            <p:nvPr/>
          </p:nvSpPr>
          <p:spPr>
            <a:xfrm>
              <a:off x="238125" y="42623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3"/>
            <p:cNvSpPr/>
            <p:nvPr/>
          </p:nvSpPr>
          <p:spPr>
            <a:xfrm>
              <a:off x="238125" y="4402925"/>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3"/>
            <p:cNvSpPr/>
            <p:nvPr/>
          </p:nvSpPr>
          <p:spPr>
            <a:xfrm>
              <a:off x="238125" y="4543550"/>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3"/>
            <p:cNvSpPr/>
            <p:nvPr/>
          </p:nvSpPr>
          <p:spPr>
            <a:xfrm>
              <a:off x="238125" y="4684200"/>
              <a:ext cx="7143650" cy="25"/>
            </a:xfrm>
            <a:custGeom>
              <a:avLst/>
              <a:gdLst/>
              <a:ahLst/>
              <a:cxnLst/>
              <a:rect l="l" t="t" r="r" b="b"/>
              <a:pathLst>
                <a:path w="285746" h="1" fill="none" extrusionOk="0">
                  <a:moveTo>
                    <a:pt x="285745" y="1"/>
                  </a:moveTo>
                  <a:lnTo>
                    <a:pt x="0" y="1"/>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3"/>
            <p:cNvSpPr/>
            <p:nvPr/>
          </p:nvSpPr>
          <p:spPr>
            <a:xfrm>
              <a:off x="238125" y="4824825"/>
              <a:ext cx="7143650" cy="25"/>
            </a:xfrm>
            <a:custGeom>
              <a:avLst/>
              <a:gdLst/>
              <a:ahLst/>
              <a:cxnLst/>
              <a:rect l="l" t="t" r="r" b="b"/>
              <a:pathLst>
                <a:path w="285746" h="1" fill="none" extrusionOk="0">
                  <a:moveTo>
                    <a:pt x="285745" y="0"/>
                  </a:moveTo>
                  <a:lnTo>
                    <a:pt x="0" y="0"/>
                  </a:lnTo>
                </a:path>
              </a:pathLst>
            </a:custGeom>
            <a:noFill/>
            <a:ln w="9525" cap="flat" cmpd="sng">
              <a:solidFill>
                <a:schemeClr val="accent6"/>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5" name="Google Shape;915;p13"/>
          <p:cNvSpPr/>
          <p:nvPr/>
        </p:nvSpPr>
        <p:spPr>
          <a:xfrm flipH="1">
            <a:off x="483626" y="1131275"/>
            <a:ext cx="8162400" cy="3470400"/>
          </a:xfrm>
          <a:prstGeom prst="trapezoid">
            <a:avLst>
              <a:gd name="adj" fmla="val 482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3"/>
          <p:cNvSpPr/>
          <p:nvPr/>
        </p:nvSpPr>
        <p:spPr>
          <a:xfrm rot="10800000" flipH="1">
            <a:off x="495069" y="540050"/>
            <a:ext cx="8165100" cy="406500"/>
          </a:xfrm>
          <a:prstGeom prst="trapezoid">
            <a:avLst>
              <a:gd name="adj" fmla="val 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3"/>
          <p:cNvSpPr txBox="1">
            <a:spLocks noGrp="1"/>
          </p:cNvSpPr>
          <p:nvPr>
            <p:ph type="title"/>
          </p:nvPr>
        </p:nvSpPr>
        <p:spPr>
          <a:xfrm>
            <a:off x="702144" y="531650"/>
            <a:ext cx="7739400" cy="42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2"/>
              </a:buClr>
              <a:buSzPts val="2800"/>
              <a:buFont typeface="Luckiest Guy"/>
              <a:buNone/>
              <a:defRPr>
                <a:solidFill>
                  <a:schemeClr val="accent3"/>
                </a:solidFill>
                <a:latin typeface="Luckiest Guy"/>
                <a:ea typeface="Luckiest Guy"/>
                <a:cs typeface="Luckiest Guy"/>
                <a:sym typeface="Luckiest Guy"/>
              </a:defRPr>
            </a:lvl1pPr>
            <a:lvl2pPr lvl="1">
              <a:spcBef>
                <a:spcPts val="0"/>
              </a:spcBef>
              <a:spcAft>
                <a:spcPts val="0"/>
              </a:spcAft>
              <a:buSzPts val="2800"/>
              <a:buFont typeface="Luckiest Guy"/>
              <a:buNone/>
              <a:defRPr>
                <a:latin typeface="Luckiest Guy"/>
                <a:ea typeface="Luckiest Guy"/>
                <a:cs typeface="Luckiest Guy"/>
                <a:sym typeface="Luckiest Guy"/>
              </a:defRPr>
            </a:lvl2pPr>
            <a:lvl3pPr lvl="2">
              <a:spcBef>
                <a:spcPts val="0"/>
              </a:spcBef>
              <a:spcAft>
                <a:spcPts val="0"/>
              </a:spcAft>
              <a:buSzPts val="2800"/>
              <a:buFont typeface="Luckiest Guy"/>
              <a:buNone/>
              <a:defRPr>
                <a:latin typeface="Luckiest Guy"/>
                <a:ea typeface="Luckiest Guy"/>
                <a:cs typeface="Luckiest Guy"/>
                <a:sym typeface="Luckiest Guy"/>
              </a:defRPr>
            </a:lvl3pPr>
            <a:lvl4pPr lvl="3">
              <a:spcBef>
                <a:spcPts val="0"/>
              </a:spcBef>
              <a:spcAft>
                <a:spcPts val="0"/>
              </a:spcAft>
              <a:buSzPts val="2800"/>
              <a:buFont typeface="Luckiest Guy"/>
              <a:buNone/>
              <a:defRPr>
                <a:latin typeface="Luckiest Guy"/>
                <a:ea typeface="Luckiest Guy"/>
                <a:cs typeface="Luckiest Guy"/>
                <a:sym typeface="Luckiest Guy"/>
              </a:defRPr>
            </a:lvl4pPr>
            <a:lvl5pPr lvl="4">
              <a:spcBef>
                <a:spcPts val="0"/>
              </a:spcBef>
              <a:spcAft>
                <a:spcPts val="0"/>
              </a:spcAft>
              <a:buSzPts val="2800"/>
              <a:buFont typeface="Luckiest Guy"/>
              <a:buNone/>
              <a:defRPr>
                <a:latin typeface="Luckiest Guy"/>
                <a:ea typeface="Luckiest Guy"/>
                <a:cs typeface="Luckiest Guy"/>
                <a:sym typeface="Luckiest Guy"/>
              </a:defRPr>
            </a:lvl5pPr>
            <a:lvl6pPr lvl="5">
              <a:spcBef>
                <a:spcPts val="0"/>
              </a:spcBef>
              <a:spcAft>
                <a:spcPts val="0"/>
              </a:spcAft>
              <a:buSzPts val="2800"/>
              <a:buFont typeface="Luckiest Guy"/>
              <a:buNone/>
              <a:defRPr>
                <a:latin typeface="Luckiest Guy"/>
                <a:ea typeface="Luckiest Guy"/>
                <a:cs typeface="Luckiest Guy"/>
                <a:sym typeface="Luckiest Guy"/>
              </a:defRPr>
            </a:lvl6pPr>
            <a:lvl7pPr lvl="6">
              <a:spcBef>
                <a:spcPts val="0"/>
              </a:spcBef>
              <a:spcAft>
                <a:spcPts val="0"/>
              </a:spcAft>
              <a:buSzPts val="2800"/>
              <a:buFont typeface="Luckiest Guy"/>
              <a:buNone/>
              <a:defRPr>
                <a:latin typeface="Luckiest Guy"/>
                <a:ea typeface="Luckiest Guy"/>
                <a:cs typeface="Luckiest Guy"/>
                <a:sym typeface="Luckiest Guy"/>
              </a:defRPr>
            </a:lvl7pPr>
            <a:lvl8pPr lvl="7">
              <a:spcBef>
                <a:spcPts val="0"/>
              </a:spcBef>
              <a:spcAft>
                <a:spcPts val="0"/>
              </a:spcAft>
              <a:buSzPts val="2800"/>
              <a:buFont typeface="Luckiest Guy"/>
              <a:buNone/>
              <a:defRPr>
                <a:latin typeface="Luckiest Guy"/>
                <a:ea typeface="Luckiest Guy"/>
                <a:cs typeface="Luckiest Guy"/>
                <a:sym typeface="Luckiest Guy"/>
              </a:defRPr>
            </a:lvl8pPr>
            <a:lvl9pPr lvl="8">
              <a:spcBef>
                <a:spcPts val="0"/>
              </a:spcBef>
              <a:spcAft>
                <a:spcPts val="0"/>
              </a:spcAft>
              <a:buSzPts val="2800"/>
              <a:buFont typeface="Luckiest Guy"/>
              <a:buNone/>
              <a:defRPr>
                <a:latin typeface="Luckiest Guy"/>
                <a:ea typeface="Luckiest Guy"/>
                <a:cs typeface="Luckiest Guy"/>
                <a:sym typeface="Luckiest Guy"/>
              </a:defRPr>
            </a:lvl9pPr>
          </a:lstStyle>
          <a:p>
            <a:endParaRPr/>
          </a:p>
        </p:txBody>
      </p:sp>
      <p:sp>
        <p:nvSpPr>
          <p:cNvPr id="918" name="Google Shape;918;p13"/>
          <p:cNvSpPr txBox="1">
            <a:spLocks noGrp="1"/>
          </p:cNvSpPr>
          <p:nvPr>
            <p:ph type="title" idx="2"/>
          </p:nvPr>
        </p:nvSpPr>
        <p:spPr>
          <a:xfrm>
            <a:off x="2242087" y="1763526"/>
            <a:ext cx="2084400" cy="3579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4"/>
              </a:buClr>
              <a:buSzPts val="2800"/>
              <a:buFont typeface="Luckiest Guy"/>
              <a:buNone/>
              <a:defRPr sz="2000">
                <a:solidFill>
                  <a:schemeClr val="accent1"/>
                </a:solidFill>
                <a:latin typeface="Luckiest Guy"/>
                <a:ea typeface="Luckiest Guy"/>
                <a:cs typeface="Luckiest Guy"/>
                <a:sym typeface="Luckiest Guy"/>
              </a:defRPr>
            </a:lvl1pPr>
            <a:lvl2pPr lvl="1"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2pPr>
            <a:lvl3pPr lvl="2"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3pPr>
            <a:lvl4pPr lvl="3"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4pPr>
            <a:lvl5pPr lvl="4"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5pPr>
            <a:lvl6pPr lvl="5"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6pPr>
            <a:lvl7pPr lvl="6"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7pPr>
            <a:lvl8pPr lvl="7"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8pPr>
            <a:lvl9pPr lvl="8"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9pPr>
          </a:lstStyle>
          <a:p>
            <a:endParaRPr/>
          </a:p>
        </p:txBody>
      </p:sp>
      <p:sp>
        <p:nvSpPr>
          <p:cNvPr id="919" name="Google Shape;919;p13"/>
          <p:cNvSpPr txBox="1">
            <a:spLocks noGrp="1"/>
          </p:cNvSpPr>
          <p:nvPr>
            <p:ph type="subTitle" idx="1"/>
          </p:nvPr>
        </p:nvSpPr>
        <p:spPr>
          <a:xfrm>
            <a:off x="2241937" y="2121432"/>
            <a:ext cx="2084400" cy="44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Font typeface="Montserrat"/>
              <a:buNone/>
              <a:defRPr sz="1400">
                <a:solidFill>
                  <a:schemeClr val="dk1"/>
                </a:solidFill>
                <a:latin typeface="Alata"/>
                <a:ea typeface="Alata"/>
                <a:cs typeface="Alata"/>
                <a:sym typeface="Alata"/>
              </a:defRPr>
            </a:lvl1pPr>
            <a:lvl2pPr lvl="1"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sp>
        <p:nvSpPr>
          <p:cNvPr id="920" name="Google Shape;920;p13"/>
          <p:cNvSpPr txBox="1">
            <a:spLocks noGrp="1"/>
          </p:cNvSpPr>
          <p:nvPr>
            <p:ph type="title" idx="3" hasCustomPrompt="1"/>
          </p:nvPr>
        </p:nvSpPr>
        <p:spPr>
          <a:xfrm>
            <a:off x="1329437" y="1952663"/>
            <a:ext cx="776400" cy="420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Luckiest Guy"/>
              <a:buNone/>
              <a:defRPr sz="2500">
                <a:solidFill>
                  <a:schemeClr val="dk1"/>
                </a:solidFill>
                <a:latin typeface="Luckiest Guy"/>
                <a:ea typeface="Luckiest Guy"/>
                <a:cs typeface="Luckiest Guy"/>
                <a:sym typeface="Luckiest Guy"/>
              </a:defRPr>
            </a:lvl1pPr>
            <a:lvl2pPr lvl="1" algn="ctr" rtl="0">
              <a:spcBef>
                <a:spcPts val="0"/>
              </a:spcBef>
              <a:spcAft>
                <a:spcPts val="0"/>
              </a:spcAft>
              <a:buSzPts val="2000"/>
              <a:buFont typeface="Luckiest Guy"/>
              <a:buNone/>
              <a:defRPr sz="2000" b="1">
                <a:latin typeface="Luckiest Guy"/>
                <a:ea typeface="Luckiest Guy"/>
                <a:cs typeface="Luckiest Guy"/>
                <a:sym typeface="Luckiest Guy"/>
              </a:defRPr>
            </a:lvl2pPr>
            <a:lvl3pPr lvl="2" algn="ctr" rtl="0">
              <a:spcBef>
                <a:spcPts val="0"/>
              </a:spcBef>
              <a:spcAft>
                <a:spcPts val="0"/>
              </a:spcAft>
              <a:buSzPts val="2000"/>
              <a:buFont typeface="Luckiest Guy"/>
              <a:buNone/>
              <a:defRPr sz="2000" b="1">
                <a:latin typeface="Luckiest Guy"/>
                <a:ea typeface="Luckiest Guy"/>
                <a:cs typeface="Luckiest Guy"/>
                <a:sym typeface="Luckiest Guy"/>
              </a:defRPr>
            </a:lvl3pPr>
            <a:lvl4pPr lvl="3" algn="ctr" rtl="0">
              <a:spcBef>
                <a:spcPts val="0"/>
              </a:spcBef>
              <a:spcAft>
                <a:spcPts val="0"/>
              </a:spcAft>
              <a:buSzPts val="2000"/>
              <a:buFont typeface="Luckiest Guy"/>
              <a:buNone/>
              <a:defRPr sz="2000" b="1">
                <a:latin typeface="Luckiest Guy"/>
                <a:ea typeface="Luckiest Guy"/>
                <a:cs typeface="Luckiest Guy"/>
                <a:sym typeface="Luckiest Guy"/>
              </a:defRPr>
            </a:lvl4pPr>
            <a:lvl5pPr lvl="4" algn="ctr" rtl="0">
              <a:spcBef>
                <a:spcPts val="0"/>
              </a:spcBef>
              <a:spcAft>
                <a:spcPts val="0"/>
              </a:spcAft>
              <a:buSzPts val="2000"/>
              <a:buFont typeface="Luckiest Guy"/>
              <a:buNone/>
              <a:defRPr sz="2000" b="1">
                <a:latin typeface="Luckiest Guy"/>
                <a:ea typeface="Luckiest Guy"/>
                <a:cs typeface="Luckiest Guy"/>
                <a:sym typeface="Luckiest Guy"/>
              </a:defRPr>
            </a:lvl5pPr>
            <a:lvl6pPr lvl="5" algn="ctr" rtl="0">
              <a:spcBef>
                <a:spcPts val="0"/>
              </a:spcBef>
              <a:spcAft>
                <a:spcPts val="0"/>
              </a:spcAft>
              <a:buSzPts val="2000"/>
              <a:buFont typeface="Luckiest Guy"/>
              <a:buNone/>
              <a:defRPr sz="2000" b="1">
                <a:latin typeface="Luckiest Guy"/>
                <a:ea typeface="Luckiest Guy"/>
                <a:cs typeface="Luckiest Guy"/>
                <a:sym typeface="Luckiest Guy"/>
              </a:defRPr>
            </a:lvl6pPr>
            <a:lvl7pPr lvl="6" algn="ctr" rtl="0">
              <a:spcBef>
                <a:spcPts val="0"/>
              </a:spcBef>
              <a:spcAft>
                <a:spcPts val="0"/>
              </a:spcAft>
              <a:buSzPts val="2000"/>
              <a:buFont typeface="Luckiest Guy"/>
              <a:buNone/>
              <a:defRPr sz="2000" b="1">
                <a:latin typeface="Luckiest Guy"/>
                <a:ea typeface="Luckiest Guy"/>
                <a:cs typeface="Luckiest Guy"/>
                <a:sym typeface="Luckiest Guy"/>
              </a:defRPr>
            </a:lvl7pPr>
            <a:lvl8pPr lvl="7" algn="ctr" rtl="0">
              <a:spcBef>
                <a:spcPts val="0"/>
              </a:spcBef>
              <a:spcAft>
                <a:spcPts val="0"/>
              </a:spcAft>
              <a:buSzPts val="2000"/>
              <a:buFont typeface="Luckiest Guy"/>
              <a:buNone/>
              <a:defRPr sz="2000" b="1">
                <a:latin typeface="Luckiest Guy"/>
                <a:ea typeface="Luckiest Guy"/>
                <a:cs typeface="Luckiest Guy"/>
                <a:sym typeface="Luckiest Guy"/>
              </a:defRPr>
            </a:lvl8pPr>
            <a:lvl9pPr lvl="8" algn="ctr" rtl="0">
              <a:spcBef>
                <a:spcPts val="0"/>
              </a:spcBef>
              <a:spcAft>
                <a:spcPts val="0"/>
              </a:spcAft>
              <a:buSzPts val="2000"/>
              <a:buFont typeface="Luckiest Guy"/>
              <a:buNone/>
              <a:defRPr sz="2000" b="1">
                <a:latin typeface="Luckiest Guy"/>
                <a:ea typeface="Luckiest Guy"/>
                <a:cs typeface="Luckiest Guy"/>
                <a:sym typeface="Luckiest Guy"/>
              </a:defRPr>
            </a:lvl9pPr>
          </a:lstStyle>
          <a:p>
            <a:r>
              <a:t>xx%</a:t>
            </a:r>
          </a:p>
        </p:txBody>
      </p:sp>
      <p:sp>
        <p:nvSpPr>
          <p:cNvPr id="921" name="Google Shape;921;p13"/>
          <p:cNvSpPr txBox="1">
            <a:spLocks noGrp="1"/>
          </p:cNvSpPr>
          <p:nvPr>
            <p:ph type="title" idx="4" hasCustomPrompt="1"/>
          </p:nvPr>
        </p:nvSpPr>
        <p:spPr>
          <a:xfrm>
            <a:off x="1329437" y="3360288"/>
            <a:ext cx="776400" cy="420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Luckiest Guy"/>
              <a:buNone/>
              <a:defRPr sz="2500">
                <a:solidFill>
                  <a:schemeClr val="dk1"/>
                </a:solidFill>
                <a:latin typeface="Luckiest Guy"/>
                <a:ea typeface="Luckiest Guy"/>
                <a:cs typeface="Luckiest Guy"/>
                <a:sym typeface="Luckiest Guy"/>
              </a:defRPr>
            </a:lvl1pPr>
            <a:lvl2pPr lvl="1" algn="ctr" rtl="0">
              <a:spcBef>
                <a:spcPts val="0"/>
              </a:spcBef>
              <a:spcAft>
                <a:spcPts val="0"/>
              </a:spcAft>
              <a:buSzPts val="2000"/>
              <a:buFont typeface="Luckiest Guy"/>
              <a:buNone/>
              <a:defRPr sz="2000" b="1">
                <a:latin typeface="Luckiest Guy"/>
                <a:ea typeface="Luckiest Guy"/>
                <a:cs typeface="Luckiest Guy"/>
                <a:sym typeface="Luckiest Guy"/>
              </a:defRPr>
            </a:lvl2pPr>
            <a:lvl3pPr lvl="2" algn="ctr" rtl="0">
              <a:spcBef>
                <a:spcPts val="0"/>
              </a:spcBef>
              <a:spcAft>
                <a:spcPts val="0"/>
              </a:spcAft>
              <a:buSzPts val="2000"/>
              <a:buFont typeface="Luckiest Guy"/>
              <a:buNone/>
              <a:defRPr sz="2000" b="1">
                <a:latin typeface="Luckiest Guy"/>
                <a:ea typeface="Luckiest Guy"/>
                <a:cs typeface="Luckiest Guy"/>
                <a:sym typeface="Luckiest Guy"/>
              </a:defRPr>
            </a:lvl3pPr>
            <a:lvl4pPr lvl="3" algn="ctr" rtl="0">
              <a:spcBef>
                <a:spcPts val="0"/>
              </a:spcBef>
              <a:spcAft>
                <a:spcPts val="0"/>
              </a:spcAft>
              <a:buSzPts val="2000"/>
              <a:buFont typeface="Luckiest Guy"/>
              <a:buNone/>
              <a:defRPr sz="2000" b="1">
                <a:latin typeface="Luckiest Guy"/>
                <a:ea typeface="Luckiest Guy"/>
                <a:cs typeface="Luckiest Guy"/>
                <a:sym typeface="Luckiest Guy"/>
              </a:defRPr>
            </a:lvl4pPr>
            <a:lvl5pPr lvl="4" algn="ctr" rtl="0">
              <a:spcBef>
                <a:spcPts val="0"/>
              </a:spcBef>
              <a:spcAft>
                <a:spcPts val="0"/>
              </a:spcAft>
              <a:buSzPts val="2000"/>
              <a:buFont typeface="Luckiest Guy"/>
              <a:buNone/>
              <a:defRPr sz="2000" b="1">
                <a:latin typeface="Luckiest Guy"/>
                <a:ea typeface="Luckiest Guy"/>
                <a:cs typeface="Luckiest Guy"/>
                <a:sym typeface="Luckiest Guy"/>
              </a:defRPr>
            </a:lvl5pPr>
            <a:lvl6pPr lvl="5" algn="ctr" rtl="0">
              <a:spcBef>
                <a:spcPts val="0"/>
              </a:spcBef>
              <a:spcAft>
                <a:spcPts val="0"/>
              </a:spcAft>
              <a:buSzPts val="2000"/>
              <a:buFont typeface="Luckiest Guy"/>
              <a:buNone/>
              <a:defRPr sz="2000" b="1">
                <a:latin typeface="Luckiest Guy"/>
                <a:ea typeface="Luckiest Guy"/>
                <a:cs typeface="Luckiest Guy"/>
                <a:sym typeface="Luckiest Guy"/>
              </a:defRPr>
            </a:lvl6pPr>
            <a:lvl7pPr lvl="6" algn="ctr" rtl="0">
              <a:spcBef>
                <a:spcPts val="0"/>
              </a:spcBef>
              <a:spcAft>
                <a:spcPts val="0"/>
              </a:spcAft>
              <a:buSzPts val="2000"/>
              <a:buFont typeface="Luckiest Guy"/>
              <a:buNone/>
              <a:defRPr sz="2000" b="1">
                <a:latin typeface="Luckiest Guy"/>
                <a:ea typeface="Luckiest Guy"/>
                <a:cs typeface="Luckiest Guy"/>
                <a:sym typeface="Luckiest Guy"/>
              </a:defRPr>
            </a:lvl7pPr>
            <a:lvl8pPr lvl="7" algn="ctr" rtl="0">
              <a:spcBef>
                <a:spcPts val="0"/>
              </a:spcBef>
              <a:spcAft>
                <a:spcPts val="0"/>
              </a:spcAft>
              <a:buSzPts val="2000"/>
              <a:buFont typeface="Luckiest Guy"/>
              <a:buNone/>
              <a:defRPr sz="2000" b="1">
                <a:latin typeface="Luckiest Guy"/>
                <a:ea typeface="Luckiest Guy"/>
                <a:cs typeface="Luckiest Guy"/>
                <a:sym typeface="Luckiest Guy"/>
              </a:defRPr>
            </a:lvl8pPr>
            <a:lvl9pPr lvl="8" algn="ctr" rtl="0">
              <a:spcBef>
                <a:spcPts val="0"/>
              </a:spcBef>
              <a:spcAft>
                <a:spcPts val="0"/>
              </a:spcAft>
              <a:buSzPts val="2000"/>
              <a:buFont typeface="Luckiest Guy"/>
              <a:buNone/>
              <a:defRPr sz="2000" b="1">
                <a:latin typeface="Luckiest Guy"/>
                <a:ea typeface="Luckiest Guy"/>
                <a:cs typeface="Luckiest Guy"/>
                <a:sym typeface="Luckiest Guy"/>
              </a:defRPr>
            </a:lvl9pPr>
          </a:lstStyle>
          <a:p>
            <a:r>
              <a:t>xx%</a:t>
            </a:r>
          </a:p>
        </p:txBody>
      </p:sp>
      <p:sp>
        <p:nvSpPr>
          <p:cNvPr id="922" name="Google Shape;922;p13"/>
          <p:cNvSpPr txBox="1">
            <a:spLocks noGrp="1"/>
          </p:cNvSpPr>
          <p:nvPr>
            <p:ph type="title" idx="5" hasCustomPrompt="1"/>
          </p:nvPr>
        </p:nvSpPr>
        <p:spPr>
          <a:xfrm>
            <a:off x="4876687" y="1953713"/>
            <a:ext cx="776400" cy="417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Luckiest Guy"/>
              <a:buNone/>
              <a:defRPr sz="2500">
                <a:solidFill>
                  <a:schemeClr val="dk1"/>
                </a:solidFill>
                <a:latin typeface="Luckiest Guy"/>
                <a:ea typeface="Luckiest Guy"/>
                <a:cs typeface="Luckiest Guy"/>
                <a:sym typeface="Luckiest Guy"/>
              </a:defRPr>
            </a:lvl1pPr>
            <a:lvl2pPr lvl="1" algn="ctr" rtl="0">
              <a:spcBef>
                <a:spcPts val="0"/>
              </a:spcBef>
              <a:spcAft>
                <a:spcPts val="0"/>
              </a:spcAft>
              <a:buSzPts val="2000"/>
              <a:buFont typeface="Luckiest Guy"/>
              <a:buNone/>
              <a:defRPr sz="2000" b="1">
                <a:latin typeface="Luckiest Guy"/>
                <a:ea typeface="Luckiest Guy"/>
                <a:cs typeface="Luckiest Guy"/>
                <a:sym typeface="Luckiest Guy"/>
              </a:defRPr>
            </a:lvl2pPr>
            <a:lvl3pPr lvl="2" algn="ctr" rtl="0">
              <a:spcBef>
                <a:spcPts val="0"/>
              </a:spcBef>
              <a:spcAft>
                <a:spcPts val="0"/>
              </a:spcAft>
              <a:buSzPts val="2000"/>
              <a:buFont typeface="Luckiest Guy"/>
              <a:buNone/>
              <a:defRPr sz="2000" b="1">
                <a:latin typeface="Luckiest Guy"/>
                <a:ea typeface="Luckiest Guy"/>
                <a:cs typeface="Luckiest Guy"/>
                <a:sym typeface="Luckiest Guy"/>
              </a:defRPr>
            </a:lvl3pPr>
            <a:lvl4pPr lvl="3" algn="ctr" rtl="0">
              <a:spcBef>
                <a:spcPts val="0"/>
              </a:spcBef>
              <a:spcAft>
                <a:spcPts val="0"/>
              </a:spcAft>
              <a:buSzPts val="2000"/>
              <a:buFont typeface="Luckiest Guy"/>
              <a:buNone/>
              <a:defRPr sz="2000" b="1">
                <a:latin typeface="Luckiest Guy"/>
                <a:ea typeface="Luckiest Guy"/>
                <a:cs typeface="Luckiest Guy"/>
                <a:sym typeface="Luckiest Guy"/>
              </a:defRPr>
            </a:lvl4pPr>
            <a:lvl5pPr lvl="4" algn="ctr" rtl="0">
              <a:spcBef>
                <a:spcPts val="0"/>
              </a:spcBef>
              <a:spcAft>
                <a:spcPts val="0"/>
              </a:spcAft>
              <a:buSzPts val="2000"/>
              <a:buFont typeface="Luckiest Guy"/>
              <a:buNone/>
              <a:defRPr sz="2000" b="1">
                <a:latin typeface="Luckiest Guy"/>
                <a:ea typeface="Luckiest Guy"/>
                <a:cs typeface="Luckiest Guy"/>
                <a:sym typeface="Luckiest Guy"/>
              </a:defRPr>
            </a:lvl5pPr>
            <a:lvl6pPr lvl="5" algn="ctr" rtl="0">
              <a:spcBef>
                <a:spcPts val="0"/>
              </a:spcBef>
              <a:spcAft>
                <a:spcPts val="0"/>
              </a:spcAft>
              <a:buSzPts val="2000"/>
              <a:buFont typeface="Luckiest Guy"/>
              <a:buNone/>
              <a:defRPr sz="2000" b="1">
                <a:latin typeface="Luckiest Guy"/>
                <a:ea typeface="Luckiest Guy"/>
                <a:cs typeface="Luckiest Guy"/>
                <a:sym typeface="Luckiest Guy"/>
              </a:defRPr>
            </a:lvl6pPr>
            <a:lvl7pPr lvl="6" algn="ctr" rtl="0">
              <a:spcBef>
                <a:spcPts val="0"/>
              </a:spcBef>
              <a:spcAft>
                <a:spcPts val="0"/>
              </a:spcAft>
              <a:buSzPts val="2000"/>
              <a:buFont typeface="Luckiest Guy"/>
              <a:buNone/>
              <a:defRPr sz="2000" b="1">
                <a:latin typeface="Luckiest Guy"/>
                <a:ea typeface="Luckiest Guy"/>
                <a:cs typeface="Luckiest Guy"/>
                <a:sym typeface="Luckiest Guy"/>
              </a:defRPr>
            </a:lvl7pPr>
            <a:lvl8pPr lvl="7" algn="ctr" rtl="0">
              <a:spcBef>
                <a:spcPts val="0"/>
              </a:spcBef>
              <a:spcAft>
                <a:spcPts val="0"/>
              </a:spcAft>
              <a:buSzPts val="2000"/>
              <a:buFont typeface="Luckiest Guy"/>
              <a:buNone/>
              <a:defRPr sz="2000" b="1">
                <a:latin typeface="Luckiest Guy"/>
                <a:ea typeface="Luckiest Guy"/>
                <a:cs typeface="Luckiest Guy"/>
                <a:sym typeface="Luckiest Guy"/>
              </a:defRPr>
            </a:lvl8pPr>
            <a:lvl9pPr lvl="8" algn="ctr" rtl="0">
              <a:spcBef>
                <a:spcPts val="0"/>
              </a:spcBef>
              <a:spcAft>
                <a:spcPts val="0"/>
              </a:spcAft>
              <a:buSzPts val="2000"/>
              <a:buFont typeface="Luckiest Guy"/>
              <a:buNone/>
              <a:defRPr sz="2000" b="1">
                <a:latin typeface="Luckiest Guy"/>
                <a:ea typeface="Luckiest Guy"/>
                <a:cs typeface="Luckiest Guy"/>
                <a:sym typeface="Luckiest Guy"/>
              </a:defRPr>
            </a:lvl9pPr>
          </a:lstStyle>
          <a:p>
            <a:r>
              <a:t>xx%</a:t>
            </a:r>
          </a:p>
        </p:txBody>
      </p:sp>
      <p:sp>
        <p:nvSpPr>
          <p:cNvPr id="923" name="Google Shape;923;p13"/>
          <p:cNvSpPr txBox="1">
            <a:spLocks noGrp="1"/>
          </p:cNvSpPr>
          <p:nvPr>
            <p:ph type="title" idx="6" hasCustomPrompt="1"/>
          </p:nvPr>
        </p:nvSpPr>
        <p:spPr>
          <a:xfrm>
            <a:off x="4876687" y="3361338"/>
            <a:ext cx="776400" cy="417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Luckiest Guy"/>
              <a:buNone/>
              <a:defRPr sz="2500">
                <a:solidFill>
                  <a:schemeClr val="dk1"/>
                </a:solidFill>
                <a:latin typeface="Luckiest Guy"/>
                <a:ea typeface="Luckiest Guy"/>
                <a:cs typeface="Luckiest Guy"/>
                <a:sym typeface="Luckiest Guy"/>
              </a:defRPr>
            </a:lvl1pPr>
            <a:lvl2pPr lvl="1" algn="ctr" rtl="0">
              <a:spcBef>
                <a:spcPts val="0"/>
              </a:spcBef>
              <a:spcAft>
                <a:spcPts val="0"/>
              </a:spcAft>
              <a:buSzPts val="2000"/>
              <a:buFont typeface="Luckiest Guy"/>
              <a:buNone/>
              <a:defRPr sz="2000" b="1">
                <a:latin typeface="Luckiest Guy"/>
                <a:ea typeface="Luckiest Guy"/>
                <a:cs typeface="Luckiest Guy"/>
                <a:sym typeface="Luckiest Guy"/>
              </a:defRPr>
            </a:lvl2pPr>
            <a:lvl3pPr lvl="2" algn="ctr" rtl="0">
              <a:spcBef>
                <a:spcPts val="0"/>
              </a:spcBef>
              <a:spcAft>
                <a:spcPts val="0"/>
              </a:spcAft>
              <a:buSzPts val="2000"/>
              <a:buFont typeface="Luckiest Guy"/>
              <a:buNone/>
              <a:defRPr sz="2000" b="1">
                <a:latin typeface="Luckiest Guy"/>
                <a:ea typeface="Luckiest Guy"/>
                <a:cs typeface="Luckiest Guy"/>
                <a:sym typeface="Luckiest Guy"/>
              </a:defRPr>
            </a:lvl3pPr>
            <a:lvl4pPr lvl="3" algn="ctr" rtl="0">
              <a:spcBef>
                <a:spcPts val="0"/>
              </a:spcBef>
              <a:spcAft>
                <a:spcPts val="0"/>
              </a:spcAft>
              <a:buSzPts val="2000"/>
              <a:buFont typeface="Luckiest Guy"/>
              <a:buNone/>
              <a:defRPr sz="2000" b="1">
                <a:latin typeface="Luckiest Guy"/>
                <a:ea typeface="Luckiest Guy"/>
                <a:cs typeface="Luckiest Guy"/>
                <a:sym typeface="Luckiest Guy"/>
              </a:defRPr>
            </a:lvl4pPr>
            <a:lvl5pPr lvl="4" algn="ctr" rtl="0">
              <a:spcBef>
                <a:spcPts val="0"/>
              </a:spcBef>
              <a:spcAft>
                <a:spcPts val="0"/>
              </a:spcAft>
              <a:buSzPts val="2000"/>
              <a:buFont typeface="Luckiest Guy"/>
              <a:buNone/>
              <a:defRPr sz="2000" b="1">
                <a:latin typeface="Luckiest Guy"/>
                <a:ea typeface="Luckiest Guy"/>
                <a:cs typeface="Luckiest Guy"/>
                <a:sym typeface="Luckiest Guy"/>
              </a:defRPr>
            </a:lvl5pPr>
            <a:lvl6pPr lvl="5" algn="ctr" rtl="0">
              <a:spcBef>
                <a:spcPts val="0"/>
              </a:spcBef>
              <a:spcAft>
                <a:spcPts val="0"/>
              </a:spcAft>
              <a:buSzPts val="2000"/>
              <a:buFont typeface="Luckiest Guy"/>
              <a:buNone/>
              <a:defRPr sz="2000" b="1">
                <a:latin typeface="Luckiest Guy"/>
                <a:ea typeface="Luckiest Guy"/>
                <a:cs typeface="Luckiest Guy"/>
                <a:sym typeface="Luckiest Guy"/>
              </a:defRPr>
            </a:lvl6pPr>
            <a:lvl7pPr lvl="6" algn="ctr" rtl="0">
              <a:spcBef>
                <a:spcPts val="0"/>
              </a:spcBef>
              <a:spcAft>
                <a:spcPts val="0"/>
              </a:spcAft>
              <a:buSzPts val="2000"/>
              <a:buFont typeface="Luckiest Guy"/>
              <a:buNone/>
              <a:defRPr sz="2000" b="1">
                <a:latin typeface="Luckiest Guy"/>
                <a:ea typeface="Luckiest Guy"/>
                <a:cs typeface="Luckiest Guy"/>
                <a:sym typeface="Luckiest Guy"/>
              </a:defRPr>
            </a:lvl7pPr>
            <a:lvl8pPr lvl="7" algn="ctr" rtl="0">
              <a:spcBef>
                <a:spcPts val="0"/>
              </a:spcBef>
              <a:spcAft>
                <a:spcPts val="0"/>
              </a:spcAft>
              <a:buSzPts val="2000"/>
              <a:buFont typeface="Luckiest Guy"/>
              <a:buNone/>
              <a:defRPr sz="2000" b="1">
                <a:latin typeface="Luckiest Guy"/>
                <a:ea typeface="Luckiest Guy"/>
                <a:cs typeface="Luckiest Guy"/>
                <a:sym typeface="Luckiest Guy"/>
              </a:defRPr>
            </a:lvl8pPr>
            <a:lvl9pPr lvl="8" algn="ctr" rtl="0">
              <a:spcBef>
                <a:spcPts val="0"/>
              </a:spcBef>
              <a:spcAft>
                <a:spcPts val="0"/>
              </a:spcAft>
              <a:buSzPts val="2000"/>
              <a:buFont typeface="Luckiest Guy"/>
              <a:buNone/>
              <a:defRPr sz="2000" b="1">
                <a:latin typeface="Luckiest Guy"/>
                <a:ea typeface="Luckiest Guy"/>
                <a:cs typeface="Luckiest Guy"/>
                <a:sym typeface="Luckiest Guy"/>
              </a:defRPr>
            </a:lvl9pPr>
          </a:lstStyle>
          <a:p>
            <a:r>
              <a:t>xx%</a:t>
            </a:r>
          </a:p>
        </p:txBody>
      </p:sp>
      <p:sp>
        <p:nvSpPr>
          <p:cNvPr id="924" name="Google Shape;924;p13"/>
          <p:cNvSpPr txBox="1">
            <a:spLocks noGrp="1"/>
          </p:cNvSpPr>
          <p:nvPr>
            <p:ph type="title" idx="7"/>
          </p:nvPr>
        </p:nvSpPr>
        <p:spPr>
          <a:xfrm>
            <a:off x="2242112" y="3169437"/>
            <a:ext cx="2084400" cy="3579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4"/>
              </a:buClr>
              <a:buSzPts val="2800"/>
              <a:buFont typeface="Luckiest Guy"/>
              <a:buNone/>
              <a:defRPr sz="2000">
                <a:solidFill>
                  <a:schemeClr val="accent1"/>
                </a:solidFill>
                <a:latin typeface="Luckiest Guy"/>
                <a:ea typeface="Luckiest Guy"/>
                <a:cs typeface="Luckiest Guy"/>
                <a:sym typeface="Luckiest Guy"/>
              </a:defRPr>
            </a:lvl1pPr>
            <a:lvl2pPr lvl="1"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2pPr>
            <a:lvl3pPr lvl="2"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3pPr>
            <a:lvl4pPr lvl="3"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4pPr>
            <a:lvl5pPr lvl="4"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5pPr>
            <a:lvl6pPr lvl="5"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6pPr>
            <a:lvl7pPr lvl="6"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7pPr>
            <a:lvl8pPr lvl="7"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8pPr>
            <a:lvl9pPr lvl="8"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9pPr>
          </a:lstStyle>
          <a:p>
            <a:endParaRPr/>
          </a:p>
        </p:txBody>
      </p:sp>
      <p:sp>
        <p:nvSpPr>
          <p:cNvPr id="925" name="Google Shape;925;p13"/>
          <p:cNvSpPr txBox="1">
            <a:spLocks noGrp="1"/>
          </p:cNvSpPr>
          <p:nvPr>
            <p:ph type="subTitle" idx="8"/>
          </p:nvPr>
        </p:nvSpPr>
        <p:spPr>
          <a:xfrm>
            <a:off x="2242112" y="3530776"/>
            <a:ext cx="2084400" cy="44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Font typeface="Montserrat"/>
              <a:buNone/>
              <a:defRPr sz="1400">
                <a:solidFill>
                  <a:schemeClr val="dk1"/>
                </a:solidFill>
                <a:latin typeface="Alata"/>
                <a:ea typeface="Alata"/>
                <a:cs typeface="Alata"/>
                <a:sym typeface="Alata"/>
              </a:defRPr>
            </a:lvl1pPr>
            <a:lvl2pPr lvl="1"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sp>
        <p:nvSpPr>
          <p:cNvPr id="926" name="Google Shape;926;p13"/>
          <p:cNvSpPr txBox="1">
            <a:spLocks noGrp="1"/>
          </p:cNvSpPr>
          <p:nvPr>
            <p:ph type="title" idx="9"/>
          </p:nvPr>
        </p:nvSpPr>
        <p:spPr>
          <a:xfrm>
            <a:off x="5780857" y="1763525"/>
            <a:ext cx="2084400" cy="3579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4"/>
              </a:buClr>
              <a:buSzPts val="2800"/>
              <a:buFont typeface="Luckiest Guy"/>
              <a:buNone/>
              <a:defRPr sz="2000">
                <a:solidFill>
                  <a:schemeClr val="accent1"/>
                </a:solidFill>
                <a:latin typeface="Luckiest Guy"/>
                <a:ea typeface="Luckiest Guy"/>
                <a:cs typeface="Luckiest Guy"/>
                <a:sym typeface="Luckiest Guy"/>
              </a:defRPr>
            </a:lvl1pPr>
            <a:lvl2pPr lvl="1"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2pPr>
            <a:lvl3pPr lvl="2"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3pPr>
            <a:lvl4pPr lvl="3"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4pPr>
            <a:lvl5pPr lvl="4"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5pPr>
            <a:lvl6pPr lvl="5"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6pPr>
            <a:lvl7pPr lvl="6"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7pPr>
            <a:lvl8pPr lvl="7"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8pPr>
            <a:lvl9pPr lvl="8"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9pPr>
          </a:lstStyle>
          <a:p>
            <a:endParaRPr/>
          </a:p>
        </p:txBody>
      </p:sp>
      <p:sp>
        <p:nvSpPr>
          <p:cNvPr id="927" name="Google Shape;927;p13"/>
          <p:cNvSpPr txBox="1">
            <a:spLocks noGrp="1"/>
          </p:cNvSpPr>
          <p:nvPr>
            <p:ph type="subTitle" idx="13"/>
          </p:nvPr>
        </p:nvSpPr>
        <p:spPr>
          <a:xfrm>
            <a:off x="5780687" y="2121431"/>
            <a:ext cx="2084400" cy="44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Font typeface="Montserrat"/>
              <a:buNone/>
              <a:defRPr sz="1400">
                <a:solidFill>
                  <a:schemeClr val="dk1"/>
                </a:solidFill>
                <a:latin typeface="Alata"/>
                <a:ea typeface="Alata"/>
                <a:cs typeface="Alata"/>
                <a:sym typeface="Alata"/>
              </a:defRPr>
            </a:lvl1pPr>
            <a:lvl2pPr lvl="1"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sp>
        <p:nvSpPr>
          <p:cNvPr id="928" name="Google Shape;928;p13"/>
          <p:cNvSpPr txBox="1">
            <a:spLocks noGrp="1"/>
          </p:cNvSpPr>
          <p:nvPr>
            <p:ph type="title" idx="14"/>
          </p:nvPr>
        </p:nvSpPr>
        <p:spPr>
          <a:xfrm>
            <a:off x="5780863" y="3169437"/>
            <a:ext cx="2084400" cy="3579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4"/>
              </a:buClr>
              <a:buSzPts val="2800"/>
              <a:buFont typeface="Luckiest Guy"/>
              <a:buNone/>
              <a:defRPr sz="2000">
                <a:solidFill>
                  <a:schemeClr val="accent1"/>
                </a:solidFill>
                <a:latin typeface="Luckiest Guy"/>
                <a:ea typeface="Luckiest Guy"/>
                <a:cs typeface="Luckiest Guy"/>
                <a:sym typeface="Luckiest Guy"/>
              </a:defRPr>
            </a:lvl1pPr>
            <a:lvl2pPr lvl="1"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2pPr>
            <a:lvl3pPr lvl="2"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3pPr>
            <a:lvl4pPr lvl="3"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4pPr>
            <a:lvl5pPr lvl="4"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5pPr>
            <a:lvl6pPr lvl="5"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6pPr>
            <a:lvl7pPr lvl="6"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7pPr>
            <a:lvl8pPr lvl="7"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8pPr>
            <a:lvl9pPr lvl="8" rtl="0">
              <a:spcBef>
                <a:spcPts val="0"/>
              </a:spcBef>
              <a:spcAft>
                <a:spcPts val="0"/>
              </a:spcAft>
              <a:buClr>
                <a:schemeClr val="accent4"/>
              </a:buClr>
              <a:buSzPts val="2800"/>
              <a:buFont typeface="Luckiest Guy"/>
              <a:buNone/>
              <a:defRPr b="1">
                <a:solidFill>
                  <a:schemeClr val="accent4"/>
                </a:solidFill>
                <a:latin typeface="Luckiest Guy"/>
                <a:ea typeface="Luckiest Guy"/>
                <a:cs typeface="Luckiest Guy"/>
                <a:sym typeface="Luckiest Guy"/>
              </a:defRPr>
            </a:lvl9pPr>
          </a:lstStyle>
          <a:p>
            <a:endParaRPr/>
          </a:p>
        </p:txBody>
      </p:sp>
      <p:sp>
        <p:nvSpPr>
          <p:cNvPr id="929" name="Google Shape;929;p13"/>
          <p:cNvSpPr txBox="1">
            <a:spLocks noGrp="1"/>
          </p:cNvSpPr>
          <p:nvPr>
            <p:ph type="subTitle" idx="15"/>
          </p:nvPr>
        </p:nvSpPr>
        <p:spPr>
          <a:xfrm>
            <a:off x="5780688" y="3530776"/>
            <a:ext cx="2084400" cy="440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Font typeface="Montserrat"/>
              <a:buNone/>
              <a:defRPr sz="1400">
                <a:solidFill>
                  <a:schemeClr val="dk1"/>
                </a:solidFill>
                <a:latin typeface="Alata"/>
                <a:ea typeface="Alata"/>
                <a:cs typeface="Alata"/>
                <a:sym typeface="Alata"/>
              </a:defRPr>
            </a:lvl1pPr>
            <a:lvl2pPr lvl="1"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rtl="0">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endParaRPr/>
          </a:p>
        </p:txBody>
      </p:sp>
      <p:sp>
        <p:nvSpPr>
          <p:cNvPr id="930" name="Google Shape;930;p13"/>
          <p:cNvSpPr/>
          <p:nvPr/>
        </p:nvSpPr>
        <p:spPr>
          <a:xfrm>
            <a:off x="372909" y="471616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3"/>
          <p:cNvSpPr/>
          <p:nvPr/>
        </p:nvSpPr>
        <p:spPr>
          <a:xfrm>
            <a:off x="342924" y="2575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3"/>
          <p:cNvSpPr/>
          <p:nvPr/>
        </p:nvSpPr>
        <p:spPr>
          <a:xfrm>
            <a:off x="8773541" y="85837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3"/>
          <p:cNvSpPr/>
          <p:nvPr/>
        </p:nvSpPr>
        <p:spPr>
          <a:xfrm>
            <a:off x="8690891" y="11932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3"/>
          <p:cNvSpPr/>
          <p:nvPr/>
        </p:nvSpPr>
        <p:spPr>
          <a:xfrm>
            <a:off x="8690899" y="4716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3"/>
          <p:cNvSpPr/>
          <p:nvPr/>
        </p:nvSpPr>
        <p:spPr>
          <a:xfrm>
            <a:off x="223035" y="4481383"/>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0200" y="540000"/>
            <a:ext cx="7383600" cy="4233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3"/>
              </a:buClr>
              <a:buSzPts val="2800"/>
              <a:buFont typeface="Luckiest Guy"/>
              <a:buNone/>
              <a:defRPr sz="2800">
                <a:solidFill>
                  <a:schemeClr val="accent3"/>
                </a:solidFill>
                <a:latin typeface="Luckiest Guy"/>
                <a:ea typeface="Luckiest Guy"/>
                <a:cs typeface="Luckiest Guy"/>
                <a:sym typeface="Luckiest Guy"/>
              </a:defRPr>
            </a:lvl1pPr>
            <a:lvl2pPr lvl="1">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2pPr>
            <a:lvl3pPr lvl="2">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3pPr>
            <a:lvl4pPr lvl="3">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4pPr>
            <a:lvl5pPr lvl="4">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5pPr>
            <a:lvl6pPr lvl="5">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6pPr>
            <a:lvl7pPr lvl="6">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7pPr>
            <a:lvl8pPr lvl="7">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8pPr>
            <a:lvl9pPr lvl="8">
              <a:spcBef>
                <a:spcPts val="0"/>
              </a:spcBef>
              <a:spcAft>
                <a:spcPts val="0"/>
              </a:spcAft>
              <a:buClr>
                <a:schemeClr val="dk1"/>
              </a:buClr>
              <a:buSzPts val="2800"/>
              <a:buFont typeface="Luckiest Guy"/>
              <a:buNone/>
              <a:defRPr sz="2800">
                <a:solidFill>
                  <a:schemeClr val="dk1"/>
                </a:solidFill>
                <a:latin typeface="Luckiest Guy"/>
                <a:ea typeface="Luckiest Guy"/>
                <a:cs typeface="Luckiest Guy"/>
                <a:sym typeface="Luckiest Guy"/>
              </a:defRPr>
            </a:lvl9pPr>
          </a:lstStyle>
          <a:p>
            <a:endParaRPr/>
          </a:p>
        </p:txBody>
      </p:sp>
      <p:sp>
        <p:nvSpPr>
          <p:cNvPr id="7" name="Google Shape;7;p1"/>
          <p:cNvSpPr txBox="1">
            <a:spLocks noGrp="1"/>
          </p:cNvSpPr>
          <p:nvPr>
            <p:ph type="body" idx="1"/>
          </p:nvPr>
        </p:nvSpPr>
        <p:spPr>
          <a:xfrm>
            <a:off x="720000" y="1187100"/>
            <a:ext cx="7704000" cy="3416400"/>
          </a:xfrm>
          <a:prstGeom prst="rect">
            <a:avLst/>
          </a:prstGeom>
          <a:noFill/>
          <a:ln>
            <a:noFill/>
          </a:ln>
        </p:spPr>
        <p:txBody>
          <a:bodyPr spcFirstLastPara="1" wrap="square" lIns="91425" tIns="91425" rIns="91425" bIns="91425" anchor="t" anchorCtr="0">
            <a:normAutofit/>
          </a:bodyPr>
          <a:lstStyle>
            <a:lvl1pPr marL="457200" lvl="0"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1pPr>
            <a:lvl2pPr marL="914400" lvl="1"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2pPr>
            <a:lvl3pPr marL="1371600" lvl="2"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3pPr>
            <a:lvl4pPr marL="1828800" lvl="3"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4pPr>
            <a:lvl5pPr marL="2286000" lvl="4"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5pPr>
            <a:lvl6pPr marL="2743200" lvl="5"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6pPr>
            <a:lvl7pPr marL="3200400" lvl="6"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7pPr>
            <a:lvl8pPr marL="3657600" lvl="7"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8pPr>
            <a:lvl9pPr marL="4114800" lvl="8" indent="-317500">
              <a:lnSpc>
                <a:spcPct val="115000"/>
              </a:lnSpc>
              <a:spcBef>
                <a:spcPts val="0"/>
              </a:spcBef>
              <a:spcAft>
                <a:spcPts val="0"/>
              </a:spcAft>
              <a:buClr>
                <a:schemeClr val="dk1"/>
              </a:buClr>
              <a:buSzPts val="1400"/>
              <a:buFont typeface="Alata"/>
              <a:buChar char="■"/>
              <a:defRPr>
                <a:solidFill>
                  <a:schemeClr val="dk1"/>
                </a:solidFill>
                <a:latin typeface="Alata"/>
                <a:ea typeface="Alata"/>
                <a:cs typeface="Alata"/>
                <a:sym typeface="Alat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7" r:id="rId7"/>
    <p:sldLayoutId id="2147483658" r:id="rId8"/>
    <p:sldLayoutId id="2147483659" r:id="rId9"/>
    <p:sldLayoutId id="2147483664" r:id="rId10"/>
    <p:sldLayoutId id="2147483666" r:id="rId11"/>
    <p:sldLayoutId id="2147483667" r:id="rId12"/>
    <p:sldLayoutId id="2147483668" r:id="rId13"/>
    <p:sldLayoutId id="2147483675" r:id="rId14"/>
    <p:sldLayoutId id="2147483676"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525"/>
        <p:cNvGrpSpPr/>
        <p:nvPr/>
      </p:nvGrpSpPr>
      <p:grpSpPr>
        <a:xfrm>
          <a:off x="0" y="0"/>
          <a:ext cx="0" cy="0"/>
          <a:chOff x="0" y="0"/>
          <a:chExt cx="0" cy="0"/>
        </a:xfrm>
      </p:grpSpPr>
      <p:sp>
        <p:nvSpPr>
          <p:cNvPr id="2526" name="Google Shape;2526;p34"/>
          <p:cNvSpPr txBox="1">
            <a:spLocks noGrp="1"/>
          </p:cNvSpPr>
          <p:nvPr>
            <p:ph type="ctrTitle"/>
          </p:nvPr>
        </p:nvSpPr>
        <p:spPr>
          <a:xfrm>
            <a:off x="1811980" y="1444345"/>
            <a:ext cx="5280300" cy="160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rgbClr val="CAC8F1"/>
                </a:solidFill>
              </a:rPr>
              <a:t>METHODS OF </a:t>
            </a:r>
            <a:r>
              <a:rPr lang="en" dirty="0">
                <a:solidFill>
                  <a:srgbClr val="F1C8E7"/>
                </a:solidFill>
              </a:rPr>
              <a:t>GRAIN DRYING</a:t>
            </a:r>
            <a:endParaRPr dirty="0">
              <a:solidFill>
                <a:srgbClr val="F1C8E7"/>
              </a:solidFill>
            </a:endParaRPr>
          </a:p>
        </p:txBody>
      </p:sp>
      <p:sp>
        <p:nvSpPr>
          <p:cNvPr id="2527" name="Google Shape;2527;p34"/>
          <p:cNvSpPr txBox="1">
            <a:spLocks noGrp="1"/>
          </p:cNvSpPr>
          <p:nvPr>
            <p:ph type="subTitle" idx="1"/>
          </p:nvPr>
        </p:nvSpPr>
        <p:spPr>
          <a:xfrm>
            <a:off x="1483525" y="3468794"/>
            <a:ext cx="6177000" cy="1407211"/>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4</a:t>
            </a:r>
            <a:r>
              <a:rPr lang="en" baseline="30000" dirty="0"/>
              <a:t>Th</a:t>
            </a:r>
            <a:r>
              <a:rPr lang="en" dirty="0"/>
              <a:t> Group from AGT B</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Ari Suryaningsih 201412024</a:t>
            </a:r>
          </a:p>
          <a:p>
            <a:pPr marL="0" lvl="0" indent="0" algn="ctr" rtl="0">
              <a:spcBef>
                <a:spcPts val="0"/>
              </a:spcBef>
              <a:spcAft>
                <a:spcPts val="0"/>
              </a:spcAft>
              <a:buNone/>
            </a:pPr>
            <a:r>
              <a:rPr lang="en" dirty="0"/>
              <a:t>Deka Delta Lita 2014121028</a:t>
            </a:r>
          </a:p>
          <a:p>
            <a:pPr marL="0" lvl="0" indent="0" algn="ctr" rtl="0">
              <a:spcBef>
                <a:spcPts val="0"/>
              </a:spcBef>
              <a:spcAft>
                <a:spcPts val="0"/>
              </a:spcAft>
              <a:buNone/>
            </a:pPr>
            <a:r>
              <a:rPr lang="en" dirty="0"/>
              <a:t>Sadam Husein Abdullah Elkatiri 2014121026</a:t>
            </a:r>
            <a:endParaRPr dirty="0"/>
          </a:p>
        </p:txBody>
      </p:sp>
      <p:sp>
        <p:nvSpPr>
          <p:cNvPr id="2528" name="Google Shape;2528;p34"/>
          <p:cNvSpPr/>
          <p:nvPr/>
        </p:nvSpPr>
        <p:spPr>
          <a:xfrm>
            <a:off x="8274850" y="2077675"/>
            <a:ext cx="149871" cy="146687"/>
          </a:xfrm>
          <a:custGeom>
            <a:avLst/>
            <a:gdLst/>
            <a:ahLst/>
            <a:cxnLst/>
            <a:rect l="l" t="t" r="r" b="b"/>
            <a:pathLst>
              <a:path w="5365" h="5251" extrusionOk="0">
                <a:moveTo>
                  <a:pt x="2695" y="0"/>
                </a:moveTo>
                <a:cubicBezTo>
                  <a:pt x="2588" y="0"/>
                  <a:pt x="2482" y="57"/>
                  <a:pt x="2432" y="169"/>
                </a:cubicBezTo>
                <a:lnTo>
                  <a:pt x="1830" y="1573"/>
                </a:lnTo>
                <a:cubicBezTo>
                  <a:pt x="1805" y="1648"/>
                  <a:pt x="1755" y="1698"/>
                  <a:pt x="1680" y="1723"/>
                </a:cubicBezTo>
                <a:lnTo>
                  <a:pt x="226" y="2350"/>
                </a:lnTo>
                <a:cubicBezTo>
                  <a:pt x="1" y="2450"/>
                  <a:pt x="1" y="2776"/>
                  <a:pt x="226" y="2876"/>
                </a:cubicBezTo>
                <a:lnTo>
                  <a:pt x="1655" y="3478"/>
                </a:lnTo>
                <a:cubicBezTo>
                  <a:pt x="1705" y="3503"/>
                  <a:pt x="1780" y="3553"/>
                  <a:pt x="1805" y="3628"/>
                </a:cubicBezTo>
                <a:lnTo>
                  <a:pt x="2407" y="5082"/>
                </a:lnTo>
                <a:cubicBezTo>
                  <a:pt x="2457" y="5194"/>
                  <a:pt x="2563" y="5251"/>
                  <a:pt x="2670" y="5251"/>
                </a:cubicBezTo>
                <a:cubicBezTo>
                  <a:pt x="2776" y="5251"/>
                  <a:pt x="2883" y="5194"/>
                  <a:pt x="2933" y="5082"/>
                </a:cubicBezTo>
                <a:lnTo>
                  <a:pt x="3535" y="3653"/>
                </a:lnTo>
                <a:cubicBezTo>
                  <a:pt x="3560" y="3578"/>
                  <a:pt x="3610" y="3528"/>
                  <a:pt x="3685" y="3503"/>
                </a:cubicBezTo>
                <a:lnTo>
                  <a:pt x="5139" y="2876"/>
                </a:lnTo>
                <a:cubicBezTo>
                  <a:pt x="5364" y="2776"/>
                  <a:pt x="5364" y="2475"/>
                  <a:pt x="5139" y="2375"/>
                </a:cubicBezTo>
                <a:lnTo>
                  <a:pt x="3710" y="1773"/>
                </a:lnTo>
                <a:cubicBezTo>
                  <a:pt x="3660" y="1723"/>
                  <a:pt x="3585" y="1673"/>
                  <a:pt x="3560" y="1623"/>
                </a:cubicBezTo>
                <a:lnTo>
                  <a:pt x="2958" y="169"/>
                </a:lnTo>
                <a:cubicBezTo>
                  <a:pt x="2908" y="57"/>
                  <a:pt x="2802"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29" name="Google Shape;2529;p34"/>
          <p:cNvGrpSpPr/>
          <p:nvPr/>
        </p:nvGrpSpPr>
        <p:grpSpPr>
          <a:xfrm rot="-2137134">
            <a:off x="6301043" y="1547866"/>
            <a:ext cx="929830" cy="759114"/>
            <a:chOff x="7020826" y="406413"/>
            <a:chExt cx="1828858" cy="1493081"/>
          </a:xfrm>
        </p:grpSpPr>
        <p:grpSp>
          <p:nvGrpSpPr>
            <p:cNvPr id="2530" name="Google Shape;2530;p34"/>
            <p:cNvGrpSpPr/>
            <p:nvPr/>
          </p:nvGrpSpPr>
          <p:grpSpPr>
            <a:xfrm rot="1319192">
              <a:off x="7145131" y="666916"/>
              <a:ext cx="1580247" cy="971022"/>
              <a:chOff x="11992918" y="216026"/>
              <a:chExt cx="1580199" cy="970993"/>
            </a:xfrm>
          </p:grpSpPr>
          <p:sp>
            <p:nvSpPr>
              <p:cNvPr id="2531" name="Google Shape;2531;p34"/>
              <p:cNvSpPr/>
              <p:nvPr/>
            </p:nvSpPr>
            <p:spPr>
              <a:xfrm>
                <a:off x="12079014" y="254855"/>
                <a:ext cx="1494103" cy="932163"/>
              </a:xfrm>
              <a:custGeom>
                <a:avLst/>
                <a:gdLst/>
                <a:ahLst/>
                <a:cxnLst/>
                <a:rect l="l" t="t" r="r" b="b"/>
                <a:pathLst>
                  <a:path w="53485" h="33369" extrusionOk="0">
                    <a:moveTo>
                      <a:pt x="25249" y="14781"/>
                    </a:moveTo>
                    <a:cubicBezTo>
                      <a:pt x="26168" y="14781"/>
                      <a:pt x="27256" y="14937"/>
                      <a:pt x="28221" y="15499"/>
                    </a:cubicBezTo>
                    <a:cubicBezTo>
                      <a:pt x="28196" y="15599"/>
                      <a:pt x="28196" y="15674"/>
                      <a:pt x="28171" y="15774"/>
                    </a:cubicBezTo>
                    <a:lnTo>
                      <a:pt x="25590" y="15774"/>
                    </a:lnTo>
                    <a:lnTo>
                      <a:pt x="24136" y="15022"/>
                    </a:lnTo>
                    <a:cubicBezTo>
                      <a:pt x="24161" y="14972"/>
                      <a:pt x="24186" y="14922"/>
                      <a:pt x="24186" y="14847"/>
                    </a:cubicBezTo>
                    <a:cubicBezTo>
                      <a:pt x="24494" y="14809"/>
                      <a:pt x="24856" y="14781"/>
                      <a:pt x="25249" y="14781"/>
                    </a:cubicBezTo>
                    <a:close/>
                    <a:moveTo>
                      <a:pt x="12668" y="0"/>
                    </a:moveTo>
                    <a:cubicBezTo>
                      <a:pt x="8261" y="0"/>
                      <a:pt x="4008" y="2443"/>
                      <a:pt x="1931" y="6651"/>
                    </a:cubicBezTo>
                    <a:cubicBezTo>
                      <a:pt x="1" y="10561"/>
                      <a:pt x="427" y="15047"/>
                      <a:pt x="2657" y="18456"/>
                    </a:cubicBezTo>
                    <a:cubicBezTo>
                      <a:pt x="1755" y="19709"/>
                      <a:pt x="1505" y="21238"/>
                      <a:pt x="1981" y="22892"/>
                    </a:cubicBezTo>
                    <a:cubicBezTo>
                      <a:pt x="2131" y="23443"/>
                      <a:pt x="2632" y="23819"/>
                      <a:pt x="3184" y="23819"/>
                    </a:cubicBezTo>
                    <a:cubicBezTo>
                      <a:pt x="3284" y="23819"/>
                      <a:pt x="3409" y="23794"/>
                      <a:pt x="3510" y="23769"/>
                    </a:cubicBezTo>
                    <a:cubicBezTo>
                      <a:pt x="4186" y="23594"/>
                      <a:pt x="4562" y="22892"/>
                      <a:pt x="4387" y="22240"/>
                    </a:cubicBezTo>
                    <a:cubicBezTo>
                      <a:pt x="4211" y="21589"/>
                      <a:pt x="4211" y="21037"/>
                      <a:pt x="4362" y="20536"/>
                    </a:cubicBezTo>
                    <a:lnTo>
                      <a:pt x="4362" y="20536"/>
                    </a:lnTo>
                    <a:cubicBezTo>
                      <a:pt x="5239" y="21363"/>
                      <a:pt x="6241" y="22065"/>
                      <a:pt x="7369" y="22616"/>
                    </a:cubicBezTo>
                    <a:cubicBezTo>
                      <a:pt x="9062" y="23455"/>
                      <a:pt x="10860" y="23852"/>
                      <a:pt x="12630" y="23852"/>
                    </a:cubicBezTo>
                    <a:cubicBezTo>
                      <a:pt x="16625" y="23852"/>
                      <a:pt x="20485" y="21831"/>
                      <a:pt x="22708" y="18306"/>
                    </a:cubicBezTo>
                    <a:lnTo>
                      <a:pt x="24988" y="18280"/>
                    </a:lnTo>
                    <a:lnTo>
                      <a:pt x="28121" y="19910"/>
                    </a:lnTo>
                    <a:cubicBezTo>
                      <a:pt x="28698" y="23594"/>
                      <a:pt x="31003" y="26977"/>
                      <a:pt x="34612" y="28732"/>
                    </a:cubicBezTo>
                    <a:cubicBezTo>
                      <a:pt x="36303" y="29560"/>
                      <a:pt x="38097" y="29955"/>
                      <a:pt x="39863" y="29955"/>
                    </a:cubicBezTo>
                    <a:cubicBezTo>
                      <a:pt x="40714" y="29955"/>
                      <a:pt x="41558" y="29863"/>
                      <a:pt x="42382" y="29684"/>
                    </a:cubicBezTo>
                    <a:lnTo>
                      <a:pt x="42382" y="29684"/>
                    </a:lnTo>
                    <a:cubicBezTo>
                      <a:pt x="42307" y="30235"/>
                      <a:pt x="42056" y="30762"/>
                      <a:pt x="41580" y="31288"/>
                    </a:cubicBezTo>
                    <a:cubicBezTo>
                      <a:pt x="41104" y="31789"/>
                      <a:pt x="41154" y="32591"/>
                      <a:pt x="41655" y="33042"/>
                    </a:cubicBezTo>
                    <a:cubicBezTo>
                      <a:pt x="41906" y="33268"/>
                      <a:pt x="42207" y="33368"/>
                      <a:pt x="42507" y="33368"/>
                    </a:cubicBezTo>
                    <a:cubicBezTo>
                      <a:pt x="42833" y="33368"/>
                      <a:pt x="43184" y="33243"/>
                      <a:pt x="43435" y="32967"/>
                    </a:cubicBezTo>
                    <a:cubicBezTo>
                      <a:pt x="44562" y="31739"/>
                      <a:pt x="45039" y="30336"/>
                      <a:pt x="44863" y="28857"/>
                    </a:cubicBezTo>
                    <a:cubicBezTo>
                      <a:pt x="47269" y="27754"/>
                      <a:pt x="49324" y="25849"/>
                      <a:pt x="50577" y="23293"/>
                    </a:cubicBezTo>
                    <a:cubicBezTo>
                      <a:pt x="53485" y="17403"/>
                      <a:pt x="51054" y="10235"/>
                      <a:pt x="45139" y="7328"/>
                    </a:cubicBezTo>
                    <a:cubicBezTo>
                      <a:pt x="43456" y="6497"/>
                      <a:pt x="41669" y="6105"/>
                      <a:pt x="39907" y="6105"/>
                    </a:cubicBezTo>
                    <a:cubicBezTo>
                      <a:pt x="35501" y="6105"/>
                      <a:pt x="31250" y="8560"/>
                      <a:pt x="29174" y="12767"/>
                    </a:cubicBezTo>
                    <a:cubicBezTo>
                      <a:pt x="29049" y="13042"/>
                      <a:pt x="28923" y="13318"/>
                      <a:pt x="28823" y="13569"/>
                    </a:cubicBezTo>
                    <a:cubicBezTo>
                      <a:pt x="27730" y="13022"/>
                      <a:pt x="26558" y="12860"/>
                      <a:pt x="25557" y="12860"/>
                    </a:cubicBezTo>
                    <a:cubicBezTo>
                      <a:pt x="25180" y="12860"/>
                      <a:pt x="24827" y="12883"/>
                      <a:pt x="24512" y="12917"/>
                    </a:cubicBezTo>
                    <a:cubicBezTo>
                      <a:pt x="24888" y="8180"/>
                      <a:pt x="22407" y="3443"/>
                      <a:pt x="17896" y="1213"/>
                    </a:cubicBezTo>
                    <a:cubicBezTo>
                      <a:pt x="16214" y="390"/>
                      <a:pt x="14429" y="0"/>
                      <a:pt x="12668" y="0"/>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34"/>
              <p:cNvSpPr/>
              <p:nvPr/>
            </p:nvSpPr>
            <p:spPr>
              <a:xfrm>
                <a:off x="12094434" y="349108"/>
                <a:ext cx="1192350" cy="799388"/>
              </a:xfrm>
              <a:custGeom>
                <a:avLst/>
                <a:gdLst/>
                <a:ahLst/>
                <a:cxnLst/>
                <a:rect l="l" t="t" r="r" b="b"/>
                <a:pathLst>
                  <a:path w="42683" h="28616" extrusionOk="0">
                    <a:moveTo>
                      <a:pt x="1422" y="1"/>
                    </a:moveTo>
                    <a:cubicBezTo>
                      <a:pt x="966" y="1"/>
                      <a:pt x="529" y="250"/>
                      <a:pt x="301" y="671"/>
                    </a:cubicBezTo>
                    <a:cubicBezTo>
                      <a:pt x="0" y="1297"/>
                      <a:pt x="226" y="2049"/>
                      <a:pt x="852" y="2375"/>
                    </a:cubicBezTo>
                    <a:lnTo>
                      <a:pt x="37419" y="21373"/>
                    </a:lnTo>
                    <a:cubicBezTo>
                      <a:pt x="38321" y="21849"/>
                      <a:pt x="39048" y="22576"/>
                      <a:pt x="39424" y="23378"/>
                    </a:cubicBezTo>
                    <a:cubicBezTo>
                      <a:pt x="39975" y="24556"/>
                      <a:pt x="39825" y="25533"/>
                      <a:pt x="38923" y="26511"/>
                    </a:cubicBezTo>
                    <a:cubicBezTo>
                      <a:pt x="38446" y="27037"/>
                      <a:pt x="38497" y="27814"/>
                      <a:pt x="38998" y="28290"/>
                    </a:cubicBezTo>
                    <a:cubicBezTo>
                      <a:pt x="39248" y="28516"/>
                      <a:pt x="39549" y="28616"/>
                      <a:pt x="39850" y="28616"/>
                    </a:cubicBezTo>
                    <a:cubicBezTo>
                      <a:pt x="40176" y="28616"/>
                      <a:pt x="40527" y="28491"/>
                      <a:pt x="40777" y="28215"/>
                    </a:cubicBezTo>
                    <a:cubicBezTo>
                      <a:pt x="42356" y="26485"/>
                      <a:pt x="42682" y="24405"/>
                      <a:pt x="41705" y="22325"/>
                    </a:cubicBezTo>
                    <a:cubicBezTo>
                      <a:pt x="41078" y="20997"/>
                      <a:pt x="39975" y="19869"/>
                      <a:pt x="38572" y="19167"/>
                    </a:cubicBezTo>
                    <a:lnTo>
                      <a:pt x="2005" y="144"/>
                    </a:lnTo>
                    <a:cubicBezTo>
                      <a:pt x="1817" y="47"/>
                      <a:pt x="1618" y="1"/>
                      <a:pt x="1422"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 name="Google Shape;2533;p34"/>
              <p:cNvSpPr/>
              <p:nvPr/>
            </p:nvSpPr>
            <p:spPr>
              <a:xfrm>
                <a:off x="12058007" y="654885"/>
                <a:ext cx="1404488" cy="226162"/>
              </a:xfrm>
              <a:custGeom>
                <a:avLst/>
                <a:gdLst/>
                <a:ahLst/>
                <a:cxnLst/>
                <a:rect l="l" t="t" r="r" b="b"/>
                <a:pathLst>
                  <a:path w="50277" h="8096" extrusionOk="0">
                    <a:moveTo>
                      <a:pt x="49024" y="1"/>
                    </a:moveTo>
                    <a:lnTo>
                      <a:pt x="6693" y="126"/>
                    </a:lnTo>
                    <a:cubicBezTo>
                      <a:pt x="5139" y="151"/>
                      <a:pt x="3635" y="627"/>
                      <a:pt x="2482" y="1529"/>
                    </a:cubicBezTo>
                    <a:cubicBezTo>
                      <a:pt x="653" y="2908"/>
                      <a:pt x="1" y="4938"/>
                      <a:pt x="602" y="7194"/>
                    </a:cubicBezTo>
                    <a:cubicBezTo>
                      <a:pt x="753" y="7745"/>
                      <a:pt x="1279" y="8096"/>
                      <a:pt x="1830" y="8096"/>
                    </a:cubicBezTo>
                    <a:cubicBezTo>
                      <a:pt x="1931" y="8096"/>
                      <a:pt x="2031" y="8096"/>
                      <a:pt x="2156" y="8071"/>
                    </a:cubicBezTo>
                    <a:cubicBezTo>
                      <a:pt x="2808" y="7870"/>
                      <a:pt x="3209" y="7194"/>
                      <a:pt x="3033" y="6517"/>
                    </a:cubicBezTo>
                    <a:cubicBezTo>
                      <a:pt x="2683" y="5239"/>
                      <a:pt x="2983" y="4286"/>
                      <a:pt x="4011" y="3509"/>
                    </a:cubicBezTo>
                    <a:cubicBezTo>
                      <a:pt x="4738" y="2958"/>
                      <a:pt x="5690" y="2632"/>
                      <a:pt x="6718" y="2632"/>
                    </a:cubicBezTo>
                    <a:lnTo>
                      <a:pt x="49024" y="2507"/>
                    </a:lnTo>
                    <a:cubicBezTo>
                      <a:pt x="49725" y="2507"/>
                      <a:pt x="50277" y="1930"/>
                      <a:pt x="50277" y="1254"/>
                    </a:cubicBezTo>
                    <a:cubicBezTo>
                      <a:pt x="50277" y="552"/>
                      <a:pt x="49725" y="1"/>
                      <a:pt x="49024"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 name="Google Shape;2534;p34"/>
              <p:cNvSpPr/>
              <p:nvPr/>
            </p:nvSpPr>
            <p:spPr>
              <a:xfrm>
                <a:off x="12793144" y="413666"/>
                <a:ext cx="674267" cy="590294"/>
              </a:xfrm>
              <a:custGeom>
                <a:avLst/>
                <a:gdLst/>
                <a:ahLst/>
                <a:cxnLst/>
                <a:rect l="l" t="t" r="r" b="b"/>
                <a:pathLst>
                  <a:path w="24137" h="21131" extrusionOk="0">
                    <a:moveTo>
                      <a:pt x="12078" y="0"/>
                    </a:moveTo>
                    <a:cubicBezTo>
                      <a:pt x="8176" y="0"/>
                      <a:pt x="4423" y="2168"/>
                      <a:pt x="2582" y="5904"/>
                    </a:cubicBezTo>
                    <a:cubicBezTo>
                      <a:pt x="1" y="11142"/>
                      <a:pt x="2156" y="17483"/>
                      <a:pt x="7394" y="20039"/>
                    </a:cubicBezTo>
                    <a:cubicBezTo>
                      <a:pt x="8897" y="20780"/>
                      <a:pt x="10490" y="21130"/>
                      <a:pt x="12060" y="21130"/>
                    </a:cubicBezTo>
                    <a:cubicBezTo>
                      <a:pt x="15961" y="21130"/>
                      <a:pt x="19714" y="18963"/>
                      <a:pt x="21555" y="15227"/>
                    </a:cubicBezTo>
                    <a:cubicBezTo>
                      <a:pt x="24136" y="9989"/>
                      <a:pt x="21981" y="3648"/>
                      <a:pt x="16743" y="1092"/>
                    </a:cubicBezTo>
                    <a:cubicBezTo>
                      <a:pt x="15240" y="351"/>
                      <a:pt x="13647" y="0"/>
                      <a:pt x="12078" y="0"/>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 name="Google Shape;2535;p34"/>
              <p:cNvSpPr/>
              <p:nvPr/>
            </p:nvSpPr>
            <p:spPr>
              <a:xfrm>
                <a:off x="12753951" y="386736"/>
                <a:ext cx="760363" cy="666557"/>
              </a:xfrm>
              <a:custGeom>
                <a:avLst/>
                <a:gdLst/>
                <a:ahLst/>
                <a:cxnLst/>
                <a:rect l="l" t="t" r="r" b="b"/>
                <a:pathLst>
                  <a:path w="27219" h="23861" extrusionOk="0">
                    <a:moveTo>
                      <a:pt x="13613" y="1981"/>
                    </a:moveTo>
                    <a:cubicBezTo>
                      <a:pt x="15089" y="1981"/>
                      <a:pt x="16587" y="2311"/>
                      <a:pt x="17995" y="3008"/>
                    </a:cubicBezTo>
                    <a:cubicBezTo>
                      <a:pt x="22933" y="5414"/>
                      <a:pt x="24963" y="11404"/>
                      <a:pt x="22532" y="16316"/>
                    </a:cubicBezTo>
                    <a:cubicBezTo>
                      <a:pt x="20816" y="19838"/>
                      <a:pt x="17277" y="21880"/>
                      <a:pt x="13606" y="21880"/>
                    </a:cubicBezTo>
                    <a:cubicBezTo>
                      <a:pt x="12130" y="21880"/>
                      <a:pt x="10632" y="21550"/>
                      <a:pt x="9223" y="20853"/>
                    </a:cubicBezTo>
                    <a:cubicBezTo>
                      <a:pt x="4286" y="18447"/>
                      <a:pt x="2256" y="12457"/>
                      <a:pt x="4687" y="7544"/>
                    </a:cubicBezTo>
                    <a:cubicBezTo>
                      <a:pt x="6403" y="4023"/>
                      <a:pt x="9942" y="1981"/>
                      <a:pt x="13613" y="1981"/>
                    </a:cubicBezTo>
                    <a:close/>
                    <a:moveTo>
                      <a:pt x="13625" y="1"/>
                    </a:moveTo>
                    <a:cubicBezTo>
                      <a:pt x="9225" y="1"/>
                      <a:pt x="4982" y="2447"/>
                      <a:pt x="2908" y="6667"/>
                    </a:cubicBezTo>
                    <a:cubicBezTo>
                      <a:pt x="0" y="12557"/>
                      <a:pt x="2431" y="19725"/>
                      <a:pt x="8346" y="22632"/>
                    </a:cubicBezTo>
                    <a:cubicBezTo>
                      <a:pt x="10034" y="23465"/>
                      <a:pt x="11827" y="23860"/>
                      <a:pt x="13594" y="23860"/>
                    </a:cubicBezTo>
                    <a:cubicBezTo>
                      <a:pt x="17994" y="23860"/>
                      <a:pt x="22237" y="21413"/>
                      <a:pt x="24311" y="17194"/>
                    </a:cubicBezTo>
                    <a:cubicBezTo>
                      <a:pt x="27218" y="11304"/>
                      <a:pt x="24787" y="4136"/>
                      <a:pt x="18873" y="1229"/>
                    </a:cubicBezTo>
                    <a:cubicBezTo>
                      <a:pt x="17185" y="395"/>
                      <a:pt x="15392" y="1"/>
                      <a:pt x="13625"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 name="Google Shape;2536;p34"/>
              <p:cNvSpPr/>
              <p:nvPr/>
            </p:nvSpPr>
            <p:spPr>
              <a:xfrm>
                <a:off x="12892565" y="491046"/>
                <a:ext cx="196076" cy="253929"/>
              </a:xfrm>
              <a:custGeom>
                <a:avLst/>
                <a:gdLst/>
                <a:ahLst/>
                <a:cxnLst/>
                <a:rect l="l" t="t" r="r" b="b"/>
                <a:pathLst>
                  <a:path w="7019" h="9090" extrusionOk="0">
                    <a:moveTo>
                      <a:pt x="6743" y="1"/>
                    </a:moveTo>
                    <a:cubicBezTo>
                      <a:pt x="5690" y="51"/>
                      <a:pt x="4738" y="402"/>
                      <a:pt x="3835" y="903"/>
                    </a:cubicBezTo>
                    <a:cubicBezTo>
                      <a:pt x="2958" y="1429"/>
                      <a:pt x="2156" y="2131"/>
                      <a:pt x="1505" y="2958"/>
                    </a:cubicBezTo>
                    <a:cubicBezTo>
                      <a:pt x="1379" y="3184"/>
                      <a:pt x="1179" y="3384"/>
                      <a:pt x="1078" y="3635"/>
                    </a:cubicBezTo>
                    <a:cubicBezTo>
                      <a:pt x="953" y="3861"/>
                      <a:pt x="803" y="4086"/>
                      <a:pt x="702" y="4337"/>
                    </a:cubicBezTo>
                    <a:cubicBezTo>
                      <a:pt x="602" y="4562"/>
                      <a:pt x="502" y="4813"/>
                      <a:pt x="427" y="5064"/>
                    </a:cubicBezTo>
                    <a:cubicBezTo>
                      <a:pt x="327" y="5314"/>
                      <a:pt x="276" y="5590"/>
                      <a:pt x="226" y="5840"/>
                    </a:cubicBezTo>
                    <a:cubicBezTo>
                      <a:pt x="1" y="6868"/>
                      <a:pt x="101" y="7946"/>
                      <a:pt x="402" y="8898"/>
                    </a:cubicBezTo>
                    <a:cubicBezTo>
                      <a:pt x="427" y="8973"/>
                      <a:pt x="477" y="9023"/>
                      <a:pt x="552" y="9074"/>
                    </a:cubicBezTo>
                    <a:cubicBezTo>
                      <a:pt x="579" y="9084"/>
                      <a:pt x="607" y="9089"/>
                      <a:pt x="635" y="9089"/>
                    </a:cubicBezTo>
                    <a:cubicBezTo>
                      <a:pt x="737" y="9089"/>
                      <a:pt x="839" y="9022"/>
                      <a:pt x="878" y="8923"/>
                    </a:cubicBezTo>
                    <a:lnTo>
                      <a:pt x="903" y="8898"/>
                    </a:lnTo>
                    <a:cubicBezTo>
                      <a:pt x="1254" y="7971"/>
                      <a:pt x="1505" y="7144"/>
                      <a:pt x="1906" y="6367"/>
                    </a:cubicBezTo>
                    <a:cubicBezTo>
                      <a:pt x="2081" y="5991"/>
                      <a:pt x="2307" y="5640"/>
                      <a:pt x="2507" y="5264"/>
                    </a:cubicBezTo>
                    <a:cubicBezTo>
                      <a:pt x="2733" y="4938"/>
                      <a:pt x="2958" y="4562"/>
                      <a:pt x="3209" y="4236"/>
                    </a:cubicBezTo>
                    <a:cubicBezTo>
                      <a:pt x="3710" y="3585"/>
                      <a:pt x="4286" y="2958"/>
                      <a:pt x="4913" y="2332"/>
                    </a:cubicBezTo>
                    <a:cubicBezTo>
                      <a:pt x="5540" y="1730"/>
                      <a:pt x="6216" y="1104"/>
                      <a:pt x="6918" y="452"/>
                    </a:cubicBezTo>
                    <a:lnTo>
                      <a:pt x="6943" y="452"/>
                    </a:lnTo>
                    <a:cubicBezTo>
                      <a:pt x="6993" y="402"/>
                      <a:pt x="7018" y="327"/>
                      <a:pt x="7018" y="251"/>
                    </a:cubicBezTo>
                    <a:cubicBezTo>
                      <a:pt x="7018" y="101"/>
                      <a:pt x="6893" y="1"/>
                      <a:pt x="6743"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34"/>
              <p:cNvSpPr/>
              <p:nvPr/>
            </p:nvSpPr>
            <p:spPr>
              <a:xfrm>
                <a:off x="12032111" y="242843"/>
                <a:ext cx="673541" cy="590853"/>
              </a:xfrm>
              <a:custGeom>
                <a:avLst/>
                <a:gdLst/>
                <a:ahLst/>
                <a:cxnLst/>
                <a:rect l="l" t="t" r="r" b="b"/>
                <a:pathLst>
                  <a:path w="24111" h="21151" extrusionOk="0">
                    <a:moveTo>
                      <a:pt x="12057" y="0"/>
                    </a:moveTo>
                    <a:cubicBezTo>
                      <a:pt x="8163" y="0"/>
                      <a:pt x="4423" y="2168"/>
                      <a:pt x="2582" y="5903"/>
                    </a:cubicBezTo>
                    <a:cubicBezTo>
                      <a:pt x="1" y="11142"/>
                      <a:pt x="2156" y="17482"/>
                      <a:pt x="7394" y="20064"/>
                    </a:cubicBezTo>
                    <a:cubicBezTo>
                      <a:pt x="8890" y="20801"/>
                      <a:pt x="10477" y="21150"/>
                      <a:pt x="12040" y="21150"/>
                    </a:cubicBezTo>
                    <a:cubicBezTo>
                      <a:pt x="15948" y="21150"/>
                      <a:pt x="19711" y="18969"/>
                      <a:pt x="21555" y="15227"/>
                    </a:cubicBezTo>
                    <a:cubicBezTo>
                      <a:pt x="24111" y="9989"/>
                      <a:pt x="21956" y="3673"/>
                      <a:pt x="16717" y="1091"/>
                    </a:cubicBezTo>
                    <a:cubicBezTo>
                      <a:pt x="15215" y="351"/>
                      <a:pt x="13624" y="0"/>
                      <a:pt x="12057" y="0"/>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34"/>
              <p:cNvSpPr/>
              <p:nvPr/>
            </p:nvSpPr>
            <p:spPr>
              <a:xfrm>
                <a:off x="11992918" y="216026"/>
                <a:ext cx="760363" cy="666417"/>
              </a:xfrm>
              <a:custGeom>
                <a:avLst/>
                <a:gdLst/>
                <a:ahLst/>
                <a:cxnLst/>
                <a:rect l="l" t="t" r="r" b="b"/>
                <a:pathLst>
                  <a:path w="27219" h="23856" extrusionOk="0">
                    <a:moveTo>
                      <a:pt x="13612" y="1976"/>
                    </a:moveTo>
                    <a:cubicBezTo>
                      <a:pt x="15089" y="1976"/>
                      <a:pt x="16586" y="2306"/>
                      <a:pt x="17995" y="3004"/>
                    </a:cubicBezTo>
                    <a:cubicBezTo>
                      <a:pt x="22907" y="5435"/>
                      <a:pt x="24963" y="11400"/>
                      <a:pt x="22531" y="16337"/>
                    </a:cubicBezTo>
                    <a:cubicBezTo>
                      <a:pt x="20798" y="19839"/>
                      <a:pt x="17269" y="21877"/>
                      <a:pt x="13596" y="21877"/>
                    </a:cubicBezTo>
                    <a:cubicBezTo>
                      <a:pt x="12117" y="21877"/>
                      <a:pt x="10615" y="21546"/>
                      <a:pt x="9198" y="20848"/>
                    </a:cubicBezTo>
                    <a:cubicBezTo>
                      <a:pt x="4286" y="18442"/>
                      <a:pt x="2256" y="12452"/>
                      <a:pt x="4662" y="7540"/>
                    </a:cubicBezTo>
                    <a:cubicBezTo>
                      <a:pt x="6396" y="4019"/>
                      <a:pt x="9940" y="1976"/>
                      <a:pt x="13612" y="1976"/>
                    </a:cubicBezTo>
                    <a:close/>
                    <a:moveTo>
                      <a:pt x="13625" y="1"/>
                    </a:moveTo>
                    <a:cubicBezTo>
                      <a:pt x="9211" y="1"/>
                      <a:pt x="4966" y="2456"/>
                      <a:pt x="2907" y="6663"/>
                    </a:cubicBezTo>
                    <a:cubicBezTo>
                      <a:pt x="0" y="12553"/>
                      <a:pt x="2431" y="19721"/>
                      <a:pt x="8321" y="22628"/>
                    </a:cubicBezTo>
                    <a:cubicBezTo>
                      <a:pt x="10016" y="23461"/>
                      <a:pt x="11814" y="23856"/>
                      <a:pt x="13585" y="23856"/>
                    </a:cubicBezTo>
                    <a:cubicBezTo>
                      <a:pt x="17994" y="23856"/>
                      <a:pt x="22237" y="21409"/>
                      <a:pt x="24311" y="17189"/>
                    </a:cubicBezTo>
                    <a:cubicBezTo>
                      <a:pt x="27218" y="11300"/>
                      <a:pt x="24762" y="4132"/>
                      <a:pt x="18872" y="1224"/>
                    </a:cubicBezTo>
                    <a:cubicBezTo>
                      <a:pt x="17182" y="394"/>
                      <a:pt x="15390" y="1"/>
                      <a:pt x="13625"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 name="Google Shape;2539;p34"/>
              <p:cNvSpPr/>
              <p:nvPr/>
            </p:nvSpPr>
            <p:spPr>
              <a:xfrm>
                <a:off x="12130833" y="320223"/>
                <a:ext cx="196774" cy="253901"/>
              </a:xfrm>
              <a:custGeom>
                <a:avLst/>
                <a:gdLst/>
                <a:ahLst/>
                <a:cxnLst/>
                <a:rect l="l" t="t" r="r" b="b"/>
                <a:pathLst>
                  <a:path w="7044" h="9089" extrusionOk="0">
                    <a:moveTo>
                      <a:pt x="6767" y="1"/>
                    </a:moveTo>
                    <a:cubicBezTo>
                      <a:pt x="5715" y="51"/>
                      <a:pt x="4737" y="402"/>
                      <a:pt x="3860" y="903"/>
                    </a:cubicBezTo>
                    <a:cubicBezTo>
                      <a:pt x="2958" y="1429"/>
                      <a:pt x="2156" y="2131"/>
                      <a:pt x="1529" y="2983"/>
                    </a:cubicBezTo>
                    <a:cubicBezTo>
                      <a:pt x="1379" y="3184"/>
                      <a:pt x="1203" y="3384"/>
                      <a:pt x="1078" y="3635"/>
                    </a:cubicBezTo>
                    <a:cubicBezTo>
                      <a:pt x="953" y="3860"/>
                      <a:pt x="827" y="4086"/>
                      <a:pt x="702" y="4336"/>
                    </a:cubicBezTo>
                    <a:cubicBezTo>
                      <a:pt x="602" y="4587"/>
                      <a:pt x="527" y="4838"/>
                      <a:pt x="426" y="5088"/>
                    </a:cubicBezTo>
                    <a:cubicBezTo>
                      <a:pt x="326" y="5314"/>
                      <a:pt x="276" y="5590"/>
                      <a:pt x="251" y="5840"/>
                    </a:cubicBezTo>
                    <a:cubicBezTo>
                      <a:pt x="0" y="6868"/>
                      <a:pt x="101" y="7945"/>
                      <a:pt x="426" y="8898"/>
                    </a:cubicBezTo>
                    <a:cubicBezTo>
                      <a:pt x="452" y="8973"/>
                      <a:pt x="502" y="9048"/>
                      <a:pt x="577" y="9073"/>
                    </a:cubicBezTo>
                    <a:cubicBezTo>
                      <a:pt x="604" y="9084"/>
                      <a:pt x="632" y="9089"/>
                      <a:pt x="659" y="9089"/>
                    </a:cubicBezTo>
                    <a:cubicBezTo>
                      <a:pt x="762" y="9089"/>
                      <a:pt x="863" y="9021"/>
                      <a:pt x="903" y="8923"/>
                    </a:cubicBezTo>
                    <a:lnTo>
                      <a:pt x="903" y="8898"/>
                    </a:lnTo>
                    <a:cubicBezTo>
                      <a:pt x="1279" y="7971"/>
                      <a:pt x="1529" y="7143"/>
                      <a:pt x="1930" y="6392"/>
                    </a:cubicBezTo>
                    <a:cubicBezTo>
                      <a:pt x="2081" y="5991"/>
                      <a:pt x="2331" y="5640"/>
                      <a:pt x="2532" y="5264"/>
                    </a:cubicBezTo>
                    <a:cubicBezTo>
                      <a:pt x="2757" y="4938"/>
                      <a:pt x="2958" y="4587"/>
                      <a:pt x="3234" y="4261"/>
                    </a:cubicBezTo>
                    <a:cubicBezTo>
                      <a:pt x="3735" y="3585"/>
                      <a:pt x="4286" y="2958"/>
                      <a:pt x="4913" y="2331"/>
                    </a:cubicBezTo>
                    <a:cubicBezTo>
                      <a:pt x="5539" y="1730"/>
                      <a:pt x="6216" y="1128"/>
                      <a:pt x="6918" y="477"/>
                    </a:cubicBezTo>
                    <a:lnTo>
                      <a:pt x="6943" y="452"/>
                    </a:lnTo>
                    <a:cubicBezTo>
                      <a:pt x="6993" y="402"/>
                      <a:pt x="7043" y="326"/>
                      <a:pt x="7043" y="251"/>
                    </a:cubicBezTo>
                    <a:cubicBezTo>
                      <a:pt x="7018" y="101"/>
                      <a:pt x="6893" y="1"/>
                      <a:pt x="6767"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 name="Google Shape;2540;p34"/>
              <p:cNvSpPr/>
              <p:nvPr/>
            </p:nvSpPr>
            <p:spPr>
              <a:xfrm>
                <a:off x="12661542" y="575242"/>
                <a:ext cx="196746" cy="85984"/>
              </a:xfrm>
              <a:custGeom>
                <a:avLst/>
                <a:gdLst/>
                <a:ahLst/>
                <a:cxnLst/>
                <a:rect l="l" t="t" r="r" b="b"/>
                <a:pathLst>
                  <a:path w="7043" h="3078" extrusionOk="0">
                    <a:moveTo>
                      <a:pt x="2577" y="1"/>
                    </a:moveTo>
                    <a:cubicBezTo>
                      <a:pt x="1168" y="1"/>
                      <a:pt x="89" y="320"/>
                      <a:pt x="0" y="345"/>
                    </a:cubicBezTo>
                    <a:lnTo>
                      <a:pt x="251" y="2200"/>
                    </a:lnTo>
                    <a:cubicBezTo>
                      <a:pt x="263" y="2187"/>
                      <a:pt x="1160" y="1924"/>
                      <a:pt x="2327" y="1924"/>
                    </a:cubicBezTo>
                    <a:cubicBezTo>
                      <a:pt x="3436" y="1924"/>
                      <a:pt x="4790" y="2161"/>
                      <a:pt x="5865" y="3077"/>
                    </a:cubicBezTo>
                    <a:lnTo>
                      <a:pt x="7043" y="1498"/>
                    </a:lnTo>
                    <a:cubicBezTo>
                      <a:pt x="5653" y="307"/>
                      <a:pt x="3957" y="1"/>
                      <a:pt x="2577" y="1"/>
                    </a:cubicBezTo>
                    <a:close/>
                  </a:path>
                </a:pathLst>
              </a:custGeom>
              <a:solidFill>
                <a:schemeClr val="lt1"/>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1" name="Google Shape;2541;p34"/>
            <p:cNvGrpSpPr/>
            <p:nvPr/>
          </p:nvGrpSpPr>
          <p:grpSpPr>
            <a:xfrm rot="1319192">
              <a:off x="7145131" y="667969"/>
              <a:ext cx="1580247" cy="971022"/>
              <a:chOff x="11992918" y="216026"/>
              <a:chExt cx="1580199" cy="970993"/>
            </a:xfrm>
          </p:grpSpPr>
          <p:sp>
            <p:nvSpPr>
              <p:cNvPr id="2542" name="Google Shape;2542;p34"/>
              <p:cNvSpPr/>
              <p:nvPr/>
            </p:nvSpPr>
            <p:spPr>
              <a:xfrm>
                <a:off x="12079014" y="254855"/>
                <a:ext cx="1494103" cy="932163"/>
              </a:xfrm>
              <a:custGeom>
                <a:avLst/>
                <a:gdLst/>
                <a:ahLst/>
                <a:cxnLst/>
                <a:rect l="l" t="t" r="r" b="b"/>
                <a:pathLst>
                  <a:path w="53485" h="33369" extrusionOk="0">
                    <a:moveTo>
                      <a:pt x="25249" y="14781"/>
                    </a:moveTo>
                    <a:cubicBezTo>
                      <a:pt x="26168" y="14781"/>
                      <a:pt x="27256" y="14937"/>
                      <a:pt x="28221" y="15499"/>
                    </a:cubicBezTo>
                    <a:cubicBezTo>
                      <a:pt x="28196" y="15599"/>
                      <a:pt x="28196" y="15674"/>
                      <a:pt x="28171" y="15774"/>
                    </a:cubicBezTo>
                    <a:lnTo>
                      <a:pt x="25590" y="15774"/>
                    </a:lnTo>
                    <a:lnTo>
                      <a:pt x="24136" y="15022"/>
                    </a:lnTo>
                    <a:cubicBezTo>
                      <a:pt x="24161" y="14972"/>
                      <a:pt x="24186" y="14922"/>
                      <a:pt x="24186" y="14847"/>
                    </a:cubicBezTo>
                    <a:cubicBezTo>
                      <a:pt x="24494" y="14809"/>
                      <a:pt x="24856" y="14781"/>
                      <a:pt x="25249" y="14781"/>
                    </a:cubicBezTo>
                    <a:close/>
                    <a:moveTo>
                      <a:pt x="12668" y="0"/>
                    </a:moveTo>
                    <a:cubicBezTo>
                      <a:pt x="8261" y="0"/>
                      <a:pt x="4008" y="2443"/>
                      <a:pt x="1931" y="6651"/>
                    </a:cubicBezTo>
                    <a:cubicBezTo>
                      <a:pt x="1" y="10561"/>
                      <a:pt x="427" y="15047"/>
                      <a:pt x="2657" y="18456"/>
                    </a:cubicBezTo>
                    <a:cubicBezTo>
                      <a:pt x="1755" y="19709"/>
                      <a:pt x="1505" y="21238"/>
                      <a:pt x="1981" y="22892"/>
                    </a:cubicBezTo>
                    <a:cubicBezTo>
                      <a:pt x="2131" y="23443"/>
                      <a:pt x="2632" y="23819"/>
                      <a:pt x="3184" y="23819"/>
                    </a:cubicBezTo>
                    <a:cubicBezTo>
                      <a:pt x="3284" y="23819"/>
                      <a:pt x="3409" y="23794"/>
                      <a:pt x="3510" y="23769"/>
                    </a:cubicBezTo>
                    <a:cubicBezTo>
                      <a:pt x="4186" y="23594"/>
                      <a:pt x="4562" y="22892"/>
                      <a:pt x="4387" y="22240"/>
                    </a:cubicBezTo>
                    <a:cubicBezTo>
                      <a:pt x="4211" y="21589"/>
                      <a:pt x="4211" y="21037"/>
                      <a:pt x="4362" y="20536"/>
                    </a:cubicBezTo>
                    <a:lnTo>
                      <a:pt x="4362" y="20536"/>
                    </a:lnTo>
                    <a:cubicBezTo>
                      <a:pt x="5239" y="21363"/>
                      <a:pt x="6241" y="22065"/>
                      <a:pt x="7369" y="22616"/>
                    </a:cubicBezTo>
                    <a:cubicBezTo>
                      <a:pt x="9062" y="23455"/>
                      <a:pt x="10860" y="23852"/>
                      <a:pt x="12630" y="23852"/>
                    </a:cubicBezTo>
                    <a:cubicBezTo>
                      <a:pt x="16625" y="23852"/>
                      <a:pt x="20485" y="21831"/>
                      <a:pt x="22708" y="18306"/>
                    </a:cubicBezTo>
                    <a:lnTo>
                      <a:pt x="24988" y="18280"/>
                    </a:lnTo>
                    <a:lnTo>
                      <a:pt x="28121" y="19910"/>
                    </a:lnTo>
                    <a:cubicBezTo>
                      <a:pt x="28698" y="23594"/>
                      <a:pt x="31003" y="26977"/>
                      <a:pt x="34612" y="28732"/>
                    </a:cubicBezTo>
                    <a:cubicBezTo>
                      <a:pt x="36303" y="29560"/>
                      <a:pt x="38097" y="29955"/>
                      <a:pt x="39863" y="29955"/>
                    </a:cubicBezTo>
                    <a:cubicBezTo>
                      <a:pt x="40714" y="29955"/>
                      <a:pt x="41558" y="29863"/>
                      <a:pt x="42382" y="29684"/>
                    </a:cubicBezTo>
                    <a:lnTo>
                      <a:pt x="42382" y="29684"/>
                    </a:lnTo>
                    <a:cubicBezTo>
                      <a:pt x="42307" y="30235"/>
                      <a:pt x="42056" y="30762"/>
                      <a:pt x="41580" y="31288"/>
                    </a:cubicBezTo>
                    <a:cubicBezTo>
                      <a:pt x="41104" y="31789"/>
                      <a:pt x="41154" y="32591"/>
                      <a:pt x="41655" y="33042"/>
                    </a:cubicBezTo>
                    <a:cubicBezTo>
                      <a:pt x="41906" y="33268"/>
                      <a:pt x="42207" y="33368"/>
                      <a:pt x="42507" y="33368"/>
                    </a:cubicBezTo>
                    <a:cubicBezTo>
                      <a:pt x="42833" y="33368"/>
                      <a:pt x="43184" y="33243"/>
                      <a:pt x="43435" y="32967"/>
                    </a:cubicBezTo>
                    <a:cubicBezTo>
                      <a:pt x="44562" y="31739"/>
                      <a:pt x="45039" y="30336"/>
                      <a:pt x="44863" y="28857"/>
                    </a:cubicBezTo>
                    <a:cubicBezTo>
                      <a:pt x="47269" y="27754"/>
                      <a:pt x="49324" y="25849"/>
                      <a:pt x="50577" y="23293"/>
                    </a:cubicBezTo>
                    <a:cubicBezTo>
                      <a:pt x="53485" y="17403"/>
                      <a:pt x="51054" y="10235"/>
                      <a:pt x="45139" y="7328"/>
                    </a:cubicBezTo>
                    <a:cubicBezTo>
                      <a:pt x="43456" y="6497"/>
                      <a:pt x="41669" y="6105"/>
                      <a:pt x="39907" y="6105"/>
                    </a:cubicBezTo>
                    <a:cubicBezTo>
                      <a:pt x="35501" y="6105"/>
                      <a:pt x="31250" y="8560"/>
                      <a:pt x="29174" y="12767"/>
                    </a:cubicBezTo>
                    <a:cubicBezTo>
                      <a:pt x="29049" y="13042"/>
                      <a:pt x="28923" y="13318"/>
                      <a:pt x="28823" y="13569"/>
                    </a:cubicBezTo>
                    <a:cubicBezTo>
                      <a:pt x="27730" y="13022"/>
                      <a:pt x="26558" y="12860"/>
                      <a:pt x="25557" y="12860"/>
                    </a:cubicBezTo>
                    <a:cubicBezTo>
                      <a:pt x="25180" y="12860"/>
                      <a:pt x="24827" y="12883"/>
                      <a:pt x="24512" y="12917"/>
                    </a:cubicBezTo>
                    <a:cubicBezTo>
                      <a:pt x="24888" y="8180"/>
                      <a:pt x="22407" y="3443"/>
                      <a:pt x="17896" y="1213"/>
                    </a:cubicBezTo>
                    <a:cubicBezTo>
                      <a:pt x="16214" y="390"/>
                      <a:pt x="14429" y="0"/>
                      <a:pt x="12668" y="0"/>
                    </a:cubicBezTo>
                    <a:close/>
                  </a:path>
                </a:pathLst>
              </a:custGeom>
              <a:solidFill>
                <a:srgbClr val="635BA8">
                  <a:alpha val="146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 name="Google Shape;2543;p34"/>
              <p:cNvSpPr/>
              <p:nvPr/>
            </p:nvSpPr>
            <p:spPr>
              <a:xfrm>
                <a:off x="12094434" y="349108"/>
                <a:ext cx="1192350" cy="799388"/>
              </a:xfrm>
              <a:custGeom>
                <a:avLst/>
                <a:gdLst/>
                <a:ahLst/>
                <a:cxnLst/>
                <a:rect l="l" t="t" r="r" b="b"/>
                <a:pathLst>
                  <a:path w="42683" h="28616" extrusionOk="0">
                    <a:moveTo>
                      <a:pt x="1422" y="1"/>
                    </a:moveTo>
                    <a:cubicBezTo>
                      <a:pt x="966" y="1"/>
                      <a:pt x="529" y="250"/>
                      <a:pt x="301" y="671"/>
                    </a:cubicBezTo>
                    <a:cubicBezTo>
                      <a:pt x="0" y="1297"/>
                      <a:pt x="226" y="2049"/>
                      <a:pt x="852" y="2375"/>
                    </a:cubicBezTo>
                    <a:lnTo>
                      <a:pt x="37419" y="21373"/>
                    </a:lnTo>
                    <a:cubicBezTo>
                      <a:pt x="38321" y="21849"/>
                      <a:pt x="39048" y="22576"/>
                      <a:pt x="39424" y="23378"/>
                    </a:cubicBezTo>
                    <a:cubicBezTo>
                      <a:pt x="39975" y="24556"/>
                      <a:pt x="39825" y="25533"/>
                      <a:pt x="38923" y="26511"/>
                    </a:cubicBezTo>
                    <a:cubicBezTo>
                      <a:pt x="38446" y="27037"/>
                      <a:pt x="38497" y="27814"/>
                      <a:pt x="38998" y="28290"/>
                    </a:cubicBezTo>
                    <a:cubicBezTo>
                      <a:pt x="39248" y="28516"/>
                      <a:pt x="39549" y="28616"/>
                      <a:pt x="39850" y="28616"/>
                    </a:cubicBezTo>
                    <a:cubicBezTo>
                      <a:pt x="40176" y="28616"/>
                      <a:pt x="40527" y="28491"/>
                      <a:pt x="40777" y="28215"/>
                    </a:cubicBezTo>
                    <a:cubicBezTo>
                      <a:pt x="42356" y="26485"/>
                      <a:pt x="42682" y="24405"/>
                      <a:pt x="41705" y="22325"/>
                    </a:cubicBezTo>
                    <a:cubicBezTo>
                      <a:pt x="41078" y="20997"/>
                      <a:pt x="39975" y="19869"/>
                      <a:pt x="38572" y="19167"/>
                    </a:cubicBezTo>
                    <a:lnTo>
                      <a:pt x="2005" y="144"/>
                    </a:lnTo>
                    <a:cubicBezTo>
                      <a:pt x="1817" y="47"/>
                      <a:pt x="1618" y="1"/>
                      <a:pt x="1422" y="1"/>
                    </a:cubicBez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 name="Google Shape;2544;p34"/>
              <p:cNvSpPr/>
              <p:nvPr/>
            </p:nvSpPr>
            <p:spPr>
              <a:xfrm>
                <a:off x="12058007" y="654885"/>
                <a:ext cx="1404488" cy="226162"/>
              </a:xfrm>
              <a:custGeom>
                <a:avLst/>
                <a:gdLst/>
                <a:ahLst/>
                <a:cxnLst/>
                <a:rect l="l" t="t" r="r" b="b"/>
                <a:pathLst>
                  <a:path w="50277" h="8096" extrusionOk="0">
                    <a:moveTo>
                      <a:pt x="49024" y="1"/>
                    </a:moveTo>
                    <a:lnTo>
                      <a:pt x="6693" y="126"/>
                    </a:lnTo>
                    <a:cubicBezTo>
                      <a:pt x="5139" y="151"/>
                      <a:pt x="3635" y="627"/>
                      <a:pt x="2482" y="1529"/>
                    </a:cubicBezTo>
                    <a:cubicBezTo>
                      <a:pt x="653" y="2908"/>
                      <a:pt x="1" y="4938"/>
                      <a:pt x="602" y="7194"/>
                    </a:cubicBezTo>
                    <a:cubicBezTo>
                      <a:pt x="753" y="7745"/>
                      <a:pt x="1279" y="8096"/>
                      <a:pt x="1830" y="8096"/>
                    </a:cubicBezTo>
                    <a:cubicBezTo>
                      <a:pt x="1931" y="8096"/>
                      <a:pt x="2031" y="8096"/>
                      <a:pt x="2156" y="8071"/>
                    </a:cubicBezTo>
                    <a:cubicBezTo>
                      <a:pt x="2808" y="7870"/>
                      <a:pt x="3209" y="7194"/>
                      <a:pt x="3033" y="6517"/>
                    </a:cubicBezTo>
                    <a:cubicBezTo>
                      <a:pt x="2683" y="5239"/>
                      <a:pt x="2983" y="4286"/>
                      <a:pt x="4011" y="3509"/>
                    </a:cubicBezTo>
                    <a:cubicBezTo>
                      <a:pt x="4738" y="2958"/>
                      <a:pt x="5690" y="2632"/>
                      <a:pt x="6718" y="2632"/>
                    </a:cubicBezTo>
                    <a:lnTo>
                      <a:pt x="49024" y="2507"/>
                    </a:lnTo>
                    <a:cubicBezTo>
                      <a:pt x="49725" y="2507"/>
                      <a:pt x="50277" y="1930"/>
                      <a:pt x="50277" y="1254"/>
                    </a:cubicBezTo>
                    <a:cubicBezTo>
                      <a:pt x="50277" y="552"/>
                      <a:pt x="49725" y="1"/>
                      <a:pt x="49024" y="1"/>
                    </a:cubicBez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34"/>
              <p:cNvSpPr/>
              <p:nvPr/>
            </p:nvSpPr>
            <p:spPr>
              <a:xfrm>
                <a:off x="12793144" y="413666"/>
                <a:ext cx="674267" cy="590294"/>
              </a:xfrm>
              <a:custGeom>
                <a:avLst/>
                <a:gdLst/>
                <a:ahLst/>
                <a:cxnLst/>
                <a:rect l="l" t="t" r="r" b="b"/>
                <a:pathLst>
                  <a:path w="24137" h="21131" extrusionOk="0">
                    <a:moveTo>
                      <a:pt x="12078" y="0"/>
                    </a:moveTo>
                    <a:cubicBezTo>
                      <a:pt x="8176" y="0"/>
                      <a:pt x="4423" y="2168"/>
                      <a:pt x="2582" y="5904"/>
                    </a:cubicBezTo>
                    <a:cubicBezTo>
                      <a:pt x="1" y="11142"/>
                      <a:pt x="2156" y="17483"/>
                      <a:pt x="7394" y="20039"/>
                    </a:cubicBezTo>
                    <a:cubicBezTo>
                      <a:pt x="8897" y="20780"/>
                      <a:pt x="10490" y="21130"/>
                      <a:pt x="12060" y="21130"/>
                    </a:cubicBezTo>
                    <a:cubicBezTo>
                      <a:pt x="15961" y="21130"/>
                      <a:pt x="19714" y="18963"/>
                      <a:pt x="21555" y="15227"/>
                    </a:cubicBezTo>
                    <a:cubicBezTo>
                      <a:pt x="24136" y="9989"/>
                      <a:pt x="21981" y="3648"/>
                      <a:pt x="16743" y="1092"/>
                    </a:cubicBezTo>
                    <a:cubicBezTo>
                      <a:pt x="15240" y="351"/>
                      <a:pt x="13647" y="0"/>
                      <a:pt x="12078" y="0"/>
                    </a:cubicBezTo>
                    <a:close/>
                  </a:path>
                </a:pathLst>
              </a:custGeom>
              <a:solidFill>
                <a:srgbClr val="FFFFFF">
                  <a:alpha val="3021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34"/>
              <p:cNvSpPr/>
              <p:nvPr/>
            </p:nvSpPr>
            <p:spPr>
              <a:xfrm>
                <a:off x="12753951" y="386736"/>
                <a:ext cx="760363" cy="666557"/>
              </a:xfrm>
              <a:custGeom>
                <a:avLst/>
                <a:gdLst/>
                <a:ahLst/>
                <a:cxnLst/>
                <a:rect l="l" t="t" r="r" b="b"/>
                <a:pathLst>
                  <a:path w="27219" h="23861" extrusionOk="0">
                    <a:moveTo>
                      <a:pt x="13613" y="1981"/>
                    </a:moveTo>
                    <a:cubicBezTo>
                      <a:pt x="15089" y="1981"/>
                      <a:pt x="16587" y="2311"/>
                      <a:pt x="17995" y="3008"/>
                    </a:cubicBezTo>
                    <a:cubicBezTo>
                      <a:pt x="22933" y="5414"/>
                      <a:pt x="24963" y="11404"/>
                      <a:pt x="22532" y="16316"/>
                    </a:cubicBezTo>
                    <a:cubicBezTo>
                      <a:pt x="20816" y="19838"/>
                      <a:pt x="17277" y="21880"/>
                      <a:pt x="13606" y="21880"/>
                    </a:cubicBezTo>
                    <a:cubicBezTo>
                      <a:pt x="12130" y="21880"/>
                      <a:pt x="10632" y="21550"/>
                      <a:pt x="9223" y="20853"/>
                    </a:cubicBezTo>
                    <a:cubicBezTo>
                      <a:pt x="4286" y="18447"/>
                      <a:pt x="2256" y="12457"/>
                      <a:pt x="4687" y="7544"/>
                    </a:cubicBezTo>
                    <a:cubicBezTo>
                      <a:pt x="6403" y="4023"/>
                      <a:pt x="9942" y="1981"/>
                      <a:pt x="13613" y="1981"/>
                    </a:cubicBezTo>
                    <a:close/>
                    <a:moveTo>
                      <a:pt x="13625" y="1"/>
                    </a:moveTo>
                    <a:cubicBezTo>
                      <a:pt x="9225" y="1"/>
                      <a:pt x="4982" y="2447"/>
                      <a:pt x="2908" y="6667"/>
                    </a:cubicBezTo>
                    <a:cubicBezTo>
                      <a:pt x="0" y="12557"/>
                      <a:pt x="2431" y="19725"/>
                      <a:pt x="8346" y="22632"/>
                    </a:cubicBezTo>
                    <a:cubicBezTo>
                      <a:pt x="10034" y="23465"/>
                      <a:pt x="11827" y="23860"/>
                      <a:pt x="13594" y="23860"/>
                    </a:cubicBezTo>
                    <a:cubicBezTo>
                      <a:pt x="17994" y="23860"/>
                      <a:pt x="22237" y="21413"/>
                      <a:pt x="24311" y="17194"/>
                    </a:cubicBezTo>
                    <a:cubicBezTo>
                      <a:pt x="27218" y="11304"/>
                      <a:pt x="24787" y="4136"/>
                      <a:pt x="18873" y="1229"/>
                    </a:cubicBezTo>
                    <a:cubicBezTo>
                      <a:pt x="17185" y="395"/>
                      <a:pt x="15392" y="1"/>
                      <a:pt x="13625" y="1"/>
                    </a:cubicBez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34"/>
              <p:cNvSpPr/>
              <p:nvPr/>
            </p:nvSpPr>
            <p:spPr>
              <a:xfrm>
                <a:off x="12892565" y="491046"/>
                <a:ext cx="196076" cy="253929"/>
              </a:xfrm>
              <a:custGeom>
                <a:avLst/>
                <a:gdLst/>
                <a:ahLst/>
                <a:cxnLst/>
                <a:rect l="l" t="t" r="r" b="b"/>
                <a:pathLst>
                  <a:path w="7019" h="9090" extrusionOk="0">
                    <a:moveTo>
                      <a:pt x="6743" y="1"/>
                    </a:moveTo>
                    <a:cubicBezTo>
                      <a:pt x="5690" y="51"/>
                      <a:pt x="4738" y="402"/>
                      <a:pt x="3835" y="903"/>
                    </a:cubicBezTo>
                    <a:cubicBezTo>
                      <a:pt x="2958" y="1429"/>
                      <a:pt x="2156" y="2131"/>
                      <a:pt x="1505" y="2958"/>
                    </a:cubicBezTo>
                    <a:cubicBezTo>
                      <a:pt x="1379" y="3184"/>
                      <a:pt x="1179" y="3384"/>
                      <a:pt x="1078" y="3635"/>
                    </a:cubicBezTo>
                    <a:cubicBezTo>
                      <a:pt x="953" y="3861"/>
                      <a:pt x="803" y="4086"/>
                      <a:pt x="702" y="4337"/>
                    </a:cubicBezTo>
                    <a:cubicBezTo>
                      <a:pt x="602" y="4562"/>
                      <a:pt x="502" y="4813"/>
                      <a:pt x="427" y="5064"/>
                    </a:cubicBezTo>
                    <a:cubicBezTo>
                      <a:pt x="327" y="5314"/>
                      <a:pt x="276" y="5590"/>
                      <a:pt x="226" y="5840"/>
                    </a:cubicBezTo>
                    <a:cubicBezTo>
                      <a:pt x="1" y="6868"/>
                      <a:pt x="101" y="7946"/>
                      <a:pt x="402" y="8898"/>
                    </a:cubicBezTo>
                    <a:cubicBezTo>
                      <a:pt x="427" y="8973"/>
                      <a:pt x="477" y="9023"/>
                      <a:pt x="552" y="9074"/>
                    </a:cubicBezTo>
                    <a:cubicBezTo>
                      <a:pt x="579" y="9084"/>
                      <a:pt x="607" y="9089"/>
                      <a:pt x="635" y="9089"/>
                    </a:cubicBezTo>
                    <a:cubicBezTo>
                      <a:pt x="737" y="9089"/>
                      <a:pt x="839" y="9022"/>
                      <a:pt x="878" y="8923"/>
                    </a:cubicBezTo>
                    <a:lnTo>
                      <a:pt x="903" y="8898"/>
                    </a:lnTo>
                    <a:cubicBezTo>
                      <a:pt x="1254" y="7971"/>
                      <a:pt x="1505" y="7144"/>
                      <a:pt x="1906" y="6367"/>
                    </a:cubicBezTo>
                    <a:cubicBezTo>
                      <a:pt x="2081" y="5991"/>
                      <a:pt x="2307" y="5640"/>
                      <a:pt x="2507" y="5264"/>
                    </a:cubicBezTo>
                    <a:cubicBezTo>
                      <a:pt x="2733" y="4938"/>
                      <a:pt x="2958" y="4562"/>
                      <a:pt x="3209" y="4236"/>
                    </a:cubicBezTo>
                    <a:cubicBezTo>
                      <a:pt x="3710" y="3585"/>
                      <a:pt x="4286" y="2958"/>
                      <a:pt x="4913" y="2332"/>
                    </a:cubicBezTo>
                    <a:cubicBezTo>
                      <a:pt x="5540" y="1730"/>
                      <a:pt x="6216" y="1104"/>
                      <a:pt x="6918" y="452"/>
                    </a:cubicBezTo>
                    <a:lnTo>
                      <a:pt x="6943" y="452"/>
                    </a:lnTo>
                    <a:cubicBezTo>
                      <a:pt x="6993" y="402"/>
                      <a:pt x="7018" y="327"/>
                      <a:pt x="7018" y="251"/>
                    </a:cubicBezTo>
                    <a:cubicBezTo>
                      <a:pt x="7018" y="101"/>
                      <a:pt x="6893" y="1"/>
                      <a:pt x="67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34"/>
              <p:cNvSpPr/>
              <p:nvPr/>
            </p:nvSpPr>
            <p:spPr>
              <a:xfrm>
                <a:off x="12032111" y="242843"/>
                <a:ext cx="673541" cy="590853"/>
              </a:xfrm>
              <a:custGeom>
                <a:avLst/>
                <a:gdLst/>
                <a:ahLst/>
                <a:cxnLst/>
                <a:rect l="l" t="t" r="r" b="b"/>
                <a:pathLst>
                  <a:path w="24111" h="21151" extrusionOk="0">
                    <a:moveTo>
                      <a:pt x="12057" y="0"/>
                    </a:moveTo>
                    <a:cubicBezTo>
                      <a:pt x="8163" y="0"/>
                      <a:pt x="4423" y="2168"/>
                      <a:pt x="2582" y="5903"/>
                    </a:cubicBezTo>
                    <a:cubicBezTo>
                      <a:pt x="1" y="11142"/>
                      <a:pt x="2156" y="17482"/>
                      <a:pt x="7394" y="20064"/>
                    </a:cubicBezTo>
                    <a:cubicBezTo>
                      <a:pt x="8890" y="20801"/>
                      <a:pt x="10477" y="21150"/>
                      <a:pt x="12040" y="21150"/>
                    </a:cubicBezTo>
                    <a:cubicBezTo>
                      <a:pt x="15948" y="21150"/>
                      <a:pt x="19711" y="18969"/>
                      <a:pt x="21555" y="15227"/>
                    </a:cubicBezTo>
                    <a:cubicBezTo>
                      <a:pt x="24111" y="9989"/>
                      <a:pt x="21956" y="3673"/>
                      <a:pt x="16717" y="1091"/>
                    </a:cubicBezTo>
                    <a:cubicBezTo>
                      <a:pt x="15215" y="351"/>
                      <a:pt x="13624" y="0"/>
                      <a:pt x="12057" y="0"/>
                    </a:cubicBezTo>
                    <a:close/>
                  </a:path>
                </a:pathLst>
              </a:custGeom>
              <a:solidFill>
                <a:srgbClr val="FFFFFF">
                  <a:alpha val="3021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 name="Google Shape;2549;p34"/>
              <p:cNvSpPr/>
              <p:nvPr/>
            </p:nvSpPr>
            <p:spPr>
              <a:xfrm>
                <a:off x="11992918" y="216026"/>
                <a:ext cx="760363" cy="666417"/>
              </a:xfrm>
              <a:custGeom>
                <a:avLst/>
                <a:gdLst/>
                <a:ahLst/>
                <a:cxnLst/>
                <a:rect l="l" t="t" r="r" b="b"/>
                <a:pathLst>
                  <a:path w="27219" h="23856" extrusionOk="0">
                    <a:moveTo>
                      <a:pt x="13612" y="1976"/>
                    </a:moveTo>
                    <a:cubicBezTo>
                      <a:pt x="15089" y="1976"/>
                      <a:pt x="16586" y="2306"/>
                      <a:pt x="17995" y="3004"/>
                    </a:cubicBezTo>
                    <a:cubicBezTo>
                      <a:pt x="22907" y="5435"/>
                      <a:pt x="24963" y="11400"/>
                      <a:pt x="22531" y="16337"/>
                    </a:cubicBezTo>
                    <a:cubicBezTo>
                      <a:pt x="20798" y="19839"/>
                      <a:pt x="17269" y="21877"/>
                      <a:pt x="13596" y="21877"/>
                    </a:cubicBezTo>
                    <a:cubicBezTo>
                      <a:pt x="12117" y="21877"/>
                      <a:pt x="10615" y="21546"/>
                      <a:pt x="9198" y="20848"/>
                    </a:cubicBezTo>
                    <a:cubicBezTo>
                      <a:pt x="4286" y="18442"/>
                      <a:pt x="2256" y="12452"/>
                      <a:pt x="4662" y="7540"/>
                    </a:cubicBezTo>
                    <a:cubicBezTo>
                      <a:pt x="6396" y="4019"/>
                      <a:pt x="9940" y="1976"/>
                      <a:pt x="13612" y="1976"/>
                    </a:cubicBezTo>
                    <a:close/>
                    <a:moveTo>
                      <a:pt x="13625" y="1"/>
                    </a:moveTo>
                    <a:cubicBezTo>
                      <a:pt x="9211" y="1"/>
                      <a:pt x="4966" y="2456"/>
                      <a:pt x="2907" y="6663"/>
                    </a:cubicBezTo>
                    <a:cubicBezTo>
                      <a:pt x="0" y="12553"/>
                      <a:pt x="2431" y="19721"/>
                      <a:pt x="8321" y="22628"/>
                    </a:cubicBezTo>
                    <a:cubicBezTo>
                      <a:pt x="10016" y="23461"/>
                      <a:pt x="11814" y="23856"/>
                      <a:pt x="13585" y="23856"/>
                    </a:cubicBezTo>
                    <a:cubicBezTo>
                      <a:pt x="17994" y="23856"/>
                      <a:pt x="22237" y="21409"/>
                      <a:pt x="24311" y="17189"/>
                    </a:cubicBezTo>
                    <a:cubicBezTo>
                      <a:pt x="27218" y="11300"/>
                      <a:pt x="24762" y="4132"/>
                      <a:pt x="18872" y="1224"/>
                    </a:cubicBezTo>
                    <a:cubicBezTo>
                      <a:pt x="17182" y="394"/>
                      <a:pt x="15390" y="1"/>
                      <a:pt x="13625" y="1"/>
                    </a:cubicBez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 name="Google Shape;2550;p34"/>
              <p:cNvSpPr/>
              <p:nvPr/>
            </p:nvSpPr>
            <p:spPr>
              <a:xfrm>
                <a:off x="12130833" y="320223"/>
                <a:ext cx="196774" cy="253901"/>
              </a:xfrm>
              <a:custGeom>
                <a:avLst/>
                <a:gdLst/>
                <a:ahLst/>
                <a:cxnLst/>
                <a:rect l="l" t="t" r="r" b="b"/>
                <a:pathLst>
                  <a:path w="7044" h="9089" extrusionOk="0">
                    <a:moveTo>
                      <a:pt x="6767" y="1"/>
                    </a:moveTo>
                    <a:cubicBezTo>
                      <a:pt x="5715" y="51"/>
                      <a:pt x="4737" y="402"/>
                      <a:pt x="3860" y="903"/>
                    </a:cubicBezTo>
                    <a:cubicBezTo>
                      <a:pt x="2958" y="1429"/>
                      <a:pt x="2156" y="2131"/>
                      <a:pt x="1529" y="2983"/>
                    </a:cubicBezTo>
                    <a:cubicBezTo>
                      <a:pt x="1379" y="3184"/>
                      <a:pt x="1203" y="3384"/>
                      <a:pt x="1078" y="3635"/>
                    </a:cubicBezTo>
                    <a:cubicBezTo>
                      <a:pt x="953" y="3860"/>
                      <a:pt x="827" y="4086"/>
                      <a:pt x="702" y="4336"/>
                    </a:cubicBezTo>
                    <a:cubicBezTo>
                      <a:pt x="602" y="4587"/>
                      <a:pt x="527" y="4838"/>
                      <a:pt x="426" y="5088"/>
                    </a:cubicBezTo>
                    <a:cubicBezTo>
                      <a:pt x="326" y="5314"/>
                      <a:pt x="276" y="5590"/>
                      <a:pt x="251" y="5840"/>
                    </a:cubicBezTo>
                    <a:cubicBezTo>
                      <a:pt x="0" y="6868"/>
                      <a:pt x="101" y="7945"/>
                      <a:pt x="426" y="8898"/>
                    </a:cubicBezTo>
                    <a:cubicBezTo>
                      <a:pt x="452" y="8973"/>
                      <a:pt x="502" y="9048"/>
                      <a:pt x="577" y="9073"/>
                    </a:cubicBezTo>
                    <a:cubicBezTo>
                      <a:pt x="604" y="9084"/>
                      <a:pt x="632" y="9089"/>
                      <a:pt x="659" y="9089"/>
                    </a:cubicBezTo>
                    <a:cubicBezTo>
                      <a:pt x="762" y="9089"/>
                      <a:pt x="863" y="9021"/>
                      <a:pt x="903" y="8923"/>
                    </a:cubicBezTo>
                    <a:lnTo>
                      <a:pt x="903" y="8898"/>
                    </a:lnTo>
                    <a:cubicBezTo>
                      <a:pt x="1279" y="7971"/>
                      <a:pt x="1529" y="7143"/>
                      <a:pt x="1930" y="6392"/>
                    </a:cubicBezTo>
                    <a:cubicBezTo>
                      <a:pt x="2081" y="5991"/>
                      <a:pt x="2331" y="5640"/>
                      <a:pt x="2532" y="5264"/>
                    </a:cubicBezTo>
                    <a:cubicBezTo>
                      <a:pt x="2757" y="4938"/>
                      <a:pt x="2958" y="4587"/>
                      <a:pt x="3234" y="4261"/>
                    </a:cubicBezTo>
                    <a:cubicBezTo>
                      <a:pt x="3735" y="3585"/>
                      <a:pt x="4286" y="2958"/>
                      <a:pt x="4913" y="2331"/>
                    </a:cubicBezTo>
                    <a:cubicBezTo>
                      <a:pt x="5539" y="1730"/>
                      <a:pt x="6216" y="1128"/>
                      <a:pt x="6918" y="477"/>
                    </a:cubicBezTo>
                    <a:lnTo>
                      <a:pt x="6943" y="452"/>
                    </a:lnTo>
                    <a:cubicBezTo>
                      <a:pt x="6993" y="402"/>
                      <a:pt x="7043" y="326"/>
                      <a:pt x="7043" y="251"/>
                    </a:cubicBezTo>
                    <a:cubicBezTo>
                      <a:pt x="7018" y="101"/>
                      <a:pt x="6893" y="1"/>
                      <a:pt x="67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34"/>
              <p:cNvSpPr/>
              <p:nvPr/>
            </p:nvSpPr>
            <p:spPr>
              <a:xfrm>
                <a:off x="12661542" y="575242"/>
                <a:ext cx="196746" cy="85984"/>
              </a:xfrm>
              <a:custGeom>
                <a:avLst/>
                <a:gdLst/>
                <a:ahLst/>
                <a:cxnLst/>
                <a:rect l="l" t="t" r="r" b="b"/>
                <a:pathLst>
                  <a:path w="7043" h="3078" extrusionOk="0">
                    <a:moveTo>
                      <a:pt x="2577" y="1"/>
                    </a:moveTo>
                    <a:cubicBezTo>
                      <a:pt x="1168" y="1"/>
                      <a:pt x="89" y="320"/>
                      <a:pt x="0" y="345"/>
                    </a:cubicBezTo>
                    <a:lnTo>
                      <a:pt x="251" y="2200"/>
                    </a:lnTo>
                    <a:cubicBezTo>
                      <a:pt x="263" y="2187"/>
                      <a:pt x="1160" y="1924"/>
                      <a:pt x="2327" y="1924"/>
                    </a:cubicBezTo>
                    <a:cubicBezTo>
                      <a:pt x="3436" y="1924"/>
                      <a:pt x="4790" y="2161"/>
                      <a:pt x="5865" y="3077"/>
                    </a:cubicBezTo>
                    <a:lnTo>
                      <a:pt x="7043" y="1498"/>
                    </a:lnTo>
                    <a:cubicBezTo>
                      <a:pt x="5653" y="307"/>
                      <a:pt x="3957" y="1"/>
                      <a:pt x="2577" y="1"/>
                    </a:cubicBez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552" name="Google Shape;2552;p34"/>
          <p:cNvSpPr/>
          <p:nvPr/>
        </p:nvSpPr>
        <p:spPr>
          <a:xfrm flipH="1">
            <a:off x="2794960" y="4441171"/>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34"/>
          <p:cNvSpPr/>
          <p:nvPr/>
        </p:nvSpPr>
        <p:spPr>
          <a:xfrm>
            <a:off x="2794604" y="542790"/>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34"/>
          <p:cNvSpPr/>
          <p:nvPr/>
        </p:nvSpPr>
        <p:spPr>
          <a:xfrm>
            <a:off x="6543018" y="4371247"/>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5" name="Google Shape;2555;p34"/>
          <p:cNvGrpSpPr/>
          <p:nvPr/>
        </p:nvGrpSpPr>
        <p:grpSpPr>
          <a:xfrm>
            <a:off x="736392" y="3359145"/>
            <a:ext cx="1812574" cy="1432992"/>
            <a:chOff x="736392" y="3359145"/>
            <a:chExt cx="1812574" cy="1432992"/>
          </a:xfrm>
        </p:grpSpPr>
        <p:grpSp>
          <p:nvGrpSpPr>
            <p:cNvPr id="2556" name="Google Shape;2556;p34"/>
            <p:cNvGrpSpPr/>
            <p:nvPr/>
          </p:nvGrpSpPr>
          <p:grpSpPr>
            <a:xfrm rot="-900009">
              <a:off x="902138" y="3616297"/>
              <a:ext cx="1544658" cy="992860"/>
              <a:chOff x="10815989" y="4086867"/>
              <a:chExt cx="1555002" cy="999509"/>
            </a:xfrm>
          </p:grpSpPr>
          <p:sp>
            <p:nvSpPr>
              <p:cNvPr id="2557" name="Google Shape;2557;p34"/>
              <p:cNvSpPr/>
              <p:nvPr/>
            </p:nvSpPr>
            <p:spPr>
              <a:xfrm>
                <a:off x="11071538" y="4103013"/>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 name="Google Shape;2558;p34"/>
              <p:cNvSpPr/>
              <p:nvPr/>
            </p:nvSpPr>
            <p:spPr>
              <a:xfrm>
                <a:off x="11266860" y="4143631"/>
                <a:ext cx="445312" cy="253482"/>
              </a:xfrm>
              <a:custGeom>
                <a:avLst/>
                <a:gdLst/>
                <a:ahLst/>
                <a:cxnLst/>
                <a:rect l="l" t="t" r="r" b="b"/>
                <a:pathLst>
                  <a:path w="15941" h="9074" extrusionOk="0">
                    <a:moveTo>
                      <a:pt x="9500" y="0"/>
                    </a:moveTo>
                    <a:cubicBezTo>
                      <a:pt x="6968" y="3208"/>
                      <a:pt x="3560" y="5765"/>
                      <a:pt x="1" y="7745"/>
                    </a:cubicBezTo>
                    <a:lnTo>
                      <a:pt x="15565" y="9073"/>
                    </a:lnTo>
                    <a:lnTo>
                      <a:pt x="15941" y="427"/>
                    </a:lnTo>
                    <a:lnTo>
                      <a:pt x="9500"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34"/>
              <p:cNvSpPr/>
              <p:nvPr/>
            </p:nvSpPr>
            <p:spPr>
              <a:xfrm>
                <a:off x="11056732" y="4321940"/>
                <a:ext cx="621135" cy="102466"/>
              </a:xfrm>
              <a:custGeom>
                <a:avLst/>
                <a:gdLst/>
                <a:ahLst/>
                <a:cxnLst/>
                <a:rect l="l" t="t" r="r" b="b"/>
                <a:pathLst>
                  <a:path w="22235" h="3668" extrusionOk="0">
                    <a:moveTo>
                      <a:pt x="1567" y="0"/>
                    </a:moveTo>
                    <a:cubicBezTo>
                      <a:pt x="1" y="0"/>
                      <a:pt x="189" y="1104"/>
                      <a:pt x="455" y="1638"/>
                    </a:cubicBezTo>
                    <a:cubicBezTo>
                      <a:pt x="731" y="2214"/>
                      <a:pt x="22160" y="3668"/>
                      <a:pt x="22160" y="3668"/>
                    </a:cubicBezTo>
                    <a:lnTo>
                      <a:pt x="22235" y="1938"/>
                    </a:lnTo>
                    <a:cubicBezTo>
                      <a:pt x="22235" y="1938"/>
                      <a:pt x="4591" y="409"/>
                      <a:pt x="2260" y="59"/>
                    </a:cubicBezTo>
                    <a:cubicBezTo>
                      <a:pt x="1997" y="19"/>
                      <a:pt x="1768" y="0"/>
                      <a:pt x="1567"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34"/>
              <p:cNvSpPr/>
              <p:nvPr/>
            </p:nvSpPr>
            <p:spPr>
              <a:xfrm>
                <a:off x="11055978" y="4086867"/>
                <a:ext cx="621889" cy="89001"/>
              </a:xfrm>
              <a:custGeom>
                <a:avLst/>
                <a:gdLst/>
                <a:ahLst/>
                <a:cxnLst/>
                <a:rect l="l" t="t" r="r" b="b"/>
                <a:pathLst>
                  <a:path w="22262" h="3186" extrusionOk="0">
                    <a:moveTo>
                      <a:pt x="1597" y="1"/>
                    </a:moveTo>
                    <a:cubicBezTo>
                      <a:pt x="0" y="1"/>
                      <a:pt x="186" y="1095"/>
                      <a:pt x="432" y="1631"/>
                    </a:cubicBezTo>
                    <a:cubicBezTo>
                      <a:pt x="708" y="2208"/>
                      <a:pt x="22262" y="3185"/>
                      <a:pt x="22262" y="3185"/>
                    </a:cubicBezTo>
                    <a:lnTo>
                      <a:pt x="21836" y="1306"/>
                    </a:lnTo>
                    <a:cubicBezTo>
                      <a:pt x="21836" y="1306"/>
                      <a:pt x="4593" y="403"/>
                      <a:pt x="2262" y="52"/>
                    </a:cubicBezTo>
                    <a:cubicBezTo>
                      <a:pt x="2012" y="17"/>
                      <a:pt x="1791" y="1"/>
                      <a:pt x="159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34"/>
              <p:cNvSpPr/>
              <p:nvPr/>
            </p:nvSpPr>
            <p:spPr>
              <a:xfrm>
                <a:off x="11610991" y="4123322"/>
                <a:ext cx="760000" cy="387598"/>
              </a:xfrm>
              <a:custGeom>
                <a:avLst/>
                <a:gdLst/>
                <a:ahLst/>
                <a:cxnLst/>
                <a:rect l="l" t="t" r="r" b="b"/>
                <a:pathLst>
                  <a:path w="27206" h="13875" extrusionOk="0">
                    <a:moveTo>
                      <a:pt x="1792" y="1"/>
                    </a:moveTo>
                    <a:cubicBezTo>
                      <a:pt x="1792" y="1"/>
                      <a:pt x="2920" y="6893"/>
                      <a:pt x="314" y="10552"/>
                    </a:cubicBezTo>
                    <a:cubicBezTo>
                      <a:pt x="0" y="10986"/>
                      <a:pt x="17453" y="13875"/>
                      <a:pt x="22544" y="13875"/>
                    </a:cubicBezTo>
                    <a:cubicBezTo>
                      <a:pt x="22748" y="13875"/>
                      <a:pt x="22933" y="13870"/>
                      <a:pt x="23096" y="13860"/>
                    </a:cubicBezTo>
                    <a:cubicBezTo>
                      <a:pt x="24800" y="13760"/>
                      <a:pt x="27206" y="6843"/>
                      <a:pt x="24549" y="5113"/>
                    </a:cubicBezTo>
                    <a:cubicBezTo>
                      <a:pt x="21918" y="3384"/>
                      <a:pt x="1793" y="1"/>
                      <a:pt x="1792"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34"/>
              <p:cNvSpPr/>
              <p:nvPr/>
            </p:nvSpPr>
            <p:spPr>
              <a:xfrm>
                <a:off x="11742950" y="4151449"/>
                <a:ext cx="140066" cy="371629"/>
              </a:xfrm>
              <a:custGeom>
                <a:avLst/>
                <a:gdLst/>
                <a:ahLst/>
                <a:cxnLst/>
                <a:rect l="l" t="t" r="r" b="b"/>
                <a:pathLst>
                  <a:path w="5014" h="16793" extrusionOk="0">
                    <a:moveTo>
                      <a:pt x="1404" y="0"/>
                    </a:moveTo>
                    <a:cubicBezTo>
                      <a:pt x="2808" y="9750"/>
                      <a:pt x="1" y="16266"/>
                      <a:pt x="1" y="16266"/>
                    </a:cubicBezTo>
                    <a:lnTo>
                      <a:pt x="1930" y="16792"/>
                    </a:lnTo>
                    <a:cubicBezTo>
                      <a:pt x="5013" y="9925"/>
                      <a:pt x="3961" y="527"/>
                      <a:pt x="3961" y="527"/>
                    </a:cubicBezTo>
                    <a:lnTo>
                      <a:pt x="140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34"/>
              <p:cNvSpPr/>
              <p:nvPr/>
            </p:nvSpPr>
            <p:spPr>
              <a:xfrm>
                <a:off x="12133625" y="4224026"/>
                <a:ext cx="140079" cy="349504"/>
              </a:xfrm>
              <a:custGeom>
                <a:avLst/>
                <a:gdLst/>
                <a:ahLst/>
                <a:cxnLst/>
                <a:rect l="l" t="t" r="r" b="b"/>
                <a:pathLst>
                  <a:path w="5014" h="16793" extrusionOk="0">
                    <a:moveTo>
                      <a:pt x="1404" y="1"/>
                    </a:moveTo>
                    <a:cubicBezTo>
                      <a:pt x="2808" y="9750"/>
                      <a:pt x="1" y="16267"/>
                      <a:pt x="1" y="16267"/>
                    </a:cubicBezTo>
                    <a:lnTo>
                      <a:pt x="1931" y="16793"/>
                    </a:lnTo>
                    <a:cubicBezTo>
                      <a:pt x="5013" y="9926"/>
                      <a:pt x="3961" y="527"/>
                      <a:pt x="3961" y="527"/>
                    </a:cubicBezTo>
                    <a:lnTo>
                      <a:pt x="1404"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34"/>
              <p:cNvSpPr/>
              <p:nvPr/>
            </p:nvSpPr>
            <p:spPr>
              <a:xfrm>
                <a:off x="11621830" y="4437423"/>
                <a:ext cx="638566" cy="357345"/>
              </a:xfrm>
              <a:custGeom>
                <a:avLst/>
                <a:gdLst/>
                <a:ahLst/>
                <a:cxnLst/>
                <a:rect l="l" t="t" r="r" b="b"/>
                <a:pathLst>
                  <a:path w="22859" h="12792" extrusionOk="0">
                    <a:moveTo>
                      <a:pt x="1247" y="1"/>
                    </a:moveTo>
                    <a:cubicBezTo>
                      <a:pt x="757" y="1"/>
                      <a:pt x="375" y="380"/>
                      <a:pt x="352" y="887"/>
                    </a:cubicBezTo>
                    <a:lnTo>
                      <a:pt x="26" y="8155"/>
                    </a:lnTo>
                    <a:cubicBezTo>
                      <a:pt x="1" y="8631"/>
                      <a:pt x="377" y="9057"/>
                      <a:pt x="853" y="9108"/>
                    </a:cubicBezTo>
                    <a:lnTo>
                      <a:pt x="22457" y="12792"/>
                    </a:lnTo>
                    <a:cubicBezTo>
                      <a:pt x="21981" y="9333"/>
                      <a:pt x="22858" y="4070"/>
                      <a:pt x="22858" y="4070"/>
                    </a:cubicBezTo>
                    <a:lnTo>
                      <a:pt x="1379" y="10"/>
                    </a:lnTo>
                    <a:cubicBezTo>
                      <a:pt x="1334" y="4"/>
                      <a:pt x="1290" y="1"/>
                      <a:pt x="12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 name="Google Shape;2565;p34"/>
              <p:cNvSpPr/>
              <p:nvPr/>
            </p:nvSpPr>
            <p:spPr>
              <a:xfrm>
                <a:off x="11621830" y="4437423"/>
                <a:ext cx="448105" cy="326560"/>
              </a:xfrm>
              <a:custGeom>
                <a:avLst/>
                <a:gdLst/>
                <a:ahLst/>
                <a:cxnLst/>
                <a:rect l="l" t="t" r="r" b="b"/>
                <a:pathLst>
                  <a:path w="16041" h="11690" extrusionOk="0">
                    <a:moveTo>
                      <a:pt x="1247" y="1"/>
                    </a:moveTo>
                    <a:cubicBezTo>
                      <a:pt x="757" y="1"/>
                      <a:pt x="375" y="380"/>
                      <a:pt x="352" y="887"/>
                    </a:cubicBezTo>
                    <a:lnTo>
                      <a:pt x="26" y="8155"/>
                    </a:lnTo>
                    <a:cubicBezTo>
                      <a:pt x="1" y="8631"/>
                      <a:pt x="377" y="9057"/>
                      <a:pt x="853" y="9108"/>
                    </a:cubicBezTo>
                    <a:lnTo>
                      <a:pt x="16041" y="11689"/>
                    </a:lnTo>
                    <a:cubicBezTo>
                      <a:pt x="12607" y="8857"/>
                      <a:pt x="9800" y="5148"/>
                      <a:pt x="7645" y="1188"/>
                    </a:cubicBezTo>
                    <a:lnTo>
                      <a:pt x="1379" y="10"/>
                    </a:lnTo>
                    <a:cubicBezTo>
                      <a:pt x="1334" y="4"/>
                      <a:pt x="1290" y="1"/>
                      <a:pt x="12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34"/>
              <p:cNvSpPr/>
              <p:nvPr/>
            </p:nvSpPr>
            <p:spPr>
              <a:xfrm>
                <a:off x="11835365" y="4470582"/>
                <a:ext cx="425031" cy="324186"/>
              </a:xfrm>
              <a:custGeom>
                <a:avLst/>
                <a:gdLst/>
                <a:ahLst/>
                <a:cxnLst/>
                <a:rect l="l" t="t" r="r" b="b"/>
                <a:pathLst>
                  <a:path w="15215" h="11605" extrusionOk="0">
                    <a:moveTo>
                      <a:pt x="1" y="1"/>
                    </a:moveTo>
                    <a:lnTo>
                      <a:pt x="1" y="1"/>
                    </a:lnTo>
                    <a:cubicBezTo>
                      <a:pt x="2156" y="3961"/>
                      <a:pt x="4963" y="7695"/>
                      <a:pt x="8397" y="10502"/>
                    </a:cubicBezTo>
                    <a:lnTo>
                      <a:pt x="14813" y="11605"/>
                    </a:lnTo>
                    <a:cubicBezTo>
                      <a:pt x="14337" y="8146"/>
                      <a:pt x="15214" y="2883"/>
                      <a:pt x="15214" y="2883"/>
                    </a:cubicBezTo>
                    <a:lnTo>
                      <a:pt x="1"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34"/>
              <p:cNvSpPr/>
              <p:nvPr/>
            </p:nvSpPr>
            <p:spPr>
              <a:xfrm>
                <a:off x="11658257" y="4408147"/>
                <a:ext cx="653847" cy="162945"/>
              </a:xfrm>
              <a:custGeom>
                <a:avLst/>
                <a:gdLst/>
                <a:ahLst/>
                <a:cxnLst/>
                <a:rect l="l" t="t" r="r" b="b"/>
                <a:pathLst>
                  <a:path w="23406" h="5833" extrusionOk="0">
                    <a:moveTo>
                      <a:pt x="939" y="1"/>
                    </a:moveTo>
                    <a:cubicBezTo>
                      <a:pt x="451" y="1"/>
                      <a:pt x="49" y="386"/>
                      <a:pt x="25" y="882"/>
                    </a:cubicBezTo>
                    <a:cubicBezTo>
                      <a:pt x="0" y="1359"/>
                      <a:pt x="351" y="1785"/>
                      <a:pt x="827" y="1835"/>
                    </a:cubicBezTo>
                    <a:cubicBezTo>
                      <a:pt x="4461" y="2286"/>
                      <a:pt x="18872" y="5469"/>
                      <a:pt x="21003" y="5770"/>
                    </a:cubicBezTo>
                    <a:cubicBezTo>
                      <a:pt x="21286" y="5813"/>
                      <a:pt x="21533" y="5833"/>
                      <a:pt x="21748" y="5833"/>
                    </a:cubicBezTo>
                    <a:cubicBezTo>
                      <a:pt x="23406" y="5833"/>
                      <a:pt x="23199" y="4670"/>
                      <a:pt x="22932" y="4115"/>
                    </a:cubicBezTo>
                    <a:cubicBezTo>
                      <a:pt x="22682" y="3589"/>
                      <a:pt x="5313" y="431"/>
                      <a:pt x="1028" y="5"/>
                    </a:cubicBezTo>
                    <a:cubicBezTo>
                      <a:pt x="998" y="2"/>
                      <a:pt x="968" y="1"/>
                      <a:pt x="939"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34"/>
              <p:cNvSpPr/>
              <p:nvPr/>
            </p:nvSpPr>
            <p:spPr>
              <a:xfrm>
                <a:off x="11635322" y="4664423"/>
                <a:ext cx="651444" cy="148921"/>
              </a:xfrm>
              <a:custGeom>
                <a:avLst/>
                <a:gdLst/>
                <a:ahLst/>
                <a:cxnLst/>
                <a:rect l="l" t="t" r="r" b="b"/>
                <a:pathLst>
                  <a:path w="23320" h="5331" extrusionOk="0">
                    <a:moveTo>
                      <a:pt x="1021" y="1"/>
                    </a:moveTo>
                    <a:cubicBezTo>
                      <a:pt x="454" y="1"/>
                      <a:pt x="0" y="531"/>
                      <a:pt x="144" y="1107"/>
                    </a:cubicBezTo>
                    <a:lnTo>
                      <a:pt x="169" y="1232"/>
                    </a:lnTo>
                    <a:cubicBezTo>
                      <a:pt x="245" y="1633"/>
                      <a:pt x="570" y="1909"/>
                      <a:pt x="971" y="1959"/>
                    </a:cubicBezTo>
                    <a:cubicBezTo>
                      <a:pt x="4255" y="2235"/>
                      <a:pt x="18766" y="4942"/>
                      <a:pt x="20921" y="5267"/>
                    </a:cubicBezTo>
                    <a:cubicBezTo>
                      <a:pt x="21204" y="5311"/>
                      <a:pt x="21451" y="5330"/>
                      <a:pt x="21666" y="5330"/>
                    </a:cubicBezTo>
                    <a:cubicBezTo>
                      <a:pt x="23319" y="5330"/>
                      <a:pt x="23095" y="4168"/>
                      <a:pt x="22851" y="3613"/>
                    </a:cubicBezTo>
                    <a:cubicBezTo>
                      <a:pt x="22601" y="3087"/>
                      <a:pt x="5809" y="355"/>
                      <a:pt x="1097" y="4"/>
                    </a:cubicBezTo>
                    <a:cubicBezTo>
                      <a:pt x="1071" y="2"/>
                      <a:pt x="1046" y="1"/>
                      <a:pt x="1021"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34"/>
              <p:cNvSpPr/>
              <p:nvPr/>
            </p:nvSpPr>
            <p:spPr>
              <a:xfrm>
                <a:off x="10815989" y="4377754"/>
                <a:ext cx="911296" cy="342315"/>
              </a:xfrm>
              <a:custGeom>
                <a:avLst/>
                <a:gdLst/>
                <a:ahLst/>
                <a:cxnLst/>
                <a:rect l="l" t="t" r="r" b="b"/>
                <a:pathLst>
                  <a:path w="32622" h="12254" extrusionOk="0">
                    <a:moveTo>
                      <a:pt x="6468" y="0"/>
                    </a:moveTo>
                    <a:cubicBezTo>
                      <a:pt x="5558" y="0"/>
                      <a:pt x="4828" y="13"/>
                      <a:pt x="4336" y="41"/>
                    </a:cubicBezTo>
                    <a:cubicBezTo>
                      <a:pt x="2532" y="141"/>
                      <a:pt x="0" y="7434"/>
                      <a:pt x="2808" y="9264"/>
                    </a:cubicBezTo>
                    <a:cubicBezTo>
                      <a:pt x="5214" y="10868"/>
                      <a:pt x="24587" y="11695"/>
                      <a:pt x="29600" y="12246"/>
                    </a:cubicBezTo>
                    <a:cubicBezTo>
                      <a:pt x="29638" y="12251"/>
                      <a:pt x="29677" y="12254"/>
                      <a:pt x="29715" y="12254"/>
                    </a:cubicBezTo>
                    <a:cubicBezTo>
                      <a:pt x="30241" y="12254"/>
                      <a:pt x="30672" y="11781"/>
                      <a:pt x="30602" y="11244"/>
                    </a:cubicBezTo>
                    <a:cubicBezTo>
                      <a:pt x="30402" y="9038"/>
                      <a:pt x="30226" y="4151"/>
                      <a:pt x="32331" y="1218"/>
                    </a:cubicBezTo>
                    <a:cubicBezTo>
                      <a:pt x="32621" y="817"/>
                      <a:pt x="13769" y="0"/>
                      <a:pt x="6468"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34"/>
              <p:cNvSpPr/>
              <p:nvPr/>
            </p:nvSpPr>
            <p:spPr>
              <a:xfrm>
                <a:off x="10886700" y="4377825"/>
                <a:ext cx="240884" cy="282895"/>
              </a:xfrm>
              <a:custGeom>
                <a:avLst/>
                <a:gdLst/>
                <a:ahLst/>
                <a:cxnLst/>
                <a:rect l="l" t="t" r="r" b="b"/>
                <a:pathLst>
                  <a:path w="8623" h="16517" extrusionOk="0">
                    <a:moveTo>
                      <a:pt x="5064" y="0"/>
                    </a:moveTo>
                    <a:cubicBezTo>
                      <a:pt x="1" y="7293"/>
                      <a:pt x="2683" y="16516"/>
                      <a:pt x="2683" y="16516"/>
                    </a:cubicBezTo>
                    <a:lnTo>
                      <a:pt x="6292" y="16441"/>
                    </a:lnTo>
                    <a:cubicBezTo>
                      <a:pt x="2933" y="6917"/>
                      <a:pt x="8622" y="251"/>
                      <a:pt x="8622" y="251"/>
                    </a:cubicBezTo>
                    <a:lnTo>
                      <a:pt x="506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34"/>
              <p:cNvSpPr/>
              <p:nvPr/>
            </p:nvSpPr>
            <p:spPr>
              <a:xfrm>
                <a:off x="11324300" y="4387501"/>
                <a:ext cx="240856" cy="399570"/>
              </a:xfrm>
              <a:custGeom>
                <a:avLst/>
                <a:gdLst/>
                <a:ahLst/>
                <a:cxnLst/>
                <a:rect l="l" t="t" r="r" b="b"/>
                <a:pathLst>
                  <a:path w="8622" h="16518" extrusionOk="0">
                    <a:moveTo>
                      <a:pt x="5038" y="1"/>
                    </a:moveTo>
                    <a:cubicBezTo>
                      <a:pt x="0" y="7294"/>
                      <a:pt x="2682" y="16517"/>
                      <a:pt x="2682" y="16517"/>
                    </a:cubicBezTo>
                    <a:lnTo>
                      <a:pt x="6592" y="16517"/>
                    </a:lnTo>
                    <a:cubicBezTo>
                      <a:pt x="3233" y="6993"/>
                      <a:pt x="8622" y="226"/>
                      <a:pt x="8622" y="226"/>
                    </a:cubicBezTo>
                    <a:lnTo>
                      <a:pt x="5038"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34"/>
              <p:cNvSpPr/>
              <p:nvPr/>
            </p:nvSpPr>
            <p:spPr>
              <a:xfrm>
                <a:off x="11010118" y="4671188"/>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34"/>
              <p:cNvSpPr/>
              <p:nvPr/>
            </p:nvSpPr>
            <p:spPr>
              <a:xfrm>
                <a:off x="11185652" y="4714231"/>
                <a:ext cx="448105" cy="252085"/>
              </a:xfrm>
              <a:custGeom>
                <a:avLst/>
                <a:gdLst/>
                <a:ahLst/>
                <a:cxnLst/>
                <a:rect l="l" t="t" r="r" b="b"/>
                <a:pathLst>
                  <a:path w="16041" h="9024" extrusionOk="0">
                    <a:moveTo>
                      <a:pt x="10251" y="1"/>
                    </a:moveTo>
                    <a:cubicBezTo>
                      <a:pt x="7494" y="3384"/>
                      <a:pt x="3986" y="6166"/>
                      <a:pt x="1" y="7695"/>
                    </a:cubicBezTo>
                    <a:lnTo>
                      <a:pt x="15665" y="9023"/>
                    </a:lnTo>
                    <a:lnTo>
                      <a:pt x="16041" y="377"/>
                    </a:lnTo>
                    <a:lnTo>
                      <a:pt x="10251"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34"/>
              <p:cNvSpPr/>
              <p:nvPr/>
            </p:nvSpPr>
            <p:spPr>
              <a:xfrm>
                <a:off x="10978403" y="4891339"/>
                <a:ext cx="621051" cy="102270"/>
              </a:xfrm>
              <a:custGeom>
                <a:avLst/>
                <a:gdLst/>
                <a:ahLst/>
                <a:cxnLst/>
                <a:rect l="l" t="t" r="r" b="b"/>
                <a:pathLst>
                  <a:path w="22232" h="3661" extrusionOk="0">
                    <a:moveTo>
                      <a:pt x="1611" y="0"/>
                    </a:moveTo>
                    <a:cubicBezTo>
                      <a:pt x="0" y="0"/>
                      <a:pt x="206" y="1094"/>
                      <a:pt x="452" y="1631"/>
                    </a:cubicBezTo>
                    <a:cubicBezTo>
                      <a:pt x="728" y="2207"/>
                      <a:pt x="22157" y="3661"/>
                      <a:pt x="22157" y="3661"/>
                    </a:cubicBezTo>
                    <a:lnTo>
                      <a:pt x="22232" y="1931"/>
                    </a:lnTo>
                    <a:cubicBezTo>
                      <a:pt x="22232" y="1931"/>
                      <a:pt x="4588" y="403"/>
                      <a:pt x="2282" y="52"/>
                    </a:cubicBezTo>
                    <a:cubicBezTo>
                      <a:pt x="2029" y="16"/>
                      <a:pt x="1806" y="0"/>
                      <a:pt x="1611"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34"/>
              <p:cNvSpPr/>
              <p:nvPr/>
            </p:nvSpPr>
            <p:spPr>
              <a:xfrm>
                <a:off x="10977676" y="4656098"/>
                <a:ext cx="621777" cy="89671"/>
              </a:xfrm>
              <a:custGeom>
                <a:avLst/>
                <a:gdLst/>
                <a:ahLst/>
                <a:cxnLst/>
                <a:rect l="l" t="t" r="r" b="b"/>
                <a:pathLst>
                  <a:path w="22258" h="3210" extrusionOk="0">
                    <a:moveTo>
                      <a:pt x="1603" y="1"/>
                    </a:moveTo>
                    <a:cubicBezTo>
                      <a:pt x="1" y="1"/>
                      <a:pt x="207" y="1116"/>
                      <a:pt x="453" y="1630"/>
                    </a:cubicBezTo>
                    <a:cubicBezTo>
                      <a:pt x="729" y="2207"/>
                      <a:pt x="22258" y="3209"/>
                      <a:pt x="22258" y="3209"/>
                    </a:cubicBezTo>
                    <a:lnTo>
                      <a:pt x="21832" y="1305"/>
                    </a:lnTo>
                    <a:cubicBezTo>
                      <a:pt x="21832" y="1305"/>
                      <a:pt x="4588" y="402"/>
                      <a:pt x="2258" y="52"/>
                    </a:cubicBezTo>
                    <a:cubicBezTo>
                      <a:pt x="2011" y="17"/>
                      <a:pt x="1794" y="1"/>
                      <a:pt x="1603"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34"/>
              <p:cNvSpPr/>
              <p:nvPr/>
            </p:nvSpPr>
            <p:spPr>
              <a:xfrm>
                <a:off x="11532577" y="4692526"/>
                <a:ext cx="760000" cy="387598"/>
              </a:xfrm>
              <a:custGeom>
                <a:avLst/>
                <a:gdLst/>
                <a:ahLst/>
                <a:cxnLst/>
                <a:rect l="l" t="t" r="r" b="b"/>
                <a:pathLst>
                  <a:path w="27206" h="13875" extrusionOk="0">
                    <a:moveTo>
                      <a:pt x="1817" y="1"/>
                    </a:moveTo>
                    <a:cubicBezTo>
                      <a:pt x="1817" y="1"/>
                      <a:pt x="2945" y="6918"/>
                      <a:pt x="314" y="10577"/>
                    </a:cubicBezTo>
                    <a:cubicBezTo>
                      <a:pt x="0" y="10987"/>
                      <a:pt x="17453" y="13875"/>
                      <a:pt x="22543" y="13875"/>
                    </a:cubicBezTo>
                    <a:cubicBezTo>
                      <a:pt x="22748" y="13875"/>
                      <a:pt x="22933" y="13870"/>
                      <a:pt x="23096" y="13860"/>
                    </a:cubicBezTo>
                    <a:cubicBezTo>
                      <a:pt x="24800" y="13785"/>
                      <a:pt x="27206" y="6868"/>
                      <a:pt x="24549" y="5113"/>
                    </a:cubicBezTo>
                    <a:cubicBezTo>
                      <a:pt x="21918" y="3384"/>
                      <a:pt x="1818" y="1"/>
                      <a:pt x="181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34"/>
              <p:cNvSpPr/>
              <p:nvPr/>
            </p:nvSpPr>
            <p:spPr>
              <a:xfrm>
                <a:off x="11635850" y="4709500"/>
                <a:ext cx="100119" cy="305289"/>
              </a:xfrm>
              <a:custGeom>
                <a:avLst/>
                <a:gdLst/>
                <a:ahLst/>
                <a:cxnLst/>
                <a:rect l="l" t="t" r="r" b="b"/>
                <a:pathLst>
                  <a:path w="3584" h="16818" extrusionOk="0">
                    <a:moveTo>
                      <a:pt x="1003" y="0"/>
                    </a:moveTo>
                    <a:lnTo>
                      <a:pt x="1003" y="0"/>
                    </a:lnTo>
                    <a:cubicBezTo>
                      <a:pt x="2005" y="9775"/>
                      <a:pt x="0" y="16266"/>
                      <a:pt x="0" y="16266"/>
                    </a:cubicBezTo>
                    <a:lnTo>
                      <a:pt x="1378" y="16818"/>
                    </a:lnTo>
                    <a:cubicBezTo>
                      <a:pt x="3584" y="9950"/>
                      <a:pt x="2832" y="527"/>
                      <a:pt x="2832" y="527"/>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34"/>
              <p:cNvSpPr/>
              <p:nvPr/>
            </p:nvSpPr>
            <p:spPr>
              <a:xfrm>
                <a:off x="11720550" y="4727850"/>
                <a:ext cx="100147" cy="305289"/>
              </a:xfrm>
              <a:custGeom>
                <a:avLst/>
                <a:gdLst/>
                <a:ahLst/>
                <a:cxnLst/>
                <a:rect l="l" t="t" r="r" b="b"/>
                <a:pathLst>
                  <a:path w="3585" h="16818" extrusionOk="0">
                    <a:moveTo>
                      <a:pt x="1003" y="0"/>
                    </a:moveTo>
                    <a:lnTo>
                      <a:pt x="1003" y="0"/>
                    </a:lnTo>
                    <a:cubicBezTo>
                      <a:pt x="2006" y="9775"/>
                      <a:pt x="1" y="16266"/>
                      <a:pt x="1" y="16266"/>
                    </a:cubicBezTo>
                    <a:lnTo>
                      <a:pt x="1379" y="16818"/>
                    </a:lnTo>
                    <a:cubicBezTo>
                      <a:pt x="3585" y="9950"/>
                      <a:pt x="2833" y="527"/>
                      <a:pt x="2833" y="527"/>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34"/>
              <p:cNvSpPr/>
              <p:nvPr/>
            </p:nvSpPr>
            <p:spPr>
              <a:xfrm>
                <a:off x="12037725" y="4788075"/>
                <a:ext cx="100147" cy="289511"/>
              </a:xfrm>
              <a:custGeom>
                <a:avLst/>
                <a:gdLst/>
                <a:ahLst/>
                <a:cxnLst/>
                <a:rect l="l" t="t" r="r" b="b"/>
                <a:pathLst>
                  <a:path w="3585" h="16793" extrusionOk="0">
                    <a:moveTo>
                      <a:pt x="1003" y="0"/>
                    </a:moveTo>
                    <a:cubicBezTo>
                      <a:pt x="2005" y="9749"/>
                      <a:pt x="0" y="16266"/>
                      <a:pt x="0" y="16266"/>
                    </a:cubicBezTo>
                    <a:lnTo>
                      <a:pt x="1379" y="16792"/>
                    </a:lnTo>
                    <a:cubicBezTo>
                      <a:pt x="3584" y="9925"/>
                      <a:pt x="2832" y="526"/>
                      <a:pt x="2832" y="526"/>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34"/>
              <p:cNvSpPr/>
              <p:nvPr/>
            </p:nvSpPr>
            <p:spPr>
              <a:xfrm>
                <a:off x="12122426" y="4813322"/>
                <a:ext cx="100147" cy="273054"/>
              </a:xfrm>
              <a:custGeom>
                <a:avLst/>
                <a:gdLst/>
                <a:ahLst/>
                <a:cxnLst/>
                <a:rect l="l" t="t" r="r" b="b"/>
                <a:pathLst>
                  <a:path w="3585" h="16793" extrusionOk="0">
                    <a:moveTo>
                      <a:pt x="1003" y="0"/>
                    </a:moveTo>
                    <a:cubicBezTo>
                      <a:pt x="2006" y="9749"/>
                      <a:pt x="1" y="16266"/>
                      <a:pt x="1" y="16266"/>
                    </a:cubicBezTo>
                    <a:lnTo>
                      <a:pt x="1379" y="16792"/>
                    </a:lnTo>
                    <a:cubicBezTo>
                      <a:pt x="3585" y="9925"/>
                      <a:pt x="2833" y="526"/>
                      <a:pt x="2833" y="526"/>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81" name="Google Shape;2581;p34"/>
            <p:cNvGrpSpPr/>
            <p:nvPr/>
          </p:nvGrpSpPr>
          <p:grpSpPr>
            <a:xfrm rot="-900009">
              <a:off x="838562" y="3542124"/>
              <a:ext cx="1544658" cy="992860"/>
              <a:chOff x="10815989" y="4086867"/>
              <a:chExt cx="1555002" cy="999509"/>
            </a:xfrm>
          </p:grpSpPr>
          <p:sp>
            <p:nvSpPr>
              <p:cNvPr id="2582" name="Google Shape;2582;p34"/>
              <p:cNvSpPr/>
              <p:nvPr/>
            </p:nvSpPr>
            <p:spPr>
              <a:xfrm>
                <a:off x="11071538" y="4103013"/>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34"/>
              <p:cNvSpPr/>
              <p:nvPr/>
            </p:nvSpPr>
            <p:spPr>
              <a:xfrm>
                <a:off x="11266860" y="4143631"/>
                <a:ext cx="445312" cy="253482"/>
              </a:xfrm>
              <a:custGeom>
                <a:avLst/>
                <a:gdLst/>
                <a:ahLst/>
                <a:cxnLst/>
                <a:rect l="l" t="t" r="r" b="b"/>
                <a:pathLst>
                  <a:path w="15941" h="9074" extrusionOk="0">
                    <a:moveTo>
                      <a:pt x="9500" y="0"/>
                    </a:moveTo>
                    <a:cubicBezTo>
                      <a:pt x="6968" y="3208"/>
                      <a:pt x="3560" y="5765"/>
                      <a:pt x="1" y="7745"/>
                    </a:cubicBezTo>
                    <a:lnTo>
                      <a:pt x="15565" y="9073"/>
                    </a:lnTo>
                    <a:lnTo>
                      <a:pt x="15941" y="427"/>
                    </a:lnTo>
                    <a:lnTo>
                      <a:pt x="9500" y="0"/>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34"/>
              <p:cNvSpPr/>
              <p:nvPr/>
            </p:nvSpPr>
            <p:spPr>
              <a:xfrm>
                <a:off x="11056732" y="4321940"/>
                <a:ext cx="621135" cy="102466"/>
              </a:xfrm>
              <a:custGeom>
                <a:avLst/>
                <a:gdLst/>
                <a:ahLst/>
                <a:cxnLst/>
                <a:rect l="l" t="t" r="r" b="b"/>
                <a:pathLst>
                  <a:path w="22235" h="3668" extrusionOk="0">
                    <a:moveTo>
                      <a:pt x="1567" y="0"/>
                    </a:moveTo>
                    <a:cubicBezTo>
                      <a:pt x="1" y="0"/>
                      <a:pt x="189" y="1104"/>
                      <a:pt x="455" y="1638"/>
                    </a:cubicBezTo>
                    <a:cubicBezTo>
                      <a:pt x="731" y="2214"/>
                      <a:pt x="22160" y="3668"/>
                      <a:pt x="22160" y="3668"/>
                    </a:cubicBezTo>
                    <a:lnTo>
                      <a:pt x="22235" y="1938"/>
                    </a:lnTo>
                    <a:cubicBezTo>
                      <a:pt x="22235" y="1938"/>
                      <a:pt x="4591" y="409"/>
                      <a:pt x="2260" y="59"/>
                    </a:cubicBezTo>
                    <a:cubicBezTo>
                      <a:pt x="1997" y="19"/>
                      <a:pt x="1768" y="0"/>
                      <a:pt x="1567" y="0"/>
                    </a:cubicBezTo>
                    <a:close/>
                  </a:path>
                </a:pathLst>
              </a:custGeom>
              <a:solidFill>
                <a:srgbClr val="A8E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34"/>
              <p:cNvSpPr/>
              <p:nvPr/>
            </p:nvSpPr>
            <p:spPr>
              <a:xfrm>
                <a:off x="11055978" y="4086867"/>
                <a:ext cx="621889" cy="89001"/>
              </a:xfrm>
              <a:custGeom>
                <a:avLst/>
                <a:gdLst/>
                <a:ahLst/>
                <a:cxnLst/>
                <a:rect l="l" t="t" r="r" b="b"/>
                <a:pathLst>
                  <a:path w="22262" h="3186" extrusionOk="0">
                    <a:moveTo>
                      <a:pt x="1597" y="1"/>
                    </a:moveTo>
                    <a:cubicBezTo>
                      <a:pt x="0" y="1"/>
                      <a:pt x="186" y="1095"/>
                      <a:pt x="432" y="1631"/>
                    </a:cubicBezTo>
                    <a:cubicBezTo>
                      <a:pt x="708" y="2208"/>
                      <a:pt x="22262" y="3185"/>
                      <a:pt x="22262" y="3185"/>
                    </a:cubicBezTo>
                    <a:lnTo>
                      <a:pt x="21836" y="1306"/>
                    </a:lnTo>
                    <a:cubicBezTo>
                      <a:pt x="21836" y="1306"/>
                      <a:pt x="4593" y="403"/>
                      <a:pt x="2262" y="52"/>
                    </a:cubicBezTo>
                    <a:cubicBezTo>
                      <a:pt x="2012" y="17"/>
                      <a:pt x="1791" y="1"/>
                      <a:pt x="1597" y="1"/>
                    </a:cubicBezTo>
                    <a:close/>
                  </a:path>
                </a:pathLst>
              </a:custGeom>
              <a:solidFill>
                <a:srgbClr val="A8E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34"/>
              <p:cNvSpPr/>
              <p:nvPr/>
            </p:nvSpPr>
            <p:spPr>
              <a:xfrm>
                <a:off x="11610991" y="4123322"/>
                <a:ext cx="760000" cy="387598"/>
              </a:xfrm>
              <a:custGeom>
                <a:avLst/>
                <a:gdLst/>
                <a:ahLst/>
                <a:cxnLst/>
                <a:rect l="l" t="t" r="r" b="b"/>
                <a:pathLst>
                  <a:path w="27206" h="13875" extrusionOk="0">
                    <a:moveTo>
                      <a:pt x="1792" y="1"/>
                    </a:moveTo>
                    <a:cubicBezTo>
                      <a:pt x="1792" y="1"/>
                      <a:pt x="2920" y="6893"/>
                      <a:pt x="314" y="10552"/>
                    </a:cubicBezTo>
                    <a:cubicBezTo>
                      <a:pt x="0" y="10986"/>
                      <a:pt x="17453" y="13875"/>
                      <a:pt x="22544" y="13875"/>
                    </a:cubicBezTo>
                    <a:cubicBezTo>
                      <a:pt x="22748" y="13875"/>
                      <a:pt x="22933" y="13870"/>
                      <a:pt x="23096" y="13860"/>
                    </a:cubicBezTo>
                    <a:cubicBezTo>
                      <a:pt x="24800" y="13760"/>
                      <a:pt x="27206" y="6843"/>
                      <a:pt x="24549" y="5113"/>
                    </a:cubicBezTo>
                    <a:cubicBezTo>
                      <a:pt x="21918" y="3384"/>
                      <a:pt x="1793" y="1"/>
                      <a:pt x="1792" y="1"/>
                    </a:cubicBezTo>
                    <a:close/>
                  </a:path>
                </a:pathLst>
              </a:custGeom>
              <a:solidFill>
                <a:srgbClr val="A8E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34"/>
              <p:cNvSpPr/>
              <p:nvPr/>
            </p:nvSpPr>
            <p:spPr>
              <a:xfrm>
                <a:off x="11742950" y="4151449"/>
                <a:ext cx="140066" cy="371629"/>
              </a:xfrm>
              <a:custGeom>
                <a:avLst/>
                <a:gdLst/>
                <a:ahLst/>
                <a:cxnLst/>
                <a:rect l="l" t="t" r="r" b="b"/>
                <a:pathLst>
                  <a:path w="5014" h="16793" extrusionOk="0">
                    <a:moveTo>
                      <a:pt x="1404" y="0"/>
                    </a:moveTo>
                    <a:cubicBezTo>
                      <a:pt x="2808" y="9750"/>
                      <a:pt x="1" y="16266"/>
                      <a:pt x="1" y="16266"/>
                    </a:cubicBezTo>
                    <a:lnTo>
                      <a:pt x="1930" y="16792"/>
                    </a:lnTo>
                    <a:cubicBezTo>
                      <a:pt x="5013" y="9925"/>
                      <a:pt x="3961" y="527"/>
                      <a:pt x="3961" y="527"/>
                    </a:cubicBezTo>
                    <a:lnTo>
                      <a:pt x="1404" y="0"/>
                    </a:ln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34"/>
              <p:cNvSpPr/>
              <p:nvPr/>
            </p:nvSpPr>
            <p:spPr>
              <a:xfrm>
                <a:off x="12133625" y="4224026"/>
                <a:ext cx="140079" cy="349504"/>
              </a:xfrm>
              <a:custGeom>
                <a:avLst/>
                <a:gdLst/>
                <a:ahLst/>
                <a:cxnLst/>
                <a:rect l="l" t="t" r="r" b="b"/>
                <a:pathLst>
                  <a:path w="5014" h="16793" extrusionOk="0">
                    <a:moveTo>
                      <a:pt x="1404" y="1"/>
                    </a:moveTo>
                    <a:cubicBezTo>
                      <a:pt x="2808" y="9750"/>
                      <a:pt x="1" y="16267"/>
                      <a:pt x="1" y="16267"/>
                    </a:cubicBezTo>
                    <a:lnTo>
                      <a:pt x="1931" y="16793"/>
                    </a:lnTo>
                    <a:cubicBezTo>
                      <a:pt x="5013" y="9926"/>
                      <a:pt x="3961" y="527"/>
                      <a:pt x="3961" y="527"/>
                    </a:cubicBezTo>
                    <a:lnTo>
                      <a:pt x="1404" y="1"/>
                    </a:ln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34"/>
              <p:cNvSpPr/>
              <p:nvPr/>
            </p:nvSpPr>
            <p:spPr>
              <a:xfrm>
                <a:off x="11621830" y="4437423"/>
                <a:ext cx="638566" cy="357345"/>
              </a:xfrm>
              <a:custGeom>
                <a:avLst/>
                <a:gdLst/>
                <a:ahLst/>
                <a:cxnLst/>
                <a:rect l="l" t="t" r="r" b="b"/>
                <a:pathLst>
                  <a:path w="22859" h="12792" extrusionOk="0">
                    <a:moveTo>
                      <a:pt x="1247" y="1"/>
                    </a:moveTo>
                    <a:cubicBezTo>
                      <a:pt x="757" y="1"/>
                      <a:pt x="375" y="380"/>
                      <a:pt x="352" y="887"/>
                    </a:cubicBezTo>
                    <a:lnTo>
                      <a:pt x="26" y="8155"/>
                    </a:lnTo>
                    <a:cubicBezTo>
                      <a:pt x="1" y="8631"/>
                      <a:pt x="377" y="9057"/>
                      <a:pt x="853" y="9108"/>
                    </a:cubicBezTo>
                    <a:lnTo>
                      <a:pt x="22457" y="12792"/>
                    </a:lnTo>
                    <a:cubicBezTo>
                      <a:pt x="21981" y="9333"/>
                      <a:pt x="22858" y="4070"/>
                      <a:pt x="22858" y="4070"/>
                    </a:cubicBezTo>
                    <a:lnTo>
                      <a:pt x="1379" y="10"/>
                    </a:lnTo>
                    <a:cubicBezTo>
                      <a:pt x="1334" y="4"/>
                      <a:pt x="1290" y="1"/>
                      <a:pt x="1247" y="1"/>
                    </a:cubicBezTo>
                    <a:close/>
                  </a:path>
                </a:pathLst>
              </a:custGeom>
              <a:solidFill>
                <a:srgbClr val="F1EA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34"/>
              <p:cNvSpPr/>
              <p:nvPr/>
            </p:nvSpPr>
            <p:spPr>
              <a:xfrm>
                <a:off x="11621830" y="4437423"/>
                <a:ext cx="448105" cy="326560"/>
              </a:xfrm>
              <a:custGeom>
                <a:avLst/>
                <a:gdLst/>
                <a:ahLst/>
                <a:cxnLst/>
                <a:rect l="l" t="t" r="r" b="b"/>
                <a:pathLst>
                  <a:path w="16041" h="11690" extrusionOk="0">
                    <a:moveTo>
                      <a:pt x="1247" y="1"/>
                    </a:moveTo>
                    <a:cubicBezTo>
                      <a:pt x="757" y="1"/>
                      <a:pt x="375" y="380"/>
                      <a:pt x="352" y="887"/>
                    </a:cubicBezTo>
                    <a:lnTo>
                      <a:pt x="26" y="8155"/>
                    </a:lnTo>
                    <a:cubicBezTo>
                      <a:pt x="1" y="8631"/>
                      <a:pt x="377" y="9057"/>
                      <a:pt x="853" y="9108"/>
                    </a:cubicBezTo>
                    <a:lnTo>
                      <a:pt x="16041" y="11689"/>
                    </a:lnTo>
                    <a:cubicBezTo>
                      <a:pt x="12607" y="8857"/>
                      <a:pt x="9800" y="5148"/>
                      <a:pt x="7645" y="1188"/>
                    </a:cubicBezTo>
                    <a:lnTo>
                      <a:pt x="1379" y="10"/>
                    </a:lnTo>
                    <a:cubicBezTo>
                      <a:pt x="1334" y="4"/>
                      <a:pt x="1290" y="1"/>
                      <a:pt x="1247" y="1"/>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34"/>
              <p:cNvSpPr/>
              <p:nvPr/>
            </p:nvSpPr>
            <p:spPr>
              <a:xfrm>
                <a:off x="11835365" y="4470582"/>
                <a:ext cx="425031" cy="324186"/>
              </a:xfrm>
              <a:custGeom>
                <a:avLst/>
                <a:gdLst/>
                <a:ahLst/>
                <a:cxnLst/>
                <a:rect l="l" t="t" r="r" b="b"/>
                <a:pathLst>
                  <a:path w="15215" h="11605" extrusionOk="0">
                    <a:moveTo>
                      <a:pt x="1" y="1"/>
                    </a:moveTo>
                    <a:lnTo>
                      <a:pt x="1" y="1"/>
                    </a:lnTo>
                    <a:cubicBezTo>
                      <a:pt x="2156" y="3961"/>
                      <a:pt x="4963" y="7695"/>
                      <a:pt x="8397" y="10502"/>
                    </a:cubicBezTo>
                    <a:lnTo>
                      <a:pt x="14813" y="11605"/>
                    </a:lnTo>
                    <a:cubicBezTo>
                      <a:pt x="14337" y="8146"/>
                      <a:pt x="15214" y="2883"/>
                      <a:pt x="15214" y="2883"/>
                    </a:cubicBez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34"/>
              <p:cNvSpPr/>
              <p:nvPr/>
            </p:nvSpPr>
            <p:spPr>
              <a:xfrm>
                <a:off x="11658257" y="4408147"/>
                <a:ext cx="653847" cy="162945"/>
              </a:xfrm>
              <a:custGeom>
                <a:avLst/>
                <a:gdLst/>
                <a:ahLst/>
                <a:cxnLst/>
                <a:rect l="l" t="t" r="r" b="b"/>
                <a:pathLst>
                  <a:path w="23406" h="5833" extrusionOk="0">
                    <a:moveTo>
                      <a:pt x="939" y="1"/>
                    </a:moveTo>
                    <a:cubicBezTo>
                      <a:pt x="451" y="1"/>
                      <a:pt x="49" y="386"/>
                      <a:pt x="25" y="882"/>
                    </a:cubicBezTo>
                    <a:cubicBezTo>
                      <a:pt x="0" y="1359"/>
                      <a:pt x="351" y="1785"/>
                      <a:pt x="827" y="1835"/>
                    </a:cubicBezTo>
                    <a:cubicBezTo>
                      <a:pt x="4461" y="2286"/>
                      <a:pt x="18872" y="5469"/>
                      <a:pt x="21003" y="5770"/>
                    </a:cubicBezTo>
                    <a:cubicBezTo>
                      <a:pt x="21286" y="5813"/>
                      <a:pt x="21533" y="5833"/>
                      <a:pt x="21748" y="5833"/>
                    </a:cubicBezTo>
                    <a:cubicBezTo>
                      <a:pt x="23406" y="5833"/>
                      <a:pt x="23199" y="4670"/>
                      <a:pt x="22932" y="4115"/>
                    </a:cubicBezTo>
                    <a:cubicBezTo>
                      <a:pt x="22682" y="3589"/>
                      <a:pt x="5313" y="431"/>
                      <a:pt x="1028" y="5"/>
                    </a:cubicBezTo>
                    <a:cubicBezTo>
                      <a:pt x="998" y="2"/>
                      <a:pt x="968" y="1"/>
                      <a:pt x="9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34"/>
              <p:cNvSpPr/>
              <p:nvPr/>
            </p:nvSpPr>
            <p:spPr>
              <a:xfrm>
                <a:off x="11635322" y="4664423"/>
                <a:ext cx="651444" cy="148921"/>
              </a:xfrm>
              <a:custGeom>
                <a:avLst/>
                <a:gdLst/>
                <a:ahLst/>
                <a:cxnLst/>
                <a:rect l="l" t="t" r="r" b="b"/>
                <a:pathLst>
                  <a:path w="23320" h="5331" extrusionOk="0">
                    <a:moveTo>
                      <a:pt x="1021" y="1"/>
                    </a:moveTo>
                    <a:cubicBezTo>
                      <a:pt x="454" y="1"/>
                      <a:pt x="0" y="531"/>
                      <a:pt x="144" y="1107"/>
                    </a:cubicBezTo>
                    <a:lnTo>
                      <a:pt x="169" y="1232"/>
                    </a:lnTo>
                    <a:cubicBezTo>
                      <a:pt x="245" y="1633"/>
                      <a:pt x="570" y="1909"/>
                      <a:pt x="971" y="1959"/>
                    </a:cubicBezTo>
                    <a:cubicBezTo>
                      <a:pt x="4255" y="2235"/>
                      <a:pt x="18766" y="4942"/>
                      <a:pt x="20921" y="5267"/>
                    </a:cubicBezTo>
                    <a:cubicBezTo>
                      <a:pt x="21204" y="5311"/>
                      <a:pt x="21451" y="5330"/>
                      <a:pt x="21666" y="5330"/>
                    </a:cubicBezTo>
                    <a:cubicBezTo>
                      <a:pt x="23319" y="5330"/>
                      <a:pt x="23095" y="4168"/>
                      <a:pt x="22851" y="3613"/>
                    </a:cubicBezTo>
                    <a:cubicBezTo>
                      <a:pt x="22601" y="3087"/>
                      <a:pt x="5809" y="355"/>
                      <a:pt x="1097" y="4"/>
                    </a:cubicBezTo>
                    <a:cubicBezTo>
                      <a:pt x="1071" y="2"/>
                      <a:pt x="1046" y="1"/>
                      <a:pt x="102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34"/>
              <p:cNvSpPr/>
              <p:nvPr/>
            </p:nvSpPr>
            <p:spPr>
              <a:xfrm>
                <a:off x="10815989" y="4377754"/>
                <a:ext cx="911296" cy="342315"/>
              </a:xfrm>
              <a:custGeom>
                <a:avLst/>
                <a:gdLst/>
                <a:ahLst/>
                <a:cxnLst/>
                <a:rect l="l" t="t" r="r" b="b"/>
                <a:pathLst>
                  <a:path w="32622" h="12254" extrusionOk="0">
                    <a:moveTo>
                      <a:pt x="6468" y="0"/>
                    </a:moveTo>
                    <a:cubicBezTo>
                      <a:pt x="5558" y="0"/>
                      <a:pt x="4828" y="13"/>
                      <a:pt x="4336" y="41"/>
                    </a:cubicBezTo>
                    <a:cubicBezTo>
                      <a:pt x="2532" y="141"/>
                      <a:pt x="0" y="7434"/>
                      <a:pt x="2808" y="9264"/>
                    </a:cubicBezTo>
                    <a:cubicBezTo>
                      <a:pt x="5214" y="10868"/>
                      <a:pt x="24587" y="11695"/>
                      <a:pt x="29600" y="12246"/>
                    </a:cubicBezTo>
                    <a:cubicBezTo>
                      <a:pt x="29638" y="12251"/>
                      <a:pt x="29677" y="12254"/>
                      <a:pt x="29715" y="12254"/>
                    </a:cubicBezTo>
                    <a:cubicBezTo>
                      <a:pt x="30241" y="12254"/>
                      <a:pt x="30672" y="11781"/>
                      <a:pt x="30602" y="11244"/>
                    </a:cubicBezTo>
                    <a:cubicBezTo>
                      <a:pt x="30402" y="9038"/>
                      <a:pt x="30226" y="4151"/>
                      <a:pt x="32331" y="1218"/>
                    </a:cubicBezTo>
                    <a:cubicBezTo>
                      <a:pt x="32621" y="817"/>
                      <a:pt x="13769" y="0"/>
                      <a:pt x="64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34"/>
              <p:cNvSpPr/>
              <p:nvPr/>
            </p:nvSpPr>
            <p:spPr>
              <a:xfrm>
                <a:off x="10886700" y="4377825"/>
                <a:ext cx="240884" cy="282895"/>
              </a:xfrm>
              <a:custGeom>
                <a:avLst/>
                <a:gdLst/>
                <a:ahLst/>
                <a:cxnLst/>
                <a:rect l="l" t="t" r="r" b="b"/>
                <a:pathLst>
                  <a:path w="8623" h="16517" extrusionOk="0">
                    <a:moveTo>
                      <a:pt x="5064" y="0"/>
                    </a:moveTo>
                    <a:cubicBezTo>
                      <a:pt x="1" y="7293"/>
                      <a:pt x="2683" y="16516"/>
                      <a:pt x="2683" y="16516"/>
                    </a:cubicBezTo>
                    <a:lnTo>
                      <a:pt x="6292" y="16441"/>
                    </a:lnTo>
                    <a:cubicBezTo>
                      <a:pt x="2933" y="6917"/>
                      <a:pt x="8622" y="251"/>
                      <a:pt x="8622" y="251"/>
                    </a:cubicBezTo>
                    <a:lnTo>
                      <a:pt x="5064" y="0"/>
                    </a:ln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34"/>
              <p:cNvSpPr/>
              <p:nvPr/>
            </p:nvSpPr>
            <p:spPr>
              <a:xfrm>
                <a:off x="11324300" y="4387501"/>
                <a:ext cx="240856" cy="399570"/>
              </a:xfrm>
              <a:custGeom>
                <a:avLst/>
                <a:gdLst/>
                <a:ahLst/>
                <a:cxnLst/>
                <a:rect l="l" t="t" r="r" b="b"/>
                <a:pathLst>
                  <a:path w="8622" h="16518" extrusionOk="0">
                    <a:moveTo>
                      <a:pt x="5038" y="1"/>
                    </a:moveTo>
                    <a:cubicBezTo>
                      <a:pt x="0" y="7294"/>
                      <a:pt x="2682" y="16517"/>
                      <a:pt x="2682" y="16517"/>
                    </a:cubicBezTo>
                    <a:lnTo>
                      <a:pt x="6592" y="16517"/>
                    </a:lnTo>
                    <a:cubicBezTo>
                      <a:pt x="3233" y="6993"/>
                      <a:pt x="8622" y="226"/>
                      <a:pt x="8622" y="226"/>
                    </a:cubicBezTo>
                    <a:lnTo>
                      <a:pt x="5038" y="1"/>
                    </a:ln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34"/>
              <p:cNvSpPr/>
              <p:nvPr/>
            </p:nvSpPr>
            <p:spPr>
              <a:xfrm>
                <a:off x="11010118" y="4671188"/>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34"/>
              <p:cNvSpPr/>
              <p:nvPr/>
            </p:nvSpPr>
            <p:spPr>
              <a:xfrm>
                <a:off x="11185652" y="4714231"/>
                <a:ext cx="448105" cy="252085"/>
              </a:xfrm>
              <a:custGeom>
                <a:avLst/>
                <a:gdLst/>
                <a:ahLst/>
                <a:cxnLst/>
                <a:rect l="l" t="t" r="r" b="b"/>
                <a:pathLst>
                  <a:path w="16041" h="9024" extrusionOk="0">
                    <a:moveTo>
                      <a:pt x="10251" y="1"/>
                    </a:moveTo>
                    <a:cubicBezTo>
                      <a:pt x="7494" y="3384"/>
                      <a:pt x="3986" y="6166"/>
                      <a:pt x="1" y="7695"/>
                    </a:cubicBezTo>
                    <a:lnTo>
                      <a:pt x="15665" y="9023"/>
                    </a:lnTo>
                    <a:lnTo>
                      <a:pt x="16041" y="377"/>
                    </a:lnTo>
                    <a:lnTo>
                      <a:pt x="10251" y="1"/>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34"/>
              <p:cNvSpPr/>
              <p:nvPr/>
            </p:nvSpPr>
            <p:spPr>
              <a:xfrm>
                <a:off x="10978403" y="4891339"/>
                <a:ext cx="621051" cy="102270"/>
              </a:xfrm>
              <a:custGeom>
                <a:avLst/>
                <a:gdLst/>
                <a:ahLst/>
                <a:cxnLst/>
                <a:rect l="l" t="t" r="r" b="b"/>
                <a:pathLst>
                  <a:path w="22232" h="3661" extrusionOk="0">
                    <a:moveTo>
                      <a:pt x="1611" y="0"/>
                    </a:moveTo>
                    <a:cubicBezTo>
                      <a:pt x="0" y="0"/>
                      <a:pt x="206" y="1094"/>
                      <a:pt x="452" y="1631"/>
                    </a:cubicBezTo>
                    <a:cubicBezTo>
                      <a:pt x="728" y="2207"/>
                      <a:pt x="22157" y="3661"/>
                      <a:pt x="22157" y="3661"/>
                    </a:cubicBezTo>
                    <a:lnTo>
                      <a:pt x="22232" y="1931"/>
                    </a:lnTo>
                    <a:cubicBezTo>
                      <a:pt x="22232" y="1931"/>
                      <a:pt x="4588" y="403"/>
                      <a:pt x="2282" y="52"/>
                    </a:cubicBezTo>
                    <a:cubicBezTo>
                      <a:pt x="2029" y="16"/>
                      <a:pt x="1806" y="0"/>
                      <a:pt x="1611" y="0"/>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34"/>
              <p:cNvSpPr/>
              <p:nvPr/>
            </p:nvSpPr>
            <p:spPr>
              <a:xfrm>
                <a:off x="10977676" y="4656098"/>
                <a:ext cx="621777" cy="89671"/>
              </a:xfrm>
              <a:custGeom>
                <a:avLst/>
                <a:gdLst/>
                <a:ahLst/>
                <a:cxnLst/>
                <a:rect l="l" t="t" r="r" b="b"/>
                <a:pathLst>
                  <a:path w="22258" h="3210" extrusionOk="0">
                    <a:moveTo>
                      <a:pt x="1603" y="1"/>
                    </a:moveTo>
                    <a:cubicBezTo>
                      <a:pt x="1" y="1"/>
                      <a:pt x="207" y="1116"/>
                      <a:pt x="453" y="1630"/>
                    </a:cubicBezTo>
                    <a:cubicBezTo>
                      <a:pt x="729" y="2207"/>
                      <a:pt x="22258" y="3209"/>
                      <a:pt x="22258" y="3209"/>
                    </a:cubicBezTo>
                    <a:lnTo>
                      <a:pt x="21832" y="1305"/>
                    </a:lnTo>
                    <a:cubicBezTo>
                      <a:pt x="21832" y="1305"/>
                      <a:pt x="4588" y="402"/>
                      <a:pt x="2258" y="52"/>
                    </a:cubicBezTo>
                    <a:cubicBezTo>
                      <a:pt x="2011" y="17"/>
                      <a:pt x="1794" y="1"/>
                      <a:pt x="1603"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34"/>
              <p:cNvSpPr/>
              <p:nvPr/>
            </p:nvSpPr>
            <p:spPr>
              <a:xfrm>
                <a:off x="11532577" y="4692526"/>
                <a:ext cx="760000" cy="387598"/>
              </a:xfrm>
              <a:custGeom>
                <a:avLst/>
                <a:gdLst/>
                <a:ahLst/>
                <a:cxnLst/>
                <a:rect l="l" t="t" r="r" b="b"/>
                <a:pathLst>
                  <a:path w="27206" h="13875" extrusionOk="0">
                    <a:moveTo>
                      <a:pt x="1817" y="1"/>
                    </a:moveTo>
                    <a:cubicBezTo>
                      <a:pt x="1817" y="1"/>
                      <a:pt x="2945" y="6918"/>
                      <a:pt x="314" y="10577"/>
                    </a:cubicBezTo>
                    <a:cubicBezTo>
                      <a:pt x="0" y="10987"/>
                      <a:pt x="17453" y="13875"/>
                      <a:pt x="22543" y="13875"/>
                    </a:cubicBezTo>
                    <a:cubicBezTo>
                      <a:pt x="22748" y="13875"/>
                      <a:pt x="22933" y="13870"/>
                      <a:pt x="23096" y="13860"/>
                    </a:cubicBezTo>
                    <a:cubicBezTo>
                      <a:pt x="24800" y="13785"/>
                      <a:pt x="27206" y="6868"/>
                      <a:pt x="24549" y="5113"/>
                    </a:cubicBezTo>
                    <a:cubicBezTo>
                      <a:pt x="21918" y="3384"/>
                      <a:pt x="1818" y="1"/>
                      <a:pt x="1817"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34"/>
              <p:cNvSpPr/>
              <p:nvPr/>
            </p:nvSpPr>
            <p:spPr>
              <a:xfrm>
                <a:off x="11635850" y="4709500"/>
                <a:ext cx="100119" cy="305289"/>
              </a:xfrm>
              <a:custGeom>
                <a:avLst/>
                <a:gdLst/>
                <a:ahLst/>
                <a:cxnLst/>
                <a:rect l="l" t="t" r="r" b="b"/>
                <a:pathLst>
                  <a:path w="3584" h="16818" extrusionOk="0">
                    <a:moveTo>
                      <a:pt x="1003" y="0"/>
                    </a:moveTo>
                    <a:lnTo>
                      <a:pt x="1003" y="0"/>
                    </a:lnTo>
                    <a:cubicBezTo>
                      <a:pt x="2005" y="9775"/>
                      <a:pt x="0" y="16266"/>
                      <a:pt x="0" y="16266"/>
                    </a:cubicBezTo>
                    <a:lnTo>
                      <a:pt x="1378" y="16818"/>
                    </a:lnTo>
                    <a:cubicBezTo>
                      <a:pt x="3584" y="9950"/>
                      <a:pt x="2832" y="527"/>
                      <a:pt x="2832" y="527"/>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34"/>
              <p:cNvSpPr/>
              <p:nvPr/>
            </p:nvSpPr>
            <p:spPr>
              <a:xfrm>
                <a:off x="11720550" y="4727850"/>
                <a:ext cx="100147" cy="305289"/>
              </a:xfrm>
              <a:custGeom>
                <a:avLst/>
                <a:gdLst/>
                <a:ahLst/>
                <a:cxnLst/>
                <a:rect l="l" t="t" r="r" b="b"/>
                <a:pathLst>
                  <a:path w="3585" h="16818" extrusionOk="0">
                    <a:moveTo>
                      <a:pt x="1003" y="0"/>
                    </a:moveTo>
                    <a:lnTo>
                      <a:pt x="1003" y="0"/>
                    </a:lnTo>
                    <a:cubicBezTo>
                      <a:pt x="2006" y="9775"/>
                      <a:pt x="1" y="16266"/>
                      <a:pt x="1" y="16266"/>
                    </a:cubicBezTo>
                    <a:lnTo>
                      <a:pt x="1379" y="16818"/>
                    </a:lnTo>
                    <a:cubicBezTo>
                      <a:pt x="3585" y="9950"/>
                      <a:pt x="2833" y="527"/>
                      <a:pt x="2833" y="527"/>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34"/>
              <p:cNvSpPr/>
              <p:nvPr/>
            </p:nvSpPr>
            <p:spPr>
              <a:xfrm>
                <a:off x="12037725" y="4788075"/>
                <a:ext cx="100147" cy="289511"/>
              </a:xfrm>
              <a:custGeom>
                <a:avLst/>
                <a:gdLst/>
                <a:ahLst/>
                <a:cxnLst/>
                <a:rect l="l" t="t" r="r" b="b"/>
                <a:pathLst>
                  <a:path w="3585" h="16793" extrusionOk="0">
                    <a:moveTo>
                      <a:pt x="1003" y="0"/>
                    </a:moveTo>
                    <a:cubicBezTo>
                      <a:pt x="2005" y="9749"/>
                      <a:pt x="0" y="16266"/>
                      <a:pt x="0" y="16266"/>
                    </a:cubicBezTo>
                    <a:lnTo>
                      <a:pt x="1379" y="16792"/>
                    </a:lnTo>
                    <a:cubicBezTo>
                      <a:pt x="3584" y="9925"/>
                      <a:pt x="2832" y="526"/>
                      <a:pt x="2832" y="526"/>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34"/>
              <p:cNvSpPr/>
              <p:nvPr/>
            </p:nvSpPr>
            <p:spPr>
              <a:xfrm>
                <a:off x="12122426" y="4813322"/>
                <a:ext cx="100147" cy="273054"/>
              </a:xfrm>
              <a:custGeom>
                <a:avLst/>
                <a:gdLst/>
                <a:ahLst/>
                <a:cxnLst/>
                <a:rect l="l" t="t" r="r" b="b"/>
                <a:pathLst>
                  <a:path w="3585" h="16793" extrusionOk="0">
                    <a:moveTo>
                      <a:pt x="1003" y="0"/>
                    </a:moveTo>
                    <a:cubicBezTo>
                      <a:pt x="2006" y="9749"/>
                      <a:pt x="1" y="16266"/>
                      <a:pt x="1" y="16266"/>
                    </a:cubicBezTo>
                    <a:lnTo>
                      <a:pt x="1379" y="16792"/>
                    </a:lnTo>
                    <a:cubicBezTo>
                      <a:pt x="3585" y="9925"/>
                      <a:pt x="2833" y="526"/>
                      <a:pt x="2833" y="526"/>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06" name="Google Shape;2606;p34"/>
          <p:cNvGrpSpPr/>
          <p:nvPr/>
        </p:nvGrpSpPr>
        <p:grpSpPr>
          <a:xfrm>
            <a:off x="325767" y="345185"/>
            <a:ext cx="1968007" cy="1253329"/>
            <a:chOff x="325767" y="345185"/>
            <a:chExt cx="1968007" cy="1253329"/>
          </a:xfrm>
        </p:grpSpPr>
        <p:grpSp>
          <p:nvGrpSpPr>
            <p:cNvPr id="2607" name="Google Shape;2607;p34"/>
            <p:cNvGrpSpPr/>
            <p:nvPr/>
          </p:nvGrpSpPr>
          <p:grpSpPr>
            <a:xfrm>
              <a:off x="383163" y="397362"/>
              <a:ext cx="1910610" cy="1201152"/>
              <a:chOff x="724204" y="612713"/>
              <a:chExt cx="1360833" cy="855582"/>
            </a:xfrm>
          </p:grpSpPr>
          <p:sp>
            <p:nvSpPr>
              <p:cNvPr id="2608" name="Google Shape;2608;p34"/>
              <p:cNvSpPr/>
              <p:nvPr/>
            </p:nvSpPr>
            <p:spPr>
              <a:xfrm rot="-596131">
                <a:off x="840397" y="921641"/>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34"/>
              <p:cNvSpPr/>
              <p:nvPr/>
            </p:nvSpPr>
            <p:spPr>
              <a:xfrm rot="-596131">
                <a:off x="836690" y="923792"/>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34"/>
              <p:cNvSpPr/>
              <p:nvPr/>
            </p:nvSpPr>
            <p:spPr>
              <a:xfrm rot="-596131">
                <a:off x="1511236" y="721751"/>
                <a:ext cx="108130" cy="105833"/>
              </a:xfrm>
              <a:custGeom>
                <a:avLst/>
                <a:gdLst/>
                <a:ahLst/>
                <a:cxnLst/>
                <a:rect l="l" t="t" r="r" b="b"/>
                <a:pathLst>
                  <a:path w="5365" h="5251" extrusionOk="0">
                    <a:moveTo>
                      <a:pt x="2695" y="0"/>
                    </a:moveTo>
                    <a:cubicBezTo>
                      <a:pt x="2589" y="0"/>
                      <a:pt x="2482" y="57"/>
                      <a:pt x="2432" y="169"/>
                    </a:cubicBezTo>
                    <a:lnTo>
                      <a:pt x="1830" y="1598"/>
                    </a:lnTo>
                    <a:cubicBezTo>
                      <a:pt x="1805" y="1648"/>
                      <a:pt x="1730" y="1698"/>
                      <a:pt x="1680" y="1748"/>
                    </a:cubicBezTo>
                    <a:lnTo>
                      <a:pt x="226" y="2350"/>
                    </a:lnTo>
                    <a:cubicBezTo>
                      <a:pt x="1" y="2450"/>
                      <a:pt x="1" y="2776"/>
                      <a:pt x="226" y="2876"/>
                    </a:cubicBezTo>
                    <a:lnTo>
                      <a:pt x="1655" y="3478"/>
                    </a:lnTo>
                    <a:cubicBezTo>
                      <a:pt x="1705" y="3503"/>
                      <a:pt x="1755" y="3553"/>
                      <a:pt x="1805" y="3628"/>
                    </a:cubicBezTo>
                    <a:lnTo>
                      <a:pt x="2407" y="5082"/>
                    </a:lnTo>
                    <a:cubicBezTo>
                      <a:pt x="2457" y="5194"/>
                      <a:pt x="2563" y="5251"/>
                      <a:pt x="2670" y="5251"/>
                    </a:cubicBezTo>
                    <a:cubicBezTo>
                      <a:pt x="2777" y="5251"/>
                      <a:pt x="2883" y="5194"/>
                      <a:pt x="2933" y="5082"/>
                    </a:cubicBezTo>
                    <a:lnTo>
                      <a:pt x="3535" y="3653"/>
                    </a:lnTo>
                    <a:cubicBezTo>
                      <a:pt x="3560" y="3578"/>
                      <a:pt x="3610" y="3528"/>
                      <a:pt x="3685" y="3503"/>
                    </a:cubicBezTo>
                    <a:lnTo>
                      <a:pt x="5139" y="2901"/>
                    </a:lnTo>
                    <a:cubicBezTo>
                      <a:pt x="5364" y="2801"/>
                      <a:pt x="5364" y="2475"/>
                      <a:pt x="5139" y="2375"/>
                    </a:cubicBezTo>
                    <a:lnTo>
                      <a:pt x="3710" y="1773"/>
                    </a:lnTo>
                    <a:cubicBezTo>
                      <a:pt x="3635" y="1748"/>
                      <a:pt x="3585" y="1673"/>
                      <a:pt x="3560" y="1623"/>
                    </a:cubicBezTo>
                    <a:lnTo>
                      <a:pt x="2958" y="169"/>
                    </a:lnTo>
                    <a:cubicBezTo>
                      <a:pt x="2908" y="57"/>
                      <a:pt x="2802" y="0"/>
                      <a:pt x="2695"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34"/>
              <p:cNvSpPr/>
              <p:nvPr/>
            </p:nvSpPr>
            <p:spPr>
              <a:xfrm rot="-596131">
                <a:off x="1586656" y="1119618"/>
                <a:ext cx="183892" cy="88419"/>
              </a:xfrm>
              <a:custGeom>
                <a:avLst/>
                <a:gdLst/>
                <a:ahLst/>
                <a:cxnLst/>
                <a:rect l="l" t="t" r="r" b="b"/>
                <a:pathLst>
                  <a:path w="9124" h="4387" extrusionOk="0">
                    <a:moveTo>
                      <a:pt x="2682" y="0"/>
                    </a:moveTo>
                    <a:lnTo>
                      <a:pt x="1" y="2556"/>
                    </a:lnTo>
                    <a:lnTo>
                      <a:pt x="4763" y="4386"/>
                    </a:lnTo>
                    <a:lnTo>
                      <a:pt x="9123" y="1003"/>
                    </a:lnTo>
                    <a:lnTo>
                      <a:pt x="2682"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34"/>
              <p:cNvSpPr/>
              <p:nvPr/>
            </p:nvSpPr>
            <p:spPr>
              <a:xfrm rot="-596131">
                <a:off x="1657452" y="1016562"/>
                <a:ext cx="200056" cy="88419"/>
              </a:xfrm>
              <a:custGeom>
                <a:avLst/>
                <a:gdLst/>
                <a:ahLst/>
                <a:cxnLst/>
                <a:rect l="l" t="t" r="r" b="b"/>
                <a:pathLst>
                  <a:path w="9926" h="4387" extrusionOk="0">
                    <a:moveTo>
                      <a:pt x="3484" y="0"/>
                    </a:moveTo>
                    <a:lnTo>
                      <a:pt x="0" y="3108"/>
                    </a:lnTo>
                    <a:lnTo>
                      <a:pt x="5564" y="4386"/>
                    </a:lnTo>
                    <a:lnTo>
                      <a:pt x="9925" y="978"/>
                    </a:lnTo>
                    <a:lnTo>
                      <a:pt x="348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34"/>
              <p:cNvSpPr/>
              <p:nvPr/>
            </p:nvSpPr>
            <p:spPr>
              <a:xfrm rot="-596131">
                <a:off x="1743166" y="953070"/>
                <a:ext cx="170247" cy="49037"/>
              </a:xfrm>
              <a:custGeom>
                <a:avLst/>
                <a:gdLst/>
                <a:ahLst/>
                <a:cxnLst/>
                <a:rect l="l" t="t" r="r" b="b"/>
                <a:pathLst>
                  <a:path w="8447" h="2433" extrusionOk="0">
                    <a:moveTo>
                      <a:pt x="2006" y="1"/>
                    </a:moveTo>
                    <a:lnTo>
                      <a:pt x="1" y="1154"/>
                    </a:lnTo>
                    <a:lnTo>
                      <a:pt x="5565" y="2432"/>
                    </a:lnTo>
                    <a:lnTo>
                      <a:pt x="8447" y="978"/>
                    </a:lnTo>
                    <a:lnTo>
                      <a:pt x="2006"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34"/>
              <p:cNvSpPr/>
              <p:nvPr/>
            </p:nvSpPr>
            <p:spPr>
              <a:xfrm rot="-596131">
                <a:off x="1417186" y="1124201"/>
                <a:ext cx="183388" cy="88419"/>
              </a:xfrm>
              <a:custGeom>
                <a:avLst/>
                <a:gdLst/>
                <a:ahLst/>
                <a:cxnLst/>
                <a:rect l="l" t="t" r="r" b="b"/>
                <a:pathLst>
                  <a:path w="9099" h="4387" extrusionOk="0">
                    <a:moveTo>
                      <a:pt x="2657" y="1"/>
                    </a:moveTo>
                    <a:lnTo>
                      <a:pt x="1" y="2557"/>
                    </a:lnTo>
                    <a:lnTo>
                      <a:pt x="4738" y="4387"/>
                    </a:lnTo>
                    <a:lnTo>
                      <a:pt x="9099" y="978"/>
                    </a:lnTo>
                    <a:lnTo>
                      <a:pt x="2657"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34"/>
              <p:cNvSpPr/>
              <p:nvPr/>
            </p:nvSpPr>
            <p:spPr>
              <a:xfrm rot="-596131">
                <a:off x="1487485" y="1021209"/>
                <a:ext cx="200056" cy="88419"/>
              </a:xfrm>
              <a:custGeom>
                <a:avLst/>
                <a:gdLst/>
                <a:ahLst/>
                <a:cxnLst/>
                <a:rect l="l" t="t" r="r" b="b"/>
                <a:pathLst>
                  <a:path w="9926" h="4387" extrusionOk="0">
                    <a:moveTo>
                      <a:pt x="3484" y="0"/>
                    </a:moveTo>
                    <a:lnTo>
                      <a:pt x="1" y="3108"/>
                    </a:lnTo>
                    <a:lnTo>
                      <a:pt x="5590" y="4386"/>
                    </a:lnTo>
                    <a:lnTo>
                      <a:pt x="9925" y="978"/>
                    </a:lnTo>
                    <a:lnTo>
                      <a:pt x="348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34"/>
              <p:cNvSpPr/>
              <p:nvPr/>
            </p:nvSpPr>
            <p:spPr>
              <a:xfrm rot="-596131">
                <a:off x="1573197" y="957715"/>
                <a:ext cx="170267" cy="49016"/>
              </a:xfrm>
              <a:custGeom>
                <a:avLst/>
                <a:gdLst/>
                <a:ahLst/>
                <a:cxnLst/>
                <a:rect l="l" t="t" r="r" b="b"/>
                <a:pathLst>
                  <a:path w="8448" h="2432" extrusionOk="0">
                    <a:moveTo>
                      <a:pt x="2031" y="1"/>
                    </a:moveTo>
                    <a:lnTo>
                      <a:pt x="1" y="1154"/>
                    </a:lnTo>
                    <a:lnTo>
                      <a:pt x="5565" y="2432"/>
                    </a:lnTo>
                    <a:lnTo>
                      <a:pt x="8447" y="978"/>
                    </a:lnTo>
                    <a:lnTo>
                      <a:pt x="2031"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34"/>
              <p:cNvSpPr/>
              <p:nvPr/>
            </p:nvSpPr>
            <p:spPr>
              <a:xfrm rot="-596131">
                <a:off x="778706" y="685347"/>
                <a:ext cx="903679" cy="710315"/>
              </a:xfrm>
              <a:custGeom>
                <a:avLst/>
                <a:gdLst/>
                <a:ahLst/>
                <a:cxnLst/>
                <a:rect l="l" t="t" r="r" b="b"/>
                <a:pathLst>
                  <a:path w="44837" h="35243" extrusionOk="0">
                    <a:moveTo>
                      <a:pt x="3391" y="1"/>
                    </a:moveTo>
                    <a:cubicBezTo>
                      <a:pt x="1504" y="1"/>
                      <a:pt x="0" y="1512"/>
                      <a:pt x="50" y="3435"/>
                    </a:cubicBezTo>
                    <a:lnTo>
                      <a:pt x="626" y="30102"/>
                    </a:lnTo>
                    <a:cubicBezTo>
                      <a:pt x="676" y="32032"/>
                      <a:pt x="2255" y="33686"/>
                      <a:pt x="4210" y="33761"/>
                    </a:cubicBezTo>
                    <a:lnTo>
                      <a:pt x="41228" y="35240"/>
                    </a:lnTo>
                    <a:cubicBezTo>
                      <a:pt x="41275" y="35242"/>
                      <a:pt x="41322" y="35243"/>
                      <a:pt x="41369" y="35243"/>
                    </a:cubicBezTo>
                    <a:cubicBezTo>
                      <a:pt x="43233" y="35243"/>
                      <a:pt x="44712" y="33789"/>
                      <a:pt x="44712" y="31907"/>
                    </a:cubicBezTo>
                    <a:lnTo>
                      <a:pt x="44837" y="4989"/>
                    </a:lnTo>
                    <a:cubicBezTo>
                      <a:pt x="44837" y="3009"/>
                      <a:pt x="43208" y="1305"/>
                      <a:pt x="41228" y="1255"/>
                    </a:cubicBezTo>
                    <a:lnTo>
                      <a:pt x="3483" y="2"/>
                    </a:lnTo>
                    <a:cubicBezTo>
                      <a:pt x="3453" y="1"/>
                      <a:pt x="3422" y="1"/>
                      <a:pt x="3391"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34"/>
              <p:cNvSpPr/>
              <p:nvPr/>
            </p:nvSpPr>
            <p:spPr>
              <a:xfrm rot="-596131">
                <a:off x="1124320" y="987391"/>
                <a:ext cx="136407" cy="125685"/>
              </a:xfrm>
              <a:custGeom>
                <a:avLst/>
                <a:gdLst/>
                <a:ahLst/>
                <a:cxnLst/>
                <a:rect l="l" t="t" r="r" b="b"/>
                <a:pathLst>
                  <a:path w="6768" h="6236" extrusionOk="0">
                    <a:moveTo>
                      <a:pt x="3222" y="1"/>
                    </a:moveTo>
                    <a:cubicBezTo>
                      <a:pt x="1870" y="1"/>
                      <a:pt x="665" y="910"/>
                      <a:pt x="351" y="2291"/>
                    </a:cubicBezTo>
                    <a:cubicBezTo>
                      <a:pt x="1" y="3945"/>
                      <a:pt x="1053" y="5650"/>
                      <a:pt x="2732" y="6126"/>
                    </a:cubicBezTo>
                    <a:cubicBezTo>
                      <a:pt x="3010" y="6200"/>
                      <a:pt x="3285" y="6236"/>
                      <a:pt x="3554" y="6236"/>
                    </a:cubicBezTo>
                    <a:cubicBezTo>
                      <a:pt x="4915" y="6236"/>
                      <a:pt x="6103" y="5326"/>
                      <a:pt x="6417" y="3945"/>
                    </a:cubicBezTo>
                    <a:cubicBezTo>
                      <a:pt x="6767" y="2291"/>
                      <a:pt x="5715" y="562"/>
                      <a:pt x="4036" y="111"/>
                    </a:cubicBezTo>
                    <a:cubicBezTo>
                      <a:pt x="3763" y="36"/>
                      <a:pt x="3490" y="1"/>
                      <a:pt x="3222"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34"/>
              <p:cNvSpPr/>
              <p:nvPr/>
            </p:nvSpPr>
            <p:spPr>
              <a:xfrm rot="-596131">
                <a:off x="1667759" y="959523"/>
                <a:ext cx="394046" cy="303551"/>
              </a:xfrm>
              <a:custGeom>
                <a:avLst/>
                <a:gdLst/>
                <a:ahLst/>
                <a:cxnLst/>
                <a:rect l="l" t="t" r="r" b="b"/>
                <a:pathLst>
                  <a:path w="19551" h="15061" extrusionOk="0">
                    <a:moveTo>
                      <a:pt x="18624" y="1"/>
                    </a:moveTo>
                    <a:cubicBezTo>
                      <a:pt x="18470" y="1"/>
                      <a:pt x="18313" y="46"/>
                      <a:pt x="18172" y="145"/>
                    </a:cubicBezTo>
                    <a:lnTo>
                      <a:pt x="553" y="12726"/>
                    </a:lnTo>
                    <a:cubicBezTo>
                      <a:pt x="377" y="12851"/>
                      <a:pt x="252" y="13027"/>
                      <a:pt x="227" y="13227"/>
                    </a:cubicBezTo>
                    <a:lnTo>
                      <a:pt x="77" y="14130"/>
                    </a:lnTo>
                    <a:cubicBezTo>
                      <a:pt x="0" y="14646"/>
                      <a:pt x="406" y="15060"/>
                      <a:pt x="858" y="15060"/>
                    </a:cubicBezTo>
                    <a:cubicBezTo>
                      <a:pt x="998" y="15060"/>
                      <a:pt x="1143" y="15021"/>
                      <a:pt x="1280" y="14932"/>
                    </a:cubicBezTo>
                    <a:lnTo>
                      <a:pt x="19175" y="3052"/>
                    </a:lnTo>
                    <a:cubicBezTo>
                      <a:pt x="19400" y="2902"/>
                      <a:pt x="19550" y="2651"/>
                      <a:pt x="19525" y="2350"/>
                    </a:cubicBezTo>
                    <a:lnTo>
                      <a:pt x="19425" y="746"/>
                    </a:lnTo>
                    <a:cubicBezTo>
                      <a:pt x="19389" y="296"/>
                      <a:pt x="19016" y="1"/>
                      <a:pt x="18624"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20" name="Google Shape;2620;p34"/>
            <p:cNvGrpSpPr/>
            <p:nvPr/>
          </p:nvGrpSpPr>
          <p:grpSpPr>
            <a:xfrm>
              <a:off x="325767" y="345185"/>
              <a:ext cx="1910610" cy="1201152"/>
              <a:chOff x="724204" y="612713"/>
              <a:chExt cx="1360833" cy="855582"/>
            </a:xfrm>
          </p:grpSpPr>
          <p:sp>
            <p:nvSpPr>
              <p:cNvPr id="2621" name="Google Shape;2621;p34"/>
              <p:cNvSpPr/>
              <p:nvPr/>
            </p:nvSpPr>
            <p:spPr>
              <a:xfrm rot="-596131">
                <a:off x="840397" y="921641"/>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34"/>
              <p:cNvSpPr/>
              <p:nvPr/>
            </p:nvSpPr>
            <p:spPr>
              <a:xfrm rot="-596131">
                <a:off x="836690" y="923792"/>
                <a:ext cx="1201224" cy="412709"/>
              </a:xfrm>
              <a:custGeom>
                <a:avLst/>
                <a:gdLst/>
                <a:ahLst/>
                <a:cxnLst/>
                <a:rect l="l" t="t" r="r" b="b"/>
                <a:pathLst>
                  <a:path w="59600" h="20477" extrusionOk="0">
                    <a:moveTo>
                      <a:pt x="15263" y="0"/>
                    </a:moveTo>
                    <a:lnTo>
                      <a:pt x="0" y="17244"/>
                    </a:lnTo>
                    <a:lnTo>
                      <a:pt x="40527" y="20477"/>
                    </a:lnTo>
                    <a:lnTo>
                      <a:pt x="59599" y="5614"/>
                    </a:lnTo>
                    <a:lnTo>
                      <a:pt x="15263" y="0"/>
                    </a:ln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34"/>
              <p:cNvSpPr/>
              <p:nvPr/>
            </p:nvSpPr>
            <p:spPr>
              <a:xfrm rot="-596131">
                <a:off x="1511236" y="721751"/>
                <a:ext cx="108130" cy="105833"/>
              </a:xfrm>
              <a:custGeom>
                <a:avLst/>
                <a:gdLst/>
                <a:ahLst/>
                <a:cxnLst/>
                <a:rect l="l" t="t" r="r" b="b"/>
                <a:pathLst>
                  <a:path w="5365" h="5251" extrusionOk="0">
                    <a:moveTo>
                      <a:pt x="2695" y="0"/>
                    </a:moveTo>
                    <a:cubicBezTo>
                      <a:pt x="2589" y="0"/>
                      <a:pt x="2482" y="57"/>
                      <a:pt x="2432" y="169"/>
                    </a:cubicBezTo>
                    <a:lnTo>
                      <a:pt x="1830" y="1598"/>
                    </a:lnTo>
                    <a:cubicBezTo>
                      <a:pt x="1805" y="1648"/>
                      <a:pt x="1730" y="1698"/>
                      <a:pt x="1680" y="1748"/>
                    </a:cubicBezTo>
                    <a:lnTo>
                      <a:pt x="226" y="2350"/>
                    </a:lnTo>
                    <a:cubicBezTo>
                      <a:pt x="1" y="2450"/>
                      <a:pt x="1" y="2776"/>
                      <a:pt x="226" y="2876"/>
                    </a:cubicBezTo>
                    <a:lnTo>
                      <a:pt x="1655" y="3478"/>
                    </a:lnTo>
                    <a:cubicBezTo>
                      <a:pt x="1705" y="3503"/>
                      <a:pt x="1755" y="3553"/>
                      <a:pt x="1805" y="3628"/>
                    </a:cubicBezTo>
                    <a:lnTo>
                      <a:pt x="2407" y="5082"/>
                    </a:lnTo>
                    <a:cubicBezTo>
                      <a:pt x="2457" y="5194"/>
                      <a:pt x="2563" y="5251"/>
                      <a:pt x="2670" y="5251"/>
                    </a:cubicBezTo>
                    <a:cubicBezTo>
                      <a:pt x="2777" y="5251"/>
                      <a:pt x="2883" y="5194"/>
                      <a:pt x="2933" y="5082"/>
                    </a:cubicBezTo>
                    <a:lnTo>
                      <a:pt x="3535" y="3653"/>
                    </a:lnTo>
                    <a:cubicBezTo>
                      <a:pt x="3560" y="3578"/>
                      <a:pt x="3610" y="3528"/>
                      <a:pt x="3685" y="3503"/>
                    </a:cubicBezTo>
                    <a:lnTo>
                      <a:pt x="5139" y="2901"/>
                    </a:lnTo>
                    <a:cubicBezTo>
                      <a:pt x="5364" y="2801"/>
                      <a:pt x="5364" y="2475"/>
                      <a:pt x="5139" y="2375"/>
                    </a:cubicBezTo>
                    <a:lnTo>
                      <a:pt x="3710" y="1773"/>
                    </a:lnTo>
                    <a:cubicBezTo>
                      <a:pt x="3635" y="1748"/>
                      <a:pt x="3585" y="1673"/>
                      <a:pt x="3560" y="1623"/>
                    </a:cubicBezTo>
                    <a:lnTo>
                      <a:pt x="2958" y="169"/>
                    </a:lnTo>
                    <a:cubicBezTo>
                      <a:pt x="2908" y="57"/>
                      <a:pt x="2802" y="0"/>
                      <a:pt x="26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34"/>
              <p:cNvSpPr/>
              <p:nvPr/>
            </p:nvSpPr>
            <p:spPr>
              <a:xfrm rot="-596131">
                <a:off x="1586656" y="1119618"/>
                <a:ext cx="183892" cy="88419"/>
              </a:xfrm>
              <a:custGeom>
                <a:avLst/>
                <a:gdLst/>
                <a:ahLst/>
                <a:cxnLst/>
                <a:rect l="l" t="t" r="r" b="b"/>
                <a:pathLst>
                  <a:path w="9124" h="4387" extrusionOk="0">
                    <a:moveTo>
                      <a:pt x="2682" y="0"/>
                    </a:moveTo>
                    <a:lnTo>
                      <a:pt x="1" y="2556"/>
                    </a:lnTo>
                    <a:lnTo>
                      <a:pt x="4763" y="4386"/>
                    </a:lnTo>
                    <a:lnTo>
                      <a:pt x="9123" y="1003"/>
                    </a:lnTo>
                    <a:lnTo>
                      <a:pt x="268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34"/>
              <p:cNvSpPr/>
              <p:nvPr/>
            </p:nvSpPr>
            <p:spPr>
              <a:xfrm rot="-596131">
                <a:off x="1657452" y="1016562"/>
                <a:ext cx="200056" cy="88419"/>
              </a:xfrm>
              <a:custGeom>
                <a:avLst/>
                <a:gdLst/>
                <a:ahLst/>
                <a:cxnLst/>
                <a:rect l="l" t="t" r="r" b="b"/>
                <a:pathLst>
                  <a:path w="9926" h="4387" extrusionOk="0">
                    <a:moveTo>
                      <a:pt x="3484" y="0"/>
                    </a:moveTo>
                    <a:lnTo>
                      <a:pt x="0" y="3108"/>
                    </a:lnTo>
                    <a:lnTo>
                      <a:pt x="5564" y="4386"/>
                    </a:lnTo>
                    <a:lnTo>
                      <a:pt x="9925" y="978"/>
                    </a:lnTo>
                    <a:lnTo>
                      <a:pt x="34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34"/>
              <p:cNvSpPr/>
              <p:nvPr/>
            </p:nvSpPr>
            <p:spPr>
              <a:xfrm rot="-596131">
                <a:off x="1743166" y="953070"/>
                <a:ext cx="170247" cy="49037"/>
              </a:xfrm>
              <a:custGeom>
                <a:avLst/>
                <a:gdLst/>
                <a:ahLst/>
                <a:cxnLst/>
                <a:rect l="l" t="t" r="r" b="b"/>
                <a:pathLst>
                  <a:path w="8447" h="2433" extrusionOk="0">
                    <a:moveTo>
                      <a:pt x="2006" y="1"/>
                    </a:moveTo>
                    <a:lnTo>
                      <a:pt x="1" y="1154"/>
                    </a:lnTo>
                    <a:lnTo>
                      <a:pt x="5565" y="2432"/>
                    </a:lnTo>
                    <a:lnTo>
                      <a:pt x="8447" y="978"/>
                    </a:lnTo>
                    <a:lnTo>
                      <a:pt x="200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34"/>
              <p:cNvSpPr/>
              <p:nvPr/>
            </p:nvSpPr>
            <p:spPr>
              <a:xfrm rot="-596131">
                <a:off x="1417186" y="1124201"/>
                <a:ext cx="183388" cy="88419"/>
              </a:xfrm>
              <a:custGeom>
                <a:avLst/>
                <a:gdLst/>
                <a:ahLst/>
                <a:cxnLst/>
                <a:rect l="l" t="t" r="r" b="b"/>
                <a:pathLst>
                  <a:path w="9099" h="4387" extrusionOk="0">
                    <a:moveTo>
                      <a:pt x="2657" y="1"/>
                    </a:moveTo>
                    <a:lnTo>
                      <a:pt x="1" y="2557"/>
                    </a:lnTo>
                    <a:lnTo>
                      <a:pt x="4738" y="4387"/>
                    </a:lnTo>
                    <a:lnTo>
                      <a:pt x="9099" y="978"/>
                    </a:lnTo>
                    <a:lnTo>
                      <a:pt x="2657" y="1"/>
                    </a:lnTo>
                    <a:close/>
                  </a:path>
                </a:pathLst>
              </a:custGeom>
              <a:solidFill>
                <a:srgbClr val="59C2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34"/>
              <p:cNvSpPr/>
              <p:nvPr/>
            </p:nvSpPr>
            <p:spPr>
              <a:xfrm rot="-596131">
                <a:off x="1487485" y="1021209"/>
                <a:ext cx="200056" cy="88419"/>
              </a:xfrm>
              <a:custGeom>
                <a:avLst/>
                <a:gdLst/>
                <a:ahLst/>
                <a:cxnLst/>
                <a:rect l="l" t="t" r="r" b="b"/>
                <a:pathLst>
                  <a:path w="9926" h="4387" extrusionOk="0">
                    <a:moveTo>
                      <a:pt x="3484" y="0"/>
                    </a:moveTo>
                    <a:lnTo>
                      <a:pt x="1" y="3108"/>
                    </a:lnTo>
                    <a:lnTo>
                      <a:pt x="5590" y="4386"/>
                    </a:lnTo>
                    <a:lnTo>
                      <a:pt x="9925" y="978"/>
                    </a:lnTo>
                    <a:lnTo>
                      <a:pt x="3484" y="0"/>
                    </a:lnTo>
                    <a:close/>
                  </a:path>
                </a:pathLst>
              </a:custGeom>
              <a:solidFill>
                <a:srgbClr val="59C2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34"/>
              <p:cNvSpPr/>
              <p:nvPr/>
            </p:nvSpPr>
            <p:spPr>
              <a:xfrm rot="-596131">
                <a:off x="1573197" y="957715"/>
                <a:ext cx="170267" cy="49016"/>
              </a:xfrm>
              <a:custGeom>
                <a:avLst/>
                <a:gdLst/>
                <a:ahLst/>
                <a:cxnLst/>
                <a:rect l="l" t="t" r="r" b="b"/>
                <a:pathLst>
                  <a:path w="8448" h="2432" extrusionOk="0">
                    <a:moveTo>
                      <a:pt x="2031" y="1"/>
                    </a:moveTo>
                    <a:lnTo>
                      <a:pt x="1" y="1154"/>
                    </a:lnTo>
                    <a:lnTo>
                      <a:pt x="5565" y="2432"/>
                    </a:lnTo>
                    <a:lnTo>
                      <a:pt x="8447" y="978"/>
                    </a:lnTo>
                    <a:lnTo>
                      <a:pt x="203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34"/>
              <p:cNvSpPr/>
              <p:nvPr/>
            </p:nvSpPr>
            <p:spPr>
              <a:xfrm rot="-596131">
                <a:off x="778706" y="685347"/>
                <a:ext cx="903679" cy="710315"/>
              </a:xfrm>
              <a:custGeom>
                <a:avLst/>
                <a:gdLst/>
                <a:ahLst/>
                <a:cxnLst/>
                <a:rect l="l" t="t" r="r" b="b"/>
                <a:pathLst>
                  <a:path w="44837" h="35243" extrusionOk="0">
                    <a:moveTo>
                      <a:pt x="3391" y="1"/>
                    </a:moveTo>
                    <a:cubicBezTo>
                      <a:pt x="1504" y="1"/>
                      <a:pt x="0" y="1512"/>
                      <a:pt x="50" y="3435"/>
                    </a:cubicBezTo>
                    <a:lnTo>
                      <a:pt x="626" y="30102"/>
                    </a:lnTo>
                    <a:cubicBezTo>
                      <a:pt x="676" y="32032"/>
                      <a:pt x="2255" y="33686"/>
                      <a:pt x="4210" y="33761"/>
                    </a:cubicBezTo>
                    <a:lnTo>
                      <a:pt x="41228" y="35240"/>
                    </a:lnTo>
                    <a:cubicBezTo>
                      <a:pt x="41275" y="35242"/>
                      <a:pt x="41322" y="35243"/>
                      <a:pt x="41369" y="35243"/>
                    </a:cubicBezTo>
                    <a:cubicBezTo>
                      <a:pt x="43233" y="35243"/>
                      <a:pt x="44712" y="33789"/>
                      <a:pt x="44712" y="31907"/>
                    </a:cubicBezTo>
                    <a:lnTo>
                      <a:pt x="44837" y="4989"/>
                    </a:lnTo>
                    <a:cubicBezTo>
                      <a:pt x="44837" y="3009"/>
                      <a:pt x="43208" y="1305"/>
                      <a:pt x="41228" y="1255"/>
                    </a:cubicBezTo>
                    <a:lnTo>
                      <a:pt x="3483" y="2"/>
                    </a:lnTo>
                    <a:cubicBezTo>
                      <a:pt x="3453" y="1"/>
                      <a:pt x="3422" y="1"/>
                      <a:pt x="3391"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34"/>
              <p:cNvSpPr/>
              <p:nvPr/>
            </p:nvSpPr>
            <p:spPr>
              <a:xfrm rot="-596131">
                <a:off x="1124320" y="987391"/>
                <a:ext cx="136407" cy="125685"/>
              </a:xfrm>
              <a:custGeom>
                <a:avLst/>
                <a:gdLst/>
                <a:ahLst/>
                <a:cxnLst/>
                <a:rect l="l" t="t" r="r" b="b"/>
                <a:pathLst>
                  <a:path w="6768" h="6236" extrusionOk="0">
                    <a:moveTo>
                      <a:pt x="3222" y="1"/>
                    </a:moveTo>
                    <a:cubicBezTo>
                      <a:pt x="1870" y="1"/>
                      <a:pt x="665" y="910"/>
                      <a:pt x="351" y="2291"/>
                    </a:cubicBezTo>
                    <a:cubicBezTo>
                      <a:pt x="1" y="3945"/>
                      <a:pt x="1053" y="5650"/>
                      <a:pt x="2732" y="6126"/>
                    </a:cubicBezTo>
                    <a:cubicBezTo>
                      <a:pt x="3010" y="6200"/>
                      <a:pt x="3285" y="6236"/>
                      <a:pt x="3554" y="6236"/>
                    </a:cubicBezTo>
                    <a:cubicBezTo>
                      <a:pt x="4915" y="6236"/>
                      <a:pt x="6103" y="5326"/>
                      <a:pt x="6417" y="3945"/>
                    </a:cubicBezTo>
                    <a:cubicBezTo>
                      <a:pt x="6767" y="2291"/>
                      <a:pt x="5715" y="562"/>
                      <a:pt x="4036" y="111"/>
                    </a:cubicBezTo>
                    <a:cubicBezTo>
                      <a:pt x="3763" y="36"/>
                      <a:pt x="3490" y="1"/>
                      <a:pt x="32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34"/>
              <p:cNvSpPr/>
              <p:nvPr/>
            </p:nvSpPr>
            <p:spPr>
              <a:xfrm rot="-596131">
                <a:off x="1667759" y="959523"/>
                <a:ext cx="394046" cy="303551"/>
              </a:xfrm>
              <a:custGeom>
                <a:avLst/>
                <a:gdLst/>
                <a:ahLst/>
                <a:cxnLst/>
                <a:rect l="l" t="t" r="r" b="b"/>
                <a:pathLst>
                  <a:path w="19551" h="15061" extrusionOk="0">
                    <a:moveTo>
                      <a:pt x="18624" y="1"/>
                    </a:moveTo>
                    <a:cubicBezTo>
                      <a:pt x="18470" y="1"/>
                      <a:pt x="18313" y="46"/>
                      <a:pt x="18172" y="145"/>
                    </a:cubicBezTo>
                    <a:lnTo>
                      <a:pt x="553" y="12726"/>
                    </a:lnTo>
                    <a:cubicBezTo>
                      <a:pt x="377" y="12851"/>
                      <a:pt x="252" y="13027"/>
                      <a:pt x="227" y="13227"/>
                    </a:cubicBezTo>
                    <a:lnTo>
                      <a:pt x="77" y="14130"/>
                    </a:lnTo>
                    <a:cubicBezTo>
                      <a:pt x="0" y="14646"/>
                      <a:pt x="406" y="15060"/>
                      <a:pt x="858" y="15060"/>
                    </a:cubicBezTo>
                    <a:cubicBezTo>
                      <a:pt x="998" y="15060"/>
                      <a:pt x="1143" y="15021"/>
                      <a:pt x="1280" y="14932"/>
                    </a:cubicBezTo>
                    <a:lnTo>
                      <a:pt x="19175" y="3052"/>
                    </a:lnTo>
                    <a:cubicBezTo>
                      <a:pt x="19400" y="2902"/>
                      <a:pt x="19550" y="2651"/>
                      <a:pt x="19525" y="2350"/>
                    </a:cubicBezTo>
                    <a:lnTo>
                      <a:pt x="19425" y="746"/>
                    </a:lnTo>
                    <a:cubicBezTo>
                      <a:pt x="19389" y="296"/>
                      <a:pt x="19016" y="1"/>
                      <a:pt x="18624"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33" name="Google Shape;2633;p34"/>
          <p:cNvGrpSpPr/>
          <p:nvPr/>
        </p:nvGrpSpPr>
        <p:grpSpPr>
          <a:xfrm rot="1125562">
            <a:off x="7406245" y="467595"/>
            <a:ext cx="875720" cy="926229"/>
            <a:chOff x="6616421" y="729839"/>
            <a:chExt cx="678781" cy="717932"/>
          </a:xfrm>
        </p:grpSpPr>
        <p:grpSp>
          <p:nvGrpSpPr>
            <p:cNvPr id="2634" name="Google Shape;2634;p34"/>
            <p:cNvGrpSpPr/>
            <p:nvPr/>
          </p:nvGrpSpPr>
          <p:grpSpPr>
            <a:xfrm>
              <a:off x="6661018" y="752137"/>
              <a:ext cx="634185" cy="695634"/>
              <a:chOff x="13376371" y="2193153"/>
              <a:chExt cx="935376" cy="1025857"/>
            </a:xfrm>
          </p:grpSpPr>
          <p:sp>
            <p:nvSpPr>
              <p:cNvPr id="2635" name="Google Shape;2635;p34"/>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34"/>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34"/>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34"/>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34"/>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34"/>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41" name="Google Shape;2641;p34"/>
            <p:cNvGrpSpPr/>
            <p:nvPr/>
          </p:nvGrpSpPr>
          <p:grpSpPr>
            <a:xfrm>
              <a:off x="6616421" y="729839"/>
              <a:ext cx="634185" cy="695634"/>
              <a:chOff x="13376371" y="2193153"/>
              <a:chExt cx="935376" cy="1025857"/>
            </a:xfrm>
          </p:grpSpPr>
          <p:sp>
            <p:nvSpPr>
              <p:cNvPr id="2642" name="Google Shape;2642;p34"/>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34"/>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34"/>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34"/>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34"/>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34"/>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000000">
                  <a:alpha val="1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48" name="Google Shape;2648;p34"/>
          <p:cNvGrpSpPr/>
          <p:nvPr/>
        </p:nvGrpSpPr>
        <p:grpSpPr>
          <a:xfrm>
            <a:off x="6786991" y="2585758"/>
            <a:ext cx="2292258" cy="1855423"/>
            <a:chOff x="6786991" y="2585758"/>
            <a:chExt cx="2292258" cy="1855423"/>
          </a:xfrm>
        </p:grpSpPr>
        <p:grpSp>
          <p:nvGrpSpPr>
            <p:cNvPr id="2649" name="Google Shape;2649;p34"/>
            <p:cNvGrpSpPr/>
            <p:nvPr/>
          </p:nvGrpSpPr>
          <p:grpSpPr>
            <a:xfrm>
              <a:off x="6853241" y="2652008"/>
              <a:ext cx="2226007" cy="1789173"/>
              <a:chOff x="6834243" y="2965628"/>
              <a:chExt cx="1927446" cy="1549201"/>
            </a:xfrm>
          </p:grpSpPr>
          <p:sp>
            <p:nvSpPr>
              <p:cNvPr id="2650" name="Google Shape;2650;p34"/>
              <p:cNvSpPr/>
              <p:nvPr/>
            </p:nvSpPr>
            <p:spPr>
              <a:xfrm>
                <a:off x="6834243" y="3817498"/>
                <a:ext cx="1361639" cy="692001"/>
              </a:xfrm>
              <a:custGeom>
                <a:avLst/>
                <a:gdLst/>
                <a:ahLst/>
                <a:cxnLst/>
                <a:rect l="l" t="t" r="r" b="b"/>
                <a:pathLst>
                  <a:path w="87678" h="44559" extrusionOk="0">
                    <a:moveTo>
                      <a:pt x="39707" y="0"/>
                    </a:moveTo>
                    <a:cubicBezTo>
                      <a:pt x="28795" y="0"/>
                      <a:pt x="15869" y="50"/>
                      <a:pt x="15869" y="50"/>
                    </a:cubicBezTo>
                    <a:cubicBezTo>
                      <a:pt x="15162" y="43"/>
                      <a:pt x="14483" y="40"/>
                      <a:pt x="13832" y="40"/>
                    </a:cubicBezTo>
                    <a:cubicBezTo>
                      <a:pt x="3163" y="40"/>
                      <a:pt x="1" y="1012"/>
                      <a:pt x="1421" y="5939"/>
                    </a:cubicBezTo>
                    <a:cubicBezTo>
                      <a:pt x="2356" y="9226"/>
                      <a:pt x="12651" y="31024"/>
                      <a:pt x="17421" y="40314"/>
                    </a:cubicBezTo>
                    <a:cubicBezTo>
                      <a:pt x="18448" y="42299"/>
                      <a:pt x="22032" y="44559"/>
                      <a:pt x="24155" y="44559"/>
                    </a:cubicBezTo>
                    <a:lnTo>
                      <a:pt x="86171" y="44103"/>
                    </a:lnTo>
                    <a:cubicBezTo>
                      <a:pt x="87267" y="44080"/>
                      <a:pt x="87677" y="43441"/>
                      <a:pt x="87198" y="42436"/>
                    </a:cubicBezTo>
                    <a:cubicBezTo>
                      <a:pt x="84162" y="35794"/>
                      <a:pt x="72773" y="11234"/>
                      <a:pt x="69257" y="6441"/>
                    </a:cubicBezTo>
                    <a:cubicBezTo>
                      <a:pt x="65195" y="871"/>
                      <a:pt x="57069" y="278"/>
                      <a:pt x="54421" y="95"/>
                    </a:cubicBezTo>
                    <a:cubicBezTo>
                      <a:pt x="53362" y="22"/>
                      <a:pt x="46982" y="0"/>
                      <a:pt x="3970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34"/>
              <p:cNvSpPr/>
              <p:nvPr/>
            </p:nvSpPr>
            <p:spPr>
              <a:xfrm>
                <a:off x="6859032" y="3828494"/>
                <a:ext cx="1336853" cy="681006"/>
              </a:xfrm>
              <a:custGeom>
                <a:avLst/>
                <a:gdLst/>
                <a:ahLst/>
                <a:cxnLst/>
                <a:rect l="l" t="t" r="r" b="b"/>
                <a:pathLst>
                  <a:path w="86082" h="43851" extrusionOk="0">
                    <a:moveTo>
                      <a:pt x="38965" y="0"/>
                    </a:moveTo>
                    <a:cubicBezTo>
                      <a:pt x="28247" y="0"/>
                      <a:pt x="15551" y="49"/>
                      <a:pt x="15551" y="49"/>
                    </a:cubicBezTo>
                    <a:cubicBezTo>
                      <a:pt x="14857" y="43"/>
                      <a:pt x="14190" y="39"/>
                      <a:pt x="13551" y="39"/>
                    </a:cubicBezTo>
                    <a:cubicBezTo>
                      <a:pt x="3103" y="39"/>
                      <a:pt x="0" y="1007"/>
                      <a:pt x="1377" y="5847"/>
                    </a:cubicBezTo>
                    <a:cubicBezTo>
                      <a:pt x="2290" y="9065"/>
                      <a:pt x="12401" y="30544"/>
                      <a:pt x="17081" y="39674"/>
                    </a:cubicBezTo>
                    <a:cubicBezTo>
                      <a:pt x="18108" y="41637"/>
                      <a:pt x="21600" y="43851"/>
                      <a:pt x="23700" y="43851"/>
                    </a:cubicBezTo>
                    <a:lnTo>
                      <a:pt x="84598" y="43395"/>
                    </a:lnTo>
                    <a:cubicBezTo>
                      <a:pt x="85671" y="43395"/>
                      <a:pt x="86081" y="42755"/>
                      <a:pt x="85602" y="41751"/>
                    </a:cubicBezTo>
                    <a:cubicBezTo>
                      <a:pt x="82612" y="35223"/>
                      <a:pt x="71428" y="11051"/>
                      <a:pt x="67981" y="6326"/>
                    </a:cubicBezTo>
                    <a:cubicBezTo>
                      <a:pt x="63987" y="871"/>
                      <a:pt x="56021" y="300"/>
                      <a:pt x="53418" y="95"/>
                    </a:cubicBezTo>
                    <a:cubicBezTo>
                      <a:pt x="52378" y="22"/>
                      <a:pt x="46111" y="0"/>
                      <a:pt x="3896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34"/>
              <p:cNvSpPr/>
              <p:nvPr/>
            </p:nvSpPr>
            <p:spPr>
              <a:xfrm>
                <a:off x="6882531" y="3793439"/>
                <a:ext cx="1074396" cy="707205"/>
              </a:xfrm>
              <a:custGeom>
                <a:avLst/>
                <a:gdLst/>
                <a:ahLst/>
                <a:cxnLst/>
                <a:rect l="l" t="t" r="r" b="b"/>
                <a:pathLst>
                  <a:path w="69182" h="45538" extrusionOk="0">
                    <a:moveTo>
                      <a:pt x="4383" y="1"/>
                    </a:moveTo>
                    <a:cubicBezTo>
                      <a:pt x="2900" y="1"/>
                      <a:pt x="1439" y="321"/>
                      <a:pt x="800" y="1142"/>
                    </a:cubicBezTo>
                    <a:cubicBezTo>
                      <a:pt x="1" y="2147"/>
                      <a:pt x="1804" y="4543"/>
                      <a:pt x="2603" y="6392"/>
                    </a:cubicBezTo>
                    <a:cubicBezTo>
                      <a:pt x="7533" y="17576"/>
                      <a:pt x="11528" y="28099"/>
                      <a:pt x="16869" y="39397"/>
                    </a:cubicBezTo>
                    <a:cubicBezTo>
                      <a:pt x="17416" y="40584"/>
                      <a:pt x="18010" y="41840"/>
                      <a:pt x="19151" y="43049"/>
                    </a:cubicBezTo>
                    <a:cubicBezTo>
                      <a:pt x="20270" y="44282"/>
                      <a:pt x="22096" y="45492"/>
                      <a:pt x="23305" y="45537"/>
                    </a:cubicBezTo>
                    <a:lnTo>
                      <a:pt x="68134" y="3470"/>
                    </a:lnTo>
                    <a:cubicBezTo>
                      <a:pt x="68176" y="3477"/>
                      <a:pt x="68215" y="3480"/>
                      <a:pt x="68250" y="3480"/>
                    </a:cubicBezTo>
                    <a:cubicBezTo>
                      <a:pt x="69181" y="3480"/>
                      <a:pt x="68247" y="1273"/>
                      <a:pt x="67039" y="526"/>
                    </a:cubicBezTo>
                    <a:cubicBezTo>
                      <a:pt x="66575" y="239"/>
                      <a:pt x="66145" y="149"/>
                      <a:pt x="65737" y="149"/>
                    </a:cubicBezTo>
                    <a:cubicBezTo>
                      <a:pt x="65041" y="149"/>
                      <a:pt x="64408" y="412"/>
                      <a:pt x="63775" y="412"/>
                    </a:cubicBezTo>
                    <a:cubicBezTo>
                      <a:pt x="55626" y="343"/>
                      <a:pt x="47477" y="298"/>
                      <a:pt x="39329" y="229"/>
                    </a:cubicBezTo>
                    <a:cubicBezTo>
                      <a:pt x="27688" y="161"/>
                      <a:pt x="16024" y="92"/>
                      <a:pt x="43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34"/>
              <p:cNvSpPr/>
              <p:nvPr/>
            </p:nvSpPr>
            <p:spPr>
              <a:xfrm>
                <a:off x="6894584" y="3799977"/>
                <a:ext cx="1162700" cy="697825"/>
              </a:xfrm>
              <a:custGeom>
                <a:avLst/>
                <a:gdLst/>
                <a:ahLst/>
                <a:cxnLst/>
                <a:rect l="l" t="t" r="r" b="b"/>
                <a:pathLst>
                  <a:path w="74868" h="44934" extrusionOk="0">
                    <a:moveTo>
                      <a:pt x="9992" y="1"/>
                    </a:moveTo>
                    <a:cubicBezTo>
                      <a:pt x="7136" y="1"/>
                      <a:pt x="4080" y="117"/>
                      <a:pt x="2534" y="607"/>
                    </a:cubicBezTo>
                    <a:cubicBezTo>
                      <a:pt x="1" y="1406"/>
                      <a:pt x="3927" y="7135"/>
                      <a:pt x="5228" y="10285"/>
                    </a:cubicBezTo>
                    <a:cubicBezTo>
                      <a:pt x="9154" y="19803"/>
                      <a:pt x="13103" y="29344"/>
                      <a:pt x="17028" y="38862"/>
                    </a:cubicBezTo>
                    <a:cubicBezTo>
                      <a:pt x="17896" y="40939"/>
                      <a:pt x="19539" y="43770"/>
                      <a:pt x="22255" y="44934"/>
                    </a:cubicBezTo>
                    <a:lnTo>
                      <a:pt x="74868" y="18411"/>
                    </a:lnTo>
                    <a:cubicBezTo>
                      <a:pt x="74000" y="14074"/>
                      <a:pt x="73156" y="9760"/>
                      <a:pt x="72289" y="5423"/>
                    </a:cubicBezTo>
                    <a:cubicBezTo>
                      <a:pt x="72083" y="4419"/>
                      <a:pt x="71376" y="2296"/>
                      <a:pt x="70120" y="1246"/>
                    </a:cubicBezTo>
                    <a:cubicBezTo>
                      <a:pt x="69437" y="688"/>
                      <a:pt x="68788" y="537"/>
                      <a:pt x="68156" y="537"/>
                    </a:cubicBezTo>
                    <a:cubicBezTo>
                      <a:pt x="67414" y="537"/>
                      <a:pt x="66697" y="745"/>
                      <a:pt x="65981" y="745"/>
                    </a:cubicBezTo>
                    <a:cubicBezTo>
                      <a:pt x="65961" y="745"/>
                      <a:pt x="65941" y="744"/>
                      <a:pt x="65920" y="744"/>
                    </a:cubicBezTo>
                    <a:cubicBezTo>
                      <a:pt x="47865" y="493"/>
                      <a:pt x="29811" y="265"/>
                      <a:pt x="11756" y="14"/>
                    </a:cubicBezTo>
                    <a:cubicBezTo>
                      <a:pt x="11187" y="6"/>
                      <a:pt x="10594" y="1"/>
                      <a:pt x="999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34"/>
              <p:cNvSpPr/>
              <p:nvPr/>
            </p:nvSpPr>
            <p:spPr>
              <a:xfrm>
                <a:off x="6945995" y="3816473"/>
                <a:ext cx="1127602" cy="691613"/>
              </a:xfrm>
              <a:custGeom>
                <a:avLst/>
                <a:gdLst/>
                <a:ahLst/>
                <a:cxnLst/>
                <a:rect l="l" t="t" r="r" b="b"/>
                <a:pathLst>
                  <a:path w="72608" h="44534" extrusionOk="0">
                    <a:moveTo>
                      <a:pt x="42667" y="1"/>
                    </a:moveTo>
                    <a:cubicBezTo>
                      <a:pt x="36094" y="1"/>
                      <a:pt x="29088" y="45"/>
                      <a:pt x="24127" y="70"/>
                    </a:cubicBezTo>
                    <a:cubicBezTo>
                      <a:pt x="23128" y="73"/>
                      <a:pt x="22098" y="73"/>
                      <a:pt x="21051" y="73"/>
                    </a:cubicBezTo>
                    <a:cubicBezTo>
                      <a:pt x="20069" y="73"/>
                      <a:pt x="19073" y="73"/>
                      <a:pt x="18078" y="73"/>
                    </a:cubicBezTo>
                    <a:cubicBezTo>
                      <a:pt x="10338" y="73"/>
                      <a:pt x="2615" y="104"/>
                      <a:pt x="1461" y="664"/>
                    </a:cubicBezTo>
                    <a:cubicBezTo>
                      <a:pt x="0" y="1348"/>
                      <a:pt x="3424" y="7945"/>
                      <a:pt x="5524" y="12282"/>
                    </a:cubicBezTo>
                    <a:cubicBezTo>
                      <a:pt x="7624" y="16596"/>
                      <a:pt x="11162" y="28647"/>
                      <a:pt x="12668" y="34057"/>
                    </a:cubicBezTo>
                    <a:cubicBezTo>
                      <a:pt x="14175" y="39444"/>
                      <a:pt x="20726" y="44534"/>
                      <a:pt x="20726" y="44534"/>
                    </a:cubicBezTo>
                    <a:lnTo>
                      <a:pt x="72608" y="11300"/>
                    </a:lnTo>
                    <a:cubicBezTo>
                      <a:pt x="72608" y="11300"/>
                      <a:pt x="71763" y="3129"/>
                      <a:pt x="69367" y="1531"/>
                    </a:cubicBezTo>
                    <a:cubicBezTo>
                      <a:pt x="67495" y="253"/>
                      <a:pt x="64550" y="390"/>
                      <a:pt x="57018" y="139"/>
                    </a:cubicBezTo>
                    <a:cubicBezTo>
                      <a:pt x="53580" y="33"/>
                      <a:pt x="48282" y="1"/>
                      <a:pt x="4266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34"/>
              <p:cNvSpPr/>
              <p:nvPr/>
            </p:nvSpPr>
            <p:spPr>
              <a:xfrm>
                <a:off x="8105976" y="3442648"/>
                <a:ext cx="136850" cy="127626"/>
              </a:xfrm>
              <a:custGeom>
                <a:avLst/>
                <a:gdLst/>
                <a:ahLst/>
                <a:cxnLst/>
                <a:rect l="l" t="t" r="r" b="b"/>
                <a:pathLst>
                  <a:path w="8812" h="8218" extrusionOk="0">
                    <a:moveTo>
                      <a:pt x="5808" y="1"/>
                    </a:moveTo>
                    <a:cubicBezTo>
                      <a:pt x="4560" y="1"/>
                      <a:pt x="3104" y="715"/>
                      <a:pt x="1987" y="1998"/>
                    </a:cubicBezTo>
                    <a:cubicBezTo>
                      <a:pt x="298" y="3938"/>
                      <a:pt x="1" y="6471"/>
                      <a:pt x="1348" y="7635"/>
                    </a:cubicBezTo>
                    <a:cubicBezTo>
                      <a:pt x="1804" y="8030"/>
                      <a:pt x="2388" y="8217"/>
                      <a:pt x="3028" y="8217"/>
                    </a:cubicBezTo>
                    <a:cubicBezTo>
                      <a:pt x="4275" y="8217"/>
                      <a:pt x="5732" y="7503"/>
                      <a:pt x="6848" y="6220"/>
                    </a:cubicBezTo>
                    <a:cubicBezTo>
                      <a:pt x="8538" y="4280"/>
                      <a:pt x="8811" y="1747"/>
                      <a:pt x="7488" y="582"/>
                    </a:cubicBezTo>
                    <a:cubicBezTo>
                      <a:pt x="7031" y="188"/>
                      <a:pt x="6447" y="1"/>
                      <a:pt x="580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34"/>
              <p:cNvSpPr/>
              <p:nvPr/>
            </p:nvSpPr>
            <p:spPr>
              <a:xfrm>
                <a:off x="8153131" y="3495612"/>
                <a:ext cx="122314" cy="113866"/>
              </a:xfrm>
              <a:custGeom>
                <a:avLst/>
                <a:gdLst/>
                <a:ahLst/>
                <a:cxnLst/>
                <a:rect l="l" t="t" r="r" b="b"/>
                <a:pathLst>
                  <a:path w="7876" h="7332" extrusionOk="0">
                    <a:moveTo>
                      <a:pt x="5172" y="1"/>
                    </a:moveTo>
                    <a:cubicBezTo>
                      <a:pt x="4067" y="1"/>
                      <a:pt x="2775" y="639"/>
                      <a:pt x="1781" y="1783"/>
                    </a:cubicBezTo>
                    <a:cubicBezTo>
                      <a:pt x="252" y="3518"/>
                      <a:pt x="1" y="5778"/>
                      <a:pt x="1210" y="6805"/>
                    </a:cubicBezTo>
                    <a:cubicBezTo>
                      <a:pt x="1614" y="7162"/>
                      <a:pt x="2134" y="7332"/>
                      <a:pt x="2704" y="7332"/>
                    </a:cubicBezTo>
                    <a:cubicBezTo>
                      <a:pt x="3809" y="7332"/>
                      <a:pt x="5101" y="6694"/>
                      <a:pt x="6095" y="5549"/>
                    </a:cubicBezTo>
                    <a:cubicBezTo>
                      <a:pt x="7601" y="3815"/>
                      <a:pt x="7875" y="1555"/>
                      <a:pt x="6666" y="528"/>
                    </a:cubicBezTo>
                    <a:cubicBezTo>
                      <a:pt x="6262" y="170"/>
                      <a:pt x="5742" y="1"/>
                      <a:pt x="51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34"/>
              <p:cNvSpPr/>
              <p:nvPr/>
            </p:nvSpPr>
            <p:spPr>
              <a:xfrm>
                <a:off x="8193188" y="3544336"/>
                <a:ext cx="130468" cy="108073"/>
              </a:xfrm>
              <a:custGeom>
                <a:avLst/>
                <a:gdLst/>
                <a:ahLst/>
                <a:cxnLst/>
                <a:rect l="l" t="t" r="r" b="b"/>
                <a:pathLst>
                  <a:path w="8401" h="6959" extrusionOk="0">
                    <a:moveTo>
                      <a:pt x="5497" y="0"/>
                    </a:moveTo>
                    <a:cubicBezTo>
                      <a:pt x="4495" y="0"/>
                      <a:pt x="3334" y="446"/>
                      <a:pt x="2329" y="1294"/>
                    </a:cubicBezTo>
                    <a:cubicBezTo>
                      <a:pt x="594" y="2800"/>
                      <a:pt x="1" y="4992"/>
                      <a:pt x="1051" y="6201"/>
                    </a:cubicBezTo>
                    <a:cubicBezTo>
                      <a:pt x="1491" y="6710"/>
                      <a:pt x="2157" y="6958"/>
                      <a:pt x="2910" y="6958"/>
                    </a:cubicBezTo>
                    <a:cubicBezTo>
                      <a:pt x="3917" y="6958"/>
                      <a:pt x="5081" y="6515"/>
                      <a:pt x="6072" y="5653"/>
                    </a:cubicBezTo>
                    <a:cubicBezTo>
                      <a:pt x="7807" y="4147"/>
                      <a:pt x="8401" y="1956"/>
                      <a:pt x="7351" y="769"/>
                    </a:cubicBezTo>
                    <a:cubicBezTo>
                      <a:pt x="6911" y="251"/>
                      <a:pt x="6249" y="0"/>
                      <a:pt x="549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34"/>
              <p:cNvSpPr/>
              <p:nvPr/>
            </p:nvSpPr>
            <p:spPr>
              <a:xfrm>
                <a:off x="8286084" y="3651320"/>
                <a:ext cx="120528" cy="124038"/>
              </a:xfrm>
              <a:custGeom>
                <a:avLst/>
                <a:gdLst/>
                <a:ahLst/>
                <a:cxnLst/>
                <a:rect l="l" t="t" r="r" b="b"/>
                <a:pathLst>
                  <a:path w="7761" h="7987" extrusionOk="0">
                    <a:moveTo>
                      <a:pt x="2572" y="0"/>
                    </a:moveTo>
                    <a:cubicBezTo>
                      <a:pt x="2048" y="0"/>
                      <a:pt x="1560" y="285"/>
                      <a:pt x="1027" y="1002"/>
                    </a:cubicBezTo>
                    <a:cubicBezTo>
                      <a:pt x="1027" y="1002"/>
                      <a:pt x="0" y="2235"/>
                      <a:pt x="1666" y="4905"/>
                    </a:cubicBezTo>
                    <a:cubicBezTo>
                      <a:pt x="3355" y="7599"/>
                      <a:pt x="3629" y="7987"/>
                      <a:pt x="3629" y="7987"/>
                    </a:cubicBezTo>
                    <a:cubicBezTo>
                      <a:pt x="3629" y="7987"/>
                      <a:pt x="4702" y="7348"/>
                      <a:pt x="5250" y="6709"/>
                    </a:cubicBezTo>
                    <a:lnTo>
                      <a:pt x="4063" y="5065"/>
                    </a:lnTo>
                    <a:lnTo>
                      <a:pt x="5729" y="6366"/>
                    </a:lnTo>
                    <a:cubicBezTo>
                      <a:pt x="5729" y="6366"/>
                      <a:pt x="6460" y="5727"/>
                      <a:pt x="7099" y="4677"/>
                    </a:cubicBezTo>
                    <a:lnTo>
                      <a:pt x="5798" y="3376"/>
                    </a:lnTo>
                    <a:lnTo>
                      <a:pt x="7555" y="4038"/>
                    </a:lnTo>
                    <a:cubicBezTo>
                      <a:pt x="7555" y="4038"/>
                      <a:pt x="7761" y="3216"/>
                      <a:pt x="7555" y="2623"/>
                    </a:cubicBezTo>
                    <a:cubicBezTo>
                      <a:pt x="7555" y="2623"/>
                      <a:pt x="6916" y="2372"/>
                      <a:pt x="5113" y="1208"/>
                    </a:cubicBezTo>
                    <a:cubicBezTo>
                      <a:pt x="4062" y="525"/>
                      <a:pt x="3283" y="0"/>
                      <a:pt x="257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34"/>
              <p:cNvSpPr/>
              <p:nvPr/>
            </p:nvSpPr>
            <p:spPr>
              <a:xfrm>
                <a:off x="8272959" y="3643974"/>
                <a:ext cx="76936" cy="65319"/>
              </a:xfrm>
              <a:custGeom>
                <a:avLst/>
                <a:gdLst/>
                <a:ahLst/>
                <a:cxnLst/>
                <a:rect l="l" t="t" r="r" b="b"/>
                <a:pathLst>
                  <a:path w="4954" h="4206" extrusionOk="0">
                    <a:moveTo>
                      <a:pt x="3026" y="0"/>
                    </a:moveTo>
                    <a:cubicBezTo>
                      <a:pt x="2451" y="0"/>
                      <a:pt x="1816" y="236"/>
                      <a:pt x="1279" y="699"/>
                    </a:cubicBezTo>
                    <a:cubicBezTo>
                      <a:pt x="274" y="1567"/>
                      <a:pt x="1" y="2891"/>
                      <a:pt x="663" y="3667"/>
                    </a:cubicBezTo>
                    <a:cubicBezTo>
                      <a:pt x="971" y="4028"/>
                      <a:pt x="1427" y="4206"/>
                      <a:pt x="1928" y="4206"/>
                    </a:cubicBezTo>
                    <a:cubicBezTo>
                      <a:pt x="2504" y="4206"/>
                      <a:pt x="3138" y="3971"/>
                      <a:pt x="3675" y="3507"/>
                    </a:cubicBezTo>
                    <a:cubicBezTo>
                      <a:pt x="4680" y="2639"/>
                      <a:pt x="4954" y="1316"/>
                      <a:pt x="4292" y="540"/>
                    </a:cubicBezTo>
                    <a:cubicBezTo>
                      <a:pt x="3984" y="178"/>
                      <a:pt x="3527" y="0"/>
                      <a:pt x="302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34"/>
              <p:cNvSpPr/>
              <p:nvPr/>
            </p:nvSpPr>
            <p:spPr>
              <a:xfrm>
                <a:off x="8236087" y="3593603"/>
                <a:ext cx="119829" cy="101225"/>
              </a:xfrm>
              <a:custGeom>
                <a:avLst/>
                <a:gdLst/>
                <a:ahLst/>
                <a:cxnLst/>
                <a:rect l="l" t="t" r="r" b="b"/>
                <a:pathLst>
                  <a:path w="7716" h="6518" extrusionOk="0">
                    <a:moveTo>
                      <a:pt x="4703" y="0"/>
                    </a:moveTo>
                    <a:cubicBezTo>
                      <a:pt x="3807" y="0"/>
                      <a:pt x="2818" y="368"/>
                      <a:pt x="1987" y="1089"/>
                    </a:cubicBezTo>
                    <a:cubicBezTo>
                      <a:pt x="434" y="2413"/>
                      <a:pt x="1" y="4490"/>
                      <a:pt x="1051" y="5677"/>
                    </a:cubicBezTo>
                    <a:cubicBezTo>
                      <a:pt x="1530" y="6241"/>
                      <a:pt x="2242" y="6517"/>
                      <a:pt x="3023" y="6517"/>
                    </a:cubicBezTo>
                    <a:cubicBezTo>
                      <a:pt x="3917" y="6517"/>
                      <a:pt x="4901" y="6155"/>
                      <a:pt x="5730" y="5449"/>
                    </a:cubicBezTo>
                    <a:cubicBezTo>
                      <a:pt x="7282" y="4102"/>
                      <a:pt x="7716" y="2048"/>
                      <a:pt x="6666" y="838"/>
                    </a:cubicBezTo>
                    <a:cubicBezTo>
                      <a:pt x="6189" y="276"/>
                      <a:pt x="5481" y="0"/>
                      <a:pt x="470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34"/>
              <p:cNvSpPr/>
              <p:nvPr/>
            </p:nvSpPr>
            <p:spPr>
              <a:xfrm>
                <a:off x="8273674" y="3647236"/>
                <a:ext cx="43608" cy="20205"/>
              </a:xfrm>
              <a:custGeom>
                <a:avLst/>
                <a:gdLst/>
                <a:ahLst/>
                <a:cxnLst/>
                <a:rect l="l" t="t" r="r" b="b"/>
                <a:pathLst>
                  <a:path w="2808" h="1301" extrusionOk="0">
                    <a:moveTo>
                      <a:pt x="70" y="1"/>
                    </a:moveTo>
                    <a:cubicBezTo>
                      <a:pt x="61" y="1"/>
                      <a:pt x="53" y="3"/>
                      <a:pt x="46" y="10"/>
                    </a:cubicBezTo>
                    <a:cubicBezTo>
                      <a:pt x="0" y="10"/>
                      <a:pt x="0" y="56"/>
                      <a:pt x="0" y="101"/>
                    </a:cubicBezTo>
                    <a:cubicBezTo>
                      <a:pt x="228" y="581"/>
                      <a:pt x="662" y="969"/>
                      <a:pt x="1187" y="1151"/>
                    </a:cubicBezTo>
                    <a:cubicBezTo>
                      <a:pt x="1426" y="1249"/>
                      <a:pt x="1685" y="1300"/>
                      <a:pt x="1942" y="1300"/>
                    </a:cubicBezTo>
                    <a:cubicBezTo>
                      <a:pt x="2227" y="1300"/>
                      <a:pt x="2510" y="1237"/>
                      <a:pt x="2762" y="1106"/>
                    </a:cubicBezTo>
                    <a:cubicBezTo>
                      <a:pt x="2785" y="1083"/>
                      <a:pt x="2808" y="1060"/>
                      <a:pt x="2785" y="1037"/>
                    </a:cubicBezTo>
                    <a:cubicBezTo>
                      <a:pt x="2785" y="991"/>
                      <a:pt x="2739" y="969"/>
                      <a:pt x="2716" y="969"/>
                    </a:cubicBezTo>
                    <a:cubicBezTo>
                      <a:pt x="2507" y="1016"/>
                      <a:pt x="2302" y="1040"/>
                      <a:pt x="2101" y="1040"/>
                    </a:cubicBezTo>
                    <a:cubicBezTo>
                      <a:pt x="1819" y="1040"/>
                      <a:pt x="1545" y="993"/>
                      <a:pt x="1278" y="900"/>
                    </a:cubicBezTo>
                    <a:cubicBezTo>
                      <a:pt x="822" y="740"/>
                      <a:pt x="411" y="444"/>
                      <a:pt x="114" y="33"/>
                    </a:cubicBezTo>
                    <a:cubicBezTo>
                      <a:pt x="114" y="17"/>
                      <a:pt x="92" y="1"/>
                      <a:pt x="7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34"/>
              <p:cNvSpPr/>
              <p:nvPr/>
            </p:nvSpPr>
            <p:spPr>
              <a:xfrm>
                <a:off x="8300606" y="3629296"/>
                <a:ext cx="10654" cy="28373"/>
              </a:xfrm>
              <a:custGeom>
                <a:avLst/>
                <a:gdLst/>
                <a:ahLst/>
                <a:cxnLst/>
                <a:rect l="l" t="t" r="r" b="b"/>
                <a:pathLst>
                  <a:path w="686" h="1827" extrusionOk="0">
                    <a:moveTo>
                      <a:pt x="47" y="1"/>
                    </a:moveTo>
                    <a:cubicBezTo>
                      <a:pt x="24" y="1"/>
                      <a:pt x="1" y="47"/>
                      <a:pt x="1" y="92"/>
                    </a:cubicBezTo>
                    <a:cubicBezTo>
                      <a:pt x="47" y="389"/>
                      <a:pt x="115" y="686"/>
                      <a:pt x="206" y="960"/>
                    </a:cubicBezTo>
                    <a:cubicBezTo>
                      <a:pt x="298" y="1256"/>
                      <a:pt x="389" y="1530"/>
                      <a:pt x="549" y="1804"/>
                    </a:cubicBezTo>
                    <a:cubicBezTo>
                      <a:pt x="572" y="1804"/>
                      <a:pt x="594" y="1827"/>
                      <a:pt x="617" y="1827"/>
                    </a:cubicBezTo>
                    <a:cubicBezTo>
                      <a:pt x="663" y="1827"/>
                      <a:pt x="686" y="1781"/>
                      <a:pt x="686" y="1758"/>
                    </a:cubicBezTo>
                    <a:cubicBezTo>
                      <a:pt x="663" y="1439"/>
                      <a:pt x="572" y="1165"/>
                      <a:pt x="480" y="868"/>
                    </a:cubicBezTo>
                    <a:cubicBezTo>
                      <a:pt x="366" y="594"/>
                      <a:pt x="275" y="320"/>
                      <a:pt x="138" y="47"/>
                    </a:cubicBezTo>
                    <a:cubicBezTo>
                      <a:pt x="115" y="24"/>
                      <a:pt x="92" y="1"/>
                      <a:pt x="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34"/>
              <p:cNvSpPr/>
              <p:nvPr/>
            </p:nvSpPr>
            <p:spPr>
              <a:xfrm>
                <a:off x="8231831" y="3602798"/>
                <a:ext cx="39011" cy="18403"/>
              </a:xfrm>
              <a:custGeom>
                <a:avLst/>
                <a:gdLst/>
                <a:ahLst/>
                <a:cxnLst/>
                <a:rect l="l" t="t" r="r" b="b"/>
                <a:pathLst>
                  <a:path w="2512" h="1185" extrusionOk="0">
                    <a:moveTo>
                      <a:pt x="81" y="1"/>
                    </a:moveTo>
                    <a:cubicBezTo>
                      <a:pt x="69" y="1"/>
                      <a:pt x="58" y="6"/>
                      <a:pt x="46" y="18"/>
                    </a:cubicBezTo>
                    <a:cubicBezTo>
                      <a:pt x="1" y="41"/>
                      <a:pt x="1" y="86"/>
                      <a:pt x="24" y="109"/>
                    </a:cubicBezTo>
                    <a:cubicBezTo>
                      <a:pt x="298" y="474"/>
                      <a:pt x="686" y="771"/>
                      <a:pt x="1096" y="954"/>
                    </a:cubicBezTo>
                    <a:cubicBezTo>
                      <a:pt x="1422" y="1108"/>
                      <a:pt x="1760" y="1185"/>
                      <a:pt x="2101" y="1185"/>
                    </a:cubicBezTo>
                    <a:cubicBezTo>
                      <a:pt x="2215" y="1185"/>
                      <a:pt x="2329" y="1176"/>
                      <a:pt x="2443" y="1159"/>
                    </a:cubicBezTo>
                    <a:cubicBezTo>
                      <a:pt x="2489" y="1159"/>
                      <a:pt x="2512" y="1136"/>
                      <a:pt x="2512" y="1113"/>
                    </a:cubicBezTo>
                    <a:cubicBezTo>
                      <a:pt x="2512" y="1068"/>
                      <a:pt x="2489" y="1022"/>
                      <a:pt x="2443" y="1022"/>
                    </a:cubicBezTo>
                    <a:cubicBezTo>
                      <a:pt x="2009" y="954"/>
                      <a:pt x="1599" y="862"/>
                      <a:pt x="1211" y="703"/>
                    </a:cubicBezTo>
                    <a:cubicBezTo>
                      <a:pt x="823" y="543"/>
                      <a:pt x="457" y="315"/>
                      <a:pt x="115" y="18"/>
                    </a:cubicBezTo>
                    <a:cubicBezTo>
                      <a:pt x="104" y="6"/>
                      <a:pt x="92" y="1"/>
                      <a:pt x="8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34"/>
              <p:cNvSpPr/>
              <p:nvPr/>
            </p:nvSpPr>
            <p:spPr>
              <a:xfrm>
                <a:off x="8250625" y="3569746"/>
                <a:ext cx="15965" cy="39011"/>
              </a:xfrm>
              <a:custGeom>
                <a:avLst/>
                <a:gdLst/>
                <a:ahLst/>
                <a:cxnLst/>
                <a:rect l="l" t="t" r="r" b="b"/>
                <a:pathLst>
                  <a:path w="1028" h="2512" extrusionOk="0">
                    <a:moveTo>
                      <a:pt x="23" y="0"/>
                    </a:moveTo>
                    <a:cubicBezTo>
                      <a:pt x="1" y="23"/>
                      <a:pt x="1" y="69"/>
                      <a:pt x="23" y="114"/>
                    </a:cubicBezTo>
                    <a:cubicBezTo>
                      <a:pt x="252" y="457"/>
                      <a:pt x="457" y="822"/>
                      <a:pt x="571" y="1210"/>
                    </a:cubicBezTo>
                    <a:cubicBezTo>
                      <a:pt x="685" y="1621"/>
                      <a:pt x="731" y="2032"/>
                      <a:pt x="754" y="2443"/>
                    </a:cubicBezTo>
                    <a:cubicBezTo>
                      <a:pt x="754" y="2465"/>
                      <a:pt x="777" y="2511"/>
                      <a:pt x="799" y="2511"/>
                    </a:cubicBezTo>
                    <a:cubicBezTo>
                      <a:pt x="845" y="2511"/>
                      <a:pt x="891" y="2511"/>
                      <a:pt x="891" y="2465"/>
                    </a:cubicBezTo>
                    <a:cubicBezTo>
                      <a:pt x="1028" y="2032"/>
                      <a:pt x="982" y="1552"/>
                      <a:pt x="845" y="1142"/>
                    </a:cubicBezTo>
                    <a:cubicBezTo>
                      <a:pt x="708" y="708"/>
                      <a:pt x="457" y="297"/>
                      <a:pt x="115" y="23"/>
                    </a:cubicBezTo>
                    <a:cubicBezTo>
                      <a:pt x="92" y="0"/>
                      <a:pt x="69" y="0"/>
                      <a:pt x="2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34"/>
              <p:cNvSpPr/>
              <p:nvPr/>
            </p:nvSpPr>
            <p:spPr>
              <a:xfrm>
                <a:off x="8192489" y="3554851"/>
                <a:ext cx="28730" cy="14738"/>
              </a:xfrm>
              <a:custGeom>
                <a:avLst/>
                <a:gdLst/>
                <a:ahLst/>
                <a:cxnLst/>
                <a:rect l="l" t="t" r="r" b="b"/>
                <a:pathLst>
                  <a:path w="1850" h="949" extrusionOk="0">
                    <a:moveTo>
                      <a:pt x="46" y="1"/>
                    </a:moveTo>
                    <a:cubicBezTo>
                      <a:pt x="23" y="23"/>
                      <a:pt x="0" y="69"/>
                      <a:pt x="23" y="92"/>
                    </a:cubicBezTo>
                    <a:cubicBezTo>
                      <a:pt x="183" y="411"/>
                      <a:pt x="457" y="640"/>
                      <a:pt x="776" y="799"/>
                    </a:cubicBezTo>
                    <a:cubicBezTo>
                      <a:pt x="969" y="888"/>
                      <a:pt x="1200" y="948"/>
                      <a:pt x="1426" y="948"/>
                    </a:cubicBezTo>
                    <a:cubicBezTo>
                      <a:pt x="1548" y="948"/>
                      <a:pt x="1668" y="931"/>
                      <a:pt x="1781" y="891"/>
                    </a:cubicBezTo>
                    <a:cubicBezTo>
                      <a:pt x="1803" y="891"/>
                      <a:pt x="1826" y="868"/>
                      <a:pt x="1826" y="822"/>
                    </a:cubicBezTo>
                    <a:cubicBezTo>
                      <a:pt x="1849" y="799"/>
                      <a:pt x="1803" y="754"/>
                      <a:pt x="1781" y="754"/>
                    </a:cubicBezTo>
                    <a:cubicBezTo>
                      <a:pt x="1461" y="708"/>
                      <a:pt x="1164" y="663"/>
                      <a:pt x="890" y="526"/>
                    </a:cubicBezTo>
                    <a:cubicBezTo>
                      <a:pt x="617" y="411"/>
                      <a:pt x="343" y="252"/>
                      <a:pt x="137" y="23"/>
                    </a:cubicBezTo>
                    <a:cubicBezTo>
                      <a:pt x="114" y="1"/>
                      <a:pt x="69"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34"/>
              <p:cNvSpPr/>
              <p:nvPr/>
            </p:nvSpPr>
            <p:spPr>
              <a:xfrm>
                <a:off x="8217293" y="3532516"/>
                <a:ext cx="11368" cy="32629"/>
              </a:xfrm>
              <a:custGeom>
                <a:avLst/>
                <a:gdLst/>
                <a:ahLst/>
                <a:cxnLst/>
                <a:rect l="l" t="t" r="r" b="b"/>
                <a:pathLst>
                  <a:path w="732" h="2101" extrusionOk="0">
                    <a:moveTo>
                      <a:pt x="47" y="1"/>
                    </a:moveTo>
                    <a:cubicBezTo>
                      <a:pt x="24" y="23"/>
                      <a:pt x="1" y="46"/>
                      <a:pt x="1" y="92"/>
                    </a:cubicBezTo>
                    <a:cubicBezTo>
                      <a:pt x="138" y="411"/>
                      <a:pt x="229" y="731"/>
                      <a:pt x="321" y="1051"/>
                    </a:cubicBezTo>
                    <a:cubicBezTo>
                      <a:pt x="389" y="1393"/>
                      <a:pt x="458" y="1712"/>
                      <a:pt x="526" y="2055"/>
                    </a:cubicBezTo>
                    <a:cubicBezTo>
                      <a:pt x="526" y="2078"/>
                      <a:pt x="549" y="2101"/>
                      <a:pt x="572" y="2101"/>
                    </a:cubicBezTo>
                    <a:cubicBezTo>
                      <a:pt x="617" y="2101"/>
                      <a:pt x="640" y="2078"/>
                      <a:pt x="663" y="2055"/>
                    </a:cubicBezTo>
                    <a:cubicBezTo>
                      <a:pt x="731" y="1690"/>
                      <a:pt x="686" y="1324"/>
                      <a:pt x="594" y="982"/>
                    </a:cubicBezTo>
                    <a:cubicBezTo>
                      <a:pt x="503" y="640"/>
                      <a:pt x="343" y="297"/>
                      <a:pt x="138" y="23"/>
                    </a:cubicBezTo>
                    <a:cubicBezTo>
                      <a:pt x="115" y="1"/>
                      <a:pt x="69" y="1"/>
                      <a:pt x="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34"/>
              <p:cNvSpPr/>
              <p:nvPr/>
            </p:nvSpPr>
            <p:spPr>
              <a:xfrm>
                <a:off x="8151361" y="3562648"/>
                <a:ext cx="53889" cy="48935"/>
              </a:xfrm>
              <a:custGeom>
                <a:avLst/>
                <a:gdLst/>
                <a:ahLst/>
                <a:cxnLst/>
                <a:rect l="l" t="t" r="r" b="b"/>
                <a:pathLst>
                  <a:path w="3470" h="3151" fill="none" extrusionOk="0">
                    <a:moveTo>
                      <a:pt x="571" y="1"/>
                    </a:moveTo>
                    <a:cubicBezTo>
                      <a:pt x="0" y="754"/>
                      <a:pt x="160" y="1964"/>
                      <a:pt x="914" y="2557"/>
                    </a:cubicBezTo>
                    <a:cubicBezTo>
                      <a:pt x="1644" y="3151"/>
                      <a:pt x="2831" y="3059"/>
                      <a:pt x="3470" y="2352"/>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34"/>
              <p:cNvSpPr/>
              <p:nvPr/>
            </p:nvSpPr>
            <p:spPr>
              <a:xfrm>
                <a:off x="8254880" y="3533929"/>
                <a:ext cx="65242" cy="65956"/>
              </a:xfrm>
              <a:custGeom>
                <a:avLst/>
                <a:gdLst/>
                <a:ahLst/>
                <a:cxnLst/>
                <a:rect l="l" t="t" r="r" b="b"/>
                <a:pathLst>
                  <a:path w="4201" h="4247" fill="none" extrusionOk="0">
                    <a:moveTo>
                      <a:pt x="0" y="708"/>
                    </a:moveTo>
                    <a:cubicBezTo>
                      <a:pt x="594" y="161"/>
                      <a:pt x="1484" y="1"/>
                      <a:pt x="2260" y="252"/>
                    </a:cubicBezTo>
                    <a:cubicBezTo>
                      <a:pt x="3013" y="503"/>
                      <a:pt x="3630" y="1142"/>
                      <a:pt x="3904" y="1895"/>
                    </a:cubicBezTo>
                    <a:cubicBezTo>
                      <a:pt x="4200" y="2626"/>
                      <a:pt x="4178" y="3493"/>
                      <a:pt x="3904" y="4246"/>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34"/>
              <p:cNvSpPr/>
              <p:nvPr/>
            </p:nvSpPr>
            <p:spPr>
              <a:xfrm>
                <a:off x="8235031" y="3639578"/>
                <a:ext cx="47165" cy="65242"/>
              </a:xfrm>
              <a:custGeom>
                <a:avLst/>
                <a:gdLst/>
                <a:ahLst/>
                <a:cxnLst/>
                <a:rect l="l" t="t" r="r" b="b"/>
                <a:pathLst>
                  <a:path w="3037" h="4201" fill="none" extrusionOk="0">
                    <a:moveTo>
                      <a:pt x="502" y="1"/>
                    </a:moveTo>
                    <a:cubicBezTo>
                      <a:pt x="229" y="777"/>
                      <a:pt x="0" y="1621"/>
                      <a:pt x="160" y="2443"/>
                    </a:cubicBezTo>
                    <a:cubicBezTo>
                      <a:pt x="320" y="3242"/>
                      <a:pt x="936" y="4018"/>
                      <a:pt x="1758" y="4132"/>
                    </a:cubicBezTo>
                    <a:cubicBezTo>
                      <a:pt x="2214" y="4201"/>
                      <a:pt x="2671" y="4064"/>
                      <a:pt x="3036" y="3790"/>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34"/>
              <p:cNvSpPr/>
              <p:nvPr/>
            </p:nvSpPr>
            <p:spPr>
              <a:xfrm>
                <a:off x="8144822" y="3297827"/>
                <a:ext cx="340821" cy="425739"/>
              </a:xfrm>
              <a:custGeom>
                <a:avLst/>
                <a:gdLst/>
                <a:ahLst/>
                <a:cxnLst/>
                <a:rect l="l" t="t" r="r" b="b"/>
                <a:pathLst>
                  <a:path w="21946" h="27414" extrusionOk="0">
                    <a:moveTo>
                      <a:pt x="33" y="18649"/>
                    </a:moveTo>
                    <a:cubicBezTo>
                      <a:pt x="21" y="18651"/>
                      <a:pt x="12" y="18656"/>
                      <a:pt x="11" y="18669"/>
                    </a:cubicBezTo>
                    <a:lnTo>
                      <a:pt x="11" y="18669"/>
                    </a:lnTo>
                    <a:cubicBezTo>
                      <a:pt x="19" y="18667"/>
                      <a:pt x="33" y="18662"/>
                      <a:pt x="33" y="18649"/>
                    </a:cubicBezTo>
                    <a:close/>
                    <a:moveTo>
                      <a:pt x="11" y="18669"/>
                    </a:moveTo>
                    <a:cubicBezTo>
                      <a:pt x="4" y="18671"/>
                      <a:pt x="1" y="18671"/>
                      <a:pt x="11" y="18671"/>
                    </a:cubicBezTo>
                    <a:cubicBezTo>
                      <a:pt x="11" y="18671"/>
                      <a:pt x="11" y="18670"/>
                      <a:pt x="11" y="18669"/>
                    </a:cubicBezTo>
                    <a:close/>
                    <a:moveTo>
                      <a:pt x="15349" y="0"/>
                    </a:moveTo>
                    <a:lnTo>
                      <a:pt x="13866" y="2968"/>
                    </a:lnTo>
                    <a:lnTo>
                      <a:pt x="13067" y="4383"/>
                    </a:lnTo>
                    <a:lnTo>
                      <a:pt x="12679" y="5113"/>
                    </a:lnTo>
                    <a:lnTo>
                      <a:pt x="12473" y="5456"/>
                    </a:lnTo>
                    <a:lnTo>
                      <a:pt x="12268" y="5798"/>
                    </a:lnTo>
                    <a:lnTo>
                      <a:pt x="11400" y="7190"/>
                    </a:lnTo>
                    <a:cubicBezTo>
                      <a:pt x="11264" y="7418"/>
                      <a:pt x="11127" y="7647"/>
                      <a:pt x="10967" y="7852"/>
                    </a:cubicBezTo>
                    <a:lnTo>
                      <a:pt x="10510" y="8514"/>
                    </a:lnTo>
                    <a:lnTo>
                      <a:pt x="9597" y="9838"/>
                    </a:lnTo>
                    <a:lnTo>
                      <a:pt x="8616" y="11093"/>
                    </a:lnTo>
                    <a:cubicBezTo>
                      <a:pt x="7292" y="12737"/>
                      <a:pt x="5900" y="14289"/>
                      <a:pt x="4393" y="15636"/>
                    </a:cubicBezTo>
                    <a:cubicBezTo>
                      <a:pt x="3617" y="16275"/>
                      <a:pt x="2864" y="16914"/>
                      <a:pt x="2088" y="17462"/>
                    </a:cubicBezTo>
                    <a:cubicBezTo>
                      <a:pt x="1677" y="17735"/>
                      <a:pt x="1289" y="17964"/>
                      <a:pt x="924" y="18192"/>
                    </a:cubicBezTo>
                    <a:cubicBezTo>
                      <a:pt x="741" y="18306"/>
                      <a:pt x="536" y="18420"/>
                      <a:pt x="376" y="18512"/>
                    </a:cubicBezTo>
                    <a:lnTo>
                      <a:pt x="125" y="18626"/>
                    </a:lnTo>
                    <a:lnTo>
                      <a:pt x="33" y="18649"/>
                    </a:lnTo>
                    <a:cubicBezTo>
                      <a:pt x="33" y="18649"/>
                      <a:pt x="33" y="18649"/>
                      <a:pt x="33" y="18649"/>
                    </a:cubicBezTo>
                    <a:lnTo>
                      <a:pt x="33" y="18649"/>
                    </a:lnTo>
                    <a:cubicBezTo>
                      <a:pt x="40" y="18649"/>
                      <a:pt x="48" y="18649"/>
                      <a:pt x="56" y="18649"/>
                    </a:cubicBezTo>
                    <a:lnTo>
                      <a:pt x="4005" y="27413"/>
                    </a:lnTo>
                    <a:lnTo>
                      <a:pt x="4256" y="27276"/>
                    </a:lnTo>
                    <a:lnTo>
                      <a:pt x="4416" y="27185"/>
                    </a:lnTo>
                    <a:lnTo>
                      <a:pt x="4713" y="27025"/>
                    </a:lnTo>
                    <a:cubicBezTo>
                      <a:pt x="4895" y="26911"/>
                      <a:pt x="5055" y="26820"/>
                      <a:pt x="5238" y="26706"/>
                    </a:cubicBezTo>
                    <a:cubicBezTo>
                      <a:pt x="5397" y="26615"/>
                      <a:pt x="5557" y="26500"/>
                      <a:pt x="5694" y="26409"/>
                    </a:cubicBezTo>
                    <a:lnTo>
                      <a:pt x="6151" y="26090"/>
                    </a:lnTo>
                    <a:cubicBezTo>
                      <a:pt x="6721" y="25656"/>
                      <a:pt x="7292" y="25245"/>
                      <a:pt x="7794" y="24788"/>
                    </a:cubicBezTo>
                    <a:cubicBezTo>
                      <a:pt x="8844" y="23921"/>
                      <a:pt x="9780" y="22985"/>
                      <a:pt x="10693" y="22027"/>
                    </a:cubicBezTo>
                    <a:cubicBezTo>
                      <a:pt x="12496" y="20132"/>
                      <a:pt x="14025" y="18078"/>
                      <a:pt x="15418" y="15978"/>
                    </a:cubicBezTo>
                    <a:lnTo>
                      <a:pt x="16445" y="14380"/>
                    </a:lnTo>
                    <a:lnTo>
                      <a:pt x="17358" y="12760"/>
                    </a:lnTo>
                    <a:lnTo>
                      <a:pt x="17837" y="11961"/>
                    </a:lnTo>
                    <a:cubicBezTo>
                      <a:pt x="17974" y="11687"/>
                      <a:pt x="18111" y="11413"/>
                      <a:pt x="18248" y="11116"/>
                    </a:cubicBezTo>
                    <a:lnTo>
                      <a:pt x="19093" y="9473"/>
                    </a:lnTo>
                    <a:lnTo>
                      <a:pt x="19298" y="9062"/>
                    </a:lnTo>
                    <a:lnTo>
                      <a:pt x="19481" y="8628"/>
                    </a:lnTo>
                    <a:lnTo>
                      <a:pt x="19869" y="7807"/>
                    </a:lnTo>
                    <a:lnTo>
                      <a:pt x="20599" y="6117"/>
                    </a:lnTo>
                    <a:lnTo>
                      <a:pt x="21946" y="2716"/>
                    </a:lnTo>
                    <a:lnTo>
                      <a:pt x="15349"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34"/>
              <p:cNvSpPr/>
              <p:nvPr/>
            </p:nvSpPr>
            <p:spPr>
              <a:xfrm>
                <a:off x="8381362" y="3176423"/>
                <a:ext cx="146759" cy="165441"/>
              </a:xfrm>
              <a:custGeom>
                <a:avLst/>
                <a:gdLst/>
                <a:ahLst/>
                <a:cxnLst/>
                <a:rect l="l" t="t" r="r" b="b"/>
                <a:pathLst>
                  <a:path w="9450" h="10653" extrusionOk="0">
                    <a:moveTo>
                      <a:pt x="6356" y="0"/>
                    </a:moveTo>
                    <a:cubicBezTo>
                      <a:pt x="5605" y="0"/>
                      <a:pt x="4839" y="2392"/>
                      <a:pt x="4488" y="3648"/>
                    </a:cubicBezTo>
                    <a:lnTo>
                      <a:pt x="4488" y="3648"/>
                    </a:lnTo>
                    <a:cubicBezTo>
                      <a:pt x="4766" y="2515"/>
                      <a:pt x="5187" y="464"/>
                      <a:pt x="4679" y="153"/>
                    </a:cubicBezTo>
                    <a:cubicBezTo>
                      <a:pt x="4651" y="136"/>
                      <a:pt x="4620" y="127"/>
                      <a:pt x="4587" y="127"/>
                    </a:cubicBezTo>
                    <a:cubicBezTo>
                      <a:pt x="3788" y="127"/>
                      <a:pt x="1872" y="4992"/>
                      <a:pt x="1872" y="4992"/>
                    </a:cubicBezTo>
                    <a:cubicBezTo>
                      <a:pt x="1872" y="4992"/>
                      <a:pt x="1309" y="1776"/>
                      <a:pt x="825" y="1776"/>
                    </a:cubicBezTo>
                    <a:cubicBezTo>
                      <a:pt x="793" y="1776"/>
                      <a:pt x="762" y="1790"/>
                      <a:pt x="731" y="1819"/>
                    </a:cubicBezTo>
                    <a:cubicBezTo>
                      <a:pt x="228" y="2298"/>
                      <a:pt x="160" y="6042"/>
                      <a:pt x="0" y="7936"/>
                    </a:cubicBezTo>
                    <a:lnTo>
                      <a:pt x="6597" y="10652"/>
                    </a:lnTo>
                    <a:cubicBezTo>
                      <a:pt x="6597" y="10652"/>
                      <a:pt x="8058" y="6453"/>
                      <a:pt x="8103" y="6338"/>
                    </a:cubicBezTo>
                    <a:cubicBezTo>
                      <a:pt x="8400" y="5631"/>
                      <a:pt x="9450" y="2960"/>
                      <a:pt x="8902" y="2550"/>
                    </a:cubicBezTo>
                    <a:cubicBezTo>
                      <a:pt x="8862" y="2519"/>
                      <a:pt x="8819" y="2504"/>
                      <a:pt x="8774" y="2504"/>
                    </a:cubicBezTo>
                    <a:cubicBezTo>
                      <a:pt x="8125" y="2504"/>
                      <a:pt x="6967" y="5467"/>
                      <a:pt x="6940" y="5538"/>
                    </a:cubicBezTo>
                    <a:lnTo>
                      <a:pt x="6940" y="5538"/>
                    </a:lnTo>
                    <a:cubicBezTo>
                      <a:pt x="6972" y="5456"/>
                      <a:pt x="8506" y="1496"/>
                      <a:pt x="7738" y="1112"/>
                    </a:cubicBezTo>
                    <a:cubicBezTo>
                      <a:pt x="7705" y="1094"/>
                      <a:pt x="7670" y="1086"/>
                      <a:pt x="7635" y="1086"/>
                    </a:cubicBezTo>
                    <a:cubicBezTo>
                      <a:pt x="6863" y="1086"/>
                      <a:pt x="5570" y="4923"/>
                      <a:pt x="5570" y="4923"/>
                    </a:cubicBezTo>
                    <a:cubicBezTo>
                      <a:pt x="5570" y="4923"/>
                      <a:pt x="7145" y="221"/>
                      <a:pt x="6460" y="16"/>
                    </a:cubicBezTo>
                    <a:cubicBezTo>
                      <a:pt x="6425" y="5"/>
                      <a:pt x="6391" y="0"/>
                      <a:pt x="635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34"/>
              <p:cNvSpPr/>
              <p:nvPr/>
            </p:nvSpPr>
            <p:spPr>
              <a:xfrm>
                <a:off x="8415750" y="3252856"/>
                <a:ext cx="77293" cy="26634"/>
              </a:xfrm>
              <a:custGeom>
                <a:avLst/>
                <a:gdLst/>
                <a:ahLst/>
                <a:cxnLst/>
                <a:rect l="l" t="t" r="r" b="b"/>
                <a:pathLst>
                  <a:path w="4977" h="1715" extrusionOk="0">
                    <a:moveTo>
                      <a:pt x="169" y="0"/>
                    </a:moveTo>
                    <a:cubicBezTo>
                      <a:pt x="113" y="0"/>
                      <a:pt x="57" y="1"/>
                      <a:pt x="0" y="2"/>
                    </a:cubicBezTo>
                    <a:cubicBezTo>
                      <a:pt x="0" y="2"/>
                      <a:pt x="0" y="25"/>
                      <a:pt x="0" y="25"/>
                    </a:cubicBezTo>
                    <a:cubicBezTo>
                      <a:pt x="890" y="231"/>
                      <a:pt x="1712" y="413"/>
                      <a:pt x="2534" y="710"/>
                    </a:cubicBezTo>
                    <a:cubicBezTo>
                      <a:pt x="3356" y="961"/>
                      <a:pt x="4132" y="1326"/>
                      <a:pt x="4953" y="1714"/>
                    </a:cubicBezTo>
                    <a:cubicBezTo>
                      <a:pt x="4953" y="1714"/>
                      <a:pt x="4953" y="1714"/>
                      <a:pt x="4976" y="1691"/>
                    </a:cubicBezTo>
                    <a:cubicBezTo>
                      <a:pt x="4269" y="1144"/>
                      <a:pt x="3470" y="710"/>
                      <a:pt x="2625" y="413"/>
                    </a:cubicBezTo>
                    <a:cubicBezTo>
                      <a:pt x="1834" y="157"/>
                      <a:pt x="1003" y="0"/>
                      <a:pt x="1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34"/>
              <p:cNvSpPr/>
              <p:nvPr/>
            </p:nvSpPr>
            <p:spPr>
              <a:xfrm>
                <a:off x="8156331" y="3543202"/>
                <a:ext cx="136478" cy="197852"/>
              </a:xfrm>
              <a:custGeom>
                <a:avLst/>
                <a:gdLst/>
                <a:ahLst/>
                <a:cxnLst/>
                <a:rect l="l" t="t" r="r" b="b"/>
                <a:pathLst>
                  <a:path w="8788" h="12740" extrusionOk="0">
                    <a:moveTo>
                      <a:pt x="3185" y="1"/>
                    </a:moveTo>
                    <a:cubicBezTo>
                      <a:pt x="2719" y="1"/>
                      <a:pt x="1479" y="1031"/>
                      <a:pt x="396" y="1031"/>
                    </a:cubicBezTo>
                    <a:cubicBezTo>
                      <a:pt x="261" y="1031"/>
                      <a:pt x="129" y="1015"/>
                      <a:pt x="0" y="979"/>
                    </a:cubicBezTo>
                    <a:lnTo>
                      <a:pt x="0" y="979"/>
                    </a:lnTo>
                    <a:lnTo>
                      <a:pt x="114" y="12688"/>
                    </a:lnTo>
                    <a:cubicBezTo>
                      <a:pt x="261" y="12723"/>
                      <a:pt x="419" y="12739"/>
                      <a:pt x="586" y="12739"/>
                    </a:cubicBezTo>
                    <a:cubicBezTo>
                      <a:pt x="3381" y="12739"/>
                      <a:pt x="8788" y="8146"/>
                      <a:pt x="8788" y="8146"/>
                    </a:cubicBezTo>
                    <a:cubicBezTo>
                      <a:pt x="8788" y="8146"/>
                      <a:pt x="6094" y="4015"/>
                      <a:pt x="3333" y="66"/>
                    </a:cubicBezTo>
                    <a:cubicBezTo>
                      <a:pt x="3300" y="21"/>
                      <a:pt x="3250" y="1"/>
                      <a:pt x="318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34"/>
              <p:cNvSpPr/>
              <p:nvPr/>
            </p:nvSpPr>
            <p:spPr>
              <a:xfrm>
                <a:off x="8200643" y="3540981"/>
                <a:ext cx="99967" cy="133946"/>
              </a:xfrm>
              <a:custGeom>
                <a:avLst/>
                <a:gdLst/>
                <a:ahLst/>
                <a:cxnLst/>
                <a:rect l="l" t="t" r="r" b="b"/>
                <a:pathLst>
                  <a:path w="6437" h="8625" extrusionOk="0">
                    <a:moveTo>
                      <a:pt x="1033" y="0"/>
                    </a:moveTo>
                    <a:cubicBezTo>
                      <a:pt x="1016" y="0"/>
                      <a:pt x="999" y="1"/>
                      <a:pt x="982" y="3"/>
                    </a:cubicBezTo>
                    <a:lnTo>
                      <a:pt x="343" y="118"/>
                    </a:lnTo>
                    <a:cubicBezTo>
                      <a:pt x="137" y="163"/>
                      <a:pt x="0" y="346"/>
                      <a:pt x="46" y="528"/>
                    </a:cubicBezTo>
                    <a:cubicBezTo>
                      <a:pt x="639" y="3245"/>
                      <a:pt x="4634" y="7787"/>
                      <a:pt x="5273" y="8494"/>
                    </a:cubicBezTo>
                    <a:cubicBezTo>
                      <a:pt x="5352" y="8588"/>
                      <a:pt x="5442" y="8625"/>
                      <a:pt x="5534" y="8625"/>
                    </a:cubicBezTo>
                    <a:cubicBezTo>
                      <a:pt x="5895" y="8625"/>
                      <a:pt x="6300" y="8061"/>
                      <a:pt x="6300" y="8061"/>
                    </a:cubicBezTo>
                    <a:cubicBezTo>
                      <a:pt x="6437" y="7947"/>
                      <a:pt x="6437" y="7741"/>
                      <a:pt x="6300" y="7604"/>
                    </a:cubicBezTo>
                    <a:cubicBezTo>
                      <a:pt x="5729" y="6988"/>
                      <a:pt x="1918" y="2605"/>
                      <a:pt x="1393" y="277"/>
                    </a:cubicBezTo>
                    <a:cubicBezTo>
                      <a:pt x="1351" y="110"/>
                      <a:pt x="1214" y="0"/>
                      <a:pt x="103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34"/>
              <p:cNvSpPr/>
              <p:nvPr/>
            </p:nvSpPr>
            <p:spPr>
              <a:xfrm>
                <a:off x="8248854" y="3370952"/>
                <a:ext cx="118059" cy="142068"/>
              </a:xfrm>
              <a:custGeom>
                <a:avLst/>
                <a:gdLst/>
                <a:ahLst/>
                <a:cxnLst/>
                <a:rect l="l" t="t" r="r" b="b"/>
                <a:pathLst>
                  <a:path w="7602" h="9148" extrusionOk="0">
                    <a:moveTo>
                      <a:pt x="4476" y="1"/>
                    </a:moveTo>
                    <a:cubicBezTo>
                      <a:pt x="2950" y="1"/>
                      <a:pt x="1351" y="1501"/>
                      <a:pt x="708" y="3692"/>
                    </a:cubicBezTo>
                    <a:cubicBezTo>
                      <a:pt x="0" y="6180"/>
                      <a:pt x="799" y="8577"/>
                      <a:pt x="2511" y="9056"/>
                    </a:cubicBezTo>
                    <a:cubicBezTo>
                      <a:pt x="2721" y="9118"/>
                      <a:pt x="2936" y="9147"/>
                      <a:pt x="3151" y="9147"/>
                    </a:cubicBezTo>
                    <a:cubicBezTo>
                      <a:pt x="4686" y="9147"/>
                      <a:pt x="6273" y="7635"/>
                      <a:pt x="6894" y="5472"/>
                    </a:cubicBezTo>
                    <a:cubicBezTo>
                      <a:pt x="7601" y="2984"/>
                      <a:pt x="6802" y="588"/>
                      <a:pt x="5090" y="86"/>
                    </a:cubicBezTo>
                    <a:cubicBezTo>
                      <a:pt x="4889" y="28"/>
                      <a:pt x="4683" y="1"/>
                      <a:pt x="447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34"/>
              <p:cNvSpPr/>
              <p:nvPr/>
            </p:nvSpPr>
            <p:spPr>
              <a:xfrm>
                <a:off x="8310888" y="3403693"/>
                <a:ext cx="105293" cy="126834"/>
              </a:xfrm>
              <a:custGeom>
                <a:avLst/>
                <a:gdLst/>
                <a:ahLst/>
                <a:cxnLst/>
                <a:rect l="l" t="t" r="r" b="b"/>
                <a:pathLst>
                  <a:path w="6780" h="8167" extrusionOk="0">
                    <a:moveTo>
                      <a:pt x="3985" y="0"/>
                    </a:moveTo>
                    <a:cubicBezTo>
                      <a:pt x="2608" y="0"/>
                      <a:pt x="1180" y="1348"/>
                      <a:pt x="617" y="3296"/>
                    </a:cubicBezTo>
                    <a:cubicBezTo>
                      <a:pt x="1" y="5510"/>
                      <a:pt x="708" y="7655"/>
                      <a:pt x="2238" y="8089"/>
                    </a:cubicBezTo>
                    <a:cubicBezTo>
                      <a:pt x="2419" y="8141"/>
                      <a:pt x="2603" y="8166"/>
                      <a:pt x="2789" y="8166"/>
                    </a:cubicBezTo>
                    <a:cubicBezTo>
                      <a:pt x="4150" y="8166"/>
                      <a:pt x="5579" y="6819"/>
                      <a:pt x="6141" y="4871"/>
                    </a:cubicBezTo>
                    <a:cubicBezTo>
                      <a:pt x="6780" y="2680"/>
                      <a:pt x="6050" y="534"/>
                      <a:pt x="4543" y="77"/>
                    </a:cubicBezTo>
                    <a:cubicBezTo>
                      <a:pt x="4359" y="25"/>
                      <a:pt x="4173" y="0"/>
                      <a:pt x="398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34"/>
              <p:cNvSpPr/>
              <p:nvPr/>
            </p:nvSpPr>
            <p:spPr>
              <a:xfrm>
                <a:off x="8367611" y="3428234"/>
                <a:ext cx="110620" cy="123479"/>
              </a:xfrm>
              <a:custGeom>
                <a:avLst/>
                <a:gdLst/>
                <a:ahLst/>
                <a:cxnLst/>
                <a:rect l="l" t="t" r="r" b="b"/>
                <a:pathLst>
                  <a:path w="7123" h="7951" extrusionOk="0">
                    <a:moveTo>
                      <a:pt x="4409" y="1"/>
                    </a:moveTo>
                    <a:cubicBezTo>
                      <a:pt x="3134" y="1"/>
                      <a:pt x="1713" y="1088"/>
                      <a:pt x="937" y="2789"/>
                    </a:cubicBezTo>
                    <a:cubicBezTo>
                      <a:pt x="1" y="4889"/>
                      <a:pt x="389" y="7125"/>
                      <a:pt x="1827" y="7765"/>
                    </a:cubicBezTo>
                    <a:cubicBezTo>
                      <a:pt x="2105" y="7890"/>
                      <a:pt x="2400" y="7950"/>
                      <a:pt x="2702" y="7950"/>
                    </a:cubicBezTo>
                    <a:cubicBezTo>
                      <a:pt x="3989" y="7950"/>
                      <a:pt x="5406" y="6863"/>
                      <a:pt x="6164" y="5162"/>
                    </a:cubicBezTo>
                    <a:cubicBezTo>
                      <a:pt x="7122" y="3063"/>
                      <a:pt x="6712" y="848"/>
                      <a:pt x="5274" y="187"/>
                    </a:cubicBezTo>
                    <a:cubicBezTo>
                      <a:pt x="5000" y="61"/>
                      <a:pt x="4709" y="1"/>
                      <a:pt x="44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34"/>
              <p:cNvSpPr/>
              <p:nvPr/>
            </p:nvSpPr>
            <p:spPr>
              <a:xfrm>
                <a:off x="8484969" y="3506857"/>
                <a:ext cx="118044" cy="108260"/>
              </a:xfrm>
              <a:custGeom>
                <a:avLst/>
                <a:gdLst/>
                <a:ahLst/>
                <a:cxnLst/>
                <a:rect l="l" t="t" r="r" b="b"/>
                <a:pathLst>
                  <a:path w="7601" h="6971" extrusionOk="0">
                    <a:moveTo>
                      <a:pt x="2336" y="1"/>
                    </a:moveTo>
                    <a:cubicBezTo>
                      <a:pt x="1319" y="1"/>
                      <a:pt x="692" y="362"/>
                      <a:pt x="388" y="1744"/>
                    </a:cubicBezTo>
                    <a:cubicBezTo>
                      <a:pt x="388" y="1744"/>
                      <a:pt x="0" y="3296"/>
                      <a:pt x="2648" y="5008"/>
                    </a:cubicBezTo>
                    <a:cubicBezTo>
                      <a:pt x="5296" y="6720"/>
                      <a:pt x="5706" y="6971"/>
                      <a:pt x="5706" y="6971"/>
                    </a:cubicBezTo>
                    <a:cubicBezTo>
                      <a:pt x="5706" y="6971"/>
                      <a:pt x="6391" y="5921"/>
                      <a:pt x="6619" y="5122"/>
                    </a:cubicBezTo>
                    <a:lnTo>
                      <a:pt x="4885" y="4141"/>
                    </a:lnTo>
                    <a:lnTo>
                      <a:pt x="6939" y="4620"/>
                    </a:lnTo>
                    <a:cubicBezTo>
                      <a:pt x="6939" y="4620"/>
                      <a:pt x="7304" y="3730"/>
                      <a:pt x="7464" y="2497"/>
                    </a:cubicBezTo>
                    <a:lnTo>
                      <a:pt x="5729" y="1881"/>
                    </a:lnTo>
                    <a:lnTo>
                      <a:pt x="7601" y="1744"/>
                    </a:lnTo>
                    <a:cubicBezTo>
                      <a:pt x="7601" y="1744"/>
                      <a:pt x="7441" y="899"/>
                      <a:pt x="7007" y="466"/>
                    </a:cubicBezTo>
                    <a:cubicBezTo>
                      <a:pt x="7007" y="466"/>
                      <a:pt x="6995" y="466"/>
                      <a:pt x="6969" y="466"/>
                    </a:cubicBezTo>
                    <a:cubicBezTo>
                      <a:pt x="6799" y="466"/>
                      <a:pt x="6037" y="449"/>
                      <a:pt x="4177" y="192"/>
                    </a:cubicBezTo>
                    <a:cubicBezTo>
                      <a:pt x="3459" y="92"/>
                      <a:pt x="2848" y="1"/>
                      <a:pt x="233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34"/>
              <p:cNvSpPr/>
              <p:nvPr/>
            </p:nvSpPr>
            <p:spPr>
              <a:xfrm>
                <a:off x="8471488" y="3493049"/>
                <a:ext cx="69140" cy="71888"/>
              </a:xfrm>
              <a:custGeom>
                <a:avLst/>
                <a:gdLst/>
                <a:ahLst/>
                <a:cxnLst/>
                <a:rect l="l" t="t" r="r" b="b"/>
                <a:pathLst>
                  <a:path w="4452" h="4629" extrusionOk="0">
                    <a:moveTo>
                      <a:pt x="2597" y="0"/>
                    </a:moveTo>
                    <a:cubicBezTo>
                      <a:pt x="1786" y="0"/>
                      <a:pt x="945" y="617"/>
                      <a:pt x="526" y="1583"/>
                    </a:cubicBezTo>
                    <a:cubicBezTo>
                      <a:pt x="1" y="2793"/>
                      <a:pt x="343" y="4117"/>
                      <a:pt x="1279" y="4505"/>
                    </a:cubicBezTo>
                    <a:cubicBezTo>
                      <a:pt x="1471" y="4589"/>
                      <a:pt x="1673" y="4629"/>
                      <a:pt x="1878" y="4629"/>
                    </a:cubicBezTo>
                    <a:cubicBezTo>
                      <a:pt x="2673" y="4629"/>
                      <a:pt x="3509" y="4024"/>
                      <a:pt x="3927" y="3044"/>
                    </a:cubicBezTo>
                    <a:cubicBezTo>
                      <a:pt x="4452" y="1834"/>
                      <a:pt x="4132" y="533"/>
                      <a:pt x="3196" y="122"/>
                    </a:cubicBezTo>
                    <a:cubicBezTo>
                      <a:pt x="3003" y="39"/>
                      <a:pt x="2801" y="0"/>
                      <a:pt x="259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34"/>
              <p:cNvSpPr/>
              <p:nvPr/>
            </p:nvSpPr>
            <p:spPr>
              <a:xfrm>
                <a:off x="8422562" y="3460183"/>
                <a:ext cx="107421" cy="111350"/>
              </a:xfrm>
              <a:custGeom>
                <a:avLst/>
                <a:gdLst/>
                <a:ahLst/>
                <a:cxnLst/>
                <a:rect l="l" t="t" r="r" b="b"/>
                <a:pathLst>
                  <a:path w="6917" h="7170" extrusionOk="0">
                    <a:moveTo>
                      <a:pt x="4022" y="0"/>
                    </a:moveTo>
                    <a:cubicBezTo>
                      <a:pt x="2801" y="0"/>
                      <a:pt x="1511" y="922"/>
                      <a:pt x="845" y="2398"/>
                    </a:cubicBezTo>
                    <a:cubicBezTo>
                      <a:pt x="1" y="4270"/>
                      <a:pt x="480" y="6301"/>
                      <a:pt x="1918" y="6963"/>
                    </a:cubicBezTo>
                    <a:cubicBezTo>
                      <a:pt x="2223" y="7103"/>
                      <a:pt x="2546" y="7170"/>
                      <a:pt x="2876" y="7170"/>
                    </a:cubicBezTo>
                    <a:cubicBezTo>
                      <a:pt x="4102" y="7170"/>
                      <a:pt x="5407" y="6247"/>
                      <a:pt x="6072" y="4772"/>
                    </a:cubicBezTo>
                    <a:cubicBezTo>
                      <a:pt x="6917" y="2900"/>
                      <a:pt x="6438" y="846"/>
                      <a:pt x="4977" y="207"/>
                    </a:cubicBezTo>
                    <a:cubicBezTo>
                      <a:pt x="4672" y="67"/>
                      <a:pt x="4350" y="0"/>
                      <a:pt x="402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34"/>
              <p:cNvSpPr/>
              <p:nvPr/>
            </p:nvSpPr>
            <p:spPr>
              <a:xfrm>
                <a:off x="8298478" y="3359505"/>
                <a:ext cx="71982" cy="65956"/>
              </a:xfrm>
              <a:custGeom>
                <a:avLst/>
                <a:gdLst/>
                <a:ahLst/>
                <a:cxnLst/>
                <a:rect l="l" t="t" r="r" b="b"/>
                <a:pathLst>
                  <a:path w="4635" h="4247" fill="none" extrusionOk="0">
                    <a:moveTo>
                      <a:pt x="1" y="412"/>
                    </a:moveTo>
                    <a:cubicBezTo>
                      <a:pt x="1119" y="1"/>
                      <a:pt x="2443" y="252"/>
                      <a:pt x="3333" y="1051"/>
                    </a:cubicBezTo>
                    <a:cubicBezTo>
                      <a:pt x="4224" y="1827"/>
                      <a:pt x="4635" y="3105"/>
                      <a:pt x="4383" y="4246"/>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34"/>
              <p:cNvSpPr/>
              <p:nvPr/>
            </p:nvSpPr>
            <p:spPr>
              <a:xfrm>
                <a:off x="8356987" y="3400634"/>
                <a:ext cx="63456" cy="47522"/>
              </a:xfrm>
              <a:custGeom>
                <a:avLst/>
                <a:gdLst/>
                <a:ahLst/>
                <a:cxnLst/>
                <a:rect l="l" t="t" r="r" b="b"/>
                <a:pathLst>
                  <a:path w="4086" h="3060" fill="none" extrusionOk="0">
                    <a:moveTo>
                      <a:pt x="0" y="663"/>
                    </a:moveTo>
                    <a:cubicBezTo>
                      <a:pt x="776" y="69"/>
                      <a:pt x="1940" y="1"/>
                      <a:pt x="2785" y="526"/>
                    </a:cubicBezTo>
                    <a:cubicBezTo>
                      <a:pt x="3629" y="1028"/>
                      <a:pt x="4086" y="2078"/>
                      <a:pt x="3926" y="3059"/>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34"/>
              <p:cNvSpPr/>
              <p:nvPr/>
            </p:nvSpPr>
            <p:spPr>
              <a:xfrm>
                <a:off x="8315144" y="3496000"/>
                <a:ext cx="69854" cy="43624"/>
              </a:xfrm>
              <a:custGeom>
                <a:avLst/>
                <a:gdLst/>
                <a:ahLst/>
                <a:cxnLst/>
                <a:rect l="l" t="t" r="r" b="b"/>
                <a:pathLst>
                  <a:path w="4498" h="2809" fill="none" extrusionOk="0">
                    <a:moveTo>
                      <a:pt x="1" y="1"/>
                    </a:moveTo>
                    <a:cubicBezTo>
                      <a:pt x="183" y="685"/>
                      <a:pt x="480" y="1324"/>
                      <a:pt x="937" y="1849"/>
                    </a:cubicBezTo>
                    <a:cubicBezTo>
                      <a:pt x="1416" y="2374"/>
                      <a:pt x="2055" y="2740"/>
                      <a:pt x="2763" y="2785"/>
                    </a:cubicBezTo>
                    <a:cubicBezTo>
                      <a:pt x="3470" y="2808"/>
                      <a:pt x="4178" y="2466"/>
                      <a:pt x="4497" y="1827"/>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34"/>
              <p:cNvSpPr/>
              <p:nvPr/>
            </p:nvSpPr>
            <p:spPr>
              <a:xfrm>
                <a:off x="8461206" y="3455229"/>
                <a:ext cx="69497" cy="68084"/>
              </a:xfrm>
              <a:custGeom>
                <a:avLst/>
                <a:gdLst/>
                <a:ahLst/>
                <a:cxnLst/>
                <a:rect l="l" t="t" r="r" b="b"/>
                <a:pathLst>
                  <a:path w="4475" h="4384" fill="none" extrusionOk="0">
                    <a:moveTo>
                      <a:pt x="115" y="1530"/>
                    </a:moveTo>
                    <a:cubicBezTo>
                      <a:pt x="1" y="1028"/>
                      <a:pt x="343" y="480"/>
                      <a:pt x="823" y="229"/>
                    </a:cubicBezTo>
                    <a:cubicBezTo>
                      <a:pt x="1279" y="1"/>
                      <a:pt x="1850" y="24"/>
                      <a:pt x="2352" y="206"/>
                    </a:cubicBezTo>
                    <a:cubicBezTo>
                      <a:pt x="3174" y="480"/>
                      <a:pt x="3835" y="1119"/>
                      <a:pt x="4155" y="1895"/>
                    </a:cubicBezTo>
                    <a:cubicBezTo>
                      <a:pt x="4475" y="2694"/>
                      <a:pt x="4429" y="3630"/>
                      <a:pt x="4018" y="4383"/>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34"/>
              <p:cNvSpPr/>
              <p:nvPr/>
            </p:nvSpPr>
            <p:spPr>
              <a:xfrm>
                <a:off x="8339607" y="3480406"/>
                <a:ext cx="58502" cy="27317"/>
              </a:xfrm>
              <a:custGeom>
                <a:avLst/>
                <a:gdLst/>
                <a:ahLst/>
                <a:cxnLst/>
                <a:rect l="l" t="t" r="r" b="b"/>
                <a:pathLst>
                  <a:path w="3767" h="1759" extrusionOk="0">
                    <a:moveTo>
                      <a:pt x="3721" y="0"/>
                    </a:moveTo>
                    <a:cubicBezTo>
                      <a:pt x="3676" y="0"/>
                      <a:pt x="3630" y="23"/>
                      <a:pt x="3630" y="46"/>
                    </a:cubicBezTo>
                    <a:cubicBezTo>
                      <a:pt x="3425" y="776"/>
                      <a:pt x="2763" y="1347"/>
                      <a:pt x="2055" y="1438"/>
                    </a:cubicBezTo>
                    <a:cubicBezTo>
                      <a:pt x="1965" y="1452"/>
                      <a:pt x="1876" y="1459"/>
                      <a:pt x="1786" y="1459"/>
                    </a:cubicBezTo>
                    <a:cubicBezTo>
                      <a:pt x="1145" y="1459"/>
                      <a:pt x="518" y="1112"/>
                      <a:pt x="138" y="571"/>
                    </a:cubicBezTo>
                    <a:cubicBezTo>
                      <a:pt x="115" y="548"/>
                      <a:pt x="69" y="548"/>
                      <a:pt x="46" y="548"/>
                    </a:cubicBezTo>
                    <a:cubicBezTo>
                      <a:pt x="24" y="571"/>
                      <a:pt x="1" y="617"/>
                      <a:pt x="24" y="639"/>
                    </a:cubicBezTo>
                    <a:cubicBezTo>
                      <a:pt x="327" y="1306"/>
                      <a:pt x="1059" y="1758"/>
                      <a:pt x="1809" y="1758"/>
                    </a:cubicBezTo>
                    <a:cubicBezTo>
                      <a:pt x="1906" y="1758"/>
                      <a:pt x="2004" y="1751"/>
                      <a:pt x="2101" y="1735"/>
                    </a:cubicBezTo>
                    <a:cubicBezTo>
                      <a:pt x="2945" y="1598"/>
                      <a:pt x="3630" y="890"/>
                      <a:pt x="3767" y="69"/>
                    </a:cubicBezTo>
                    <a:cubicBezTo>
                      <a:pt x="3767" y="46"/>
                      <a:pt x="3744" y="23"/>
                      <a:pt x="372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34"/>
              <p:cNvSpPr/>
              <p:nvPr/>
            </p:nvSpPr>
            <p:spPr>
              <a:xfrm>
                <a:off x="8420435" y="3456409"/>
                <a:ext cx="48236" cy="37474"/>
              </a:xfrm>
              <a:custGeom>
                <a:avLst/>
                <a:gdLst/>
                <a:ahLst/>
                <a:cxnLst/>
                <a:rect l="l" t="t" r="r" b="b"/>
                <a:pathLst>
                  <a:path w="3106" h="2413" extrusionOk="0">
                    <a:moveTo>
                      <a:pt x="992" y="1"/>
                    </a:moveTo>
                    <a:cubicBezTo>
                      <a:pt x="660" y="1"/>
                      <a:pt x="331" y="82"/>
                      <a:pt x="47" y="244"/>
                    </a:cubicBezTo>
                    <a:cubicBezTo>
                      <a:pt x="24" y="267"/>
                      <a:pt x="1" y="313"/>
                      <a:pt x="24" y="336"/>
                    </a:cubicBezTo>
                    <a:cubicBezTo>
                      <a:pt x="47" y="358"/>
                      <a:pt x="69" y="381"/>
                      <a:pt x="115" y="381"/>
                    </a:cubicBezTo>
                    <a:cubicBezTo>
                      <a:pt x="349" y="297"/>
                      <a:pt x="593" y="257"/>
                      <a:pt x="835" y="257"/>
                    </a:cubicBezTo>
                    <a:cubicBezTo>
                      <a:pt x="1252" y="257"/>
                      <a:pt x="1663" y="378"/>
                      <a:pt x="2010" y="609"/>
                    </a:cubicBezTo>
                    <a:cubicBezTo>
                      <a:pt x="2535" y="997"/>
                      <a:pt x="2854" y="1659"/>
                      <a:pt x="2831" y="2344"/>
                    </a:cubicBezTo>
                    <a:cubicBezTo>
                      <a:pt x="2831" y="2367"/>
                      <a:pt x="2854" y="2390"/>
                      <a:pt x="2900" y="2413"/>
                    </a:cubicBezTo>
                    <a:cubicBezTo>
                      <a:pt x="2923" y="2413"/>
                      <a:pt x="2968" y="2390"/>
                      <a:pt x="2968" y="2344"/>
                    </a:cubicBezTo>
                    <a:cubicBezTo>
                      <a:pt x="3105" y="1637"/>
                      <a:pt x="2786" y="838"/>
                      <a:pt x="2169" y="381"/>
                    </a:cubicBezTo>
                    <a:cubicBezTo>
                      <a:pt x="1827" y="128"/>
                      <a:pt x="1407" y="1"/>
                      <a:pt x="99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34"/>
              <p:cNvSpPr/>
              <p:nvPr/>
            </p:nvSpPr>
            <p:spPr>
              <a:xfrm>
                <a:off x="8455537" y="3527282"/>
                <a:ext cx="52833" cy="14225"/>
              </a:xfrm>
              <a:custGeom>
                <a:avLst/>
                <a:gdLst/>
                <a:ahLst/>
                <a:cxnLst/>
                <a:rect l="l" t="t" r="r" b="b"/>
                <a:pathLst>
                  <a:path w="3402" h="916" extrusionOk="0">
                    <a:moveTo>
                      <a:pt x="3333" y="1"/>
                    </a:moveTo>
                    <a:cubicBezTo>
                      <a:pt x="3316" y="1"/>
                      <a:pt x="3299" y="7"/>
                      <a:pt x="3287" y="18"/>
                    </a:cubicBezTo>
                    <a:cubicBezTo>
                      <a:pt x="2831" y="383"/>
                      <a:pt x="2283" y="589"/>
                      <a:pt x="1735" y="611"/>
                    </a:cubicBezTo>
                    <a:cubicBezTo>
                      <a:pt x="1663" y="617"/>
                      <a:pt x="1592" y="620"/>
                      <a:pt x="1521" y="620"/>
                    </a:cubicBezTo>
                    <a:cubicBezTo>
                      <a:pt x="1027" y="620"/>
                      <a:pt x="554" y="483"/>
                      <a:pt x="115" y="223"/>
                    </a:cubicBezTo>
                    <a:cubicBezTo>
                      <a:pt x="92" y="223"/>
                      <a:pt x="46" y="223"/>
                      <a:pt x="23" y="246"/>
                    </a:cubicBezTo>
                    <a:cubicBezTo>
                      <a:pt x="1" y="269"/>
                      <a:pt x="1" y="315"/>
                      <a:pt x="23" y="338"/>
                    </a:cubicBezTo>
                    <a:cubicBezTo>
                      <a:pt x="435" y="728"/>
                      <a:pt x="1012" y="915"/>
                      <a:pt x="1573" y="915"/>
                    </a:cubicBezTo>
                    <a:cubicBezTo>
                      <a:pt x="1635" y="915"/>
                      <a:pt x="1697" y="913"/>
                      <a:pt x="1758" y="908"/>
                    </a:cubicBezTo>
                    <a:cubicBezTo>
                      <a:pt x="2374" y="863"/>
                      <a:pt x="2991" y="589"/>
                      <a:pt x="3379" y="109"/>
                    </a:cubicBezTo>
                    <a:cubicBezTo>
                      <a:pt x="3402" y="87"/>
                      <a:pt x="3402" y="41"/>
                      <a:pt x="3379" y="18"/>
                    </a:cubicBezTo>
                    <a:cubicBezTo>
                      <a:pt x="3367" y="7"/>
                      <a:pt x="3350" y="1"/>
                      <a:pt x="333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34"/>
              <p:cNvSpPr/>
              <p:nvPr/>
            </p:nvSpPr>
            <p:spPr>
              <a:xfrm>
                <a:off x="8363370" y="3448845"/>
                <a:ext cx="25174" cy="34057"/>
              </a:xfrm>
              <a:custGeom>
                <a:avLst/>
                <a:gdLst/>
                <a:ahLst/>
                <a:cxnLst/>
                <a:rect l="l" t="t" r="r" b="b"/>
                <a:pathLst>
                  <a:path w="1621" h="2193" extrusionOk="0">
                    <a:moveTo>
                      <a:pt x="91" y="1"/>
                    </a:moveTo>
                    <a:cubicBezTo>
                      <a:pt x="69" y="1"/>
                      <a:pt x="23" y="1"/>
                      <a:pt x="23" y="24"/>
                    </a:cubicBezTo>
                    <a:cubicBezTo>
                      <a:pt x="0" y="69"/>
                      <a:pt x="0" y="115"/>
                      <a:pt x="46" y="138"/>
                    </a:cubicBezTo>
                    <a:cubicBezTo>
                      <a:pt x="411" y="366"/>
                      <a:pt x="708" y="640"/>
                      <a:pt x="959" y="982"/>
                    </a:cubicBezTo>
                    <a:cubicBezTo>
                      <a:pt x="1210" y="1325"/>
                      <a:pt x="1392" y="1713"/>
                      <a:pt x="1461" y="2124"/>
                    </a:cubicBezTo>
                    <a:cubicBezTo>
                      <a:pt x="1484" y="2169"/>
                      <a:pt x="1506" y="2192"/>
                      <a:pt x="1529" y="2192"/>
                    </a:cubicBezTo>
                    <a:cubicBezTo>
                      <a:pt x="1575" y="2192"/>
                      <a:pt x="1598" y="2169"/>
                      <a:pt x="1598" y="2124"/>
                    </a:cubicBezTo>
                    <a:cubicBezTo>
                      <a:pt x="1621" y="1667"/>
                      <a:pt x="1461" y="1188"/>
                      <a:pt x="1187" y="823"/>
                    </a:cubicBezTo>
                    <a:cubicBezTo>
                      <a:pt x="936" y="435"/>
                      <a:pt x="548" y="115"/>
                      <a:pt x="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34"/>
              <p:cNvSpPr/>
              <p:nvPr/>
            </p:nvSpPr>
            <p:spPr>
              <a:xfrm>
                <a:off x="8419378" y="3492226"/>
                <a:ext cx="30501" cy="15033"/>
              </a:xfrm>
              <a:custGeom>
                <a:avLst/>
                <a:gdLst/>
                <a:ahLst/>
                <a:cxnLst/>
                <a:rect l="l" t="t" r="r" b="b"/>
                <a:pathLst>
                  <a:path w="1964" h="968" extrusionOk="0">
                    <a:moveTo>
                      <a:pt x="1885" y="0"/>
                    </a:moveTo>
                    <a:cubicBezTo>
                      <a:pt x="1861" y="0"/>
                      <a:pt x="1840" y="11"/>
                      <a:pt x="1826" y="38"/>
                    </a:cubicBezTo>
                    <a:cubicBezTo>
                      <a:pt x="1667" y="335"/>
                      <a:pt x="1393" y="563"/>
                      <a:pt x="1073" y="632"/>
                    </a:cubicBezTo>
                    <a:cubicBezTo>
                      <a:pt x="960" y="664"/>
                      <a:pt x="844" y="679"/>
                      <a:pt x="727" y="679"/>
                    </a:cubicBezTo>
                    <a:cubicBezTo>
                      <a:pt x="514" y="679"/>
                      <a:pt x="298" y="629"/>
                      <a:pt x="92" y="540"/>
                    </a:cubicBezTo>
                    <a:cubicBezTo>
                      <a:pt x="84" y="533"/>
                      <a:pt x="77" y="530"/>
                      <a:pt x="69" y="530"/>
                    </a:cubicBezTo>
                    <a:cubicBezTo>
                      <a:pt x="54" y="530"/>
                      <a:pt x="38" y="540"/>
                      <a:pt x="23" y="540"/>
                    </a:cubicBezTo>
                    <a:cubicBezTo>
                      <a:pt x="0" y="586"/>
                      <a:pt x="0" y="632"/>
                      <a:pt x="23" y="654"/>
                    </a:cubicBezTo>
                    <a:cubicBezTo>
                      <a:pt x="214" y="861"/>
                      <a:pt x="492" y="968"/>
                      <a:pt x="775" y="968"/>
                    </a:cubicBezTo>
                    <a:cubicBezTo>
                      <a:pt x="899" y="968"/>
                      <a:pt x="1023" y="947"/>
                      <a:pt x="1142" y="906"/>
                    </a:cubicBezTo>
                    <a:cubicBezTo>
                      <a:pt x="1553" y="791"/>
                      <a:pt x="1872" y="472"/>
                      <a:pt x="1963" y="84"/>
                    </a:cubicBezTo>
                    <a:cubicBezTo>
                      <a:pt x="1963" y="61"/>
                      <a:pt x="1963" y="15"/>
                      <a:pt x="1941" y="15"/>
                    </a:cubicBezTo>
                    <a:cubicBezTo>
                      <a:pt x="1922" y="6"/>
                      <a:pt x="1903" y="0"/>
                      <a:pt x="188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34"/>
              <p:cNvSpPr/>
              <p:nvPr/>
            </p:nvSpPr>
            <p:spPr>
              <a:xfrm>
                <a:off x="8479999" y="3507789"/>
                <a:ext cx="17735" cy="16493"/>
              </a:xfrm>
              <a:custGeom>
                <a:avLst/>
                <a:gdLst/>
                <a:ahLst/>
                <a:cxnLst/>
                <a:rect l="l" t="t" r="r" b="b"/>
                <a:pathLst>
                  <a:path w="1142" h="1062" extrusionOk="0">
                    <a:moveTo>
                      <a:pt x="80" y="1"/>
                    </a:moveTo>
                    <a:cubicBezTo>
                      <a:pt x="69" y="1"/>
                      <a:pt x="58" y="6"/>
                      <a:pt x="46" y="18"/>
                    </a:cubicBezTo>
                    <a:cubicBezTo>
                      <a:pt x="1" y="40"/>
                      <a:pt x="1" y="86"/>
                      <a:pt x="1" y="109"/>
                    </a:cubicBezTo>
                    <a:cubicBezTo>
                      <a:pt x="138" y="314"/>
                      <a:pt x="297" y="497"/>
                      <a:pt x="457" y="634"/>
                    </a:cubicBezTo>
                    <a:cubicBezTo>
                      <a:pt x="640" y="794"/>
                      <a:pt x="822" y="931"/>
                      <a:pt x="1028" y="1045"/>
                    </a:cubicBezTo>
                    <a:cubicBezTo>
                      <a:pt x="1039" y="1056"/>
                      <a:pt x="1051" y="1062"/>
                      <a:pt x="1062" y="1062"/>
                    </a:cubicBezTo>
                    <a:cubicBezTo>
                      <a:pt x="1073" y="1062"/>
                      <a:pt x="1085" y="1056"/>
                      <a:pt x="1096" y="1045"/>
                    </a:cubicBezTo>
                    <a:cubicBezTo>
                      <a:pt x="1119" y="1022"/>
                      <a:pt x="1142" y="976"/>
                      <a:pt x="1119" y="953"/>
                    </a:cubicBezTo>
                    <a:cubicBezTo>
                      <a:pt x="982" y="771"/>
                      <a:pt x="822" y="588"/>
                      <a:pt x="662" y="428"/>
                    </a:cubicBezTo>
                    <a:cubicBezTo>
                      <a:pt x="503" y="269"/>
                      <a:pt x="320" y="109"/>
                      <a:pt x="115" y="18"/>
                    </a:cubicBezTo>
                    <a:cubicBezTo>
                      <a:pt x="103" y="6"/>
                      <a:pt x="92" y="1"/>
                      <a:pt x="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34"/>
              <p:cNvSpPr/>
              <p:nvPr/>
            </p:nvSpPr>
            <p:spPr>
              <a:xfrm>
                <a:off x="8111304" y="3028393"/>
                <a:ext cx="265516" cy="318676"/>
              </a:xfrm>
              <a:custGeom>
                <a:avLst/>
                <a:gdLst/>
                <a:ahLst/>
                <a:cxnLst/>
                <a:rect l="l" t="t" r="r" b="b"/>
                <a:pathLst>
                  <a:path w="17097" h="20520" fill="none" extrusionOk="0">
                    <a:moveTo>
                      <a:pt x="0" y="0"/>
                    </a:moveTo>
                    <a:cubicBezTo>
                      <a:pt x="4269" y="662"/>
                      <a:pt x="8765" y="1415"/>
                      <a:pt x="12143" y="4131"/>
                    </a:cubicBezTo>
                    <a:cubicBezTo>
                      <a:pt x="14517" y="6026"/>
                      <a:pt x="16138" y="8811"/>
                      <a:pt x="16617" y="11824"/>
                    </a:cubicBezTo>
                    <a:cubicBezTo>
                      <a:pt x="17096" y="14814"/>
                      <a:pt x="16434" y="17964"/>
                      <a:pt x="14791" y="20520"/>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34"/>
              <p:cNvSpPr/>
              <p:nvPr/>
            </p:nvSpPr>
            <p:spPr>
              <a:xfrm>
                <a:off x="7816338" y="3019167"/>
                <a:ext cx="275797" cy="312665"/>
              </a:xfrm>
              <a:custGeom>
                <a:avLst/>
                <a:gdLst/>
                <a:ahLst/>
                <a:cxnLst/>
                <a:rect l="l" t="t" r="r" b="b"/>
                <a:pathLst>
                  <a:path w="17759" h="20133" fill="none" extrusionOk="0">
                    <a:moveTo>
                      <a:pt x="17759" y="663"/>
                    </a:moveTo>
                    <a:cubicBezTo>
                      <a:pt x="16343" y="206"/>
                      <a:pt x="14472" y="1"/>
                      <a:pt x="13125" y="252"/>
                    </a:cubicBezTo>
                    <a:cubicBezTo>
                      <a:pt x="10226" y="822"/>
                      <a:pt x="7487" y="2283"/>
                      <a:pt x="5365" y="4360"/>
                    </a:cubicBezTo>
                    <a:cubicBezTo>
                      <a:pt x="3242" y="6415"/>
                      <a:pt x="1690" y="9062"/>
                      <a:pt x="891" y="11915"/>
                    </a:cubicBezTo>
                    <a:cubicBezTo>
                      <a:pt x="115" y="14586"/>
                      <a:pt x="1" y="17439"/>
                      <a:pt x="685" y="20132"/>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34"/>
              <p:cNvSpPr/>
              <p:nvPr/>
            </p:nvSpPr>
            <p:spPr>
              <a:xfrm>
                <a:off x="8076916" y="2967166"/>
                <a:ext cx="69838" cy="82495"/>
              </a:xfrm>
              <a:custGeom>
                <a:avLst/>
                <a:gdLst/>
                <a:ahLst/>
                <a:cxnLst/>
                <a:rect l="l" t="t" r="r" b="b"/>
                <a:pathLst>
                  <a:path w="4497" h="5312" extrusionOk="0">
                    <a:moveTo>
                      <a:pt x="2391" y="0"/>
                    </a:moveTo>
                    <a:cubicBezTo>
                      <a:pt x="2196" y="0"/>
                      <a:pt x="1993" y="134"/>
                      <a:pt x="1826" y="267"/>
                    </a:cubicBezTo>
                    <a:cubicBezTo>
                      <a:pt x="685" y="1272"/>
                      <a:pt x="0" y="2778"/>
                      <a:pt x="23" y="4307"/>
                    </a:cubicBezTo>
                    <a:lnTo>
                      <a:pt x="228" y="5312"/>
                    </a:lnTo>
                    <a:cubicBezTo>
                      <a:pt x="1278" y="4787"/>
                      <a:pt x="2351" y="4262"/>
                      <a:pt x="3401" y="3737"/>
                    </a:cubicBezTo>
                    <a:cubicBezTo>
                      <a:pt x="3698" y="3600"/>
                      <a:pt x="3972" y="3463"/>
                      <a:pt x="4177" y="3234"/>
                    </a:cubicBezTo>
                    <a:cubicBezTo>
                      <a:pt x="4383" y="2983"/>
                      <a:pt x="4497" y="2641"/>
                      <a:pt x="4337" y="2367"/>
                    </a:cubicBezTo>
                    <a:cubicBezTo>
                      <a:pt x="4207" y="2126"/>
                      <a:pt x="3927" y="2005"/>
                      <a:pt x="3655" y="2005"/>
                    </a:cubicBezTo>
                    <a:cubicBezTo>
                      <a:pt x="3592" y="2005"/>
                      <a:pt x="3530" y="2012"/>
                      <a:pt x="3470" y="2025"/>
                    </a:cubicBezTo>
                    <a:cubicBezTo>
                      <a:pt x="3127" y="2093"/>
                      <a:pt x="2853" y="2299"/>
                      <a:pt x="2579" y="2504"/>
                    </a:cubicBezTo>
                    <a:cubicBezTo>
                      <a:pt x="1918" y="3006"/>
                      <a:pt x="1233" y="3508"/>
                      <a:pt x="571" y="4011"/>
                    </a:cubicBezTo>
                    <a:cubicBezTo>
                      <a:pt x="1210" y="3029"/>
                      <a:pt x="1872" y="2070"/>
                      <a:pt x="2534" y="1089"/>
                    </a:cubicBezTo>
                    <a:cubicBezTo>
                      <a:pt x="2739" y="769"/>
                      <a:pt x="2922" y="267"/>
                      <a:pt x="2602" y="62"/>
                    </a:cubicBezTo>
                    <a:cubicBezTo>
                      <a:pt x="2535" y="19"/>
                      <a:pt x="2464" y="0"/>
                      <a:pt x="239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34"/>
              <p:cNvSpPr/>
              <p:nvPr/>
            </p:nvSpPr>
            <p:spPr>
              <a:xfrm>
                <a:off x="7797203" y="3026094"/>
                <a:ext cx="572809" cy="507350"/>
              </a:xfrm>
              <a:custGeom>
                <a:avLst/>
                <a:gdLst/>
                <a:ahLst/>
                <a:cxnLst/>
                <a:rect l="l" t="t" r="r" b="b"/>
                <a:pathLst>
                  <a:path w="36884" h="32669" extrusionOk="0">
                    <a:moveTo>
                      <a:pt x="17672" y="1"/>
                    </a:moveTo>
                    <a:cubicBezTo>
                      <a:pt x="14899" y="1"/>
                      <a:pt x="6974" y="674"/>
                      <a:pt x="3835" y="8091"/>
                    </a:cubicBezTo>
                    <a:cubicBezTo>
                      <a:pt x="0" y="17130"/>
                      <a:pt x="2579" y="25142"/>
                      <a:pt x="9450" y="29479"/>
                    </a:cubicBezTo>
                    <a:cubicBezTo>
                      <a:pt x="12846" y="31618"/>
                      <a:pt x="16630" y="32669"/>
                      <a:pt x="20149" y="32669"/>
                    </a:cubicBezTo>
                    <a:cubicBezTo>
                      <a:pt x="23726" y="32669"/>
                      <a:pt x="27029" y="31584"/>
                      <a:pt x="29376" y="29456"/>
                    </a:cubicBezTo>
                    <a:cubicBezTo>
                      <a:pt x="34033" y="25210"/>
                      <a:pt x="36498" y="20531"/>
                      <a:pt x="36680" y="16377"/>
                    </a:cubicBezTo>
                    <a:cubicBezTo>
                      <a:pt x="36883" y="12275"/>
                      <a:pt x="34772" y="28"/>
                      <a:pt x="19248" y="28"/>
                    </a:cubicBezTo>
                    <a:cubicBezTo>
                      <a:pt x="19051" y="28"/>
                      <a:pt x="18851" y="30"/>
                      <a:pt x="18648" y="34"/>
                    </a:cubicBezTo>
                    <a:cubicBezTo>
                      <a:pt x="18648" y="34"/>
                      <a:pt x="18287" y="1"/>
                      <a:pt x="176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34"/>
              <p:cNvSpPr/>
              <p:nvPr/>
            </p:nvSpPr>
            <p:spPr>
              <a:xfrm>
                <a:off x="7768127" y="3604957"/>
                <a:ext cx="176902" cy="30407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34"/>
              <p:cNvSpPr/>
              <p:nvPr/>
            </p:nvSpPr>
            <p:spPr>
              <a:xfrm>
                <a:off x="7768127" y="3604957"/>
                <a:ext cx="176902" cy="30407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34"/>
              <p:cNvSpPr/>
              <p:nvPr/>
            </p:nvSpPr>
            <p:spPr>
              <a:xfrm>
                <a:off x="7828391" y="3534597"/>
                <a:ext cx="382504" cy="334687"/>
              </a:xfrm>
              <a:custGeom>
                <a:avLst/>
                <a:gdLst/>
                <a:ahLst/>
                <a:cxnLst/>
                <a:rect l="l" t="t" r="r" b="b"/>
                <a:pathLst>
                  <a:path w="24630" h="21551" extrusionOk="0">
                    <a:moveTo>
                      <a:pt x="8069" y="0"/>
                    </a:moveTo>
                    <a:cubicBezTo>
                      <a:pt x="2763" y="0"/>
                      <a:pt x="1" y="7330"/>
                      <a:pt x="1" y="7330"/>
                    </a:cubicBezTo>
                    <a:cubicBezTo>
                      <a:pt x="1" y="7330"/>
                      <a:pt x="2466" y="10617"/>
                      <a:pt x="5136" y="10823"/>
                    </a:cubicBezTo>
                    <a:lnTo>
                      <a:pt x="2968" y="20455"/>
                    </a:lnTo>
                    <a:lnTo>
                      <a:pt x="13034" y="21300"/>
                    </a:lnTo>
                    <a:cubicBezTo>
                      <a:pt x="13057" y="21300"/>
                      <a:pt x="22506" y="21551"/>
                      <a:pt x="22506" y="21551"/>
                    </a:cubicBezTo>
                    <a:lnTo>
                      <a:pt x="23670" y="13402"/>
                    </a:lnTo>
                    <a:cubicBezTo>
                      <a:pt x="24629" y="7833"/>
                      <a:pt x="24629" y="2606"/>
                      <a:pt x="22415" y="1898"/>
                    </a:cubicBezTo>
                    <a:cubicBezTo>
                      <a:pt x="18900" y="780"/>
                      <a:pt x="16777" y="985"/>
                      <a:pt x="16024" y="939"/>
                    </a:cubicBezTo>
                    <a:cubicBezTo>
                      <a:pt x="15271" y="780"/>
                      <a:pt x="11961" y="163"/>
                      <a:pt x="8263" y="4"/>
                    </a:cubicBezTo>
                    <a:cubicBezTo>
                      <a:pt x="8198" y="1"/>
                      <a:pt x="8133" y="0"/>
                      <a:pt x="80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34"/>
              <p:cNvSpPr/>
              <p:nvPr/>
            </p:nvSpPr>
            <p:spPr>
              <a:xfrm>
                <a:off x="7988633" y="3545439"/>
                <a:ext cx="146774" cy="76035"/>
              </a:xfrm>
              <a:custGeom>
                <a:avLst/>
                <a:gdLst/>
                <a:ahLst/>
                <a:cxnLst/>
                <a:rect l="l" t="t" r="r" b="b"/>
                <a:pathLst>
                  <a:path w="9451" h="4896" extrusionOk="0">
                    <a:moveTo>
                      <a:pt x="2784" y="1"/>
                    </a:moveTo>
                    <a:cubicBezTo>
                      <a:pt x="2313" y="1"/>
                      <a:pt x="1826" y="18"/>
                      <a:pt x="1325" y="59"/>
                    </a:cubicBezTo>
                    <a:cubicBezTo>
                      <a:pt x="275" y="150"/>
                      <a:pt x="183" y="995"/>
                      <a:pt x="183" y="995"/>
                    </a:cubicBezTo>
                    <a:cubicBezTo>
                      <a:pt x="1" y="2843"/>
                      <a:pt x="1279" y="4487"/>
                      <a:pt x="3059" y="4669"/>
                    </a:cubicBezTo>
                    <a:lnTo>
                      <a:pt x="5205" y="4875"/>
                    </a:lnTo>
                    <a:cubicBezTo>
                      <a:pt x="5344" y="4889"/>
                      <a:pt x="5481" y="4896"/>
                      <a:pt x="5618" y="4896"/>
                    </a:cubicBezTo>
                    <a:cubicBezTo>
                      <a:pt x="7478" y="4896"/>
                      <a:pt x="9078" y="3612"/>
                      <a:pt x="9291" y="1634"/>
                    </a:cubicBezTo>
                    <a:cubicBezTo>
                      <a:pt x="9291" y="1634"/>
                      <a:pt x="9450" y="698"/>
                      <a:pt x="8378" y="584"/>
                    </a:cubicBezTo>
                    <a:cubicBezTo>
                      <a:pt x="7229" y="469"/>
                      <a:pt x="5230" y="1"/>
                      <a:pt x="278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34"/>
              <p:cNvSpPr/>
              <p:nvPr/>
            </p:nvSpPr>
            <p:spPr>
              <a:xfrm>
                <a:off x="7812440" y="3647515"/>
                <a:ext cx="99982" cy="57352"/>
              </a:xfrm>
              <a:custGeom>
                <a:avLst/>
                <a:gdLst/>
                <a:ahLst/>
                <a:cxnLst/>
                <a:rect l="l" t="t" r="r" b="b"/>
                <a:pathLst>
                  <a:path w="6438" h="3693" extrusionOk="0">
                    <a:moveTo>
                      <a:pt x="1050" y="0"/>
                    </a:moveTo>
                    <a:cubicBezTo>
                      <a:pt x="966" y="0"/>
                      <a:pt x="882" y="35"/>
                      <a:pt x="822" y="106"/>
                    </a:cubicBezTo>
                    <a:cubicBezTo>
                      <a:pt x="822" y="106"/>
                      <a:pt x="0" y="745"/>
                      <a:pt x="457" y="1088"/>
                    </a:cubicBezTo>
                    <a:cubicBezTo>
                      <a:pt x="1187" y="1635"/>
                      <a:pt x="3310" y="3279"/>
                      <a:pt x="5958" y="3690"/>
                    </a:cubicBezTo>
                    <a:cubicBezTo>
                      <a:pt x="5971" y="3691"/>
                      <a:pt x="5985" y="3692"/>
                      <a:pt x="5998" y="3692"/>
                    </a:cubicBezTo>
                    <a:cubicBezTo>
                      <a:pt x="6166" y="3692"/>
                      <a:pt x="6325" y="3562"/>
                      <a:pt x="6346" y="3393"/>
                    </a:cubicBezTo>
                    <a:lnTo>
                      <a:pt x="6414" y="2799"/>
                    </a:lnTo>
                    <a:cubicBezTo>
                      <a:pt x="6437" y="2617"/>
                      <a:pt x="6300" y="2457"/>
                      <a:pt x="6141" y="2434"/>
                    </a:cubicBezTo>
                    <a:cubicBezTo>
                      <a:pt x="3858" y="2069"/>
                      <a:pt x="1872" y="585"/>
                      <a:pt x="1256" y="83"/>
                    </a:cubicBezTo>
                    <a:cubicBezTo>
                      <a:pt x="1201" y="29"/>
                      <a:pt x="1126" y="0"/>
                      <a:pt x="105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34"/>
              <p:cNvSpPr/>
              <p:nvPr/>
            </p:nvSpPr>
            <p:spPr>
              <a:xfrm>
                <a:off x="8003885" y="3416135"/>
                <a:ext cx="119829" cy="185024"/>
              </a:xfrm>
              <a:custGeom>
                <a:avLst/>
                <a:gdLst/>
                <a:ahLst/>
                <a:cxnLst/>
                <a:rect l="l" t="t" r="r" b="b"/>
                <a:pathLst>
                  <a:path w="7716" h="11914" extrusionOk="0">
                    <a:moveTo>
                      <a:pt x="3877" y="1"/>
                    </a:moveTo>
                    <a:cubicBezTo>
                      <a:pt x="2029" y="1"/>
                      <a:pt x="499" y="1447"/>
                      <a:pt x="411" y="3317"/>
                    </a:cubicBezTo>
                    <a:lnTo>
                      <a:pt x="91" y="9160"/>
                    </a:lnTo>
                    <a:cubicBezTo>
                      <a:pt x="0" y="11100"/>
                      <a:pt x="1529" y="11785"/>
                      <a:pt x="3470" y="11899"/>
                    </a:cubicBezTo>
                    <a:lnTo>
                      <a:pt x="3675" y="11899"/>
                    </a:lnTo>
                    <a:cubicBezTo>
                      <a:pt x="3833" y="11908"/>
                      <a:pt x="3990" y="11913"/>
                      <a:pt x="4143" y="11913"/>
                    </a:cubicBezTo>
                    <a:cubicBezTo>
                      <a:pt x="5850" y="11913"/>
                      <a:pt x="7220" y="11307"/>
                      <a:pt x="7304" y="9548"/>
                    </a:cubicBezTo>
                    <a:lnTo>
                      <a:pt x="7601" y="3705"/>
                    </a:lnTo>
                    <a:cubicBezTo>
                      <a:pt x="7715" y="1764"/>
                      <a:pt x="6231" y="121"/>
                      <a:pt x="4291" y="7"/>
                    </a:cubicBezTo>
                    <a:lnTo>
                      <a:pt x="4086" y="7"/>
                    </a:lnTo>
                    <a:cubicBezTo>
                      <a:pt x="4016" y="3"/>
                      <a:pt x="3946" y="1"/>
                      <a:pt x="387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34"/>
              <p:cNvSpPr/>
              <p:nvPr/>
            </p:nvSpPr>
            <p:spPr>
              <a:xfrm>
                <a:off x="8007070" y="3416135"/>
                <a:ext cx="116646" cy="128076"/>
              </a:xfrm>
              <a:custGeom>
                <a:avLst/>
                <a:gdLst/>
                <a:ahLst/>
                <a:cxnLst/>
                <a:rect l="l" t="t" r="r" b="b"/>
                <a:pathLst>
                  <a:path w="7511" h="8247" extrusionOk="0">
                    <a:moveTo>
                      <a:pt x="3672" y="1"/>
                    </a:moveTo>
                    <a:cubicBezTo>
                      <a:pt x="1824" y="1"/>
                      <a:pt x="294" y="1447"/>
                      <a:pt x="206" y="3317"/>
                    </a:cubicBezTo>
                    <a:lnTo>
                      <a:pt x="1" y="7220"/>
                    </a:lnTo>
                    <a:cubicBezTo>
                      <a:pt x="2290" y="8017"/>
                      <a:pt x="4278" y="8247"/>
                      <a:pt x="5785" y="8247"/>
                    </a:cubicBezTo>
                    <a:cubicBezTo>
                      <a:pt x="6305" y="8247"/>
                      <a:pt x="6769" y="8219"/>
                      <a:pt x="7168" y="8178"/>
                    </a:cubicBezTo>
                    <a:lnTo>
                      <a:pt x="7396" y="3705"/>
                    </a:lnTo>
                    <a:cubicBezTo>
                      <a:pt x="7510" y="1764"/>
                      <a:pt x="6026" y="121"/>
                      <a:pt x="4086" y="7"/>
                    </a:cubicBezTo>
                    <a:lnTo>
                      <a:pt x="3881" y="7"/>
                    </a:lnTo>
                    <a:cubicBezTo>
                      <a:pt x="3811" y="3"/>
                      <a:pt x="3741" y="1"/>
                      <a:pt x="36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34"/>
              <p:cNvSpPr/>
              <p:nvPr/>
            </p:nvSpPr>
            <p:spPr>
              <a:xfrm>
                <a:off x="7796846" y="3286924"/>
                <a:ext cx="153499" cy="138776"/>
              </a:xfrm>
              <a:custGeom>
                <a:avLst/>
                <a:gdLst/>
                <a:ahLst/>
                <a:cxnLst/>
                <a:rect l="l" t="t" r="r" b="b"/>
                <a:pathLst>
                  <a:path w="9884" h="8936" extrusionOk="0">
                    <a:moveTo>
                      <a:pt x="4955" y="1"/>
                    </a:moveTo>
                    <a:cubicBezTo>
                      <a:pt x="3029" y="1"/>
                      <a:pt x="1250" y="1276"/>
                      <a:pt x="685" y="3236"/>
                    </a:cubicBezTo>
                    <a:cubicBezTo>
                      <a:pt x="0" y="5610"/>
                      <a:pt x="1347" y="8075"/>
                      <a:pt x="3698" y="8760"/>
                    </a:cubicBezTo>
                    <a:cubicBezTo>
                      <a:pt x="4112" y="8879"/>
                      <a:pt x="4528" y="8936"/>
                      <a:pt x="4937" y="8936"/>
                    </a:cubicBezTo>
                    <a:cubicBezTo>
                      <a:pt x="6870" y="8936"/>
                      <a:pt x="8633" y="7661"/>
                      <a:pt x="9199" y="5701"/>
                    </a:cubicBezTo>
                    <a:cubicBezTo>
                      <a:pt x="9884" y="3327"/>
                      <a:pt x="8537" y="862"/>
                      <a:pt x="6186" y="177"/>
                    </a:cubicBezTo>
                    <a:cubicBezTo>
                      <a:pt x="5776" y="58"/>
                      <a:pt x="5362" y="1"/>
                      <a:pt x="495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34"/>
              <p:cNvSpPr/>
              <p:nvPr/>
            </p:nvSpPr>
            <p:spPr>
              <a:xfrm>
                <a:off x="7813496" y="3332945"/>
                <a:ext cx="117003" cy="91922"/>
              </a:xfrm>
              <a:custGeom>
                <a:avLst/>
                <a:gdLst/>
                <a:ahLst/>
                <a:cxnLst/>
                <a:rect l="l" t="t" r="r" b="b"/>
                <a:pathLst>
                  <a:path w="7534" h="5919" extrusionOk="0">
                    <a:moveTo>
                      <a:pt x="3455" y="0"/>
                    </a:moveTo>
                    <a:cubicBezTo>
                      <a:pt x="2042" y="0"/>
                      <a:pt x="798" y="773"/>
                      <a:pt x="435" y="2008"/>
                    </a:cubicBezTo>
                    <a:cubicBezTo>
                      <a:pt x="1" y="3537"/>
                      <a:pt x="1119" y="5226"/>
                      <a:pt x="2968" y="5751"/>
                    </a:cubicBezTo>
                    <a:cubicBezTo>
                      <a:pt x="3347" y="5865"/>
                      <a:pt x="3728" y="5918"/>
                      <a:pt x="4096" y="5918"/>
                    </a:cubicBezTo>
                    <a:cubicBezTo>
                      <a:pt x="5502" y="5918"/>
                      <a:pt x="6738" y="5137"/>
                      <a:pt x="7100" y="3925"/>
                    </a:cubicBezTo>
                    <a:cubicBezTo>
                      <a:pt x="7533" y="2373"/>
                      <a:pt x="6415" y="684"/>
                      <a:pt x="4566" y="159"/>
                    </a:cubicBezTo>
                    <a:cubicBezTo>
                      <a:pt x="4193" y="51"/>
                      <a:pt x="3818" y="0"/>
                      <a:pt x="345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34"/>
              <p:cNvSpPr/>
              <p:nvPr/>
            </p:nvSpPr>
            <p:spPr>
              <a:xfrm>
                <a:off x="7814210" y="3333877"/>
                <a:ext cx="119472" cy="36014"/>
              </a:xfrm>
              <a:custGeom>
                <a:avLst/>
                <a:gdLst/>
                <a:ahLst/>
                <a:cxnLst/>
                <a:rect l="l" t="t" r="r" b="b"/>
                <a:pathLst>
                  <a:path w="7693" h="2319" extrusionOk="0">
                    <a:moveTo>
                      <a:pt x="3468" y="0"/>
                    </a:moveTo>
                    <a:cubicBezTo>
                      <a:pt x="2968" y="0"/>
                      <a:pt x="2472" y="61"/>
                      <a:pt x="1986" y="190"/>
                    </a:cubicBezTo>
                    <a:cubicBezTo>
                      <a:pt x="1644" y="281"/>
                      <a:pt x="1324" y="395"/>
                      <a:pt x="1005" y="532"/>
                    </a:cubicBezTo>
                    <a:cubicBezTo>
                      <a:pt x="685" y="692"/>
                      <a:pt x="389" y="852"/>
                      <a:pt x="92" y="1057"/>
                    </a:cubicBezTo>
                    <a:cubicBezTo>
                      <a:pt x="23" y="1103"/>
                      <a:pt x="1" y="1172"/>
                      <a:pt x="46" y="1240"/>
                    </a:cubicBezTo>
                    <a:cubicBezTo>
                      <a:pt x="81" y="1291"/>
                      <a:pt x="128" y="1317"/>
                      <a:pt x="188" y="1317"/>
                    </a:cubicBezTo>
                    <a:cubicBezTo>
                      <a:pt x="207" y="1317"/>
                      <a:pt x="229" y="1314"/>
                      <a:pt x="252" y="1308"/>
                    </a:cubicBezTo>
                    <a:cubicBezTo>
                      <a:pt x="822" y="989"/>
                      <a:pt x="1461" y="761"/>
                      <a:pt x="2101" y="601"/>
                    </a:cubicBezTo>
                    <a:cubicBezTo>
                      <a:pt x="2528" y="490"/>
                      <a:pt x="2978" y="423"/>
                      <a:pt x="3435" y="423"/>
                    </a:cubicBezTo>
                    <a:cubicBezTo>
                      <a:pt x="3636" y="423"/>
                      <a:pt x="3838" y="436"/>
                      <a:pt x="4041" y="464"/>
                    </a:cubicBezTo>
                    <a:cubicBezTo>
                      <a:pt x="4680" y="532"/>
                      <a:pt x="5319" y="715"/>
                      <a:pt x="5890" y="1035"/>
                    </a:cubicBezTo>
                    <a:cubicBezTo>
                      <a:pt x="6186" y="1172"/>
                      <a:pt x="6437" y="1400"/>
                      <a:pt x="6688" y="1582"/>
                    </a:cubicBezTo>
                    <a:cubicBezTo>
                      <a:pt x="6848" y="1674"/>
                      <a:pt x="6940" y="1811"/>
                      <a:pt x="7076" y="1925"/>
                    </a:cubicBezTo>
                    <a:lnTo>
                      <a:pt x="7442" y="2267"/>
                    </a:lnTo>
                    <a:cubicBezTo>
                      <a:pt x="7476" y="2301"/>
                      <a:pt x="7510" y="2318"/>
                      <a:pt x="7544" y="2318"/>
                    </a:cubicBezTo>
                    <a:cubicBezTo>
                      <a:pt x="7579" y="2318"/>
                      <a:pt x="7613" y="2301"/>
                      <a:pt x="7647" y="2267"/>
                    </a:cubicBezTo>
                    <a:cubicBezTo>
                      <a:pt x="7693" y="2221"/>
                      <a:pt x="7693" y="2130"/>
                      <a:pt x="7647" y="2062"/>
                    </a:cubicBezTo>
                    <a:lnTo>
                      <a:pt x="7282" y="1697"/>
                    </a:lnTo>
                    <a:cubicBezTo>
                      <a:pt x="7168" y="1582"/>
                      <a:pt x="7054" y="1423"/>
                      <a:pt x="6917" y="1331"/>
                    </a:cubicBezTo>
                    <a:cubicBezTo>
                      <a:pt x="6643" y="1103"/>
                      <a:pt x="6392" y="875"/>
                      <a:pt x="6072" y="715"/>
                    </a:cubicBezTo>
                    <a:cubicBezTo>
                      <a:pt x="5912" y="624"/>
                      <a:pt x="5775" y="532"/>
                      <a:pt x="5593" y="464"/>
                    </a:cubicBezTo>
                    <a:lnTo>
                      <a:pt x="5113" y="259"/>
                    </a:lnTo>
                    <a:cubicBezTo>
                      <a:pt x="4771" y="167"/>
                      <a:pt x="4429" y="76"/>
                      <a:pt x="4086" y="30"/>
                    </a:cubicBezTo>
                    <a:cubicBezTo>
                      <a:pt x="3880" y="10"/>
                      <a:pt x="3674" y="0"/>
                      <a:pt x="346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34"/>
              <p:cNvSpPr/>
              <p:nvPr/>
            </p:nvSpPr>
            <p:spPr>
              <a:xfrm>
                <a:off x="7858166" y="3363636"/>
                <a:ext cx="92543" cy="28684"/>
              </a:xfrm>
              <a:custGeom>
                <a:avLst/>
                <a:gdLst/>
                <a:ahLst/>
                <a:cxnLst/>
                <a:rect l="l" t="t" r="r" b="b"/>
                <a:pathLst>
                  <a:path w="5959" h="1847" extrusionOk="0">
                    <a:moveTo>
                      <a:pt x="2638" y="0"/>
                    </a:moveTo>
                    <a:cubicBezTo>
                      <a:pt x="2254" y="0"/>
                      <a:pt x="1870" y="51"/>
                      <a:pt x="1507" y="146"/>
                    </a:cubicBezTo>
                    <a:cubicBezTo>
                      <a:pt x="982" y="283"/>
                      <a:pt x="480" y="511"/>
                      <a:pt x="47" y="876"/>
                    </a:cubicBezTo>
                    <a:cubicBezTo>
                      <a:pt x="1" y="899"/>
                      <a:pt x="1" y="945"/>
                      <a:pt x="24" y="1013"/>
                    </a:cubicBezTo>
                    <a:cubicBezTo>
                      <a:pt x="40" y="1046"/>
                      <a:pt x="82" y="1068"/>
                      <a:pt x="120" y="1068"/>
                    </a:cubicBezTo>
                    <a:cubicBezTo>
                      <a:pt x="135" y="1068"/>
                      <a:pt x="149" y="1065"/>
                      <a:pt x="161" y="1059"/>
                    </a:cubicBezTo>
                    <a:lnTo>
                      <a:pt x="184" y="1059"/>
                    </a:lnTo>
                    <a:cubicBezTo>
                      <a:pt x="640" y="853"/>
                      <a:pt x="1119" y="671"/>
                      <a:pt x="1622" y="557"/>
                    </a:cubicBezTo>
                    <a:cubicBezTo>
                      <a:pt x="1969" y="474"/>
                      <a:pt x="2328" y="415"/>
                      <a:pt x="2691" y="415"/>
                    </a:cubicBezTo>
                    <a:cubicBezTo>
                      <a:pt x="2829" y="415"/>
                      <a:pt x="2967" y="424"/>
                      <a:pt x="3105" y="442"/>
                    </a:cubicBezTo>
                    <a:cubicBezTo>
                      <a:pt x="3607" y="488"/>
                      <a:pt x="4087" y="625"/>
                      <a:pt x="4520" y="876"/>
                    </a:cubicBezTo>
                    <a:cubicBezTo>
                      <a:pt x="4771" y="990"/>
                      <a:pt x="4954" y="1150"/>
                      <a:pt x="5159" y="1287"/>
                    </a:cubicBezTo>
                    <a:cubicBezTo>
                      <a:pt x="5365" y="1447"/>
                      <a:pt x="5548" y="1629"/>
                      <a:pt x="5753" y="1789"/>
                    </a:cubicBezTo>
                    <a:lnTo>
                      <a:pt x="5753" y="1812"/>
                    </a:lnTo>
                    <a:cubicBezTo>
                      <a:pt x="5776" y="1835"/>
                      <a:pt x="5804" y="1846"/>
                      <a:pt x="5833" y="1846"/>
                    </a:cubicBezTo>
                    <a:cubicBezTo>
                      <a:pt x="5861" y="1846"/>
                      <a:pt x="5890" y="1835"/>
                      <a:pt x="5913" y="1812"/>
                    </a:cubicBezTo>
                    <a:cubicBezTo>
                      <a:pt x="5958" y="1766"/>
                      <a:pt x="5958" y="1698"/>
                      <a:pt x="5913" y="1652"/>
                    </a:cubicBezTo>
                    <a:cubicBezTo>
                      <a:pt x="5730" y="1447"/>
                      <a:pt x="5570" y="1241"/>
                      <a:pt x="5365" y="1059"/>
                    </a:cubicBezTo>
                    <a:cubicBezTo>
                      <a:pt x="5159" y="899"/>
                      <a:pt x="4954" y="694"/>
                      <a:pt x="4703" y="579"/>
                    </a:cubicBezTo>
                    <a:cubicBezTo>
                      <a:pt x="4475" y="420"/>
                      <a:pt x="4224" y="328"/>
                      <a:pt x="3950" y="214"/>
                    </a:cubicBezTo>
                    <a:cubicBezTo>
                      <a:pt x="3699" y="146"/>
                      <a:pt x="3425" y="54"/>
                      <a:pt x="3151" y="32"/>
                    </a:cubicBezTo>
                    <a:cubicBezTo>
                      <a:pt x="2981" y="10"/>
                      <a:pt x="2809" y="0"/>
                      <a:pt x="263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34"/>
              <p:cNvSpPr/>
              <p:nvPr/>
            </p:nvSpPr>
            <p:spPr>
              <a:xfrm>
                <a:off x="7856395" y="3057283"/>
                <a:ext cx="454812" cy="462049"/>
              </a:xfrm>
              <a:custGeom>
                <a:avLst/>
                <a:gdLst/>
                <a:ahLst/>
                <a:cxnLst/>
                <a:rect l="l" t="t" r="r" b="b"/>
                <a:pathLst>
                  <a:path w="29286" h="29752" extrusionOk="0">
                    <a:moveTo>
                      <a:pt x="14594" y="0"/>
                    </a:moveTo>
                    <a:cubicBezTo>
                      <a:pt x="14402" y="0"/>
                      <a:pt x="14209" y="4"/>
                      <a:pt x="14016" y="12"/>
                    </a:cubicBezTo>
                    <a:cubicBezTo>
                      <a:pt x="6118" y="354"/>
                      <a:pt x="1" y="7156"/>
                      <a:pt x="343" y="15191"/>
                    </a:cubicBezTo>
                    <a:cubicBezTo>
                      <a:pt x="675" y="22996"/>
                      <a:pt x="4969" y="29752"/>
                      <a:pt x="14201" y="29752"/>
                    </a:cubicBezTo>
                    <a:cubicBezTo>
                      <a:pt x="14500" y="29752"/>
                      <a:pt x="14803" y="29745"/>
                      <a:pt x="15111" y="29730"/>
                    </a:cubicBezTo>
                    <a:cubicBezTo>
                      <a:pt x="24355" y="29297"/>
                      <a:pt x="29286" y="22038"/>
                      <a:pt x="28943" y="13981"/>
                    </a:cubicBezTo>
                    <a:cubicBezTo>
                      <a:pt x="28609" y="6143"/>
                      <a:pt x="22237" y="0"/>
                      <a:pt x="1459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34"/>
              <p:cNvSpPr/>
              <p:nvPr/>
            </p:nvSpPr>
            <p:spPr>
              <a:xfrm>
                <a:off x="7835831" y="3049455"/>
                <a:ext cx="474674" cy="264305"/>
              </a:xfrm>
              <a:custGeom>
                <a:avLst/>
                <a:gdLst/>
                <a:ahLst/>
                <a:cxnLst/>
                <a:rect l="l" t="t" r="r" b="b"/>
                <a:pathLst>
                  <a:path w="30565" h="17019" extrusionOk="0">
                    <a:moveTo>
                      <a:pt x="15893" y="1"/>
                    </a:moveTo>
                    <a:cubicBezTo>
                      <a:pt x="15659" y="1"/>
                      <a:pt x="15421" y="5"/>
                      <a:pt x="15180" y="14"/>
                    </a:cubicBezTo>
                    <a:cubicBezTo>
                      <a:pt x="1" y="539"/>
                      <a:pt x="1599" y="15192"/>
                      <a:pt x="1599" y="15192"/>
                    </a:cubicBezTo>
                    <a:cubicBezTo>
                      <a:pt x="1599" y="15192"/>
                      <a:pt x="10044" y="11449"/>
                      <a:pt x="15203" y="4967"/>
                    </a:cubicBezTo>
                    <a:cubicBezTo>
                      <a:pt x="15203" y="4967"/>
                      <a:pt x="20589" y="12659"/>
                      <a:pt x="28761" y="17018"/>
                    </a:cubicBezTo>
                    <a:lnTo>
                      <a:pt x="30564" y="16402"/>
                    </a:lnTo>
                    <a:cubicBezTo>
                      <a:pt x="30564" y="16402"/>
                      <a:pt x="30365" y="1"/>
                      <a:pt x="1589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34"/>
              <p:cNvSpPr/>
              <p:nvPr/>
            </p:nvSpPr>
            <p:spPr>
              <a:xfrm>
                <a:off x="7895760" y="3364120"/>
                <a:ext cx="103516" cy="88642"/>
              </a:xfrm>
              <a:custGeom>
                <a:avLst/>
                <a:gdLst/>
                <a:ahLst/>
                <a:cxnLst/>
                <a:rect l="l" t="t" r="r" b="b"/>
                <a:pathLst>
                  <a:path w="8857" h="7214" extrusionOk="0">
                    <a:moveTo>
                      <a:pt x="343" y="2785"/>
                    </a:moveTo>
                    <a:cubicBezTo>
                      <a:pt x="0" y="4543"/>
                      <a:pt x="1553" y="6323"/>
                      <a:pt x="3789" y="6757"/>
                    </a:cubicBezTo>
                    <a:cubicBezTo>
                      <a:pt x="6049" y="7213"/>
                      <a:pt x="8149" y="6163"/>
                      <a:pt x="8491" y="4429"/>
                    </a:cubicBezTo>
                    <a:cubicBezTo>
                      <a:pt x="8857" y="2671"/>
                      <a:pt x="7305" y="891"/>
                      <a:pt x="5068" y="457"/>
                    </a:cubicBezTo>
                    <a:cubicBezTo>
                      <a:pt x="2808" y="1"/>
                      <a:pt x="708" y="1051"/>
                      <a:pt x="343" y="2785"/>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34"/>
              <p:cNvSpPr/>
              <p:nvPr/>
            </p:nvSpPr>
            <p:spPr>
              <a:xfrm>
                <a:off x="8120152" y="3379729"/>
                <a:ext cx="109554" cy="82303"/>
              </a:xfrm>
              <a:custGeom>
                <a:avLst/>
                <a:gdLst/>
                <a:ahLst/>
                <a:cxnLst/>
                <a:rect l="l" t="t" r="r" b="b"/>
                <a:pathLst>
                  <a:path w="8606" h="6464" extrusionOk="0">
                    <a:moveTo>
                      <a:pt x="4483" y="1"/>
                    </a:moveTo>
                    <a:cubicBezTo>
                      <a:pt x="4322" y="1"/>
                      <a:pt x="4160" y="8"/>
                      <a:pt x="3995" y="23"/>
                    </a:cubicBezTo>
                    <a:cubicBezTo>
                      <a:pt x="1713" y="251"/>
                      <a:pt x="1" y="1872"/>
                      <a:pt x="161" y="3629"/>
                    </a:cubicBezTo>
                    <a:cubicBezTo>
                      <a:pt x="329" y="5269"/>
                      <a:pt x="2027" y="6463"/>
                      <a:pt x="4077" y="6463"/>
                    </a:cubicBezTo>
                    <a:cubicBezTo>
                      <a:pt x="4253" y="6463"/>
                      <a:pt x="4431" y="6455"/>
                      <a:pt x="4611" y="6437"/>
                    </a:cubicBezTo>
                    <a:cubicBezTo>
                      <a:pt x="6894" y="6208"/>
                      <a:pt x="8606" y="4611"/>
                      <a:pt x="8446" y="2830"/>
                    </a:cubicBezTo>
                    <a:cubicBezTo>
                      <a:pt x="8277" y="1199"/>
                      <a:pt x="6554" y="1"/>
                      <a:pt x="44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34"/>
              <p:cNvSpPr/>
              <p:nvPr/>
            </p:nvSpPr>
            <p:spPr>
              <a:xfrm>
                <a:off x="8195316" y="3360934"/>
                <a:ext cx="22348" cy="5731"/>
              </a:xfrm>
              <a:custGeom>
                <a:avLst/>
                <a:gdLst/>
                <a:ahLst/>
                <a:cxnLst/>
                <a:rect l="l" t="t" r="r" b="b"/>
                <a:pathLst>
                  <a:path w="1439" h="369" extrusionOk="0">
                    <a:moveTo>
                      <a:pt x="161" y="0"/>
                    </a:moveTo>
                    <a:cubicBezTo>
                      <a:pt x="69" y="0"/>
                      <a:pt x="1" y="91"/>
                      <a:pt x="1" y="206"/>
                    </a:cubicBezTo>
                    <a:cubicBezTo>
                      <a:pt x="21" y="287"/>
                      <a:pt x="78" y="369"/>
                      <a:pt x="172" y="369"/>
                    </a:cubicBezTo>
                    <a:cubicBezTo>
                      <a:pt x="183" y="369"/>
                      <a:pt x="194" y="368"/>
                      <a:pt x="206" y="365"/>
                    </a:cubicBezTo>
                    <a:lnTo>
                      <a:pt x="1325" y="274"/>
                    </a:lnTo>
                    <a:cubicBezTo>
                      <a:pt x="1393" y="274"/>
                      <a:pt x="1439" y="206"/>
                      <a:pt x="1439" y="137"/>
                    </a:cubicBezTo>
                    <a:cubicBezTo>
                      <a:pt x="1439" y="69"/>
                      <a:pt x="1393" y="23"/>
                      <a:pt x="1325" y="23"/>
                    </a:cubicBezTo>
                    <a:lnTo>
                      <a:pt x="183"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34"/>
              <p:cNvSpPr/>
              <p:nvPr/>
            </p:nvSpPr>
            <p:spPr>
              <a:xfrm>
                <a:off x="8197086" y="3344532"/>
                <a:ext cx="22348" cy="7967"/>
              </a:xfrm>
              <a:custGeom>
                <a:avLst/>
                <a:gdLst/>
                <a:ahLst/>
                <a:cxnLst/>
                <a:rect l="l" t="t" r="r" b="b"/>
                <a:pathLst>
                  <a:path w="1439" h="513" extrusionOk="0">
                    <a:moveTo>
                      <a:pt x="1338" y="0"/>
                    </a:moveTo>
                    <a:cubicBezTo>
                      <a:pt x="1326" y="0"/>
                      <a:pt x="1314" y="2"/>
                      <a:pt x="1302" y="6"/>
                    </a:cubicBezTo>
                    <a:lnTo>
                      <a:pt x="184" y="143"/>
                    </a:lnTo>
                    <a:lnTo>
                      <a:pt x="161" y="143"/>
                    </a:lnTo>
                    <a:cubicBezTo>
                      <a:pt x="69" y="166"/>
                      <a:pt x="1" y="280"/>
                      <a:pt x="24" y="371"/>
                    </a:cubicBezTo>
                    <a:cubicBezTo>
                      <a:pt x="44" y="451"/>
                      <a:pt x="115" y="513"/>
                      <a:pt x="208" y="513"/>
                    </a:cubicBezTo>
                    <a:cubicBezTo>
                      <a:pt x="222" y="513"/>
                      <a:pt x="237" y="511"/>
                      <a:pt x="252" y="508"/>
                    </a:cubicBezTo>
                    <a:lnTo>
                      <a:pt x="1348" y="257"/>
                    </a:lnTo>
                    <a:cubicBezTo>
                      <a:pt x="1393" y="234"/>
                      <a:pt x="1439" y="166"/>
                      <a:pt x="1439" y="98"/>
                    </a:cubicBezTo>
                    <a:cubicBezTo>
                      <a:pt x="1439" y="41"/>
                      <a:pt x="1393" y="0"/>
                      <a:pt x="133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34"/>
              <p:cNvSpPr/>
              <p:nvPr/>
            </p:nvSpPr>
            <p:spPr>
              <a:xfrm>
                <a:off x="8194617" y="3327509"/>
                <a:ext cx="21276" cy="11803"/>
              </a:xfrm>
              <a:custGeom>
                <a:avLst/>
                <a:gdLst/>
                <a:ahLst/>
                <a:cxnLst/>
                <a:rect l="l" t="t" r="r" b="b"/>
                <a:pathLst>
                  <a:path w="1370" h="760" extrusionOk="0">
                    <a:moveTo>
                      <a:pt x="1225" y="1"/>
                    </a:moveTo>
                    <a:cubicBezTo>
                      <a:pt x="1212" y="1"/>
                      <a:pt x="1200" y="2"/>
                      <a:pt x="1187" y="7"/>
                    </a:cubicBezTo>
                    <a:lnTo>
                      <a:pt x="137" y="395"/>
                    </a:lnTo>
                    <a:cubicBezTo>
                      <a:pt x="137" y="417"/>
                      <a:pt x="114" y="417"/>
                      <a:pt x="114" y="417"/>
                    </a:cubicBezTo>
                    <a:cubicBezTo>
                      <a:pt x="23" y="463"/>
                      <a:pt x="0" y="577"/>
                      <a:pt x="46" y="669"/>
                    </a:cubicBezTo>
                    <a:cubicBezTo>
                      <a:pt x="76" y="729"/>
                      <a:pt x="127" y="760"/>
                      <a:pt x="184" y="760"/>
                    </a:cubicBezTo>
                    <a:cubicBezTo>
                      <a:pt x="213" y="760"/>
                      <a:pt x="244" y="752"/>
                      <a:pt x="274" y="737"/>
                    </a:cubicBezTo>
                    <a:lnTo>
                      <a:pt x="1278" y="235"/>
                    </a:lnTo>
                    <a:cubicBezTo>
                      <a:pt x="1347" y="212"/>
                      <a:pt x="1370" y="144"/>
                      <a:pt x="1347" y="75"/>
                    </a:cubicBezTo>
                    <a:cubicBezTo>
                      <a:pt x="1328" y="38"/>
                      <a:pt x="1279" y="1"/>
                      <a:pt x="122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34"/>
              <p:cNvSpPr/>
              <p:nvPr/>
            </p:nvSpPr>
            <p:spPr>
              <a:xfrm>
                <a:off x="8187876" y="3311821"/>
                <a:ext cx="17735" cy="16943"/>
              </a:xfrm>
              <a:custGeom>
                <a:avLst/>
                <a:gdLst/>
                <a:ahLst/>
                <a:cxnLst/>
                <a:rect l="l" t="t" r="r" b="b"/>
                <a:pathLst>
                  <a:path w="1142" h="1091" extrusionOk="0">
                    <a:moveTo>
                      <a:pt x="1016" y="1"/>
                    </a:moveTo>
                    <a:cubicBezTo>
                      <a:pt x="988" y="1"/>
                      <a:pt x="959" y="12"/>
                      <a:pt x="936" y="35"/>
                    </a:cubicBezTo>
                    <a:lnTo>
                      <a:pt x="69" y="766"/>
                    </a:lnTo>
                    <a:cubicBezTo>
                      <a:pt x="0" y="857"/>
                      <a:pt x="0" y="971"/>
                      <a:pt x="69" y="1039"/>
                    </a:cubicBezTo>
                    <a:cubicBezTo>
                      <a:pt x="103" y="1074"/>
                      <a:pt x="149" y="1091"/>
                      <a:pt x="195" y="1091"/>
                    </a:cubicBezTo>
                    <a:cubicBezTo>
                      <a:pt x="240" y="1091"/>
                      <a:pt x="286" y="1074"/>
                      <a:pt x="320" y="1039"/>
                    </a:cubicBezTo>
                    <a:lnTo>
                      <a:pt x="1096" y="218"/>
                    </a:lnTo>
                    <a:cubicBezTo>
                      <a:pt x="1142" y="172"/>
                      <a:pt x="1142" y="104"/>
                      <a:pt x="1096" y="35"/>
                    </a:cubicBezTo>
                    <a:cubicBezTo>
                      <a:pt x="1073" y="12"/>
                      <a:pt x="1045" y="1"/>
                      <a:pt x="10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34"/>
              <p:cNvSpPr/>
              <p:nvPr/>
            </p:nvSpPr>
            <p:spPr>
              <a:xfrm>
                <a:off x="8176879" y="3300266"/>
                <a:ext cx="14552" cy="19552"/>
              </a:xfrm>
              <a:custGeom>
                <a:avLst/>
                <a:gdLst/>
                <a:ahLst/>
                <a:cxnLst/>
                <a:rect l="l" t="t" r="r" b="b"/>
                <a:pathLst>
                  <a:path w="937" h="1259" extrusionOk="0">
                    <a:moveTo>
                      <a:pt x="801" y="1"/>
                    </a:moveTo>
                    <a:cubicBezTo>
                      <a:pt x="760" y="1"/>
                      <a:pt x="714" y="20"/>
                      <a:pt x="686" y="49"/>
                    </a:cubicBezTo>
                    <a:lnTo>
                      <a:pt x="47" y="985"/>
                    </a:lnTo>
                    <a:cubicBezTo>
                      <a:pt x="1" y="1076"/>
                      <a:pt x="24" y="1190"/>
                      <a:pt x="115" y="1236"/>
                    </a:cubicBezTo>
                    <a:cubicBezTo>
                      <a:pt x="145" y="1251"/>
                      <a:pt x="178" y="1258"/>
                      <a:pt x="211" y="1258"/>
                    </a:cubicBezTo>
                    <a:cubicBezTo>
                      <a:pt x="275" y="1258"/>
                      <a:pt x="336" y="1228"/>
                      <a:pt x="366" y="1167"/>
                    </a:cubicBezTo>
                    <a:lnTo>
                      <a:pt x="914" y="186"/>
                    </a:lnTo>
                    <a:cubicBezTo>
                      <a:pt x="937" y="140"/>
                      <a:pt x="937" y="49"/>
                      <a:pt x="868" y="26"/>
                    </a:cubicBezTo>
                    <a:cubicBezTo>
                      <a:pt x="851" y="8"/>
                      <a:pt x="827" y="1"/>
                      <a:pt x="8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34"/>
              <p:cNvSpPr/>
              <p:nvPr/>
            </p:nvSpPr>
            <p:spPr>
              <a:xfrm>
                <a:off x="8163056" y="3291304"/>
                <a:ext cx="11710" cy="21152"/>
              </a:xfrm>
              <a:custGeom>
                <a:avLst/>
                <a:gdLst/>
                <a:ahLst/>
                <a:cxnLst/>
                <a:rect l="l" t="t" r="r" b="b"/>
                <a:pathLst>
                  <a:path w="754" h="1362" extrusionOk="0">
                    <a:moveTo>
                      <a:pt x="631" y="1"/>
                    </a:moveTo>
                    <a:cubicBezTo>
                      <a:pt x="576" y="1"/>
                      <a:pt x="520" y="27"/>
                      <a:pt x="503" y="78"/>
                    </a:cubicBezTo>
                    <a:lnTo>
                      <a:pt x="46" y="1105"/>
                    </a:lnTo>
                    <a:cubicBezTo>
                      <a:pt x="1" y="1219"/>
                      <a:pt x="46" y="1310"/>
                      <a:pt x="161" y="1356"/>
                    </a:cubicBezTo>
                    <a:cubicBezTo>
                      <a:pt x="176" y="1360"/>
                      <a:pt x="193" y="1362"/>
                      <a:pt x="209" y="1362"/>
                    </a:cubicBezTo>
                    <a:cubicBezTo>
                      <a:pt x="288" y="1362"/>
                      <a:pt x="370" y="1318"/>
                      <a:pt x="389" y="1242"/>
                    </a:cubicBezTo>
                    <a:lnTo>
                      <a:pt x="754" y="169"/>
                    </a:lnTo>
                    <a:cubicBezTo>
                      <a:pt x="754" y="101"/>
                      <a:pt x="731" y="32"/>
                      <a:pt x="685" y="9"/>
                    </a:cubicBezTo>
                    <a:cubicBezTo>
                      <a:pt x="668" y="4"/>
                      <a:pt x="650" y="1"/>
                      <a:pt x="63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34"/>
              <p:cNvSpPr/>
              <p:nvPr/>
            </p:nvSpPr>
            <p:spPr>
              <a:xfrm>
                <a:off x="8097480" y="3301617"/>
                <a:ext cx="107064" cy="99842"/>
              </a:xfrm>
              <a:custGeom>
                <a:avLst/>
                <a:gdLst/>
                <a:ahLst/>
                <a:cxnLst/>
                <a:rect l="l" t="t" r="r" b="b"/>
                <a:pathLst>
                  <a:path w="6894" h="6429" extrusionOk="0">
                    <a:moveTo>
                      <a:pt x="3452" y="0"/>
                    </a:moveTo>
                    <a:cubicBezTo>
                      <a:pt x="3262" y="0"/>
                      <a:pt x="3069" y="17"/>
                      <a:pt x="2876" y="53"/>
                    </a:cubicBezTo>
                    <a:cubicBezTo>
                      <a:pt x="1141" y="350"/>
                      <a:pt x="0" y="2016"/>
                      <a:pt x="297" y="3774"/>
                    </a:cubicBezTo>
                    <a:cubicBezTo>
                      <a:pt x="581" y="5335"/>
                      <a:pt x="1928" y="6428"/>
                      <a:pt x="3442" y="6428"/>
                    </a:cubicBezTo>
                    <a:cubicBezTo>
                      <a:pt x="3632" y="6428"/>
                      <a:pt x="3824" y="6411"/>
                      <a:pt x="4017" y="6376"/>
                    </a:cubicBezTo>
                    <a:cubicBezTo>
                      <a:pt x="5752" y="6079"/>
                      <a:pt x="6893" y="4413"/>
                      <a:pt x="6574" y="2655"/>
                    </a:cubicBezTo>
                    <a:cubicBezTo>
                      <a:pt x="6310" y="1093"/>
                      <a:pt x="4965" y="0"/>
                      <a:pt x="345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34"/>
              <p:cNvSpPr/>
              <p:nvPr/>
            </p:nvSpPr>
            <p:spPr>
              <a:xfrm>
                <a:off x="8096766" y="3305966"/>
                <a:ext cx="106707" cy="99392"/>
              </a:xfrm>
              <a:custGeom>
                <a:avLst/>
                <a:gdLst/>
                <a:ahLst/>
                <a:cxnLst/>
                <a:rect l="l" t="t" r="r" b="b"/>
                <a:pathLst>
                  <a:path w="6871" h="6400" extrusionOk="0">
                    <a:moveTo>
                      <a:pt x="3426" y="0"/>
                    </a:moveTo>
                    <a:cubicBezTo>
                      <a:pt x="3245" y="0"/>
                      <a:pt x="3061" y="15"/>
                      <a:pt x="2876" y="47"/>
                    </a:cubicBezTo>
                    <a:cubicBezTo>
                      <a:pt x="1164" y="366"/>
                      <a:pt x="0" y="2010"/>
                      <a:pt x="320" y="3767"/>
                    </a:cubicBezTo>
                    <a:cubicBezTo>
                      <a:pt x="604" y="5309"/>
                      <a:pt x="1933" y="6399"/>
                      <a:pt x="3426" y="6399"/>
                    </a:cubicBezTo>
                    <a:cubicBezTo>
                      <a:pt x="3614" y="6399"/>
                      <a:pt x="3804" y="6382"/>
                      <a:pt x="3995" y="6347"/>
                    </a:cubicBezTo>
                    <a:cubicBezTo>
                      <a:pt x="5730" y="6050"/>
                      <a:pt x="6871" y="4384"/>
                      <a:pt x="6574" y="2649"/>
                    </a:cubicBezTo>
                    <a:cubicBezTo>
                      <a:pt x="6289" y="1078"/>
                      <a:pt x="4946" y="0"/>
                      <a:pt x="342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34"/>
              <p:cNvSpPr/>
              <p:nvPr/>
            </p:nvSpPr>
            <p:spPr>
              <a:xfrm>
                <a:off x="8103507" y="3310160"/>
                <a:ext cx="69124" cy="64760"/>
              </a:xfrm>
              <a:custGeom>
                <a:avLst/>
                <a:gdLst/>
                <a:ahLst/>
                <a:cxnLst/>
                <a:rect l="l" t="t" r="r" b="b"/>
                <a:pathLst>
                  <a:path w="4451" h="4170" extrusionOk="0">
                    <a:moveTo>
                      <a:pt x="2207" y="1"/>
                    </a:moveTo>
                    <a:cubicBezTo>
                      <a:pt x="2096" y="1"/>
                      <a:pt x="1984" y="10"/>
                      <a:pt x="1872" y="28"/>
                    </a:cubicBezTo>
                    <a:cubicBezTo>
                      <a:pt x="753" y="233"/>
                      <a:pt x="0" y="1306"/>
                      <a:pt x="206" y="2447"/>
                    </a:cubicBezTo>
                    <a:cubicBezTo>
                      <a:pt x="389" y="3445"/>
                      <a:pt x="1261" y="4170"/>
                      <a:pt x="2241" y="4170"/>
                    </a:cubicBezTo>
                    <a:cubicBezTo>
                      <a:pt x="2360" y="4170"/>
                      <a:pt x="2481" y="4159"/>
                      <a:pt x="2602" y="4137"/>
                    </a:cubicBezTo>
                    <a:cubicBezTo>
                      <a:pt x="3721" y="3931"/>
                      <a:pt x="4451" y="2858"/>
                      <a:pt x="4268" y="1717"/>
                    </a:cubicBezTo>
                    <a:cubicBezTo>
                      <a:pt x="4084" y="711"/>
                      <a:pt x="3197" y="1"/>
                      <a:pt x="220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34"/>
              <p:cNvSpPr/>
              <p:nvPr/>
            </p:nvSpPr>
            <p:spPr>
              <a:xfrm>
                <a:off x="8155973" y="3337496"/>
                <a:ext cx="23761" cy="15747"/>
              </a:xfrm>
              <a:custGeom>
                <a:avLst/>
                <a:gdLst/>
                <a:ahLst/>
                <a:cxnLst/>
                <a:rect l="l" t="t" r="r" b="b"/>
                <a:pathLst>
                  <a:path w="1530" h="1014" extrusionOk="0">
                    <a:moveTo>
                      <a:pt x="730" y="1"/>
                    </a:moveTo>
                    <a:cubicBezTo>
                      <a:pt x="351" y="1"/>
                      <a:pt x="45" y="178"/>
                      <a:pt x="23" y="436"/>
                    </a:cubicBezTo>
                    <a:cubicBezTo>
                      <a:pt x="0" y="733"/>
                      <a:pt x="297" y="984"/>
                      <a:pt x="708" y="1007"/>
                    </a:cubicBezTo>
                    <a:cubicBezTo>
                      <a:pt x="746" y="1011"/>
                      <a:pt x="785" y="1013"/>
                      <a:pt x="822" y="1013"/>
                    </a:cubicBezTo>
                    <a:cubicBezTo>
                      <a:pt x="1184" y="1013"/>
                      <a:pt x="1486" y="821"/>
                      <a:pt x="1507" y="573"/>
                    </a:cubicBezTo>
                    <a:cubicBezTo>
                      <a:pt x="1530" y="299"/>
                      <a:pt x="1210" y="48"/>
                      <a:pt x="799" y="3"/>
                    </a:cubicBezTo>
                    <a:cubicBezTo>
                      <a:pt x="776" y="1"/>
                      <a:pt x="753" y="1"/>
                      <a:pt x="73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34"/>
              <p:cNvSpPr/>
              <p:nvPr/>
            </p:nvSpPr>
            <p:spPr>
              <a:xfrm>
                <a:off x="7892910" y="3333892"/>
                <a:ext cx="21649" cy="6911"/>
              </a:xfrm>
              <a:custGeom>
                <a:avLst/>
                <a:gdLst/>
                <a:ahLst/>
                <a:cxnLst/>
                <a:rect l="l" t="t" r="r" b="b"/>
                <a:pathLst>
                  <a:path w="1394" h="445" extrusionOk="0">
                    <a:moveTo>
                      <a:pt x="126" y="1"/>
                    </a:moveTo>
                    <a:cubicBezTo>
                      <a:pt x="77" y="1"/>
                      <a:pt x="42" y="41"/>
                      <a:pt x="24" y="98"/>
                    </a:cubicBezTo>
                    <a:cubicBezTo>
                      <a:pt x="1" y="166"/>
                      <a:pt x="46" y="235"/>
                      <a:pt x="115" y="235"/>
                    </a:cubicBezTo>
                    <a:lnTo>
                      <a:pt x="1188" y="440"/>
                    </a:lnTo>
                    <a:cubicBezTo>
                      <a:pt x="1203" y="443"/>
                      <a:pt x="1217" y="444"/>
                      <a:pt x="1231" y="444"/>
                    </a:cubicBezTo>
                    <a:cubicBezTo>
                      <a:pt x="1324" y="444"/>
                      <a:pt x="1393" y="380"/>
                      <a:pt x="1393" y="280"/>
                    </a:cubicBezTo>
                    <a:cubicBezTo>
                      <a:pt x="1393" y="189"/>
                      <a:pt x="1325" y="98"/>
                      <a:pt x="1233" y="98"/>
                    </a:cubicBezTo>
                    <a:lnTo>
                      <a:pt x="161" y="6"/>
                    </a:lnTo>
                    <a:cubicBezTo>
                      <a:pt x="148" y="2"/>
                      <a:pt x="137" y="1"/>
                      <a:pt x="12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34"/>
              <p:cNvSpPr/>
              <p:nvPr/>
            </p:nvSpPr>
            <p:spPr>
              <a:xfrm>
                <a:off x="7892910" y="3317677"/>
                <a:ext cx="21292" cy="9318"/>
              </a:xfrm>
              <a:custGeom>
                <a:avLst/>
                <a:gdLst/>
                <a:ahLst/>
                <a:cxnLst/>
                <a:rect l="l" t="t" r="r" b="b"/>
                <a:pathLst>
                  <a:path w="1371" h="600" extrusionOk="0">
                    <a:moveTo>
                      <a:pt x="161" y="0"/>
                    </a:moveTo>
                    <a:cubicBezTo>
                      <a:pt x="115" y="0"/>
                      <a:pt x="46" y="23"/>
                      <a:pt x="24" y="92"/>
                    </a:cubicBezTo>
                    <a:cubicBezTo>
                      <a:pt x="1" y="137"/>
                      <a:pt x="46" y="206"/>
                      <a:pt x="92" y="229"/>
                    </a:cubicBezTo>
                    <a:lnTo>
                      <a:pt x="1119" y="594"/>
                    </a:lnTo>
                    <a:lnTo>
                      <a:pt x="1142" y="594"/>
                    </a:lnTo>
                    <a:cubicBezTo>
                      <a:pt x="1157" y="598"/>
                      <a:pt x="1173" y="600"/>
                      <a:pt x="1187" y="600"/>
                    </a:cubicBezTo>
                    <a:cubicBezTo>
                      <a:pt x="1262" y="600"/>
                      <a:pt x="1329" y="552"/>
                      <a:pt x="1348" y="457"/>
                    </a:cubicBezTo>
                    <a:cubicBezTo>
                      <a:pt x="1370" y="366"/>
                      <a:pt x="1325" y="274"/>
                      <a:pt x="1233" y="252"/>
                    </a:cubicBezTo>
                    <a:lnTo>
                      <a:pt x="161"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34"/>
              <p:cNvSpPr/>
              <p:nvPr/>
            </p:nvSpPr>
            <p:spPr>
              <a:xfrm>
                <a:off x="7898238" y="3301943"/>
                <a:ext cx="19863" cy="12843"/>
              </a:xfrm>
              <a:custGeom>
                <a:avLst/>
                <a:gdLst/>
                <a:ahLst/>
                <a:cxnLst/>
                <a:rect l="l" t="t" r="r" b="b"/>
                <a:pathLst>
                  <a:path w="1279" h="827" extrusionOk="0">
                    <a:moveTo>
                      <a:pt x="142" y="0"/>
                    </a:moveTo>
                    <a:cubicBezTo>
                      <a:pt x="102" y="0"/>
                      <a:pt x="56" y="21"/>
                      <a:pt x="23" y="55"/>
                    </a:cubicBezTo>
                    <a:cubicBezTo>
                      <a:pt x="0" y="100"/>
                      <a:pt x="23" y="192"/>
                      <a:pt x="69" y="215"/>
                    </a:cubicBezTo>
                    <a:lnTo>
                      <a:pt x="982" y="808"/>
                    </a:lnTo>
                    <a:lnTo>
                      <a:pt x="1005" y="808"/>
                    </a:lnTo>
                    <a:cubicBezTo>
                      <a:pt x="1030" y="821"/>
                      <a:pt x="1056" y="826"/>
                      <a:pt x="1080" y="826"/>
                    </a:cubicBezTo>
                    <a:cubicBezTo>
                      <a:pt x="1143" y="826"/>
                      <a:pt x="1200" y="789"/>
                      <a:pt x="1233" y="740"/>
                    </a:cubicBezTo>
                    <a:cubicBezTo>
                      <a:pt x="1278" y="648"/>
                      <a:pt x="1256" y="534"/>
                      <a:pt x="1164" y="488"/>
                    </a:cubicBezTo>
                    <a:lnTo>
                      <a:pt x="183" y="9"/>
                    </a:lnTo>
                    <a:cubicBezTo>
                      <a:pt x="171" y="3"/>
                      <a:pt x="157" y="0"/>
                      <a:pt x="1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34"/>
              <p:cNvSpPr/>
              <p:nvPr/>
            </p:nvSpPr>
            <p:spPr>
              <a:xfrm>
                <a:off x="7909576" y="3287871"/>
                <a:ext cx="15965" cy="17502"/>
              </a:xfrm>
              <a:custGeom>
                <a:avLst/>
                <a:gdLst/>
                <a:ahLst/>
                <a:cxnLst/>
                <a:rect l="l" t="t" r="r" b="b"/>
                <a:pathLst>
                  <a:path w="1028" h="1127" extrusionOk="0">
                    <a:moveTo>
                      <a:pt x="129" y="0"/>
                    </a:moveTo>
                    <a:cubicBezTo>
                      <a:pt x="107" y="0"/>
                      <a:pt x="87" y="8"/>
                      <a:pt x="69" y="25"/>
                    </a:cubicBezTo>
                    <a:cubicBezTo>
                      <a:pt x="1" y="71"/>
                      <a:pt x="1" y="139"/>
                      <a:pt x="46" y="185"/>
                    </a:cubicBezTo>
                    <a:lnTo>
                      <a:pt x="685" y="1052"/>
                    </a:lnTo>
                    <a:cubicBezTo>
                      <a:pt x="708" y="1052"/>
                      <a:pt x="708" y="1075"/>
                      <a:pt x="708" y="1075"/>
                    </a:cubicBezTo>
                    <a:cubicBezTo>
                      <a:pt x="742" y="1109"/>
                      <a:pt x="788" y="1126"/>
                      <a:pt x="834" y="1126"/>
                    </a:cubicBezTo>
                    <a:cubicBezTo>
                      <a:pt x="879" y="1126"/>
                      <a:pt x="925" y="1109"/>
                      <a:pt x="959" y="1075"/>
                    </a:cubicBezTo>
                    <a:cubicBezTo>
                      <a:pt x="1028" y="1006"/>
                      <a:pt x="1028" y="892"/>
                      <a:pt x="959" y="824"/>
                    </a:cubicBezTo>
                    <a:lnTo>
                      <a:pt x="229" y="48"/>
                    </a:lnTo>
                    <a:cubicBezTo>
                      <a:pt x="201" y="20"/>
                      <a:pt x="164" y="0"/>
                      <a:pt x="12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34"/>
              <p:cNvSpPr/>
              <p:nvPr/>
            </p:nvSpPr>
            <p:spPr>
              <a:xfrm>
                <a:off x="7924471" y="3278179"/>
                <a:ext cx="12424" cy="19941"/>
              </a:xfrm>
              <a:custGeom>
                <a:avLst/>
                <a:gdLst/>
                <a:ahLst/>
                <a:cxnLst/>
                <a:rect l="l" t="t" r="r" b="b"/>
                <a:pathLst>
                  <a:path w="800" h="1284" extrusionOk="0">
                    <a:moveTo>
                      <a:pt x="132" y="1"/>
                    </a:moveTo>
                    <a:cubicBezTo>
                      <a:pt x="118" y="1"/>
                      <a:pt x="104" y="4"/>
                      <a:pt x="92" y="10"/>
                    </a:cubicBezTo>
                    <a:cubicBezTo>
                      <a:pt x="23" y="33"/>
                      <a:pt x="0" y="101"/>
                      <a:pt x="23" y="170"/>
                    </a:cubicBezTo>
                    <a:lnTo>
                      <a:pt x="434" y="1174"/>
                    </a:lnTo>
                    <a:cubicBezTo>
                      <a:pt x="484" y="1241"/>
                      <a:pt x="546" y="1283"/>
                      <a:pt x="612" y="1283"/>
                    </a:cubicBezTo>
                    <a:cubicBezTo>
                      <a:pt x="636" y="1283"/>
                      <a:pt x="661" y="1277"/>
                      <a:pt x="685" y="1265"/>
                    </a:cubicBezTo>
                    <a:cubicBezTo>
                      <a:pt x="776" y="1197"/>
                      <a:pt x="799" y="1105"/>
                      <a:pt x="754" y="1014"/>
                    </a:cubicBezTo>
                    <a:lnTo>
                      <a:pt x="229" y="56"/>
                    </a:lnTo>
                    <a:cubicBezTo>
                      <a:pt x="212" y="22"/>
                      <a:pt x="171" y="1"/>
                      <a:pt x="13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34"/>
              <p:cNvSpPr/>
              <p:nvPr/>
            </p:nvSpPr>
            <p:spPr>
              <a:xfrm>
                <a:off x="7941137" y="3271236"/>
                <a:ext cx="9582" cy="21012"/>
              </a:xfrm>
              <a:custGeom>
                <a:avLst/>
                <a:gdLst/>
                <a:ahLst/>
                <a:cxnLst/>
                <a:rect l="l" t="t" r="r" b="b"/>
                <a:pathLst>
                  <a:path w="617" h="1353" extrusionOk="0">
                    <a:moveTo>
                      <a:pt x="114" y="0"/>
                    </a:moveTo>
                    <a:cubicBezTo>
                      <a:pt x="46" y="23"/>
                      <a:pt x="0" y="92"/>
                      <a:pt x="23" y="160"/>
                    </a:cubicBezTo>
                    <a:lnTo>
                      <a:pt x="251" y="1210"/>
                    </a:lnTo>
                    <a:cubicBezTo>
                      <a:pt x="251" y="1210"/>
                      <a:pt x="251" y="1233"/>
                      <a:pt x="251" y="1233"/>
                    </a:cubicBezTo>
                    <a:cubicBezTo>
                      <a:pt x="270" y="1309"/>
                      <a:pt x="352" y="1353"/>
                      <a:pt x="431" y="1353"/>
                    </a:cubicBezTo>
                    <a:cubicBezTo>
                      <a:pt x="447" y="1353"/>
                      <a:pt x="464" y="1351"/>
                      <a:pt x="479" y="1347"/>
                    </a:cubicBezTo>
                    <a:cubicBezTo>
                      <a:pt x="571" y="1301"/>
                      <a:pt x="616" y="1210"/>
                      <a:pt x="594" y="1119"/>
                    </a:cubicBezTo>
                    <a:lnTo>
                      <a:pt x="251" y="92"/>
                    </a:lnTo>
                    <a:cubicBezTo>
                      <a:pt x="228" y="23"/>
                      <a:pt x="160" y="0"/>
                      <a:pt x="11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34"/>
              <p:cNvSpPr/>
              <p:nvPr/>
            </p:nvSpPr>
            <p:spPr>
              <a:xfrm>
                <a:off x="7906749" y="3281845"/>
                <a:ext cx="104222" cy="96022"/>
              </a:xfrm>
              <a:custGeom>
                <a:avLst/>
                <a:gdLst/>
                <a:ahLst/>
                <a:cxnLst/>
                <a:rect l="l" t="t" r="r" b="b"/>
                <a:pathLst>
                  <a:path w="6711" h="6183" extrusionOk="0">
                    <a:moveTo>
                      <a:pt x="3349" y="0"/>
                    </a:moveTo>
                    <a:cubicBezTo>
                      <a:pt x="1928" y="0"/>
                      <a:pt x="663" y="1018"/>
                      <a:pt x="365" y="2467"/>
                    </a:cubicBezTo>
                    <a:cubicBezTo>
                      <a:pt x="0" y="4134"/>
                      <a:pt x="1073" y="5777"/>
                      <a:pt x="2716" y="6119"/>
                    </a:cubicBezTo>
                    <a:cubicBezTo>
                      <a:pt x="2925" y="6162"/>
                      <a:pt x="3134" y="6183"/>
                      <a:pt x="3339" y="6183"/>
                    </a:cubicBezTo>
                    <a:cubicBezTo>
                      <a:pt x="4769" y="6183"/>
                      <a:pt x="6046" y="5180"/>
                      <a:pt x="6345" y="3723"/>
                    </a:cubicBezTo>
                    <a:cubicBezTo>
                      <a:pt x="6711" y="2056"/>
                      <a:pt x="5661" y="413"/>
                      <a:pt x="3994" y="71"/>
                    </a:cubicBezTo>
                    <a:cubicBezTo>
                      <a:pt x="3778" y="23"/>
                      <a:pt x="3561" y="0"/>
                      <a:pt x="334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34"/>
              <p:cNvSpPr/>
              <p:nvPr/>
            </p:nvSpPr>
            <p:spPr>
              <a:xfrm>
                <a:off x="7907805" y="3286178"/>
                <a:ext cx="103523" cy="95603"/>
              </a:xfrm>
              <a:custGeom>
                <a:avLst/>
                <a:gdLst/>
                <a:ahLst/>
                <a:cxnLst/>
                <a:rect l="l" t="t" r="r" b="b"/>
                <a:pathLst>
                  <a:path w="6666" h="6156" extrusionOk="0">
                    <a:moveTo>
                      <a:pt x="3324" y="1"/>
                    </a:moveTo>
                    <a:cubicBezTo>
                      <a:pt x="1913" y="1"/>
                      <a:pt x="642" y="986"/>
                      <a:pt x="343" y="2439"/>
                    </a:cubicBezTo>
                    <a:cubicBezTo>
                      <a:pt x="1" y="4106"/>
                      <a:pt x="1050" y="5726"/>
                      <a:pt x="2694" y="6091"/>
                    </a:cubicBezTo>
                    <a:cubicBezTo>
                      <a:pt x="2900" y="6134"/>
                      <a:pt x="3106" y="6155"/>
                      <a:pt x="3309" y="6155"/>
                    </a:cubicBezTo>
                    <a:cubicBezTo>
                      <a:pt x="4724" y="6155"/>
                      <a:pt x="6001" y="5152"/>
                      <a:pt x="6300" y="3695"/>
                    </a:cubicBezTo>
                    <a:cubicBezTo>
                      <a:pt x="6665" y="2028"/>
                      <a:pt x="5593" y="408"/>
                      <a:pt x="3949" y="66"/>
                    </a:cubicBezTo>
                    <a:cubicBezTo>
                      <a:pt x="3740" y="22"/>
                      <a:pt x="3531" y="1"/>
                      <a:pt x="332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34"/>
              <p:cNvSpPr/>
              <p:nvPr/>
            </p:nvSpPr>
            <p:spPr>
              <a:xfrm>
                <a:off x="7911347" y="3295482"/>
                <a:ext cx="67012" cy="62213"/>
              </a:xfrm>
              <a:custGeom>
                <a:avLst/>
                <a:gdLst/>
                <a:ahLst/>
                <a:cxnLst/>
                <a:rect l="l" t="t" r="r" b="b"/>
                <a:pathLst>
                  <a:path w="4315" h="4006" extrusionOk="0">
                    <a:moveTo>
                      <a:pt x="2182" y="1"/>
                    </a:moveTo>
                    <a:cubicBezTo>
                      <a:pt x="1268" y="1"/>
                      <a:pt x="430" y="645"/>
                      <a:pt x="229" y="1589"/>
                    </a:cubicBezTo>
                    <a:cubicBezTo>
                      <a:pt x="1" y="2685"/>
                      <a:pt x="686" y="3735"/>
                      <a:pt x="1735" y="3963"/>
                    </a:cubicBezTo>
                    <a:cubicBezTo>
                      <a:pt x="1872" y="3992"/>
                      <a:pt x="2007" y="4006"/>
                      <a:pt x="2141" y="4006"/>
                    </a:cubicBezTo>
                    <a:cubicBezTo>
                      <a:pt x="3061" y="4006"/>
                      <a:pt x="3887" y="3348"/>
                      <a:pt x="4086" y="2411"/>
                    </a:cubicBezTo>
                    <a:cubicBezTo>
                      <a:pt x="4315" y="1338"/>
                      <a:pt x="3630" y="265"/>
                      <a:pt x="2557" y="37"/>
                    </a:cubicBezTo>
                    <a:cubicBezTo>
                      <a:pt x="2432" y="13"/>
                      <a:pt x="2306" y="1"/>
                      <a:pt x="218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34"/>
              <p:cNvSpPr/>
              <p:nvPr/>
            </p:nvSpPr>
            <p:spPr>
              <a:xfrm>
                <a:off x="7965242" y="3323968"/>
                <a:ext cx="23404" cy="15437"/>
              </a:xfrm>
              <a:custGeom>
                <a:avLst/>
                <a:gdLst/>
                <a:ahLst/>
                <a:cxnLst/>
                <a:rect l="l" t="t" r="r" b="b"/>
                <a:pathLst>
                  <a:path w="1507" h="994" extrusionOk="0">
                    <a:moveTo>
                      <a:pt x="627" y="1"/>
                    </a:moveTo>
                    <a:cubicBezTo>
                      <a:pt x="339" y="1"/>
                      <a:pt x="100" y="128"/>
                      <a:pt x="46" y="326"/>
                    </a:cubicBezTo>
                    <a:cubicBezTo>
                      <a:pt x="0" y="600"/>
                      <a:pt x="251" y="874"/>
                      <a:pt x="639" y="965"/>
                    </a:cubicBezTo>
                    <a:cubicBezTo>
                      <a:pt x="721" y="984"/>
                      <a:pt x="801" y="993"/>
                      <a:pt x="877" y="993"/>
                    </a:cubicBezTo>
                    <a:cubicBezTo>
                      <a:pt x="1160" y="993"/>
                      <a:pt x="1384" y="866"/>
                      <a:pt x="1438" y="668"/>
                    </a:cubicBezTo>
                    <a:cubicBezTo>
                      <a:pt x="1507" y="417"/>
                      <a:pt x="1256" y="120"/>
                      <a:pt x="868" y="29"/>
                    </a:cubicBezTo>
                    <a:cubicBezTo>
                      <a:pt x="786" y="10"/>
                      <a:pt x="705" y="1"/>
                      <a:pt x="62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34"/>
              <p:cNvSpPr/>
              <p:nvPr/>
            </p:nvSpPr>
            <p:spPr>
              <a:xfrm>
                <a:off x="8048897" y="3453458"/>
                <a:ext cx="31215" cy="8309"/>
              </a:xfrm>
              <a:custGeom>
                <a:avLst/>
                <a:gdLst/>
                <a:ahLst/>
                <a:cxnLst/>
                <a:rect l="l" t="t" r="r" b="b"/>
                <a:pathLst>
                  <a:path w="2010" h="535" extrusionOk="0">
                    <a:moveTo>
                      <a:pt x="1918" y="1"/>
                    </a:moveTo>
                    <a:cubicBezTo>
                      <a:pt x="1644" y="183"/>
                      <a:pt x="1348" y="320"/>
                      <a:pt x="1028" y="389"/>
                    </a:cubicBezTo>
                    <a:cubicBezTo>
                      <a:pt x="922" y="404"/>
                      <a:pt x="813" y="411"/>
                      <a:pt x="703" y="411"/>
                    </a:cubicBezTo>
                    <a:cubicBezTo>
                      <a:pt x="483" y="411"/>
                      <a:pt x="260" y="381"/>
                      <a:pt x="47" y="320"/>
                    </a:cubicBezTo>
                    <a:cubicBezTo>
                      <a:pt x="40" y="313"/>
                      <a:pt x="33" y="311"/>
                      <a:pt x="27" y="311"/>
                    </a:cubicBezTo>
                    <a:cubicBezTo>
                      <a:pt x="12" y="311"/>
                      <a:pt x="1" y="327"/>
                      <a:pt x="1" y="343"/>
                    </a:cubicBezTo>
                    <a:cubicBezTo>
                      <a:pt x="1" y="366"/>
                      <a:pt x="1" y="389"/>
                      <a:pt x="24" y="389"/>
                    </a:cubicBezTo>
                    <a:cubicBezTo>
                      <a:pt x="244" y="483"/>
                      <a:pt x="487" y="534"/>
                      <a:pt x="728" y="534"/>
                    </a:cubicBezTo>
                    <a:cubicBezTo>
                      <a:pt x="837" y="534"/>
                      <a:pt x="945" y="524"/>
                      <a:pt x="1051" y="503"/>
                    </a:cubicBezTo>
                    <a:cubicBezTo>
                      <a:pt x="1393" y="457"/>
                      <a:pt x="1736" y="320"/>
                      <a:pt x="1987" y="69"/>
                    </a:cubicBezTo>
                    <a:cubicBezTo>
                      <a:pt x="2010" y="46"/>
                      <a:pt x="2010" y="23"/>
                      <a:pt x="198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34"/>
              <p:cNvSpPr/>
              <p:nvPr/>
            </p:nvSpPr>
            <p:spPr>
              <a:xfrm>
                <a:off x="8130439" y="3218055"/>
                <a:ext cx="103057" cy="83241"/>
              </a:xfrm>
              <a:custGeom>
                <a:avLst/>
                <a:gdLst/>
                <a:ahLst/>
                <a:cxnLst/>
                <a:rect l="l" t="t" r="r" b="b"/>
                <a:pathLst>
                  <a:path w="6636" h="5360" extrusionOk="0">
                    <a:moveTo>
                      <a:pt x="2262" y="1"/>
                    </a:moveTo>
                    <a:cubicBezTo>
                      <a:pt x="2113" y="1"/>
                      <a:pt x="1967" y="29"/>
                      <a:pt x="1827" y="92"/>
                    </a:cubicBezTo>
                    <a:cubicBezTo>
                      <a:pt x="1" y="914"/>
                      <a:pt x="3470" y="4155"/>
                      <a:pt x="4018" y="4566"/>
                    </a:cubicBezTo>
                    <a:cubicBezTo>
                      <a:pt x="4355" y="4808"/>
                      <a:pt x="5326" y="5360"/>
                      <a:pt x="5945" y="5360"/>
                    </a:cubicBezTo>
                    <a:cubicBezTo>
                      <a:pt x="6376" y="5360"/>
                      <a:pt x="6635" y="5093"/>
                      <a:pt x="6392" y="4269"/>
                    </a:cubicBezTo>
                    <a:cubicBezTo>
                      <a:pt x="6392" y="4269"/>
                      <a:pt x="4073" y="1"/>
                      <a:pt x="226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34"/>
              <p:cNvSpPr/>
              <p:nvPr/>
            </p:nvSpPr>
            <p:spPr>
              <a:xfrm>
                <a:off x="7894495" y="3206809"/>
                <a:ext cx="118245" cy="67276"/>
              </a:xfrm>
              <a:custGeom>
                <a:avLst/>
                <a:gdLst/>
                <a:ahLst/>
                <a:cxnLst/>
                <a:rect l="l" t="t" r="r" b="b"/>
                <a:pathLst>
                  <a:path w="7614" h="4332" extrusionOk="0">
                    <a:moveTo>
                      <a:pt x="5301" y="1"/>
                    </a:moveTo>
                    <a:cubicBezTo>
                      <a:pt x="3498" y="1"/>
                      <a:pt x="584" y="3121"/>
                      <a:pt x="584" y="3121"/>
                    </a:cubicBezTo>
                    <a:cubicBezTo>
                      <a:pt x="0" y="4069"/>
                      <a:pt x="478" y="4331"/>
                      <a:pt x="1149" y="4331"/>
                    </a:cubicBezTo>
                    <a:cubicBezTo>
                      <a:pt x="1738" y="4331"/>
                      <a:pt x="2476" y="4129"/>
                      <a:pt x="2775" y="4011"/>
                    </a:cubicBezTo>
                    <a:cubicBezTo>
                      <a:pt x="3414" y="3738"/>
                      <a:pt x="7614" y="1523"/>
                      <a:pt x="6039" y="245"/>
                    </a:cubicBezTo>
                    <a:cubicBezTo>
                      <a:pt x="5829" y="75"/>
                      <a:pt x="5578" y="1"/>
                      <a:pt x="53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34"/>
              <p:cNvSpPr/>
              <p:nvPr/>
            </p:nvSpPr>
            <p:spPr>
              <a:xfrm>
                <a:off x="8015938" y="3276548"/>
                <a:ext cx="57430" cy="118416"/>
              </a:xfrm>
              <a:custGeom>
                <a:avLst/>
                <a:gdLst/>
                <a:ahLst/>
                <a:cxnLst/>
                <a:rect l="l" t="t" r="r" b="b"/>
                <a:pathLst>
                  <a:path w="3698" h="7625" extrusionOk="0">
                    <a:moveTo>
                      <a:pt x="3584" y="1"/>
                    </a:moveTo>
                    <a:cubicBezTo>
                      <a:pt x="3538" y="1"/>
                      <a:pt x="3515" y="46"/>
                      <a:pt x="3515" y="69"/>
                    </a:cubicBezTo>
                    <a:cubicBezTo>
                      <a:pt x="3515" y="549"/>
                      <a:pt x="3515" y="1051"/>
                      <a:pt x="3492" y="1530"/>
                    </a:cubicBezTo>
                    <a:cubicBezTo>
                      <a:pt x="3470" y="2009"/>
                      <a:pt x="3447" y="2489"/>
                      <a:pt x="3378" y="2968"/>
                    </a:cubicBezTo>
                    <a:cubicBezTo>
                      <a:pt x="3333" y="3447"/>
                      <a:pt x="3287" y="3927"/>
                      <a:pt x="3127" y="4383"/>
                    </a:cubicBezTo>
                    <a:cubicBezTo>
                      <a:pt x="3104" y="4497"/>
                      <a:pt x="3059" y="4589"/>
                      <a:pt x="2990" y="4680"/>
                    </a:cubicBezTo>
                    <a:cubicBezTo>
                      <a:pt x="2945" y="4771"/>
                      <a:pt x="2876" y="4817"/>
                      <a:pt x="2831" y="4817"/>
                    </a:cubicBezTo>
                    <a:cubicBezTo>
                      <a:pt x="2809" y="4819"/>
                      <a:pt x="2787" y="4820"/>
                      <a:pt x="2765" y="4820"/>
                    </a:cubicBezTo>
                    <a:cubicBezTo>
                      <a:pt x="2577" y="4820"/>
                      <a:pt x="2375" y="4739"/>
                      <a:pt x="2191" y="4657"/>
                    </a:cubicBezTo>
                    <a:cubicBezTo>
                      <a:pt x="1963" y="4566"/>
                      <a:pt x="1758" y="4475"/>
                      <a:pt x="1530" y="4383"/>
                    </a:cubicBezTo>
                    <a:cubicBezTo>
                      <a:pt x="1332" y="4311"/>
                      <a:pt x="1134" y="4225"/>
                      <a:pt x="914" y="4225"/>
                    </a:cubicBezTo>
                    <a:cubicBezTo>
                      <a:pt x="855" y="4225"/>
                      <a:pt x="794" y="4232"/>
                      <a:pt x="731" y="4246"/>
                    </a:cubicBezTo>
                    <a:cubicBezTo>
                      <a:pt x="662" y="4269"/>
                      <a:pt x="594" y="4292"/>
                      <a:pt x="525" y="4338"/>
                    </a:cubicBezTo>
                    <a:lnTo>
                      <a:pt x="434" y="4406"/>
                    </a:lnTo>
                    <a:cubicBezTo>
                      <a:pt x="411" y="4429"/>
                      <a:pt x="388" y="4452"/>
                      <a:pt x="365" y="4475"/>
                    </a:cubicBezTo>
                    <a:cubicBezTo>
                      <a:pt x="251" y="4589"/>
                      <a:pt x="206" y="4703"/>
                      <a:pt x="137" y="4840"/>
                    </a:cubicBezTo>
                    <a:cubicBezTo>
                      <a:pt x="92" y="4954"/>
                      <a:pt x="46" y="5068"/>
                      <a:pt x="23" y="5205"/>
                    </a:cubicBezTo>
                    <a:lnTo>
                      <a:pt x="0" y="5410"/>
                    </a:lnTo>
                    <a:cubicBezTo>
                      <a:pt x="0" y="5456"/>
                      <a:pt x="0" y="5524"/>
                      <a:pt x="0" y="5593"/>
                    </a:cubicBezTo>
                    <a:cubicBezTo>
                      <a:pt x="0" y="5730"/>
                      <a:pt x="46" y="5867"/>
                      <a:pt x="69" y="5981"/>
                    </a:cubicBezTo>
                    <a:cubicBezTo>
                      <a:pt x="114" y="6118"/>
                      <a:pt x="160" y="6232"/>
                      <a:pt x="228" y="6346"/>
                    </a:cubicBezTo>
                    <a:cubicBezTo>
                      <a:pt x="365" y="6574"/>
                      <a:pt x="548" y="6757"/>
                      <a:pt x="731" y="6917"/>
                    </a:cubicBezTo>
                    <a:cubicBezTo>
                      <a:pt x="1119" y="7236"/>
                      <a:pt x="1575" y="7465"/>
                      <a:pt x="2032" y="7624"/>
                    </a:cubicBezTo>
                    <a:cubicBezTo>
                      <a:pt x="2077" y="7624"/>
                      <a:pt x="2100" y="7624"/>
                      <a:pt x="2123" y="7579"/>
                    </a:cubicBezTo>
                    <a:cubicBezTo>
                      <a:pt x="2123" y="7556"/>
                      <a:pt x="2100" y="7533"/>
                      <a:pt x="2077" y="7510"/>
                    </a:cubicBezTo>
                    <a:cubicBezTo>
                      <a:pt x="1644" y="7328"/>
                      <a:pt x="1210" y="7077"/>
                      <a:pt x="868" y="6757"/>
                    </a:cubicBezTo>
                    <a:cubicBezTo>
                      <a:pt x="708" y="6597"/>
                      <a:pt x="548" y="6437"/>
                      <a:pt x="434" y="6232"/>
                    </a:cubicBezTo>
                    <a:cubicBezTo>
                      <a:pt x="365" y="6141"/>
                      <a:pt x="343" y="6027"/>
                      <a:pt x="297" y="5912"/>
                    </a:cubicBezTo>
                    <a:cubicBezTo>
                      <a:pt x="274" y="5798"/>
                      <a:pt x="251" y="5707"/>
                      <a:pt x="251" y="5593"/>
                    </a:cubicBezTo>
                    <a:cubicBezTo>
                      <a:pt x="251" y="5524"/>
                      <a:pt x="251" y="5479"/>
                      <a:pt x="251" y="5433"/>
                    </a:cubicBezTo>
                    <a:lnTo>
                      <a:pt x="297" y="5251"/>
                    </a:lnTo>
                    <a:cubicBezTo>
                      <a:pt x="297" y="5136"/>
                      <a:pt x="343" y="5045"/>
                      <a:pt x="388" y="4931"/>
                    </a:cubicBezTo>
                    <a:cubicBezTo>
                      <a:pt x="480" y="4726"/>
                      <a:pt x="617" y="4566"/>
                      <a:pt x="799" y="4520"/>
                    </a:cubicBezTo>
                    <a:cubicBezTo>
                      <a:pt x="839" y="4510"/>
                      <a:pt x="881" y="4506"/>
                      <a:pt x="925" y="4506"/>
                    </a:cubicBezTo>
                    <a:cubicBezTo>
                      <a:pt x="1081" y="4506"/>
                      <a:pt x="1255" y="4563"/>
                      <a:pt x="1415" y="4634"/>
                    </a:cubicBezTo>
                    <a:cubicBezTo>
                      <a:pt x="1644" y="4726"/>
                      <a:pt x="1849" y="4840"/>
                      <a:pt x="2077" y="4931"/>
                    </a:cubicBezTo>
                    <a:cubicBezTo>
                      <a:pt x="2306" y="5022"/>
                      <a:pt x="2557" y="5114"/>
                      <a:pt x="2853" y="5114"/>
                    </a:cubicBezTo>
                    <a:cubicBezTo>
                      <a:pt x="3059" y="5091"/>
                      <a:pt x="3173" y="4931"/>
                      <a:pt x="3241" y="4817"/>
                    </a:cubicBezTo>
                    <a:cubicBezTo>
                      <a:pt x="3310" y="4703"/>
                      <a:pt x="3356" y="4589"/>
                      <a:pt x="3401" y="4452"/>
                    </a:cubicBezTo>
                    <a:cubicBezTo>
                      <a:pt x="3538" y="3972"/>
                      <a:pt x="3607" y="3493"/>
                      <a:pt x="3629" y="2991"/>
                    </a:cubicBezTo>
                    <a:cubicBezTo>
                      <a:pt x="3698" y="2009"/>
                      <a:pt x="3698" y="1028"/>
                      <a:pt x="3652" y="69"/>
                    </a:cubicBezTo>
                    <a:cubicBezTo>
                      <a:pt x="3629" y="24"/>
                      <a:pt x="3607" y="1"/>
                      <a:pt x="358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34"/>
              <p:cNvSpPr/>
              <p:nvPr/>
            </p:nvSpPr>
            <p:spPr>
              <a:xfrm>
                <a:off x="8250982" y="3301120"/>
                <a:ext cx="131166" cy="138838"/>
              </a:xfrm>
              <a:custGeom>
                <a:avLst/>
                <a:gdLst/>
                <a:ahLst/>
                <a:cxnLst/>
                <a:rect l="l" t="t" r="r" b="b"/>
                <a:pathLst>
                  <a:path w="8446" h="8940" extrusionOk="0">
                    <a:moveTo>
                      <a:pt x="3709" y="1"/>
                    </a:moveTo>
                    <a:cubicBezTo>
                      <a:pt x="3517" y="1"/>
                      <a:pt x="3323" y="14"/>
                      <a:pt x="3127" y="39"/>
                    </a:cubicBezTo>
                    <a:cubicBezTo>
                      <a:pt x="2443" y="131"/>
                      <a:pt x="1826" y="382"/>
                      <a:pt x="1301" y="724"/>
                    </a:cubicBezTo>
                    <a:cubicBezTo>
                      <a:pt x="1279" y="1546"/>
                      <a:pt x="1210" y="2596"/>
                      <a:pt x="1005" y="3714"/>
                    </a:cubicBezTo>
                    <a:cubicBezTo>
                      <a:pt x="1210" y="3600"/>
                      <a:pt x="1393" y="3509"/>
                      <a:pt x="1621" y="3440"/>
                    </a:cubicBezTo>
                    <a:cubicBezTo>
                      <a:pt x="1781" y="3372"/>
                      <a:pt x="1941" y="3281"/>
                      <a:pt x="2100" y="3258"/>
                    </a:cubicBezTo>
                    <a:lnTo>
                      <a:pt x="2625" y="3121"/>
                    </a:lnTo>
                    <a:cubicBezTo>
                      <a:pt x="2785" y="3098"/>
                      <a:pt x="2945" y="3075"/>
                      <a:pt x="3105" y="3075"/>
                    </a:cubicBezTo>
                    <a:cubicBezTo>
                      <a:pt x="3150" y="3052"/>
                      <a:pt x="3173" y="3052"/>
                      <a:pt x="3219" y="3052"/>
                    </a:cubicBezTo>
                    <a:cubicBezTo>
                      <a:pt x="3416" y="3021"/>
                      <a:pt x="3611" y="3007"/>
                      <a:pt x="3802" y="3007"/>
                    </a:cubicBezTo>
                    <a:cubicBezTo>
                      <a:pt x="4451" y="3007"/>
                      <a:pt x="5058" y="3176"/>
                      <a:pt x="5570" y="3440"/>
                    </a:cubicBezTo>
                    <a:cubicBezTo>
                      <a:pt x="5615" y="3463"/>
                      <a:pt x="5661" y="3486"/>
                      <a:pt x="5730" y="3509"/>
                    </a:cubicBezTo>
                    <a:cubicBezTo>
                      <a:pt x="6049" y="3646"/>
                      <a:pt x="6346" y="3806"/>
                      <a:pt x="6643" y="3988"/>
                    </a:cubicBezTo>
                    <a:cubicBezTo>
                      <a:pt x="6939" y="4194"/>
                      <a:pt x="7213" y="4399"/>
                      <a:pt x="7464" y="4650"/>
                    </a:cubicBezTo>
                    <a:cubicBezTo>
                      <a:pt x="7533" y="4696"/>
                      <a:pt x="7533" y="4764"/>
                      <a:pt x="7487" y="4833"/>
                    </a:cubicBezTo>
                    <a:cubicBezTo>
                      <a:pt x="7462" y="4870"/>
                      <a:pt x="7423" y="4887"/>
                      <a:pt x="7382" y="4887"/>
                    </a:cubicBezTo>
                    <a:cubicBezTo>
                      <a:pt x="7348" y="4887"/>
                      <a:pt x="7312" y="4876"/>
                      <a:pt x="7282" y="4855"/>
                    </a:cubicBezTo>
                    <a:cubicBezTo>
                      <a:pt x="7099" y="4719"/>
                      <a:pt x="6871" y="4582"/>
                      <a:pt x="6665" y="4467"/>
                    </a:cubicBezTo>
                    <a:lnTo>
                      <a:pt x="6665" y="4467"/>
                    </a:lnTo>
                    <a:cubicBezTo>
                      <a:pt x="6871" y="4764"/>
                      <a:pt x="6985" y="5107"/>
                      <a:pt x="7053" y="5472"/>
                    </a:cubicBezTo>
                    <a:cubicBezTo>
                      <a:pt x="7259" y="7070"/>
                      <a:pt x="5889" y="8576"/>
                      <a:pt x="3995" y="8827"/>
                    </a:cubicBezTo>
                    <a:cubicBezTo>
                      <a:pt x="3811" y="8852"/>
                      <a:pt x="3628" y="8864"/>
                      <a:pt x="3448" y="8864"/>
                    </a:cubicBezTo>
                    <a:cubicBezTo>
                      <a:pt x="1824" y="8864"/>
                      <a:pt x="432" y="7876"/>
                      <a:pt x="206" y="6499"/>
                    </a:cubicBezTo>
                    <a:cubicBezTo>
                      <a:pt x="137" y="6636"/>
                      <a:pt x="69" y="6750"/>
                      <a:pt x="0" y="6887"/>
                    </a:cubicBezTo>
                    <a:cubicBezTo>
                      <a:pt x="806" y="8135"/>
                      <a:pt x="2179" y="8940"/>
                      <a:pt x="3698" y="8940"/>
                    </a:cubicBezTo>
                    <a:cubicBezTo>
                      <a:pt x="3901" y="8940"/>
                      <a:pt x="4107" y="8925"/>
                      <a:pt x="4314" y="8896"/>
                    </a:cubicBezTo>
                    <a:cubicBezTo>
                      <a:pt x="6757" y="8576"/>
                      <a:pt x="8446" y="6316"/>
                      <a:pt x="8126" y="3874"/>
                    </a:cubicBezTo>
                    <a:cubicBezTo>
                      <a:pt x="7811" y="1629"/>
                      <a:pt x="5896" y="1"/>
                      <a:pt x="37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34"/>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34"/>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7" name="Google Shape;2737;p34"/>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8" name="Google Shape;2738;p34"/>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9" name="Google Shape;2739;p34"/>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0" name="Google Shape;2740;p34"/>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1" name="Google Shape;2741;p34"/>
              <p:cNvSpPr/>
              <p:nvPr/>
            </p:nvSpPr>
            <p:spPr>
              <a:xfrm>
                <a:off x="8337479" y="3354550"/>
                <a:ext cx="30501" cy="22487"/>
              </a:xfrm>
              <a:custGeom>
                <a:avLst/>
                <a:gdLst/>
                <a:ahLst/>
                <a:cxnLst/>
                <a:rect l="l" t="t" r="r" b="b"/>
                <a:pathLst>
                  <a:path w="1964" h="1448" extrusionOk="0">
                    <a:moveTo>
                      <a:pt x="1" y="0"/>
                    </a:moveTo>
                    <a:cubicBezTo>
                      <a:pt x="457" y="251"/>
                      <a:pt x="845" y="617"/>
                      <a:pt x="1096" y="1027"/>
                    </a:cubicBezTo>
                    <a:cubicBezTo>
                      <a:pt x="1302" y="1142"/>
                      <a:pt x="1530" y="1279"/>
                      <a:pt x="1713" y="1415"/>
                    </a:cubicBezTo>
                    <a:cubicBezTo>
                      <a:pt x="1743" y="1436"/>
                      <a:pt x="1779" y="1447"/>
                      <a:pt x="1813" y="1447"/>
                    </a:cubicBezTo>
                    <a:cubicBezTo>
                      <a:pt x="1854" y="1447"/>
                      <a:pt x="1893" y="1430"/>
                      <a:pt x="1918" y="1393"/>
                    </a:cubicBezTo>
                    <a:cubicBezTo>
                      <a:pt x="1964" y="1324"/>
                      <a:pt x="1964" y="1256"/>
                      <a:pt x="1895" y="1210"/>
                    </a:cubicBezTo>
                    <a:cubicBezTo>
                      <a:pt x="1644" y="959"/>
                      <a:pt x="1370" y="754"/>
                      <a:pt x="1074" y="548"/>
                    </a:cubicBezTo>
                    <a:cubicBezTo>
                      <a:pt x="777" y="366"/>
                      <a:pt x="480" y="206"/>
                      <a:pt x="161" y="69"/>
                    </a:cubicBezTo>
                    <a:cubicBezTo>
                      <a:pt x="92" y="46"/>
                      <a:pt x="46" y="23"/>
                      <a:pt x="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2" name="Google Shape;2742;p34"/>
              <p:cNvSpPr/>
              <p:nvPr/>
            </p:nvSpPr>
            <p:spPr>
              <a:xfrm>
                <a:off x="8265877" y="3348881"/>
                <a:ext cx="33327" cy="14893"/>
              </a:xfrm>
              <a:custGeom>
                <a:avLst/>
                <a:gdLst/>
                <a:ahLst/>
                <a:cxnLst/>
                <a:rect l="l" t="t" r="r" b="b"/>
                <a:pathLst>
                  <a:path w="2146" h="959" extrusionOk="0">
                    <a:moveTo>
                      <a:pt x="2146" y="0"/>
                    </a:moveTo>
                    <a:cubicBezTo>
                      <a:pt x="1986" y="0"/>
                      <a:pt x="1826" y="23"/>
                      <a:pt x="1666" y="46"/>
                    </a:cubicBezTo>
                    <a:lnTo>
                      <a:pt x="1141" y="183"/>
                    </a:lnTo>
                    <a:cubicBezTo>
                      <a:pt x="982" y="206"/>
                      <a:pt x="822" y="297"/>
                      <a:pt x="662" y="365"/>
                    </a:cubicBezTo>
                    <a:cubicBezTo>
                      <a:pt x="434" y="434"/>
                      <a:pt x="251" y="525"/>
                      <a:pt x="46" y="639"/>
                    </a:cubicBezTo>
                    <a:cubicBezTo>
                      <a:pt x="46" y="753"/>
                      <a:pt x="23" y="845"/>
                      <a:pt x="0" y="959"/>
                    </a:cubicBezTo>
                    <a:cubicBezTo>
                      <a:pt x="46" y="959"/>
                      <a:pt x="114" y="936"/>
                      <a:pt x="183" y="936"/>
                    </a:cubicBezTo>
                    <a:cubicBezTo>
                      <a:pt x="708" y="457"/>
                      <a:pt x="1370" y="114"/>
                      <a:pt x="214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3" name="Google Shape;2743;p34"/>
              <p:cNvSpPr/>
              <p:nvPr/>
            </p:nvSpPr>
            <p:spPr>
              <a:xfrm>
                <a:off x="8268704" y="3348368"/>
                <a:ext cx="85803" cy="22146"/>
              </a:xfrm>
              <a:custGeom>
                <a:avLst/>
                <a:gdLst/>
                <a:ahLst/>
                <a:cxnLst/>
                <a:rect l="l" t="t" r="r" b="b"/>
                <a:pathLst>
                  <a:path w="5525" h="1426" extrusionOk="0">
                    <a:moveTo>
                      <a:pt x="2369" y="1"/>
                    </a:moveTo>
                    <a:cubicBezTo>
                      <a:pt x="2233" y="1"/>
                      <a:pt x="2093" y="17"/>
                      <a:pt x="1964" y="33"/>
                    </a:cubicBezTo>
                    <a:cubicBezTo>
                      <a:pt x="1188" y="147"/>
                      <a:pt x="526" y="490"/>
                      <a:pt x="1" y="969"/>
                    </a:cubicBezTo>
                    <a:cubicBezTo>
                      <a:pt x="46" y="946"/>
                      <a:pt x="92" y="946"/>
                      <a:pt x="115" y="946"/>
                    </a:cubicBezTo>
                    <a:cubicBezTo>
                      <a:pt x="275" y="855"/>
                      <a:pt x="434" y="786"/>
                      <a:pt x="594" y="741"/>
                    </a:cubicBezTo>
                    <a:cubicBezTo>
                      <a:pt x="1150" y="514"/>
                      <a:pt x="1743" y="418"/>
                      <a:pt x="2323" y="418"/>
                    </a:cubicBezTo>
                    <a:cubicBezTo>
                      <a:pt x="2386" y="418"/>
                      <a:pt x="2449" y="419"/>
                      <a:pt x="2511" y="421"/>
                    </a:cubicBezTo>
                    <a:cubicBezTo>
                      <a:pt x="3173" y="444"/>
                      <a:pt x="3812" y="604"/>
                      <a:pt x="4429" y="855"/>
                    </a:cubicBezTo>
                    <a:cubicBezTo>
                      <a:pt x="4794" y="1015"/>
                      <a:pt x="5182" y="1197"/>
                      <a:pt x="5524" y="1425"/>
                    </a:cubicBezTo>
                    <a:cubicBezTo>
                      <a:pt x="5273" y="1015"/>
                      <a:pt x="4885" y="649"/>
                      <a:pt x="4429" y="398"/>
                    </a:cubicBezTo>
                    <a:cubicBezTo>
                      <a:pt x="3835" y="170"/>
                      <a:pt x="3173" y="33"/>
                      <a:pt x="2534" y="10"/>
                    </a:cubicBezTo>
                    <a:cubicBezTo>
                      <a:pt x="2481" y="4"/>
                      <a:pt x="2425" y="1"/>
                      <a:pt x="23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4" name="Google Shape;2744;p34"/>
              <p:cNvSpPr/>
              <p:nvPr/>
            </p:nvSpPr>
            <p:spPr>
              <a:xfrm>
                <a:off x="8265162" y="3365190"/>
                <a:ext cx="1429" cy="1072"/>
              </a:xfrm>
              <a:custGeom>
                <a:avLst/>
                <a:gdLst/>
                <a:ahLst/>
                <a:cxnLst/>
                <a:rect l="l" t="t" r="r" b="b"/>
                <a:pathLst>
                  <a:path w="92" h="69" extrusionOk="0">
                    <a:moveTo>
                      <a:pt x="92" y="0"/>
                    </a:moveTo>
                    <a:cubicBezTo>
                      <a:pt x="69" y="0"/>
                      <a:pt x="46" y="23"/>
                      <a:pt x="23" y="46"/>
                    </a:cubicBezTo>
                    <a:cubicBezTo>
                      <a:pt x="23" y="46"/>
                      <a:pt x="0" y="69"/>
                      <a:pt x="0" y="69"/>
                    </a:cubicBezTo>
                    <a:cubicBezTo>
                      <a:pt x="46" y="46"/>
                      <a:pt x="69" y="23"/>
                      <a:pt x="9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5" name="Google Shape;2745;p34"/>
              <p:cNvSpPr/>
              <p:nvPr/>
            </p:nvSpPr>
            <p:spPr>
              <a:xfrm>
                <a:off x="8264805" y="3362704"/>
                <a:ext cx="53547" cy="26417"/>
              </a:xfrm>
              <a:custGeom>
                <a:avLst/>
                <a:gdLst/>
                <a:ahLst/>
                <a:cxnLst/>
                <a:rect l="l" t="t" r="r" b="b"/>
                <a:pathLst>
                  <a:path w="3448" h="1701" extrusionOk="0">
                    <a:moveTo>
                      <a:pt x="868" y="0"/>
                    </a:moveTo>
                    <a:cubicBezTo>
                      <a:pt x="708" y="0"/>
                      <a:pt x="548" y="0"/>
                      <a:pt x="366" y="23"/>
                    </a:cubicBezTo>
                    <a:cubicBezTo>
                      <a:pt x="297" y="69"/>
                      <a:pt x="206" y="114"/>
                      <a:pt x="115" y="160"/>
                    </a:cubicBezTo>
                    <a:cubicBezTo>
                      <a:pt x="92" y="183"/>
                      <a:pt x="69" y="206"/>
                      <a:pt x="23" y="229"/>
                    </a:cubicBezTo>
                    <a:cubicBezTo>
                      <a:pt x="23" y="274"/>
                      <a:pt x="23" y="297"/>
                      <a:pt x="1" y="343"/>
                    </a:cubicBezTo>
                    <a:cubicBezTo>
                      <a:pt x="92" y="320"/>
                      <a:pt x="183" y="297"/>
                      <a:pt x="274" y="297"/>
                    </a:cubicBezTo>
                    <a:cubicBezTo>
                      <a:pt x="378" y="285"/>
                      <a:pt x="482" y="279"/>
                      <a:pt x="586" y="279"/>
                    </a:cubicBezTo>
                    <a:cubicBezTo>
                      <a:pt x="867" y="279"/>
                      <a:pt x="1142" y="321"/>
                      <a:pt x="1393" y="388"/>
                    </a:cubicBezTo>
                    <a:cubicBezTo>
                      <a:pt x="1758" y="502"/>
                      <a:pt x="2101" y="685"/>
                      <a:pt x="2420" y="890"/>
                    </a:cubicBezTo>
                    <a:cubicBezTo>
                      <a:pt x="2717" y="1119"/>
                      <a:pt x="3014" y="1393"/>
                      <a:pt x="3287" y="1667"/>
                    </a:cubicBezTo>
                    <a:cubicBezTo>
                      <a:pt x="3299" y="1689"/>
                      <a:pt x="3322" y="1701"/>
                      <a:pt x="3344" y="1701"/>
                    </a:cubicBezTo>
                    <a:cubicBezTo>
                      <a:pt x="3367" y="1701"/>
                      <a:pt x="3390" y="1689"/>
                      <a:pt x="3402" y="1667"/>
                    </a:cubicBezTo>
                    <a:cubicBezTo>
                      <a:pt x="3447" y="1644"/>
                      <a:pt x="3447" y="1598"/>
                      <a:pt x="3424" y="1575"/>
                    </a:cubicBezTo>
                    <a:cubicBezTo>
                      <a:pt x="3219" y="1210"/>
                      <a:pt x="2945" y="890"/>
                      <a:pt x="2603" y="639"/>
                    </a:cubicBezTo>
                    <a:cubicBezTo>
                      <a:pt x="2283" y="388"/>
                      <a:pt x="1895" y="206"/>
                      <a:pt x="1484" y="92"/>
                    </a:cubicBezTo>
                    <a:cubicBezTo>
                      <a:pt x="1279" y="46"/>
                      <a:pt x="1073" y="23"/>
                      <a:pt x="86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6" name="Google Shape;2746;p34"/>
              <p:cNvSpPr/>
              <p:nvPr/>
            </p:nvSpPr>
            <p:spPr>
              <a:xfrm>
                <a:off x="8264091" y="3366246"/>
                <a:ext cx="1087" cy="1786"/>
              </a:xfrm>
              <a:custGeom>
                <a:avLst/>
                <a:gdLst/>
                <a:ahLst/>
                <a:cxnLst/>
                <a:rect l="l" t="t" r="r" b="b"/>
                <a:pathLst>
                  <a:path w="70" h="115" extrusionOk="0">
                    <a:moveTo>
                      <a:pt x="69" y="1"/>
                    </a:moveTo>
                    <a:lnTo>
                      <a:pt x="69" y="1"/>
                    </a:lnTo>
                    <a:cubicBezTo>
                      <a:pt x="47" y="46"/>
                      <a:pt x="24" y="92"/>
                      <a:pt x="1" y="115"/>
                    </a:cubicBezTo>
                    <a:lnTo>
                      <a:pt x="47" y="115"/>
                    </a:lnTo>
                    <a:cubicBezTo>
                      <a:pt x="69" y="69"/>
                      <a:pt x="69" y="46"/>
                      <a:pt x="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7" name="Google Shape;2747;p34"/>
              <p:cNvSpPr/>
              <p:nvPr/>
            </p:nvSpPr>
            <p:spPr>
              <a:xfrm>
                <a:off x="8265520" y="3363403"/>
                <a:ext cx="3199" cy="2500"/>
              </a:xfrm>
              <a:custGeom>
                <a:avLst/>
                <a:gdLst/>
                <a:ahLst/>
                <a:cxnLst/>
                <a:rect l="l" t="t" r="r" b="b"/>
                <a:pathLst>
                  <a:path w="206" h="161" extrusionOk="0">
                    <a:moveTo>
                      <a:pt x="206" y="1"/>
                    </a:moveTo>
                    <a:cubicBezTo>
                      <a:pt x="137" y="1"/>
                      <a:pt x="69" y="24"/>
                      <a:pt x="23" y="24"/>
                    </a:cubicBezTo>
                    <a:cubicBezTo>
                      <a:pt x="0" y="69"/>
                      <a:pt x="0" y="115"/>
                      <a:pt x="0" y="161"/>
                    </a:cubicBezTo>
                    <a:cubicBezTo>
                      <a:pt x="23" y="138"/>
                      <a:pt x="46" y="115"/>
                      <a:pt x="69" y="115"/>
                    </a:cubicBezTo>
                    <a:cubicBezTo>
                      <a:pt x="114" y="69"/>
                      <a:pt x="160" y="24"/>
                      <a:pt x="20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8" name="Google Shape;2748;p34"/>
              <p:cNvSpPr/>
              <p:nvPr/>
            </p:nvSpPr>
            <p:spPr>
              <a:xfrm>
                <a:off x="8266576" y="3363062"/>
                <a:ext cx="3914" cy="2143"/>
              </a:xfrm>
              <a:custGeom>
                <a:avLst/>
                <a:gdLst/>
                <a:ahLst/>
                <a:cxnLst/>
                <a:rect l="l" t="t" r="r" b="b"/>
                <a:pathLst>
                  <a:path w="252" h="138" extrusionOk="0">
                    <a:moveTo>
                      <a:pt x="252" y="0"/>
                    </a:moveTo>
                    <a:cubicBezTo>
                      <a:pt x="229" y="0"/>
                      <a:pt x="183" y="0"/>
                      <a:pt x="138" y="23"/>
                    </a:cubicBezTo>
                    <a:cubicBezTo>
                      <a:pt x="92" y="46"/>
                      <a:pt x="46" y="91"/>
                      <a:pt x="1" y="137"/>
                    </a:cubicBezTo>
                    <a:cubicBezTo>
                      <a:pt x="92" y="91"/>
                      <a:pt x="183" y="46"/>
                      <a:pt x="25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9" name="Google Shape;2749;p34"/>
              <p:cNvSpPr/>
              <p:nvPr/>
            </p:nvSpPr>
            <p:spPr>
              <a:xfrm>
                <a:off x="8024791" y="3414100"/>
                <a:ext cx="61701" cy="37272"/>
              </a:xfrm>
              <a:custGeom>
                <a:avLst/>
                <a:gdLst/>
                <a:ahLst/>
                <a:cxnLst/>
                <a:rect l="l" t="t" r="r" b="b"/>
                <a:pathLst>
                  <a:path w="3973" h="2400" extrusionOk="0">
                    <a:moveTo>
                      <a:pt x="3447" y="1"/>
                    </a:moveTo>
                    <a:cubicBezTo>
                      <a:pt x="2078" y="24"/>
                      <a:pt x="982" y="206"/>
                      <a:pt x="366" y="321"/>
                    </a:cubicBezTo>
                    <a:cubicBezTo>
                      <a:pt x="69" y="389"/>
                      <a:pt x="1" y="686"/>
                      <a:pt x="92" y="982"/>
                    </a:cubicBezTo>
                    <a:cubicBezTo>
                      <a:pt x="278" y="1644"/>
                      <a:pt x="896" y="2400"/>
                      <a:pt x="1944" y="2400"/>
                    </a:cubicBezTo>
                    <a:cubicBezTo>
                      <a:pt x="2053" y="2400"/>
                      <a:pt x="2166" y="2392"/>
                      <a:pt x="2283" y="2375"/>
                    </a:cubicBezTo>
                    <a:cubicBezTo>
                      <a:pt x="3539" y="2215"/>
                      <a:pt x="3927" y="1165"/>
                      <a:pt x="3972" y="526"/>
                    </a:cubicBezTo>
                    <a:cubicBezTo>
                      <a:pt x="3972" y="252"/>
                      <a:pt x="3744" y="1"/>
                      <a:pt x="34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0" name="Google Shape;2750;p34"/>
              <p:cNvSpPr/>
              <p:nvPr/>
            </p:nvSpPr>
            <p:spPr>
              <a:xfrm>
                <a:off x="8030472" y="3417676"/>
                <a:ext cx="22348" cy="14365"/>
              </a:xfrm>
              <a:custGeom>
                <a:avLst/>
                <a:gdLst/>
                <a:ahLst/>
                <a:cxnLst/>
                <a:rect l="l" t="t" r="r" b="b"/>
                <a:pathLst>
                  <a:path w="1439" h="1702" extrusionOk="0">
                    <a:moveTo>
                      <a:pt x="1210" y="0"/>
                    </a:moveTo>
                    <a:lnTo>
                      <a:pt x="0" y="388"/>
                    </a:lnTo>
                    <a:cubicBezTo>
                      <a:pt x="0" y="388"/>
                      <a:pt x="91" y="1484"/>
                      <a:pt x="342" y="1621"/>
                    </a:cubicBezTo>
                    <a:cubicBezTo>
                      <a:pt x="444" y="1676"/>
                      <a:pt x="599" y="1702"/>
                      <a:pt x="759" y="1702"/>
                    </a:cubicBezTo>
                    <a:cubicBezTo>
                      <a:pt x="993" y="1702"/>
                      <a:pt x="1238" y="1647"/>
                      <a:pt x="1347" y="1552"/>
                    </a:cubicBezTo>
                    <a:cubicBezTo>
                      <a:pt x="1438" y="1484"/>
                      <a:pt x="1210" y="0"/>
                      <a:pt x="121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1" name="Google Shape;2751;p34"/>
              <p:cNvSpPr/>
              <p:nvPr/>
            </p:nvSpPr>
            <p:spPr>
              <a:xfrm>
                <a:off x="8057044" y="3415557"/>
                <a:ext cx="20934" cy="13225"/>
              </a:xfrm>
              <a:custGeom>
                <a:avLst/>
                <a:gdLst/>
                <a:ahLst/>
                <a:cxnLst/>
                <a:rect l="l" t="t" r="r" b="b"/>
                <a:pathLst>
                  <a:path w="1348" h="1567" extrusionOk="0">
                    <a:moveTo>
                      <a:pt x="1142" y="0"/>
                    </a:moveTo>
                    <a:lnTo>
                      <a:pt x="1" y="342"/>
                    </a:lnTo>
                    <a:cubicBezTo>
                      <a:pt x="1" y="342"/>
                      <a:pt x="92" y="1370"/>
                      <a:pt x="321" y="1484"/>
                    </a:cubicBezTo>
                    <a:cubicBezTo>
                      <a:pt x="416" y="1541"/>
                      <a:pt x="564" y="1566"/>
                      <a:pt x="717" y="1566"/>
                    </a:cubicBezTo>
                    <a:cubicBezTo>
                      <a:pt x="928" y="1566"/>
                      <a:pt x="1150" y="1518"/>
                      <a:pt x="1256" y="1438"/>
                    </a:cubicBezTo>
                    <a:cubicBezTo>
                      <a:pt x="1348" y="1370"/>
                      <a:pt x="1142" y="0"/>
                      <a:pt x="11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2" name="Google Shape;2752;p34"/>
              <p:cNvSpPr/>
              <p:nvPr/>
            </p:nvSpPr>
            <p:spPr>
              <a:xfrm>
                <a:off x="8188233" y="3154591"/>
                <a:ext cx="119115" cy="92419"/>
              </a:xfrm>
              <a:custGeom>
                <a:avLst/>
                <a:gdLst/>
                <a:ahLst/>
                <a:cxnLst/>
                <a:rect l="l" t="t" r="r" b="b"/>
                <a:pathLst>
                  <a:path w="7670" h="5951" extrusionOk="0">
                    <a:moveTo>
                      <a:pt x="46" y="1"/>
                    </a:moveTo>
                    <a:cubicBezTo>
                      <a:pt x="23" y="24"/>
                      <a:pt x="0" y="47"/>
                      <a:pt x="23" y="92"/>
                    </a:cubicBezTo>
                    <a:cubicBezTo>
                      <a:pt x="411" y="1233"/>
                      <a:pt x="891" y="2352"/>
                      <a:pt x="1461" y="3402"/>
                    </a:cubicBezTo>
                    <a:cubicBezTo>
                      <a:pt x="1621" y="3676"/>
                      <a:pt x="1758" y="3950"/>
                      <a:pt x="1940" y="4201"/>
                    </a:cubicBezTo>
                    <a:cubicBezTo>
                      <a:pt x="2123" y="4452"/>
                      <a:pt x="2420" y="4726"/>
                      <a:pt x="2785" y="4726"/>
                    </a:cubicBezTo>
                    <a:cubicBezTo>
                      <a:pt x="2806" y="4727"/>
                      <a:pt x="2828" y="4728"/>
                      <a:pt x="2850" y="4728"/>
                    </a:cubicBezTo>
                    <a:cubicBezTo>
                      <a:pt x="3173" y="4728"/>
                      <a:pt x="3504" y="4569"/>
                      <a:pt x="3675" y="4269"/>
                    </a:cubicBezTo>
                    <a:cubicBezTo>
                      <a:pt x="3711" y="4211"/>
                      <a:pt x="3740" y="4150"/>
                      <a:pt x="3764" y="4086"/>
                    </a:cubicBezTo>
                    <a:lnTo>
                      <a:pt x="3764" y="4086"/>
                    </a:lnTo>
                    <a:cubicBezTo>
                      <a:pt x="3878" y="4322"/>
                      <a:pt x="4005" y="4553"/>
                      <a:pt x="4155" y="4771"/>
                    </a:cubicBezTo>
                    <a:cubicBezTo>
                      <a:pt x="4451" y="5205"/>
                      <a:pt x="4862" y="5570"/>
                      <a:pt x="5364" y="5798"/>
                    </a:cubicBezTo>
                    <a:cubicBezTo>
                      <a:pt x="5588" y="5894"/>
                      <a:pt x="5842" y="5951"/>
                      <a:pt x="6095" y="5951"/>
                    </a:cubicBezTo>
                    <a:cubicBezTo>
                      <a:pt x="6384" y="5951"/>
                      <a:pt x="6673" y="5877"/>
                      <a:pt x="6916" y="5707"/>
                    </a:cubicBezTo>
                    <a:cubicBezTo>
                      <a:pt x="7373" y="5410"/>
                      <a:pt x="7670" y="4840"/>
                      <a:pt x="7510" y="4315"/>
                    </a:cubicBezTo>
                    <a:cubicBezTo>
                      <a:pt x="7493" y="4281"/>
                      <a:pt x="7464" y="4260"/>
                      <a:pt x="7441" y="4260"/>
                    </a:cubicBezTo>
                    <a:cubicBezTo>
                      <a:pt x="7432" y="4260"/>
                      <a:pt x="7425" y="4263"/>
                      <a:pt x="7419" y="4269"/>
                    </a:cubicBezTo>
                    <a:cubicBezTo>
                      <a:pt x="7373" y="4269"/>
                      <a:pt x="7350" y="4315"/>
                      <a:pt x="7373" y="4338"/>
                    </a:cubicBezTo>
                    <a:cubicBezTo>
                      <a:pt x="7510" y="4817"/>
                      <a:pt x="7213" y="5296"/>
                      <a:pt x="6802" y="5547"/>
                    </a:cubicBezTo>
                    <a:cubicBezTo>
                      <a:pt x="6608" y="5673"/>
                      <a:pt x="6380" y="5730"/>
                      <a:pt x="6146" y="5730"/>
                    </a:cubicBezTo>
                    <a:cubicBezTo>
                      <a:pt x="5912" y="5730"/>
                      <a:pt x="5672" y="5673"/>
                      <a:pt x="5456" y="5570"/>
                    </a:cubicBezTo>
                    <a:cubicBezTo>
                      <a:pt x="5022" y="5365"/>
                      <a:pt x="4657" y="5022"/>
                      <a:pt x="4383" y="4612"/>
                    </a:cubicBezTo>
                    <a:cubicBezTo>
                      <a:pt x="4109" y="4201"/>
                      <a:pt x="3903" y="3744"/>
                      <a:pt x="3721" y="3288"/>
                    </a:cubicBezTo>
                    <a:lnTo>
                      <a:pt x="3713" y="3291"/>
                    </a:lnTo>
                    <a:lnTo>
                      <a:pt x="3713" y="3291"/>
                    </a:lnTo>
                    <a:cubicBezTo>
                      <a:pt x="3708" y="3283"/>
                      <a:pt x="3703" y="3274"/>
                      <a:pt x="3698" y="3265"/>
                    </a:cubicBezTo>
                    <a:cubicBezTo>
                      <a:pt x="3681" y="3214"/>
                      <a:pt x="3625" y="3188"/>
                      <a:pt x="3570" y="3188"/>
                    </a:cubicBezTo>
                    <a:cubicBezTo>
                      <a:pt x="3551" y="3188"/>
                      <a:pt x="3533" y="3191"/>
                      <a:pt x="3515" y="3196"/>
                    </a:cubicBezTo>
                    <a:cubicBezTo>
                      <a:pt x="3447" y="3242"/>
                      <a:pt x="3424" y="3311"/>
                      <a:pt x="3447" y="3379"/>
                    </a:cubicBezTo>
                    <a:cubicBezTo>
                      <a:pt x="3475" y="3444"/>
                      <a:pt x="3503" y="3510"/>
                      <a:pt x="3531" y="3575"/>
                    </a:cubicBezTo>
                    <a:lnTo>
                      <a:pt x="3531" y="3575"/>
                    </a:lnTo>
                    <a:cubicBezTo>
                      <a:pt x="3566" y="3755"/>
                      <a:pt x="3532" y="3963"/>
                      <a:pt x="3447" y="4132"/>
                    </a:cubicBezTo>
                    <a:cubicBezTo>
                      <a:pt x="3322" y="4320"/>
                      <a:pt x="3101" y="4432"/>
                      <a:pt x="2871" y="4432"/>
                    </a:cubicBezTo>
                    <a:cubicBezTo>
                      <a:pt x="2850" y="4432"/>
                      <a:pt x="2829" y="4431"/>
                      <a:pt x="2808" y="4429"/>
                    </a:cubicBezTo>
                    <a:cubicBezTo>
                      <a:pt x="2557" y="4429"/>
                      <a:pt x="2329" y="4269"/>
                      <a:pt x="2169" y="4041"/>
                    </a:cubicBezTo>
                    <a:cubicBezTo>
                      <a:pt x="2009" y="3813"/>
                      <a:pt x="1849" y="3539"/>
                      <a:pt x="1712" y="3288"/>
                    </a:cubicBezTo>
                    <a:cubicBezTo>
                      <a:pt x="1119" y="2238"/>
                      <a:pt x="594" y="1142"/>
                      <a:pt x="137" y="47"/>
                    </a:cubicBezTo>
                    <a:cubicBezTo>
                      <a:pt x="114" y="1"/>
                      <a:pt x="92"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3" name="Google Shape;2753;p34"/>
              <p:cNvSpPr/>
              <p:nvPr/>
            </p:nvSpPr>
            <p:spPr>
              <a:xfrm>
                <a:off x="7881215" y="3127767"/>
                <a:ext cx="128697" cy="79110"/>
              </a:xfrm>
              <a:custGeom>
                <a:avLst/>
                <a:gdLst/>
                <a:ahLst/>
                <a:cxnLst/>
                <a:rect l="l" t="t" r="r" b="b"/>
                <a:pathLst>
                  <a:path w="8287" h="5094" extrusionOk="0">
                    <a:moveTo>
                      <a:pt x="8204" y="1"/>
                    </a:moveTo>
                    <a:cubicBezTo>
                      <a:pt x="8184" y="1"/>
                      <a:pt x="8163" y="12"/>
                      <a:pt x="8149" y="39"/>
                    </a:cubicBezTo>
                    <a:cubicBezTo>
                      <a:pt x="7487" y="1066"/>
                      <a:pt x="6711" y="2047"/>
                      <a:pt x="5821" y="2892"/>
                    </a:cubicBezTo>
                    <a:cubicBezTo>
                      <a:pt x="5593" y="3097"/>
                      <a:pt x="5365" y="3303"/>
                      <a:pt x="5136" y="3508"/>
                    </a:cubicBezTo>
                    <a:cubicBezTo>
                      <a:pt x="4908" y="3714"/>
                      <a:pt x="4680" y="3896"/>
                      <a:pt x="4406" y="3988"/>
                    </a:cubicBezTo>
                    <a:cubicBezTo>
                      <a:pt x="4298" y="4027"/>
                      <a:pt x="4177" y="4049"/>
                      <a:pt x="4060" y="4049"/>
                    </a:cubicBezTo>
                    <a:cubicBezTo>
                      <a:pt x="3905" y="4049"/>
                      <a:pt x="3757" y="4010"/>
                      <a:pt x="3653" y="3919"/>
                    </a:cubicBezTo>
                    <a:cubicBezTo>
                      <a:pt x="3535" y="3816"/>
                      <a:pt x="3484" y="3647"/>
                      <a:pt x="3505" y="3504"/>
                    </a:cubicBezTo>
                    <a:lnTo>
                      <a:pt x="3505" y="3504"/>
                    </a:lnTo>
                    <a:cubicBezTo>
                      <a:pt x="3554" y="3428"/>
                      <a:pt x="3604" y="3354"/>
                      <a:pt x="3653" y="3280"/>
                    </a:cubicBezTo>
                    <a:cubicBezTo>
                      <a:pt x="3675" y="3212"/>
                      <a:pt x="3675" y="3143"/>
                      <a:pt x="3630" y="3097"/>
                    </a:cubicBezTo>
                    <a:cubicBezTo>
                      <a:pt x="3605" y="3060"/>
                      <a:pt x="3566" y="3043"/>
                      <a:pt x="3524" y="3043"/>
                    </a:cubicBezTo>
                    <a:cubicBezTo>
                      <a:pt x="3491" y="3043"/>
                      <a:pt x="3455" y="3054"/>
                      <a:pt x="3424" y="3075"/>
                    </a:cubicBezTo>
                    <a:cubicBezTo>
                      <a:pt x="3330" y="3155"/>
                      <a:pt x="3268" y="3267"/>
                      <a:pt x="3237" y="3383"/>
                    </a:cubicBezTo>
                    <a:lnTo>
                      <a:pt x="3237" y="3383"/>
                    </a:lnTo>
                    <a:cubicBezTo>
                      <a:pt x="3069" y="3650"/>
                      <a:pt x="2901" y="3900"/>
                      <a:pt x="2694" y="4125"/>
                    </a:cubicBezTo>
                    <a:cubicBezTo>
                      <a:pt x="2443" y="4444"/>
                      <a:pt x="2101" y="4672"/>
                      <a:pt x="1735" y="4786"/>
                    </a:cubicBezTo>
                    <a:cubicBezTo>
                      <a:pt x="1600" y="4829"/>
                      <a:pt x="1455" y="4852"/>
                      <a:pt x="1311" y="4852"/>
                    </a:cubicBezTo>
                    <a:cubicBezTo>
                      <a:pt x="1067" y="4852"/>
                      <a:pt x="826" y="4785"/>
                      <a:pt x="640" y="4627"/>
                    </a:cubicBezTo>
                    <a:cubicBezTo>
                      <a:pt x="343" y="4376"/>
                      <a:pt x="183" y="3942"/>
                      <a:pt x="343" y="3577"/>
                    </a:cubicBezTo>
                    <a:cubicBezTo>
                      <a:pt x="343" y="3554"/>
                      <a:pt x="343" y="3508"/>
                      <a:pt x="320" y="3508"/>
                    </a:cubicBezTo>
                    <a:cubicBezTo>
                      <a:pt x="301" y="3499"/>
                      <a:pt x="282" y="3493"/>
                      <a:pt x="265" y="3493"/>
                    </a:cubicBezTo>
                    <a:cubicBezTo>
                      <a:pt x="241" y="3493"/>
                      <a:pt x="219" y="3504"/>
                      <a:pt x="206" y="3531"/>
                    </a:cubicBezTo>
                    <a:cubicBezTo>
                      <a:pt x="1" y="3942"/>
                      <a:pt x="183" y="4467"/>
                      <a:pt x="503" y="4764"/>
                    </a:cubicBezTo>
                    <a:cubicBezTo>
                      <a:pt x="737" y="4998"/>
                      <a:pt x="1058" y="5094"/>
                      <a:pt x="1376" y="5094"/>
                    </a:cubicBezTo>
                    <a:cubicBezTo>
                      <a:pt x="1522" y="5094"/>
                      <a:pt x="1667" y="5073"/>
                      <a:pt x="1804" y="5038"/>
                    </a:cubicBezTo>
                    <a:cubicBezTo>
                      <a:pt x="2237" y="4923"/>
                      <a:pt x="2626" y="4649"/>
                      <a:pt x="2899" y="4330"/>
                    </a:cubicBezTo>
                    <a:cubicBezTo>
                      <a:pt x="3038" y="4171"/>
                      <a:pt x="3161" y="4006"/>
                      <a:pt x="3276" y="3841"/>
                    </a:cubicBezTo>
                    <a:lnTo>
                      <a:pt x="3276" y="3841"/>
                    </a:lnTo>
                    <a:cubicBezTo>
                      <a:pt x="3321" y="3952"/>
                      <a:pt x="3387" y="4055"/>
                      <a:pt x="3470" y="4125"/>
                    </a:cubicBezTo>
                    <a:cubicBezTo>
                      <a:pt x="3647" y="4274"/>
                      <a:pt x="3865" y="4335"/>
                      <a:pt x="4080" y="4335"/>
                    </a:cubicBezTo>
                    <a:cubicBezTo>
                      <a:pt x="4225" y="4335"/>
                      <a:pt x="4369" y="4307"/>
                      <a:pt x="4497" y="4261"/>
                    </a:cubicBezTo>
                    <a:cubicBezTo>
                      <a:pt x="4817" y="4147"/>
                      <a:pt x="5091" y="3919"/>
                      <a:pt x="5319" y="3714"/>
                    </a:cubicBezTo>
                    <a:cubicBezTo>
                      <a:pt x="5547" y="3508"/>
                      <a:pt x="5775" y="3303"/>
                      <a:pt x="6004" y="3075"/>
                    </a:cubicBezTo>
                    <a:cubicBezTo>
                      <a:pt x="6894" y="2184"/>
                      <a:pt x="7647" y="1180"/>
                      <a:pt x="8263" y="107"/>
                    </a:cubicBezTo>
                    <a:cubicBezTo>
                      <a:pt x="8286" y="62"/>
                      <a:pt x="8286" y="16"/>
                      <a:pt x="8241" y="16"/>
                    </a:cubicBezTo>
                    <a:cubicBezTo>
                      <a:pt x="8231" y="7"/>
                      <a:pt x="8218" y="1"/>
                      <a:pt x="820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4" name="Google Shape;2754;p34"/>
              <p:cNvSpPr/>
              <p:nvPr/>
            </p:nvSpPr>
            <p:spPr>
              <a:xfrm>
                <a:off x="7871290" y="3535001"/>
                <a:ext cx="329686" cy="361228"/>
              </a:xfrm>
              <a:custGeom>
                <a:avLst/>
                <a:gdLst/>
                <a:ahLst/>
                <a:cxnLst/>
                <a:rect l="l" t="t" r="r" b="b"/>
                <a:pathLst>
                  <a:path w="21229" h="23260" extrusionOk="0">
                    <a:moveTo>
                      <a:pt x="6209" y="0"/>
                    </a:moveTo>
                    <a:cubicBezTo>
                      <a:pt x="6209" y="0"/>
                      <a:pt x="7305" y="4817"/>
                      <a:pt x="6004" y="8537"/>
                    </a:cubicBezTo>
                    <a:cubicBezTo>
                      <a:pt x="4703" y="12235"/>
                      <a:pt x="1005" y="16686"/>
                      <a:pt x="1005" y="16686"/>
                    </a:cubicBezTo>
                    <a:cubicBezTo>
                      <a:pt x="1005" y="16686"/>
                      <a:pt x="571" y="17941"/>
                      <a:pt x="137" y="20794"/>
                    </a:cubicBezTo>
                    <a:cubicBezTo>
                      <a:pt x="1" y="21639"/>
                      <a:pt x="46" y="22483"/>
                      <a:pt x="229" y="23259"/>
                    </a:cubicBezTo>
                    <a:lnTo>
                      <a:pt x="21228" y="23259"/>
                    </a:lnTo>
                    <a:lnTo>
                      <a:pt x="21023" y="13559"/>
                    </a:lnTo>
                    <a:cubicBezTo>
                      <a:pt x="21023" y="13559"/>
                      <a:pt x="20863" y="5068"/>
                      <a:pt x="18649" y="1644"/>
                    </a:cubicBezTo>
                    <a:cubicBezTo>
                      <a:pt x="18649" y="1644"/>
                      <a:pt x="17622" y="1324"/>
                      <a:pt x="16914" y="1324"/>
                    </a:cubicBezTo>
                    <a:cubicBezTo>
                      <a:pt x="16914" y="1324"/>
                      <a:pt x="17941" y="5570"/>
                      <a:pt x="17530" y="7510"/>
                    </a:cubicBezTo>
                    <a:cubicBezTo>
                      <a:pt x="17530" y="7510"/>
                      <a:pt x="10274" y="7075"/>
                      <a:pt x="9072" y="7075"/>
                    </a:cubicBezTo>
                    <a:cubicBezTo>
                      <a:pt x="9042" y="7075"/>
                      <a:pt x="9016" y="7076"/>
                      <a:pt x="8994" y="7076"/>
                    </a:cubicBezTo>
                    <a:cubicBezTo>
                      <a:pt x="8994" y="7076"/>
                      <a:pt x="9222" y="2283"/>
                      <a:pt x="8172" y="160"/>
                    </a:cubicBezTo>
                    <a:lnTo>
                      <a:pt x="6209"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5" name="Google Shape;2755;p34"/>
              <p:cNvSpPr/>
              <p:nvPr/>
            </p:nvSpPr>
            <p:spPr>
              <a:xfrm>
                <a:off x="8003342" y="3672196"/>
                <a:ext cx="141634" cy="88645"/>
              </a:xfrm>
              <a:custGeom>
                <a:avLst/>
                <a:gdLst/>
                <a:ahLst/>
                <a:cxnLst/>
                <a:rect l="l" t="t" r="r" b="b"/>
                <a:pathLst>
                  <a:path w="9120" h="5708" extrusionOk="0">
                    <a:moveTo>
                      <a:pt x="172" y="1"/>
                    </a:moveTo>
                    <a:lnTo>
                      <a:pt x="172" y="1"/>
                    </a:lnTo>
                    <a:cubicBezTo>
                      <a:pt x="0" y="5546"/>
                      <a:pt x="4442" y="5708"/>
                      <a:pt x="4962" y="5708"/>
                    </a:cubicBezTo>
                    <a:cubicBezTo>
                      <a:pt x="4994" y="5708"/>
                      <a:pt x="5011" y="5707"/>
                      <a:pt x="5011" y="5707"/>
                    </a:cubicBezTo>
                    <a:cubicBezTo>
                      <a:pt x="8937" y="5593"/>
                      <a:pt x="9120" y="526"/>
                      <a:pt x="9120" y="526"/>
                    </a:cubicBezTo>
                    <a:lnTo>
                      <a:pt x="172"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6" name="Google Shape;2756;p34"/>
              <p:cNvSpPr/>
              <p:nvPr/>
            </p:nvSpPr>
            <p:spPr>
              <a:xfrm>
                <a:off x="7962400" y="3628923"/>
                <a:ext cx="58502" cy="24864"/>
              </a:xfrm>
              <a:custGeom>
                <a:avLst/>
                <a:gdLst/>
                <a:ahLst/>
                <a:cxnLst/>
                <a:rect l="l" t="t" r="r" b="b"/>
                <a:pathLst>
                  <a:path w="3767" h="1601" extrusionOk="0">
                    <a:moveTo>
                      <a:pt x="761" y="1"/>
                    </a:moveTo>
                    <a:cubicBezTo>
                      <a:pt x="366" y="1"/>
                      <a:pt x="23" y="335"/>
                      <a:pt x="23" y="732"/>
                    </a:cubicBezTo>
                    <a:cubicBezTo>
                      <a:pt x="1" y="1166"/>
                      <a:pt x="343" y="1509"/>
                      <a:pt x="754" y="1531"/>
                    </a:cubicBezTo>
                    <a:lnTo>
                      <a:pt x="2968" y="1600"/>
                    </a:lnTo>
                    <a:cubicBezTo>
                      <a:pt x="2982" y="1601"/>
                      <a:pt x="2995" y="1601"/>
                      <a:pt x="3009" y="1601"/>
                    </a:cubicBezTo>
                    <a:cubicBezTo>
                      <a:pt x="3423" y="1601"/>
                      <a:pt x="3745" y="1267"/>
                      <a:pt x="3767" y="869"/>
                    </a:cubicBezTo>
                    <a:cubicBezTo>
                      <a:pt x="3767" y="436"/>
                      <a:pt x="3447" y="93"/>
                      <a:pt x="3014" y="71"/>
                    </a:cubicBezTo>
                    <a:lnTo>
                      <a:pt x="799" y="2"/>
                    </a:lnTo>
                    <a:cubicBezTo>
                      <a:pt x="786" y="1"/>
                      <a:pt x="774" y="1"/>
                      <a:pt x="76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7" name="Google Shape;2757;p34"/>
              <p:cNvSpPr/>
              <p:nvPr/>
            </p:nvSpPr>
            <p:spPr>
              <a:xfrm>
                <a:off x="8138593" y="3632480"/>
                <a:ext cx="58502" cy="24848"/>
              </a:xfrm>
              <a:custGeom>
                <a:avLst/>
                <a:gdLst/>
                <a:ahLst/>
                <a:cxnLst/>
                <a:rect l="l" t="t" r="r" b="b"/>
                <a:pathLst>
                  <a:path w="3767" h="1600" extrusionOk="0">
                    <a:moveTo>
                      <a:pt x="761" y="0"/>
                    </a:moveTo>
                    <a:cubicBezTo>
                      <a:pt x="366" y="0"/>
                      <a:pt x="24" y="334"/>
                      <a:pt x="24" y="732"/>
                    </a:cubicBezTo>
                    <a:cubicBezTo>
                      <a:pt x="1" y="1165"/>
                      <a:pt x="320" y="1508"/>
                      <a:pt x="754" y="1531"/>
                    </a:cubicBezTo>
                    <a:lnTo>
                      <a:pt x="2968" y="1599"/>
                    </a:lnTo>
                    <a:cubicBezTo>
                      <a:pt x="3402" y="1599"/>
                      <a:pt x="3744" y="1280"/>
                      <a:pt x="3767" y="869"/>
                    </a:cubicBezTo>
                    <a:cubicBezTo>
                      <a:pt x="3767" y="435"/>
                      <a:pt x="3447" y="93"/>
                      <a:pt x="3014" y="70"/>
                    </a:cubicBezTo>
                    <a:lnTo>
                      <a:pt x="800" y="1"/>
                    </a:lnTo>
                    <a:cubicBezTo>
                      <a:pt x="787" y="1"/>
                      <a:pt x="774" y="0"/>
                      <a:pt x="76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8" name="Google Shape;2758;p34"/>
              <p:cNvSpPr/>
              <p:nvPr/>
            </p:nvSpPr>
            <p:spPr>
              <a:xfrm>
                <a:off x="7829804" y="3106022"/>
                <a:ext cx="252766" cy="176188"/>
              </a:xfrm>
              <a:custGeom>
                <a:avLst/>
                <a:gdLst/>
                <a:ahLst/>
                <a:cxnLst/>
                <a:rect l="l" t="t" r="r" b="b"/>
                <a:pathLst>
                  <a:path w="16276" h="11345" fill="none" extrusionOk="0">
                    <a:moveTo>
                      <a:pt x="1" y="10751"/>
                    </a:moveTo>
                    <a:cubicBezTo>
                      <a:pt x="2557" y="11345"/>
                      <a:pt x="5182" y="10158"/>
                      <a:pt x="7465" y="8834"/>
                    </a:cubicBezTo>
                    <a:cubicBezTo>
                      <a:pt x="11140" y="6711"/>
                      <a:pt x="14723" y="3950"/>
                      <a:pt x="16275" y="1"/>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9" name="Google Shape;2759;p34"/>
              <p:cNvSpPr/>
              <p:nvPr/>
            </p:nvSpPr>
            <p:spPr>
              <a:xfrm>
                <a:off x="8055638" y="3121974"/>
                <a:ext cx="258435" cy="208102"/>
              </a:xfrm>
              <a:custGeom>
                <a:avLst/>
                <a:gdLst/>
                <a:ahLst/>
                <a:cxnLst/>
                <a:rect l="l" t="t" r="r" b="b"/>
                <a:pathLst>
                  <a:path w="16641" h="13400" fill="none" extrusionOk="0">
                    <a:moveTo>
                      <a:pt x="1" y="1"/>
                    </a:moveTo>
                    <a:cubicBezTo>
                      <a:pt x="2055" y="3060"/>
                      <a:pt x="4132" y="6164"/>
                      <a:pt x="6848" y="8675"/>
                    </a:cubicBezTo>
                    <a:cubicBezTo>
                      <a:pt x="9542" y="11208"/>
                      <a:pt x="12965" y="13148"/>
                      <a:pt x="16640" y="13399"/>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0" name="Google Shape;2760;p34"/>
              <p:cNvSpPr/>
              <p:nvPr/>
            </p:nvSpPr>
            <p:spPr>
              <a:xfrm>
                <a:off x="7008743" y="3281519"/>
                <a:ext cx="320632" cy="437791"/>
              </a:xfrm>
              <a:custGeom>
                <a:avLst/>
                <a:gdLst/>
                <a:ahLst/>
                <a:cxnLst/>
                <a:rect l="l" t="t" r="r" b="b"/>
                <a:pathLst>
                  <a:path w="20646" h="28190" extrusionOk="0">
                    <a:moveTo>
                      <a:pt x="20589" y="19744"/>
                    </a:moveTo>
                    <a:lnTo>
                      <a:pt x="20584" y="19753"/>
                    </a:lnTo>
                    <a:lnTo>
                      <a:pt x="20584" y="19753"/>
                    </a:lnTo>
                    <a:lnTo>
                      <a:pt x="20612" y="19767"/>
                    </a:lnTo>
                    <a:cubicBezTo>
                      <a:pt x="20612" y="19767"/>
                      <a:pt x="20624" y="19773"/>
                      <a:pt x="20632" y="19779"/>
                    </a:cubicBezTo>
                    <a:lnTo>
                      <a:pt x="20632" y="19779"/>
                    </a:lnTo>
                    <a:cubicBezTo>
                      <a:pt x="20626" y="19766"/>
                      <a:pt x="20607" y="19762"/>
                      <a:pt x="20589" y="19744"/>
                    </a:cubicBezTo>
                    <a:close/>
                    <a:moveTo>
                      <a:pt x="20632" y="19779"/>
                    </a:moveTo>
                    <a:cubicBezTo>
                      <a:pt x="20634" y="19782"/>
                      <a:pt x="20635" y="19785"/>
                      <a:pt x="20635" y="19790"/>
                    </a:cubicBezTo>
                    <a:cubicBezTo>
                      <a:pt x="20646" y="19790"/>
                      <a:pt x="20640" y="19784"/>
                      <a:pt x="20632" y="19779"/>
                    </a:cubicBezTo>
                    <a:close/>
                    <a:moveTo>
                      <a:pt x="6802" y="0"/>
                    </a:moveTo>
                    <a:lnTo>
                      <a:pt x="1" y="2169"/>
                    </a:lnTo>
                    <a:lnTo>
                      <a:pt x="1073" y="5684"/>
                    </a:lnTo>
                    <a:lnTo>
                      <a:pt x="1690" y="7419"/>
                    </a:lnTo>
                    <a:lnTo>
                      <a:pt x="1986" y="8286"/>
                    </a:lnTo>
                    <a:lnTo>
                      <a:pt x="2146" y="8720"/>
                    </a:lnTo>
                    <a:lnTo>
                      <a:pt x="2306" y="9130"/>
                    </a:lnTo>
                    <a:lnTo>
                      <a:pt x="3013" y="10842"/>
                    </a:lnTo>
                    <a:cubicBezTo>
                      <a:pt x="3150" y="11139"/>
                      <a:pt x="3265" y="11436"/>
                      <a:pt x="3379" y="11710"/>
                    </a:cubicBezTo>
                    <a:lnTo>
                      <a:pt x="3790" y="12554"/>
                    </a:lnTo>
                    <a:lnTo>
                      <a:pt x="4588" y="14243"/>
                    </a:lnTo>
                    <a:lnTo>
                      <a:pt x="5479" y="15910"/>
                    </a:lnTo>
                    <a:cubicBezTo>
                      <a:pt x="6711" y="18101"/>
                      <a:pt x="8081" y="20269"/>
                      <a:pt x="9724" y="22323"/>
                    </a:cubicBezTo>
                    <a:cubicBezTo>
                      <a:pt x="10546" y="23328"/>
                      <a:pt x="11413" y="24332"/>
                      <a:pt x="12395" y="25291"/>
                    </a:cubicBezTo>
                    <a:cubicBezTo>
                      <a:pt x="12874" y="25770"/>
                      <a:pt x="13399" y="26227"/>
                      <a:pt x="13947" y="26706"/>
                    </a:cubicBezTo>
                    <a:lnTo>
                      <a:pt x="14358" y="27048"/>
                    </a:lnTo>
                    <a:cubicBezTo>
                      <a:pt x="14517" y="27162"/>
                      <a:pt x="14654" y="27276"/>
                      <a:pt x="14814" y="27391"/>
                    </a:cubicBezTo>
                    <a:cubicBezTo>
                      <a:pt x="14974" y="27528"/>
                      <a:pt x="15111" y="27619"/>
                      <a:pt x="15293" y="27756"/>
                    </a:cubicBezTo>
                    <a:lnTo>
                      <a:pt x="15567" y="27938"/>
                    </a:lnTo>
                    <a:lnTo>
                      <a:pt x="15727" y="28030"/>
                    </a:lnTo>
                    <a:lnTo>
                      <a:pt x="15955" y="28189"/>
                    </a:lnTo>
                    <a:lnTo>
                      <a:pt x="20584" y="19753"/>
                    </a:lnTo>
                    <a:lnTo>
                      <a:pt x="20584" y="19753"/>
                    </a:lnTo>
                    <a:lnTo>
                      <a:pt x="20520" y="19721"/>
                    </a:lnTo>
                    <a:lnTo>
                      <a:pt x="20292" y="19584"/>
                    </a:lnTo>
                    <a:cubicBezTo>
                      <a:pt x="20132" y="19493"/>
                      <a:pt x="19950" y="19356"/>
                      <a:pt x="19767" y="19242"/>
                    </a:cubicBezTo>
                    <a:cubicBezTo>
                      <a:pt x="19402" y="18991"/>
                      <a:pt x="19037" y="18717"/>
                      <a:pt x="18672" y="18397"/>
                    </a:cubicBezTo>
                    <a:cubicBezTo>
                      <a:pt x="17918" y="17804"/>
                      <a:pt x="17211" y="17119"/>
                      <a:pt x="16503" y="16412"/>
                    </a:cubicBezTo>
                    <a:cubicBezTo>
                      <a:pt x="15111" y="14951"/>
                      <a:pt x="13833" y="13307"/>
                      <a:pt x="12646" y="11573"/>
                    </a:cubicBezTo>
                    <a:lnTo>
                      <a:pt x="11756" y="10226"/>
                    </a:lnTo>
                    <a:lnTo>
                      <a:pt x="10934" y="8857"/>
                    </a:lnTo>
                    <a:lnTo>
                      <a:pt x="10546" y="8172"/>
                    </a:lnTo>
                    <a:cubicBezTo>
                      <a:pt x="10409" y="7921"/>
                      <a:pt x="10295" y="7692"/>
                      <a:pt x="10158" y="7441"/>
                    </a:cubicBezTo>
                    <a:lnTo>
                      <a:pt x="9405" y="6003"/>
                    </a:lnTo>
                    <a:lnTo>
                      <a:pt x="9222" y="5638"/>
                    </a:lnTo>
                    <a:lnTo>
                      <a:pt x="9039" y="5273"/>
                    </a:lnTo>
                    <a:lnTo>
                      <a:pt x="8720" y="4543"/>
                    </a:lnTo>
                    <a:lnTo>
                      <a:pt x="8035" y="3059"/>
                    </a:lnTo>
                    <a:lnTo>
                      <a:pt x="6802"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1" name="Google Shape;2761;p34"/>
              <p:cNvSpPr/>
              <p:nvPr/>
            </p:nvSpPr>
            <p:spPr>
              <a:xfrm>
                <a:off x="6975500" y="3152426"/>
                <a:ext cx="143590" cy="164618"/>
              </a:xfrm>
              <a:custGeom>
                <a:avLst/>
                <a:gdLst/>
                <a:ahLst/>
                <a:cxnLst/>
                <a:rect l="l" t="t" r="r" b="b"/>
                <a:pathLst>
                  <a:path w="9246" h="10600" extrusionOk="0">
                    <a:moveTo>
                      <a:pt x="3294" y="1"/>
                    </a:moveTo>
                    <a:cubicBezTo>
                      <a:pt x="3269" y="1"/>
                      <a:pt x="3244" y="3"/>
                      <a:pt x="3219" y="9"/>
                    </a:cubicBezTo>
                    <a:cubicBezTo>
                      <a:pt x="2518" y="167"/>
                      <a:pt x="3699" y="4894"/>
                      <a:pt x="3721" y="4983"/>
                    </a:cubicBezTo>
                    <a:lnTo>
                      <a:pt x="3721" y="4983"/>
                    </a:lnTo>
                    <a:cubicBezTo>
                      <a:pt x="3701" y="4902"/>
                      <a:pt x="2716" y="996"/>
                      <a:pt x="1937" y="996"/>
                    </a:cubicBezTo>
                    <a:cubicBezTo>
                      <a:pt x="1907" y="996"/>
                      <a:pt x="1878" y="1002"/>
                      <a:pt x="1850" y="1013"/>
                    </a:cubicBezTo>
                    <a:cubicBezTo>
                      <a:pt x="1056" y="1331"/>
                      <a:pt x="2291" y="5437"/>
                      <a:pt x="2306" y="5486"/>
                    </a:cubicBezTo>
                    <a:lnTo>
                      <a:pt x="2306" y="5486"/>
                    </a:lnTo>
                    <a:cubicBezTo>
                      <a:pt x="2293" y="5444"/>
                      <a:pt x="1348" y="2323"/>
                      <a:pt x="689" y="2323"/>
                    </a:cubicBezTo>
                    <a:cubicBezTo>
                      <a:pt x="649" y="2323"/>
                      <a:pt x="609" y="2335"/>
                      <a:pt x="571" y="2360"/>
                    </a:cubicBezTo>
                    <a:cubicBezTo>
                      <a:pt x="1" y="2725"/>
                      <a:pt x="845" y="5464"/>
                      <a:pt x="1074" y="6194"/>
                    </a:cubicBezTo>
                    <a:cubicBezTo>
                      <a:pt x="1119" y="6331"/>
                      <a:pt x="2261" y="10600"/>
                      <a:pt x="2261" y="10600"/>
                    </a:cubicBezTo>
                    <a:lnTo>
                      <a:pt x="9040" y="8431"/>
                    </a:lnTo>
                    <a:cubicBezTo>
                      <a:pt x="9040" y="6514"/>
                      <a:pt x="9245" y="2771"/>
                      <a:pt x="8789" y="2268"/>
                    </a:cubicBezTo>
                    <a:cubicBezTo>
                      <a:pt x="8756" y="2233"/>
                      <a:pt x="8721" y="2216"/>
                      <a:pt x="8685" y="2216"/>
                    </a:cubicBezTo>
                    <a:cubicBezTo>
                      <a:pt x="8192" y="2216"/>
                      <a:pt x="7419" y="5327"/>
                      <a:pt x="7419" y="5327"/>
                    </a:cubicBezTo>
                    <a:cubicBezTo>
                      <a:pt x="7419" y="5327"/>
                      <a:pt x="5838" y="265"/>
                      <a:pt x="5053" y="265"/>
                    </a:cubicBezTo>
                    <a:cubicBezTo>
                      <a:pt x="5027" y="265"/>
                      <a:pt x="5001" y="271"/>
                      <a:pt x="4977" y="283"/>
                    </a:cubicBezTo>
                    <a:cubicBezTo>
                      <a:pt x="4450" y="563"/>
                      <a:pt x="4707" y="2659"/>
                      <a:pt x="4891" y="3806"/>
                    </a:cubicBezTo>
                    <a:lnTo>
                      <a:pt x="4891" y="3806"/>
                    </a:lnTo>
                    <a:cubicBezTo>
                      <a:pt x="4643" y="2516"/>
                      <a:pt x="4061" y="1"/>
                      <a:pt x="329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2" name="Google Shape;2762;p34"/>
              <p:cNvSpPr/>
              <p:nvPr/>
            </p:nvSpPr>
            <p:spPr>
              <a:xfrm>
                <a:off x="7006346" y="3230770"/>
                <a:ext cx="79063" cy="23543"/>
              </a:xfrm>
              <a:custGeom>
                <a:avLst/>
                <a:gdLst/>
                <a:ahLst/>
                <a:cxnLst/>
                <a:rect l="l" t="t" r="r" b="b"/>
                <a:pathLst>
                  <a:path w="5091" h="1516" extrusionOk="0">
                    <a:moveTo>
                      <a:pt x="3754" y="1"/>
                    </a:moveTo>
                    <a:cubicBezTo>
                      <a:pt x="3286" y="1"/>
                      <a:pt x="2818" y="64"/>
                      <a:pt x="2374" y="169"/>
                    </a:cubicBezTo>
                    <a:cubicBezTo>
                      <a:pt x="1484" y="420"/>
                      <a:pt x="640" y="831"/>
                      <a:pt x="1" y="1493"/>
                    </a:cubicBezTo>
                    <a:cubicBezTo>
                      <a:pt x="1" y="1493"/>
                      <a:pt x="1" y="1493"/>
                      <a:pt x="1" y="1516"/>
                    </a:cubicBezTo>
                    <a:lnTo>
                      <a:pt x="23" y="1516"/>
                    </a:lnTo>
                    <a:cubicBezTo>
                      <a:pt x="754" y="1036"/>
                      <a:pt x="1576" y="671"/>
                      <a:pt x="2443" y="466"/>
                    </a:cubicBezTo>
                    <a:cubicBezTo>
                      <a:pt x="3104" y="287"/>
                      <a:pt x="3792" y="192"/>
                      <a:pt x="4487" y="192"/>
                    </a:cubicBezTo>
                    <a:cubicBezTo>
                      <a:pt x="4680" y="192"/>
                      <a:pt x="4874" y="200"/>
                      <a:pt x="5068" y="215"/>
                    </a:cubicBezTo>
                    <a:lnTo>
                      <a:pt x="5091" y="215"/>
                    </a:lnTo>
                    <a:cubicBezTo>
                      <a:pt x="5091" y="192"/>
                      <a:pt x="5091" y="192"/>
                      <a:pt x="5068" y="192"/>
                    </a:cubicBezTo>
                    <a:cubicBezTo>
                      <a:pt x="4644" y="58"/>
                      <a:pt x="4199" y="1"/>
                      <a:pt x="375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3" name="Google Shape;2763;p34"/>
              <p:cNvSpPr/>
              <p:nvPr/>
            </p:nvSpPr>
            <p:spPr>
              <a:xfrm>
                <a:off x="7140624" y="3517916"/>
                <a:ext cx="177617" cy="233742"/>
              </a:xfrm>
              <a:custGeom>
                <a:avLst/>
                <a:gdLst/>
                <a:ahLst/>
                <a:cxnLst/>
                <a:rect l="l" t="t" r="r" b="b"/>
                <a:pathLst>
                  <a:path w="11437" h="15051" extrusionOk="0">
                    <a:moveTo>
                      <a:pt x="7958" y="0"/>
                    </a:moveTo>
                    <a:cubicBezTo>
                      <a:pt x="7907" y="0"/>
                      <a:pt x="7864" y="16"/>
                      <a:pt x="7830" y="50"/>
                    </a:cubicBezTo>
                    <a:cubicBezTo>
                      <a:pt x="3904" y="3976"/>
                      <a:pt x="1" y="8153"/>
                      <a:pt x="1" y="8153"/>
                    </a:cubicBezTo>
                    <a:cubicBezTo>
                      <a:pt x="1" y="8153"/>
                      <a:pt x="5740" y="15050"/>
                      <a:pt x="8852" y="15050"/>
                    </a:cubicBezTo>
                    <a:cubicBezTo>
                      <a:pt x="8892" y="15050"/>
                      <a:pt x="8932" y="15049"/>
                      <a:pt x="8971" y="15047"/>
                    </a:cubicBezTo>
                    <a:lnTo>
                      <a:pt x="11436" y="1739"/>
                    </a:lnTo>
                    <a:lnTo>
                      <a:pt x="11436" y="1739"/>
                    </a:lnTo>
                    <a:cubicBezTo>
                      <a:pt x="11383" y="1745"/>
                      <a:pt x="11330" y="1748"/>
                      <a:pt x="11276" y="1748"/>
                    </a:cubicBezTo>
                    <a:cubicBezTo>
                      <a:pt x="9903" y="1748"/>
                      <a:pt x="8494" y="0"/>
                      <a:pt x="795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4" name="Google Shape;2764;p34"/>
              <p:cNvSpPr/>
              <p:nvPr/>
            </p:nvSpPr>
            <p:spPr>
              <a:xfrm>
                <a:off x="7132827" y="3513023"/>
                <a:ext cx="137549" cy="138745"/>
              </a:xfrm>
              <a:custGeom>
                <a:avLst/>
                <a:gdLst/>
                <a:ahLst/>
                <a:cxnLst/>
                <a:rect l="l" t="t" r="r" b="b"/>
                <a:pathLst>
                  <a:path w="8857" h="8934" extrusionOk="0">
                    <a:moveTo>
                      <a:pt x="7646" y="1"/>
                    </a:moveTo>
                    <a:cubicBezTo>
                      <a:pt x="7485" y="1"/>
                      <a:pt x="7335" y="91"/>
                      <a:pt x="7282" y="251"/>
                    </a:cubicBezTo>
                    <a:cubicBezTo>
                      <a:pt x="6209" y="2808"/>
                      <a:pt x="1005" y="7030"/>
                      <a:pt x="229" y="7601"/>
                    </a:cubicBezTo>
                    <a:cubicBezTo>
                      <a:pt x="46" y="7738"/>
                      <a:pt x="0" y="7966"/>
                      <a:pt x="137" y="8149"/>
                    </a:cubicBezTo>
                    <a:cubicBezTo>
                      <a:pt x="137" y="8149"/>
                      <a:pt x="522" y="8933"/>
                      <a:pt x="955" y="8933"/>
                    </a:cubicBezTo>
                    <a:cubicBezTo>
                      <a:pt x="1039" y="8933"/>
                      <a:pt x="1125" y="8904"/>
                      <a:pt x="1210" y="8834"/>
                    </a:cubicBezTo>
                    <a:cubicBezTo>
                      <a:pt x="2077" y="8149"/>
                      <a:pt x="7556" y="3789"/>
                      <a:pt x="8765" y="799"/>
                    </a:cubicBezTo>
                    <a:cubicBezTo>
                      <a:pt x="8857" y="594"/>
                      <a:pt x="8742" y="365"/>
                      <a:pt x="8514" y="274"/>
                    </a:cubicBezTo>
                    <a:lnTo>
                      <a:pt x="7784" y="23"/>
                    </a:lnTo>
                    <a:cubicBezTo>
                      <a:pt x="7738" y="8"/>
                      <a:pt x="7692" y="1"/>
                      <a:pt x="76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5" name="Google Shape;2765;p34"/>
              <p:cNvSpPr/>
              <p:nvPr/>
            </p:nvSpPr>
            <p:spPr>
              <a:xfrm>
                <a:off x="7275690" y="3510538"/>
                <a:ext cx="424683" cy="490965"/>
              </a:xfrm>
              <a:custGeom>
                <a:avLst/>
                <a:gdLst/>
                <a:ahLst/>
                <a:cxnLst/>
                <a:rect l="l" t="t" r="r" b="b"/>
                <a:pathLst>
                  <a:path w="27346" h="31614" extrusionOk="0">
                    <a:moveTo>
                      <a:pt x="5867" y="0"/>
                    </a:moveTo>
                    <a:cubicBezTo>
                      <a:pt x="3836" y="0"/>
                      <a:pt x="2055" y="1598"/>
                      <a:pt x="1918" y="3607"/>
                    </a:cubicBezTo>
                    <a:lnTo>
                      <a:pt x="206" y="26638"/>
                    </a:lnTo>
                    <a:cubicBezTo>
                      <a:pt x="1" y="29354"/>
                      <a:pt x="1827" y="31613"/>
                      <a:pt x="4292" y="31613"/>
                    </a:cubicBezTo>
                    <a:lnTo>
                      <a:pt x="23077" y="31613"/>
                    </a:lnTo>
                    <a:cubicBezTo>
                      <a:pt x="25520" y="31613"/>
                      <a:pt x="27346" y="29354"/>
                      <a:pt x="27140" y="26638"/>
                    </a:cubicBezTo>
                    <a:lnTo>
                      <a:pt x="25451" y="3607"/>
                    </a:lnTo>
                    <a:cubicBezTo>
                      <a:pt x="25291" y="1598"/>
                      <a:pt x="23511" y="0"/>
                      <a:pt x="2148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6" name="Google Shape;2766;p34"/>
              <p:cNvSpPr/>
              <p:nvPr/>
            </p:nvSpPr>
            <p:spPr>
              <a:xfrm>
                <a:off x="7287758" y="3524362"/>
                <a:ext cx="400922" cy="463322"/>
              </a:xfrm>
              <a:custGeom>
                <a:avLst/>
                <a:gdLst/>
                <a:ahLst/>
                <a:cxnLst/>
                <a:rect l="l" t="t" r="r" b="b"/>
                <a:pathLst>
                  <a:path w="25816" h="29834" extrusionOk="0">
                    <a:moveTo>
                      <a:pt x="5547" y="1"/>
                    </a:moveTo>
                    <a:cubicBezTo>
                      <a:pt x="3606" y="1"/>
                      <a:pt x="1940" y="1507"/>
                      <a:pt x="1803" y="3402"/>
                    </a:cubicBezTo>
                    <a:lnTo>
                      <a:pt x="183" y="25154"/>
                    </a:lnTo>
                    <a:cubicBezTo>
                      <a:pt x="0" y="27710"/>
                      <a:pt x="1712" y="29833"/>
                      <a:pt x="4040" y="29833"/>
                    </a:cubicBezTo>
                    <a:lnTo>
                      <a:pt x="21775" y="29833"/>
                    </a:lnTo>
                    <a:cubicBezTo>
                      <a:pt x="24081" y="29833"/>
                      <a:pt x="25815" y="27710"/>
                      <a:pt x="25633" y="25154"/>
                    </a:cubicBezTo>
                    <a:lnTo>
                      <a:pt x="24012" y="3402"/>
                    </a:lnTo>
                    <a:cubicBezTo>
                      <a:pt x="23875" y="1507"/>
                      <a:pt x="22186" y="1"/>
                      <a:pt x="202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7" name="Google Shape;2767;p34"/>
              <p:cNvSpPr/>
              <p:nvPr/>
            </p:nvSpPr>
            <p:spPr>
              <a:xfrm>
                <a:off x="7589449" y="3672863"/>
                <a:ext cx="169805" cy="211332"/>
              </a:xfrm>
              <a:custGeom>
                <a:avLst/>
                <a:gdLst/>
                <a:ahLst/>
                <a:cxnLst/>
                <a:rect l="l" t="t" r="r" b="b"/>
                <a:pathLst>
                  <a:path w="10934" h="13608" extrusionOk="0">
                    <a:moveTo>
                      <a:pt x="3402" y="0"/>
                    </a:moveTo>
                    <a:cubicBezTo>
                      <a:pt x="2923" y="0"/>
                      <a:pt x="2437" y="118"/>
                      <a:pt x="1986" y="369"/>
                    </a:cubicBezTo>
                    <a:cubicBezTo>
                      <a:pt x="548" y="1145"/>
                      <a:pt x="0" y="2948"/>
                      <a:pt x="776" y="4386"/>
                    </a:cubicBezTo>
                    <a:lnTo>
                      <a:pt x="4931" y="12055"/>
                    </a:lnTo>
                    <a:cubicBezTo>
                      <a:pt x="5456" y="13037"/>
                      <a:pt x="6483" y="13607"/>
                      <a:pt x="7533" y="13607"/>
                    </a:cubicBezTo>
                    <a:cubicBezTo>
                      <a:pt x="8012" y="13607"/>
                      <a:pt x="8491" y="13493"/>
                      <a:pt x="8948" y="13242"/>
                    </a:cubicBezTo>
                    <a:cubicBezTo>
                      <a:pt x="10386" y="12466"/>
                      <a:pt x="10934" y="10663"/>
                      <a:pt x="10158" y="9225"/>
                    </a:cubicBezTo>
                    <a:lnTo>
                      <a:pt x="6003" y="1556"/>
                    </a:lnTo>
                    <a:cubicBezTo>
                      <a:pt x="5470" y="568"/>
                      <a:pt x="4453" y="0"/>
                      <a:pt x="340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8" name="Google Shape;2768;p34"/>
              <p:cNvSpPr/>
              <p:nvPr/>
            </p:nvSpPr>
            <p:spPr>
              <a:xfrm>
                <a:off x="7278532" y="3905828"/>
                <a:ext cx="380019" cy="486120"/>
              </a:xfrm>
              <a:custGeom>
                <a:avLst/>
                <a:gdLst/>
                <a:ahLst/>
                <a:cxnLst/>
                <a:rect l="l" t="t" r="r" b="b"/>
                <a:pathLst>
                  <a:path w="24470" h="31302" extrusionOk="0">
                    <a:moveTo>
                      <a:pt x="21890" y="1"/>
                    </a:moveTo>
                    <a:lnTo>
                      <a:pt x="17211" y="936"/>
                    </a:lnTo>
                    <a:lnTo>
                      <a:pt x="4383" y="891"/>
                    </a:lnTo>
                    <a:lnTo>
                      <a:pt x="1" y="1"/>
                    </a:lnTo>
                    <a:lnTo>
                      <a:pt x="1" y="1"/>
                    </a:lnTo>
                    <a:cubicBezTo>
                      <a:pt x="1" y="1"/>
                      <a:pt x="366" y="21114"/>
                      <a:pt x="1758" y="29879"/>
                    </a:cubicBezTo>
                    <a:cubicBezTo>
                      <a:pt x="1758" y="29879"/>
                      <a:pt x="3513" y="31302"/>
                      <a:pt x="6031" y="31302"/>
                    </a:cubicBezTo>
                    <a:cubicBezTo>
                      <a:pt x="7007" y="31302"/>
                      <a:pt x="8097" y="31088"/>
                      <a:pt x="9245" y="30495"/>
                    </a:cubicBezTo>
                    <a:lnTo>
                      <a:pt x="9747" y="10614"/>
                    </a:lnTo>
                    <a:lnTo>
                      <a:pt x="9747" y="10386"/>
                    </a:lnTo>
                    <a:cubicBezTo>
                      <a:pt x="10500" y="10340"/>
                      <a:pt x="11299" y="10340"/>
                      <a:pt x="12121" y="10340"/>
                    </a:cubicBezTo>
                    <a:lnTo>
                      <a:pt x="12121" y="10614"/>
                    </a:lnTo>
                    <a:lnTo>
                      <a:pt x="15590" y="30495"/>
                    </a:lnTo>
                    <a:cubicBezTo>
                      <a:pt x="16744" y="31088"/>
                      <a:pt x="17839" y="31302"/>
                      <a:pt x="18818" y="31302"/>
                    </a:cubicBezTo>
                    <a:cubicBezTo>
                      <a:pt x="21345" y="31302"/>
                      <a:pt x="23100" y="29879"/>
                      <a:pt x="23100" y="29879"/>
                    </a:cubicBezTo>
                    <a:cubicBezTo>
                      <a:pt x="24469" y="21114"/>
                      <a:pt x="21890" y="1"/>
                      <a:pt x="2189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9" name="Google Shape;2769;p34"/>
              <p:cNvSpPr/>
              <p:nvPr/>
            </p:nvSpPr>
            <p:spPr>
              <a:xfrm>
                <a:off x="7278532" y="3905828"/>
                <a:ext cx="364769" cy="349891"/>
              </a:xfrm>
              <a:custGeom>
                <a:avLst/>
                <a:gdLst/>
                <a:ahLst/>
                <a:cxnLst/>
                <a:rect l="l" t="t" r="r" b="b"/>
                <a:pathLst>
                  <a:path w="23488" h="22530" extrusionOk="0">
                    <a:moveTo>
                      <a:pt x="21890" y="1"/>
                    </a:moveTo>
                    <a:lnTo>
                      <a:pt x="17211" y="936"/>
                    </a:lnTo>
                    <a:lnTo>
                      <a:pt x="4383" y="891"/>
                    </a:lnTo>
                    <a:lnTo>
                      <a:pt x="1" y="1"/>
                    </a:lnTo>
                    <a:lnTo>
                      <a:pt x="1" y="1"/>
                    </a:lnTo>
                    <a:cubicBezTo>
                      <a:pt x="1" y="1"/>
                      <a:pt x="206" y="11961"/>
                      <a:pt x="914" y="21616"/>
                    </a:cubicBezTo>
                    <a:cubicBezTo>
                      <a:pt x="2854" y="22027"/>
                      <a:pt x="5775" y="22461"/>
                      <a:pt x="9450" y="22529"/>
                    </a:cubicBezTo>
                    <a:lnTo>
                      <a:pt x="9747" y="10614"/>
                    </a:lnTo>
                    <a:lnTo>
                      <a:pt x="9747" y="10386"/>
                    </a:lnTo>
                    <a:cubicBezTo>
                      <a:pt x="10500" y="10340"/>
                      <a:pt x="11299" y="10340"/>
                      <a:pt x="12121" y="10340"/>
                    </a:cubicBezTo>
                    <a:lnTo>
                      <a:pt x="12121" y="10614"/>
                    </a:lnTo>
                    <a:lnTo>
                      <a:pt x="14175" y="22392"/>
                    </a:lnTo>
                    <a:cubicBezTo>
                      <a:pt x="17005" y="22210"/>
                      <a:pt x="20133" y="21776"/>
                      <a:pt x="23488" y="21000"/>
                    </a:cubicBezTo>
                    <a:cubicBezTo>
                      <a:pt x="23282" y="11459"/>
                      <a:pt x="21890" y="1"/>
                      <a:pt x="2189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0" name="Google Shape;2770;p34"/>
              <p:cNvSpPr/>
              <p:nvPr/>
            </p:nvSpPr>
            <p:spPr>
              <a:xfrm>
                <a:off x="7270020" y="3911497"/>
                <a:ext cx="377534" cy="309125"/>
              </a:xfrm>
              <a:custGeom>
                <a:avLst/>
                <a:gdLst/>
                <a:ahLst/>
                <a:cxnLst/>
                <a:rect l="l" t="t" r="r" b="b"/>
                <a:pathLst>
                  <a:path w="24310" h="19905" extrusionOk="0">
                    <a:moveTo>
                      <a:pt x="549" y="1"/>
                    </a:moveTo>
                    <a:cubicBezTo>
                      <a:pt x="549" y="1"/>
                      <a:pt x="1" y="9496"/>
                      <a:pt x="526" y="18398"/>
                    </a:cubicBezTo>
                    <a:cubicBezTo>
                      <a:pt x="2512" y="19790"/>
                      <a:pt x="7487" y="19608"/>
                      <a:pt x="10523" y="19653"/>
                    </a:cubicBezTo>
                    <a:lnTo>
                      <a:pt x="10295" y="10637"/>
                    </a:lnTo>
                    <a:lnTo>
                      <a:pt x="10295" y="10386"/>
                    </a:lnTo>
                    <a:cubicBezTo>
                      <a:pt x="10828" y="10370"/>
                      <a:pt x="11383" y="10354"/>
                      <a:pt x="11953" y="10354"/>
                    </a:cubicBezTo>
                    <a:cubicBezTo>
                      <a:pt x="12189" y="10354"/>
                      <a:pt x="12428" y="10357"/>
                      <a:pt x="12669" y="10363"/>
                    </a:cubicBezTo>
                    <a:lnTo>
                      <a:pt x="12669" y="10637"/>
                    </a:lnTo>
                    <a:lnTo>
                      <a:pt x="13742" y="19904"/>
                    </a:lnTo>
                    <a:cubicBezTo>
                      <a:pt x="16686" y="19767"/>
                      <a:pt x="21365" y="19608"/>
                      <a:pt x="24310" y="18535"/>
                    </a:cubicBezTo>
                    <a:cubicBezTo>
                      <a:pt x="23899" y="9222"/>
                      <a:pt x="22438" y="1"/>
                      <a:pt x="22438" y="1"/>
                    </a:cubicBezTo>
                    <a:lnTo>
                      <a:pt x="17759" y="937"/>
                    </a:lnTo>
                    <a:lnTo>
                      <a:pt x="4931" y="891"/>
                    </a:lnTo>
                    <a:lnTo>
                      <a:pt x="549"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1" name="Google Shape;2771;p34"/>
              <p:cNvSpPr/>
              <p:nvPr/>
            </p:nvSpPr>
            <p:spPr>
              <a:xfrm>
                <a:off x="7376740" y="4068200"/>
                <a:ext cx="144631" cy="5249"/>
              </a:xfrm>
              <a:custGeom>
                <a:avLst/>
                <a:gdLst/>
                <a:ahLst/>
                <a:cxnLst/>
                <a:rect l="l" t="t" r="r" b="b"/>
                <a:pathLst>
                  <a:path w="9313" h="338" extrusionOk="0">
                    <a:moveTo>
                      <a:pt x="4657" y="1"/>
                    </a:moveTo>
                    <a:cubicBezTo>
                      <a:pt x="3881" y="23"/>
                      <a:pt x="3104" y="46"/>
                      <a:pt x="2351" y="46"/>
                    </a:cubicBezTo>
                    <a:cubicBezTo>
                      <a:pt x="1575" y="92"/>
                      <a:pt x="822" y="115"/>
                      <a:pt x="46" y="183"/>
                    </a:cubicBezTo>
                    <a:cubicBezTo>
                      <a:pt x="23" y="183"/>
                      <a:pt x="0" y="206"/>
                      <a:pt x="0" y="252"/>
                    </a:cubicBezTo>
                    <a:cubicBezTo>
                      <a:pt x="0" y="274"/>
                      <a:pt x="23" y="320"/>
                      <a:pt x="46" y="320"/>
                    </a:cubicBezTo>
                    <a:cubicBezTo>
                      <a:pt x="434" y="332"/>
                      <a:pt x="822" y="337"/>
                      <a:pt x="1207" y="337"/>
                    </a:cubicBezTo>
                    <a:cubicBezTo>
                      <a:pt x="1592" y="337"/>
                      <a:pt x="1975" y="332"/>
                      <a:pt x="2351" y="320"/>
                    </a:cubicBezTo>
                    <a:lnTo>
                      <a:pt x="4657" y="297"/>
                    </a:lnTo>
                    <a:lnTo>
                      <a:pt x="9244" y="229"/>
                    </a:lnTo>
                    <a:cubicBezTo>
                      <a:pt x="9290" y="229"/>
                      <a:pt x="9313" y="183"/>
                      <a:pt x="9313" y="160"/>
                    </a:cubicBezTo>
                    <a:cubicBezTo>
                      <a:pt x="9313" y="115"/>
                      <a:pt x="9290" y="92"/>
                      <a:pt x="9244" y="92"/>
                    </a:cubicBezTo>
                    <a:cubicBezTo>
                      <a:pt x="7715" y="1"/>
                      <a:pt x="6186" y="1"/>
                      <a:pt x="465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2" name="Google Shape;2772;p34"/>
              <p:cNvSpPr/>
              <p:nvPr/>
            </p:nvSpPr>
            <p:spPr>
              <a:xfrm>
                <a:off x="7444800" y="3892719"/>
                <a:ext cx="5342" cy="144988"/>
              </a:xfrm>
              <a:custGeom>
                <a:avLst/>
                <a:gdLst/>
                <a:ahLst/>
                <a:cxnLst/>
                <a:rect l="l" t="t" r="r" b="b"/>
                <a:pathLst>
                  <a:path w="344" h="9336" extrusionOk="0">
                    <a:moveTo>
                      <a:pt x="183" y="0"/>
                    </a:moveTo>
                    <a:cubicBezTo>
                      <a:pt x="138" y="0"/>
                      <a:pt x="115" y="23"/>
                      <a:pt x="92" y="69"/>
                    </a:cubicBezTo>
                    <a:cubicBezTo>
                      <a:pt x="46" y="822"/>
                      <a:pt x="23" y="1598"/>
                      <a:pt x="23" y="2374"/>
                    </a:cubicBezTo>
                    <a:cubicBezTo>
                      <a:pt x="1" y="3127"/>
                      <a:pt x="1" y="3903"/>
                      <a:pt x="1" y="4656"/>
                    </a:cubicBezTo>
                    <a:cubicBezTo>
                      <a:pt x="23" y="6186"/>
                      <a:pt x="46" y="7738"/>
                      <a:pt x="206" y="9267"/>
                    </a:cubicBezTo>
                    <a:cubicBezTo>
                      <a:pt x="206" y="9290"/>
                      <a:pt x="229" y="9336"/>
                      <a:pt x="275" y="9336"/>
                    </a:cubicBezTo>
                    <a:cubicBezTo>
                      <a:pt x="297" y="9313"/>
                      <a:pt x="343" y="9290"/>
                      <a:pt x="343" y="9244"/>
                    </a:cubicBezTo>
                    <a:cubicBezTo>
                      <a:pt x="297" y="8491"/>
                      <a:pt x="297" y="7715"/>
                      <a:pt x="297" y="6962"/>
                    </a:cubicBezTo>
                    <a:lnTo>
                      <a:pt x="297" y="4656"/>
                    </a:lnTo>
                    <a:lnTo>
                      <a:pt x="297" y="2374"/>
                    </a:lnTo>
                    <a:cubicBezTo>
                      <a:pt x="275" y="1598"/>
                      <a:pt x="275" y="845"/>
                      <a:pt x="229" y="69"/>
                    </a:cubicBezTo>
                    <a:cubicBezTo>
                      <a:pt x="229" y="23"/>
                      <a:pt x="206" y="0"/>
                      <a:pt x="18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3" name="Google Shape;2773;p34"/>
              <p:cNvSpPr/>
              <p:nvPr/>
            </p:nvSpPr>
            <p:spPr>
              <a:xfrm>
                <a:off x="7447286" y="3938088"/>
                <a:ext cx="24832" cy="92031"/>
              </a:xfrm>
              <a:custGeom>
                <a:avLst/>
                <a:gdLst/>
                <a:ahLst/>
                <a:cxnLst/>
                <a:rect l="l" t="t" r="r" b="b"/>
                <a:pathLst>
                  <a:path w="1599" h="5926" extrusionOk="0">
                    <a:moveTo>
                      <a:pt x="1416" y="1"/>
                    </a:moveTo>
                    <a:cubicBezTo>
                      <a:pt x="1393" y="1"/>
                      <a:pt x="1347" y="24"/>
                      <a:pt x="1347" y="69"/>
                    </a:cubicBezTo>
                    <a:cubicBezTo>
                      <a:pt x="1324" y="1142"/>
                      <a:pt x="1324" y="2215"/>
                      <a:pt x="1256" y="3265"/>
                    </a:cubicBezTo>
                    <a:cubicBezTo>
                      <a:pt x="1187" y="3813"/>
                      <a:pt x="1165" y="4337"/>
                      <a:pt x="1028" y="4840"/>
                    </a:cubicBezTo>
                    <a:cubicBezTo>
                      <a:pt x="959" y="5091"/>
                      <a:pt x="868" y="5342"/>
                      <a:pt x="731" y="5524"/>
                    </a:cubicBezTo>
                    <a:cubicBezTo>
                      <a:pt x="598" y="5676"/>
                      <a:pt x="419" y="5764"/>
                      <a:pt x="232" y="5764"/>
                    </a:cubicBezTo>
                    <a:cubicBezTo>
                      <a:pt x="193" y="5764"/>
                      <a:pt x="154" y="5760"/>
                      <a:pt x="115" y="5753"/>
                    </a:cubicBezTo>
                    <a:lnTo>
                      <a:pt x="92" y="5753"/>
                    </a:lnTo>
                    <a:cubicBezTo>
                      <a:pt x="85" y="5746"/>
                      <a:pt x="76" y="5743"/>
                      <a:pt x="68" y="5743"/>
                    </a:cubicBezTo>
                    <a:cubicBezTo>
                      <a:pt x="46" y="5743"/>
                      <a:pt x="23" y="5759"/>
                      <a:pt x="23" y="5775"/>
                    </a:cubicBezTo>
                    <a:cubicBezTo>
                      <a:pt x="0" y="5821"/>
                      <a:pt x="23" y="5844"/>
                      <a:pt x="46" y="5867"/>
                    </a:cubicBezTo>
                    <a:cubicBezTo>
                      <a:pt x="134" y="5907"/>
                      <a:pt x="226" y="5926"/>
                      <a:pt x="318" y="5926"/>
                    </a:cubicBezTo>
                    <a:cubicBezTo>
                      <a:pt x="534" y="5926"/>
                      <a:pt x="746" y="5822"/>
                      <a:pt x="891" y="5661"/>
                    </a:cubicBezTo>
                    <a:cubicBezTo>
                      <a:pt x="1096" y="5456"/>
                      <a:pt x="1210" y="5182"/>
                      <a:pt x="1301" y="4908"/>
                    </a:cubicBezTo>
                    <a:cubicBezTo>
                      <a:pt x="1461" y="4383"/>
                      <a:pt x="1507" y="3835"/>
                      <a:pt x="1530" y="3288"/>
                    </a:cubicBezTo>
                    <a:cubicBezTo>
                      <a:pt x="1598" y="2215"/>
                      <a:pt x="1575" y="1142"/>
                      <a:pt x="1484" y="46"/>
                    </a:cubicBezTo>
                    <a:cubicBezTo>
                      <a:pt x="1484" y="24"/>
                      <a:pt x="1461" y="1"/>
                      <a:pt x="1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4" name="Google Shape;2774;p34"/>
              <p:cNvSpPr/>
              <p:nvPr/>
            </p:nvSpPr>
            <p:spPr>
              <a:xfrm>
                <a:off x="7283844" y="3928163"/>
                <a:ext cx="43624" cy="72820"/>
              </a:xfrm>
              <a:custGeom>
                <a:avLst/>
                <a:gdLst/>
                <a:ahLst/>
                <a:cxnLst/>
                <a:rect l="l" t="t" r="r" b="b"/>
                <a:pathLst>
                  <a:path w="2809" h="4689" extrusionOk="0">
                    <a:moveTo>
                      <a:pt x="2717" y="1"/>
                    </a:moveTo>
                    <a:cubicBezTo>
                      <a:pt x="2672" y="1"/>
                      <a:pt x="2649" y="23"/>
                      <a:pt x="2649" y="69"/>
                    </a:cubicBezTo>
                    <a:cubicBezTo>
                      <a:pt x="2626" y="297"/>
                      <a:pt x="2626" y="548"/>
                      <a:pt x="2603" y="777"/>
                    </a:cubicBezTo>
                    <a:cubicBezTo>
                      <a:pt x="2557" y="982"/>
                      <a:pt x="2557" y="1233"/>
                      <a:pt x="2489" y="1439"/>
                    </a:cubicBezTo>
                    <a:lnTo>
                      <a:pt x="2398" y="1781"/>
                    </a:lnTo>
                    <a:lnTo>
                      <a:pt x="2283" y="2101"/>
                    </a:lnTo>
                    <a:cubicBezTo>
                      <a:pt x="2261" y="2215"/>
                      <a:pt x="2215" y="2306"/>
                      <a:pt x="2169" y="2420"/>
                    </a:cubicBezTo>
                    <a:cubicBezTo>
                      <a:pt x="2101" y="2511"/>
                      <a:pt x="2078" y="2625"/>
                      <a:pt x="2010" y="2717"/>
                    </a:cubicBezTo>
                    <a:cubicBezTo>
                      <a:pt x="1781" y="3105"/>
                      <a:pt x="1507" y="3470"/>
                      <a:pt x="1165" y="3767"/>
                    </a:cubicBezTo>
                    <a:cubicBezTo>
                      <a:pt x="846" y="4086"/>
                      <a:pt x="457" y="4360"/>
                      <a:pt x="69" y="4543"/>
                    </a:cubicBezTo>
                    <a:lnTo>
                      <a:pt x="47" y="4566"/>
                    </a:lnTo>
                    <a:cubicBezTo>
                      <a:pt x="24" y="4566"/>
                      <a:pt x="1" y="4611"/>
                      <a:pt x="24" y="4634"/>
                    </a:cubicBezTo>
                    <a:cubicBezTo>
                      <a:pt x="24" y="4668"/>
                      <a:pt x="48" y="4689"/>
                      <a:pt x="79" y="4689"/>
                    </a:cubicBezTo>
                    <a:cubicBezTo>
                      <a:pt x="91" y="4689"/>
                      <a:pt x="103" y="4686"/>
                      <a:pt x="115" y="4680"/>
                    </a:cubicBezTo>
                    <a:cubicBezTo>
                      <a:pt x="572" y="4543"/>
                      <a:pt x="982" y="4292"/>
                      <a:pt x="1348" y="3972"/>
                    </a:cubicBezTo>
                    <a:cubicBezTo>
                      <a:pt x="1713" y="3653"/>
                      <a:pt x="2032" y="3287"/>
                      <a:pt x="2261" y="2854"/>
                    </a:cubicBezTo>
                    <a:cubicBezTo>
                      <a:pt x="2329" y="2740"/>
                      <a:pt x="2375" y="2625"/>
                      <a:pt x="2420" y="2534"/>
                    </a:cubicBezTo>
                    <a:cubicBezTo>
                      <a:pt x="2466" y="2420"/>
                      <a:pt x="2512" y="2306"/>
                      <a:pt x="2557" y="2192"/>
                    </a:cubicBezTo>
                    <a:lnTo>
                      <a:pt x="2672" y="1849"/>
                    </a:lnTo>
                    <a:lnTo>
                      <a:pt x="2740" y="1484"/>
                    </a:lnTo>
                    <a:cubicBezTo>
                      <a:pt x="2763" y="1370"/>
                      <a:pt x="2763" y="1256"/>
                      <a:pt x="2786" y="1142"/>
                    </a:cubicBezTo>
                    <a:lnTo>
                      <a:pt x="2808" y="777"/>
                    </a:lnTo>
                    <a:cubicBezTo>
                      <a:pt x="2808" y="548"/>
                      <a:pt x="2786" y="297"/>
                      <a:pt x="2786" y="69"/>
                    </a:cubicBezTo>
                    <a:cubicBezTo>
                      <a:pt x="2763" y="23"/>
                      <a:pt x="2740" y="1"/>
                      <a:pt x="271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5" name="Google Shape;2775;p34"/>
              <p:cNvSpPr/>
              <p:nvPr/>
            </p:nvSpPr>
            <p:spPr>
              <a:xfrm>
                <a:off x="7575625" y="3928163"/>
                <a:ext cx="43608" cy="72836"/>
              </a:xfrm>
              <a:custGeom>
                <a:avLst/>
                <a:gdLst/>
                <a:ahLst/>
                <a:cxnLst/>
                <a:rect l="l" t="t" r="r" b="b"/>
                <a:pathLst>
                  <a:path w="2808" h="4690" extrusionOk="0">
                    <a:moveTo>
                      <a:pt x="114" y="1"/>
                    </a:moveTo>
                    <a:cubicBezTo>
                      <a:pt x="69" y="1"/>
                      <a:pt x="46" y="23"/>
                      <a:pt x="46" y="69"/>
                    </a:cubicBezTo>
                    <a:cubicBezTo>
                      <a:pt x="23" y="297"/>
                      <a:pt x="0" y="548"/>
                      <a:pt x="0" y="777"/>
                    </a:cubicBezTo>
                    <a:lnTo>
                      <a:pt x="23" y="1142"/>
                    </a:lnTo>
                    <a:cubicBezTo>
                      <a:pt x="46" y="1256"/>
                      <a:pt x="46" y="1370"/>
                      <a:pt x="91" y="1484"/>
                    </a:cubicBezTo>
                    <a:lnTo>
                      <a:pt x="160" y="1849"/>
                    </a:lnTo>
                    <a:lnTo>
                      <a:pt x="251" y="2192"/>
                    </a:lnTo>
                    <a:cubicBezTo>
                      <a:pt x="297" y="2306"/>
                      <a:pt x="343" y="2420"/>
                      <a:pt x="388" y="2534"/>
                    </a:cubicBezTo>
                    <a:cubicBezTo>
                      <a:pt x="457" y="2625"/>
                      <a:pt x="480" y="2740"/>
                      <a:pt x="548" y="2854"/>
                    </a:cubicBezTo>
                    <a:cubicBezTo>
                      <a:pt x="776" y="3287"/>
                      <a:pt x="1096" y="3653"/>
                      <a:pt x="1461" y="3972"/>
                    </a:cubicBezTo>
                    <a:cubicBezTo>
                      <a:pt x="1826" y="4292"/>
                      <a:pt x="2237" y="4543"/>
                      <a:pt x="2716" y="4680"/>
                    </a:cubicBezTo>
                    <a:cubicBezTo>
                      <a:pt x="2723" y="4686"/>
                      <a:pt x="2732" y="4689"/>
                      <a:pt x="2741" y="4689"/>
                    </a:cubicBezTo>
                    <a:cubicBezTo>
                      <a:pt x="2762" y="4689"/>
                      <a:pt x="2785" y="4673"/>
                      <a:pt x="2785" y="4657"/>
                    </a:cubicBezTo>
                    <a:cubicBezTo>
                      <a:pt x="2808" y="4611"/>
                      <a:pt x="2785" y="4566"/>
                      <a:pt x="2762" y="4566"/>
                    </a:cubicBezTo>
                    <a:cubicBezTo>
                      <a:pt x="2351" y="4360"/>
                      <a:pt x="1963" y="4086"/>
                      <a:pt x="1644" y="3767"/>
                    </a:cubicBezTo>
                    <a:cubicBezTo>
                      <a:pt x="1301" y="3470"/>
                      <a:pt x="1027" y="3105"/>
                      <a:pt x="799" y="2717"/>
                    </a:cubicBezTo>
                    <a:cubicBezTo>
                      <a:pt x="731" y="2625"/>
                      <a:pt x="708" y="2511"/>
                      <a:pt x="639" y="2420"/>
                    </a:cubicBezTo>
                    <a:cubicBezTo>
                      <a:pt x="594" y="2306"/>
                      <a:pt x="548" y="2215"/>
                      <a:pt x="525" y="2101"/>
                    </a:cubicBezTo>
                    <a:lnTo>
                      <a:pt x="411" y="1781"/>
                    </a:lnTo>
                    <a:lnTo>
                      <a:pt x="320" y="1439"/>
                    </a:lnTo>
                    <a:cubicBezTo>
                      <a:pt x="251" y="1233"/>
                      <a:pt x="251" y="982"/>
                      <a:pt x="206" y="777"/>
                    </a:cubicBezTo>
                    <a:cubicBezTo>
                      <a:pt x="183" y="548"/>
                      <a:pt x="183" y="297"/>
                      <a:pt x="183" y="69"/>
                    </a:cubicBezTo>
                    <a:cubicBezTo>
                      <a:pt x="183" y="23"/>
                      <a:pt x="137" y="1"/>
                      <a:pt x="11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6" name="Google Shape;2776;p34"/>
              <p:cNvSpPr/>
              <p:nvPr/>
            </p:nvSpPr>
            <p:spPr>
              <a:xfrm>
                <a:off x="7246987" y="3526692"/>
                <a:ext cx="136105" cy="387474"/>
              </a:xfrm>
              <a:custGeom>
                <a:avLst/>
                <a:gdLst/>
                <a:ahLst/>
                <a:cxnLst/>
                <a:rect l="l" t="t" r="r" b="b"/>
                <a:pathLst>
                  <a:path w="8764" h="24950" extrusionOk="0">
                    <a:moveTo>
                      <a:pt x="6416" y="1"/>
                    </a:moveTo>
                    <a:cubicBezTo>
                      <a:pt x="6148" y="1"/>
                      <a:pt x="5939" y="37"/>
                      <a:pt x="5866" y="79"/>
                    </a:cubicBezTo>
                    <a:cubicBezTo>
                      <a:pt x="5547" y="216"/>
                      <a:pt x="5204" y="421"/>
                      <a:pt x="4999" y="627"/>
                    </a:cubicBezTo>
                    <a:cubicBezTo>
                      <a:pt x="4520" y="1106"/>
                      <a:pt x="4086" y="1608"/>
                      <a:pt x="3698" y="2156"/>
                    </a:cubicBezTo>
                    <a:cubicBezTo>
                      <a:pt x="2922" y="3229"/>
                      <a:pt x="2351" y="4370"/>
                      <a:pt x="1872" y="5534"/>
                    </a:cubicBezTo>
                    <a:cubicBezTo>
                      <a:pt x="1415" y="6698"/>
                      <a:pt x="1050" y="7839"/>
                      <a:pt x="776" y="9004"/>
                    </a:cubicBezTo>
                    <a:cubicBezTo>
                      <a:pt x="639" y="9551"/>
                      <a:pt x="502" y="10145"/>
                      <a:pt x="388" y="10693"/>
                    </a:cubicBezTo>
                    <a:cubicBezTo>
                      <a:pt x="343" y="10989"/>
                      <a:pt x="297" y="11263"/>
                      <a:pt x="251" y="11560"/>
                    </a:cubicBezTo>
                    <a:lnTo>
                      <a:pt x="114" y="12473"/>
                    </a:lnTo>
                    <a:cubicBezTo>
                      <a:pt x="114" y="12610"/>
                      <a:pt x="91" y="12770"/>
                      <a:pt x="69" y="12929"/>
                    </a:cubicBezTo>
                    <a:lnTo>
                      <a:pt x="46" y="13363"/>
                    </a:lnTo>
                    <a:cubicBezTo>
                      <a:pt x="23" y="13660"/>
                      <a:pt x="0" y="13957"/>
                      <a:pt x="0" y="14253"/>
                    </a:cubicBezTo>
                    <a:cubicBezTo>
                      <a:pt x="0" y="14824"/>
                      <a:pt x="0" y="15395"/>
                      <a:pt x="46" y="15942"/>
                    </a:cubicBezTo>
                    <a:cubicBezTo>
                      <a:pt x="114" y="17061"/>
                      <a:pt x="274" y="18111"/>
                      <a:pt x="502" y="19115"/>
                    </a:cubicBezTo>
                    <a:cubicBezTo>
                      <a:pt x="708" y="20142"/>
                      <a:pt x="1004" y="21078"/>
                      <a:pt x="1347" y="21991"/>
                    </a:cubicBezTo>
                    <a:cubicBezTo>
                      <a:pt x="1438" y="22219"/>
                      <a:pt x="1529" y="22448"/>
                      <a:pt x="1621" y="22676"/>
                    </a:cubicBezTo>
                    <a:cubicBezTo>
                      <a:pt x="1712" y="22904"/>
                      <a:pt x="1803" y="23110"/>
                      <a:pt x="1895" y="23315"/>
                    </a:cubicBezTo>
                    <a:cubicBezTo>
                      <a:pt x="2100" y="23749"/>
                      <a:pt x="2328" y="24160"/>
                      <a:pt x="2579" y="24593"/>
                    </a:cubicBezTo>
                    <a:cubicBezTo>
                      <a:pt x="2726" y="24830"/>
                      <a:pt x="2956" y="24950"/>
                      <a:pt x="3212" y="24950"/>
                    </a:cubicBezTo>
                    <a:cubicBezTo>
                      <a:pt x="3474" y="24950"/>
                      <a:pt x="3763" y="24824"/>
                      <a:pt x="4017" y="24570"/>
                    </a:cubicBezTo>
                    <a:cubicBezTo>
                      <a:pt x="4405" y="24182"/>
                      <a:pt x="4565" y="23589"/>
                      <a:pt x="4474" y="23110"/>
                    </a:cubicBezTo>
                    <a:lnTo>
                      <a:pt x="4451" y="23041"/>
                    </a:lnTo>
                    <a:lnTo>
                      <a:pt x="4200" y="21694"/>
                    </a:lnTo>
                    <a:cubicBezTo>
                      <a:pt x="4109" y="21238"/>
                      <a:pt x="4017" y="20781"/>
                      <a:pt x="3949" y="20325"/>
                    </a:cubicBezTo>
                    <a:cubicBezTo>
                      <a:pt x="3789" y="19412"/>
                      <a:pt x="3652" y="18499"/>
                      <a:pt x="3561" y="17563"/>
                    </a:cubicBezTo>
                    <a:cubicBezTo>
                      <a:pt x="3470" y="16650"/>
                      <a:pt x="3401" y="15714"/>
                      <a:pt x="3401" y="14801"/>
                    </a:cubicBezTo>
                    <a:cubicBezTo>
                      <a:pt x="3378" y="14345"/>
                      <a:pt x="3424" y="13865"/>
                      <a:pt x="3424" y="13409"/>
                    </a:cubicBezTo>
                    <a:cubicBezTo>
                      <a:pt x="3424" y="13181"/>
                      <a:pt x="3447" y="12952"/>
                      <a:pt x="3470" y="12724"/>
                    </a:cubicBezTo>
                    <a:lnTo>
                      <a:pt x="3492" y="12404"/>
                    </a:lnTo>
                    <a:cubicBezTo>
                      <a:pt x="3515" y="12290"/>
                      <a:pt x="3538" y="12176"/>
                      <a:pt x="3538" y="12062"/>
                    </a:cubicBezTo>
                    <a:lnTo>
                      <a:pt x="3629" y="11400"/>
                    </a:lnTo>
                    <a:lnTo>
                      <a:pt x="3766" y="10647"/>
                    </a:lnTo>
                    <a:cubicBezTo>
                      <a:pt x="3858" y="10145"/>
                      <a:pt x="3949" y="9665"/>
                      <a:pt x="4040" y="9186"/>
                    </a:cubicBezTo>
                    <a:cubicBezTo>
                      <a:pt x="4268" y="8227"/>
                      <a:pt x="4497" y="7269"/>
                      <a:pt x="4771" y="6333"/>
                    </a:cubicBezTo>
                    <a:cubicBezTo>
                      <a:pt x="5067" y="5443"/>
                      <a:pt x="5387" y="4530"/>
                      <a:pt x="5775" y="3754"/>
                    </a:cubicBezTo>
                    <a:cubicBezTo>
                      <a:pt x="5980" y="3343"/>
                      <a:pt x="6186" y="2978"/>
                      <a:pt x="6414" y="2635"/>
                    </a:cubicBezTo>
                    <a:cubicBezTo>
                      <a:pt x="6642" y="2293"/>
                      <a:pt x="7008" y="1791"/>
                      <a:pt x="7281" y="1631"/>
                    </a:cubicBezTo>
                    <a:cubicBezTo>
                      <a:pt x="7532" y="1471"/>
                      <a:pt x="8331" y="1357"/>
                      <a:pt x="8331" y="1357"/>
                    </a:cubicBezTo>
                    <a:cubicBezTo>
                      <a:pt x="8422" y="1457"/>
                      <a:pt x="8496" y="1500"/>
                      <a:pt x="8547" y="1500"/>
                    </a:cubicBezTo>
                    <a:cubicBezTo>
                      <a:pt x="8764" y="1500"/>
                      <a:pt x="8564" y="715"/>
                      <a:pt x="7510" y="216"/>
                    </a:cubicBezTo>
                    <a:cubicBezTo>
                      <a:pt x="7148" y="54"/>
                      <a:pt x="6739" y="1"/>
                      <a:pt x="6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7" name="Google Shape;2777;p34"/>
              <p:cNvSpPr/>
              <p:nvPr/>
            </p:nvSpPr>
            <p:spPr>
              <a:xfrm>
                <a:off x="7260810" y="3546277"/>
                <a:ext cx="457638" cy="419434"/>
              </a:xfrm>
              <a:custGeom>
                <a:avLst/>
                <a:gdLst/>
                <a:ahLst/>
                <a:cxnLst/>
                <a:rect l="l" t="t" r="r" b="b"/>
                <a:pathLst>
                  <a:path w="29468" h="27008" extrusionOk="0">
                    <a:moveTo>
                      <a:pt x="9767" y="0"/>
                    </a:moveTo>
                    <a:cubicBezTo>
                      <a:pt x="8831" y="0"/>
                      <a:pt x="7609" y="29"/>
                      <a:pt x="5981" y="119"/>
                    </a:cubicBezTo>
                    <a:cubicBezTo>
                      <a:pt x="5981" y="119"/>
                      <a:pt x="2055" y="1283"/>
                      <a:pt x="480" y="13586"/>
                    </a:cubicBezTo>
                    <a:lnTo>
                      <a:pt x="23" y="23971"/>
                    </a:lnTo>
                    <a:cubicBezTo>
                      <a:pt x="0" y="24473"/>
                      <a:pt x="297" y="24907"/>
                      <a:pt x="754" y="25067"/>
                    </a:cubicBezTo>
                    <a:cubicBezTo>
                      <a:pt x="2465" y="25660"/>
                      <a:pt x="6871" y="26961"/>
                      <a:pt x="12121" y="27007"/>
                    </a:cubicBezTo>
                    <a:lnTo>
                      <a:pt x="12303" y="27007"/>
                    </a:lnTo>
                    <a:cubicBezTo>
                      <a:pt x="19059" y="26961"/>
                      <a:pt x="23921" y="24656"/>
                      <a:pt x="23921" y="24656"/>
                    </a:cubicBezTo>
                    <a:lnTo>
                      <a:pt x="22985" y="13221"/>
                    </a:lnTo>
                    <a:lnTo>
                      <a:pt x="22985" y="13221"/>
                    </a:lnTo>
                    <a:cubicBezTo>
                      <a:pt x="23067" y="13225"/>
                      <a:pt x="23149" y="13228"/>
                      <a:pt x="23231" y="13228"/>
                    </a:cubicBezTo>
                    <a:cubicBezTo>
                      <a:pt x="26265" y="13228"/>
                      <a:pt x="29468" y="10025"/>
                      <a:pt x="29468" y="10025"/>
                    </a:cubicBezTo>
                    <a:cubicBezTo>
                      <a:pt x="29468" y="10025"/>
                      <a:pt x="27391" y="941"/>
                      <a:pt x="21114" y="279"/>
                    </a:cubicBezTo>
                    <a:cubicBezTo>
                      <a:pt x="18869" y="63"/>
                      <a:pt x="16756" y="4"/>
                      <a:pt x="15135" y="4"/>
                    </a:cubicBezTo>
                    <a:cubicBezTo>
                      <a:pt x="13674" y="4"/>
                      <a:pt x="12612" y="52"/>
                      <a:pt x="12212" y="73"/>
                    </a:cubicBezTo>
                    <a:cubicBezTo>
                      <a:pt x="11699" y="48"/>
                      <a:pt x="10969" y="0"/>
                      <a:pt x="976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8" name="Google Shape;2778;p34"/>
              <p:cNvSpPr/>
              <p:nvPr/>
            </p:nvSpPr>
            <p:spPr>
              <a:xfrm>
                <a:off x="7357946" y="3547101"/>
                <a:ext cx="166264" cy="81501"/>
              </a:xfrm>
              <a:custGeom>
                <a:avLst/>
                <a:gdLst/>
                <a:ahLst/>
                <a:cxnLst/>
                <a:rect l="l" t="t" r="r" b="b"/>
                <a:pathLst>
                  <a:path w="10706" h="5248" extrusionOk="0">
                    <a:moveTo>
                      <a:pt x="5436" y="0"/>
                    </a:moveTo>
                    <a:cubicBezTo>
                      <a:pt x="4170" y="0"/>
                      <a:pt x="2736" y="76"/>
                      <a:pt x="1210" y="340"/>
                    </a:cubicBezTo>
                    <a:cubicBezTo>
                      <a:pt x="0" y="568"/>
                      <a:pt x="0" y="1527"/>
                      <a:pt x="0" y="1527"/>
                    </a:cubicBezTo>
                    <a:cubicBezTo>
                      <a:pt x="0" y="3581"/>
                      <a:pt x="1690" y="5247"/>
                      <a:pt x="3744" y="5247"/>
                    </a:cubicBezTo>
                    <a:lnTo>
                      <a:pt x="6277" y="5247"/>
                    </a:lnTo>
                    <a:cubicBezTo>
                      <a:pt x="8651" y="5247"/>
                      <a:pt x="10614" y="3581"/>
                      <a:pt x="10614" y="1184"/>
                    </a:cubicBezTo>
                    <a:cubicBezTo>
                      <a:pt x="10614" y="1184"/>
                      <a:pt x="10706" y="134"/>
                      <a:pt x="9427" y="134"/>
                    </a:cubicBezTo>
                    <a:cubicBezTo>
                      <a:pt x="8514" y="134"/>
                      <a:pt x="7124" y="0"/>
                      <a:pt x="543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9" name="Google Shape;2779;p34"/>
              <p:cNvSpPr/>
              <p:nvPr/>
            </p:nvSpPr>
            <p:spPr>
              <a:xfrm>
                <a:off x="7614269" y="3700899"/>
                <a:ext cx="120171" cy="53920"/>
              </a:xfrm>
              <a:custGeom>
                <a:avLst/>
                <a:gdLst/>
                <a:ahLst/>
                <a:cxnLst/>
                <a:rect l="l" t="t" r="r" b="b"/>
                <a:pathLst>
                  <a:path w="7738" h="3472" extrusionOk="0">
                    <a:moveTo>
                      <a:pt x="6573" y="1"/>
                    </a:moveTo>
                    <a:cubicBezTo>
                      <a:pt x="6509" y="1"/>
                      <a:pt x="6446" y="16"/>
                      <a:pt x="6391" y="47"/>
                    </a:cubicBezTo>
                    <a:cubicBezTo>
                      <a:pt x="5592" y="549"/>
                      <a:pt x="3082" y="1919"/>
                      <a:pt x="411" y="1965"/>
                    </a:cubicBezTo>
                    <a:cubicBezTo>
                      <a:pt x="206" y="1987"/>
                      <a:pt x="23" y="2147"/>
                      <a:pt x="23" y="2353"/>
                    </a:cubicBezTo>
                    <a:lnTo>
                      <a:pt x="0" y="3060"/>
                    </a:lnTo>
                    <a:cubicBezTo>
                      <a:pt x="0" y="3288"/>
                      <a:pt x="183" y="3471"/>
                      <a:pt x="388" y="3471"/>
                    </a:cubicBezTo>
                    <a:cubicBezTo>
                      <a:pt x="3515" y="3403"/>
                      <a:pt x="6231" y="1850"/>
                      <a:pt x="7167" y="1348"/>
                    </a:cubicBezTo>
                    <a:cubicBezTo>
                      <a:pt x="7738" y="1029"/>
                      <a:pt x="6916" y="161"/>
                      <a:pt x="6916" y="161"/>
                    </a:cubicBezTo>
                    <a:cubicBezTo>
                      <a:pt x="6826" y="56"/>
                      <a:pt x="6697" y="1"/>
                      <a:pt x="657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0" name="Google Shape;2780;p34"/>
              <p:cNvSpPr/>
              <p:nvPr/>
            </p:nvSpPr>
            <p:spPr>
              <a:xfrm>
                <a:off x="7524572" y="3542752"/>
                <a:ext cx="137549" cy="361507"/>
              </a:xfrm>
              <a:custGeom>
                <a:avLst/>
                <a:gdLst/>
                <a:ahLst/>
                <a:cxnLst/>
                <a:rect l="l" t="t" r="r" b="b"/>
                <a:pathLst>
                  <a:path w="8857" h="23278" extrusionOk="0">
                    <a:moveTo>
                      <a:pt x="4087" y="1"/>
                    </a:moveTo>
                    <a:cubicBezTo>
                      <a:pt x="3561" y="1"/>
                      <a:pt x="3120" y="102"/>
                      <a:pt x="3013" y="163"/>
                    </a:cubicBezTo>
                    <a:cubicBezTo>
                      <a:pt x="2694" y="323"/>
                      <a:pt x="2351" y="551"/>
                      <a:pt x="2192" y="780"/>
                    </a:cubicBezTo>
                    <a:cubicBezTo>
                      <a:pt x="1804" y="1259"/>
                      <a:pt x="1484" y="1784"/>
                      <a:pt x="1210" y="2309"/>
                    </a:cubicBezTo>
                    <a:cubicBezTo>
                      <a:pt x="662" y="3404"/>
                      <a:pt x="388" y="4523"/>
                      <a:pt x="206" y="5641"/>
                    </a:cubicBezTo>
                    <a:cubicBezTo>
                      <a:pt x="23" y="6760"/>
                      <a:pt x="0" y="7855"/>
                      <a:pt x="23" y="8951"/>
                    </a:cubicBezTo>
                    <a:cubicBezTo>
                      <a:pt x="46" y="9476"/>
                      <a:pt x="69" y="10024"/>
                      <a:pt x="137" y="10549"/>
                    </a:cubicBezTo>
                    <a:cubicBezTo>
                      <a:pt x="160" y="10823"/>
                      <a:pt x="183" y="11074"/>
                      <a:pt x="229" y="11348"/>
                    </a:cubicBezTo>
                    <a:lnTo>
                      <a:pt x="388" y="12192"/>
                    </a:lnTo>
                    <a:cubicBezTo>
                      <a:pt x="411" y="12352"/>
                      <a:pt x="434" y="12489"/>
                      <a:pt x="457" y="12626"/>
                    </a:cubicBezTo>
                    <a:lnTo>
                      <a:pt x="571" y="13037"/>
                    </a:lnTo>
                    <a:cubicBezTo>
                      <a:pt x="639" y="13311"/>
                      <a:pt x="708" y="13585"/>
                      <a:pt x="799" y="13858"/>
                    </a:cubicBezTo>
                    <a:cubicBezTo>
                      <a:pt x="982" y="14383"/>
                      <a:pt x="1142" y="14908"/>
                      <a:pt x="1370" y="15411"/>
                    </a:cubicBezTo>
                    <a:cubicBezTo>
                      <a:pt x="1781" y="16415"/>
                      <a:pt x="2306" y="17351"/>
                      <a:pt x="2876" y="18264"/>
                    </a:cubicBezTo>
                    <a:cubicBezTo>
                      <a:pt x="3424" y="19154"/>
                      <a:pt x="4063" y="19998"/>
                      <a:pt x="4725" y="20797"/>
                    </a:cubicBezTo>
                    <a:cubicBezTo>
                      <a:pt x="4885" y="20980"/>
                      <a:pt x="5068" y="21185"/>
                      <a:pt x="5227" y="21368"/>
                    </a:cubicBezTo>
                    <a:cubicBezTo>
                      <a:pt x="5410" y="21573"/>
                      <a:pt x="5593" y="21756"/>
                      <a:pt x="5775" y="21939"/>
                    </a:cubicBezTo>
                    <a:cubicBezTo>
                      <a:pt x="6140" y="22327"/>
                      <a:pt x="6483" y="22669"/>
                      <a:pt x="6916" y="23011"/>
                    </a:cubicBezTo>
                    <a:cubicBezTo>
                      <a:pt x="7134" y="23189"/>
                      <a:pt x="7390" y="23277"/>
                      <a:pt x="7644" y="23277"/>
                    </a:cubicBezTo>
                    <a:cubicBezTo>
                      <a:pt x="7976" y="23277"/>
                      <a:pt x="8304" y="23126"/>
                      <a:pt x="8537" y="22829"/>
                    </a:cubicBezTo>
                    <a:cubicBezTo>
                      <a:pt x="8834" y="22418"/>
                      <a:pt x="8857" y="21870"/>
                      <a:pt x="8605" y="21436"/>
                    </a:cubicBezTo>
                    <a:lnTo>
                      <a:pt x="8560" y="21368"/>
                    </a:lnTo>
                    <a:lnTo>
                      <a:pt x="7829" y="20181"/>
                    </a:lnTo>
                    <a:cubicBezTo>
                      <a:pt x="7601" y="19770"/>
                      <a:pt x="7350" y="19359"/>
                      <a:pt x="7122" y="18948"/>
                    </a:cubicBezTo>
                    <a:cubicBezTo>
                      <a:pt x="6665" y="18127"/>
                      <a:pt x="6232" y="17305"/>
                      <a:pt x="5844" y="16461"/>
                    </a:cubicBezTo>
                    <a:cubicBezTo>
                      <a:pt x="5456" y="15639"/>
                      <a:pt x="5090" y="14794"/>
                      <a:pt x="4794" y="13950"/>
                    </a:cubicBezTo>
                    <a:cubicBezTo>
                      <a:pt x="4634" y="13516"/>
                      <a:pt x="4543" y="13105"/>
                      <a:pt x="4406" y="12672"/>
                    </a:cubicBezTo>
                    <a:cubicBezTo>
                      <a:pt x="4337" y="12466"/>
                      <a:pt x="4292" y="12261"/>
                      <a:pt x="4246" y="12055"/>
                    </a:cubicBezTo>
                    <a:lnTo>
                      <a:pt x="4177" y="11736"/>
                    </a:lnTo>
                    <a:cubicBezTo>
                      <a:pt x="4155" y="11622"/>
                      <a:pt x="4132" y="11530"/>
                      <a:pt x="4109" y="11416"/>
                    </a:cubicBezTo>
                    <a:lnTo>
                      <a:pt x="4018" y="10800"/>
                    </a:lnTo>
                    <a:lnTo>
                      <a:pt x="3926" y="10115"/>
                    </a:lnTo>
                    <a:cubicBezTo>
                      <a:pt x="3858" y="9636"/>
                      <a:pt x="3835" y="9179"/>
                      <a:pt x="3789" y="8723"/>
                    </a:cubicBezTo>
                    <a:cubicBezTo>
                      <a:pt x="3744" y="7810"/>
                      <a:pt x="3698" y="6920"/>
                      <a:pt x="3721" y="6029"/>
                    </a:cubicBezTo>
                    <a:cubicBezTo>
                      <a:pt x="3767" y="5162"/>
                      <a:pt x="3858" y="4317"/>
                      <a:pt x="4063" y="3541"/>
                    </a:cubicBezTo>
                    <a:cubicBezTo>
                      <a:pt x="4155" y="3153"/>
                      <a:pt x="4269" y="2788"/>
                      <a:pt x="4428" y="2446"/>
                    </a:cubicBezTo>
                    <a:cubicBezTo>
                      <a:pt x="4565" y="2103"/>
                      <a:pt x="4839" y="1601"/>
                      <a:pt x="5068" y="1419"/>
                    </a:cubicBezTo>
                    <a:cubicBezTo>
                      <a:pt x="5341" y="1236"/>
                      <a:pt x="6186" y="1053"/>
                      <a:pt x="6186" y="1053"/>
                    </a:cubicBezTo>
                    <a:cubicBezTo>
                      <a:pt x="6307" y="1123"/>
                      <a:pt x="6397" y="1154"/>
                      <a:pt x="6457" y="1154"/>
                    </a:cubicBezTo>
                    <a:cubicBezTo>
                      <a:pt x="6746" y="1154"/>
                      <a:pt x="6290" y="436"/>
                      <a:pt x="4908" y="95"/>
                    </a:cubicBezTo>
                    <a:cubicBezTo>
                      <a:pt x="4634" y="26"/>
                      <a:pt x="4350" y="1"/>
                      <a:pt x="408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1" name="Google Shape;2781;p34"/>
              <p:cNvSpPr/>
              <p:nvPr/>
            </p:nvSpPr>
            <p:spPr>
              <a:xfrm>
                <a:off x="7534854" y="3646847"/>
                <a:ext cx="224750" cy="257208"/>
              </a:xfrm>
              <a:custGeom>
                <a:avLst/>
                <a:gdLst/>
                <a:ahLst/>
                <a:cxnLst/>
                <a:rect l="l" t="t" r="r" b="b"/>
                <a:pathLst>
                  <a:path w="14472" h="16562" extrusionOk="0">
                    <a:moveTo>
                      <a:pt x="3399" y="1"/>
                    </a:moveTo>
                    <a:cubicBezTo>
                      <a:pt x="2909" y="1"/>
                      <a:pt x="2416" y="122"/>
                      <a:pt x="1963" y="377"/>
                    </a:cubicBezTo>
                    <a:cubicBezTo>
                      <a:pt x="525" y="1176"/>
                      <a:pt x="0" y="3002"/>
                      <a:pt x="799" y="4440"/>
                    </a:cubicBezTo>
                    <a:lnTo>
                      <a:pt x="6391" y="14483"/>
                    </a:lnTo>
                    <a:cubicBezTo>
                      <a:pt x="6505" y="14689"/>
                      <a:pt x="6642" y="14894"/>
                      <a:pt x="6802" y="15100"/>
                    </a:cubicBezTo>
                    <a:cubicBezTo>
                      <a:pt x="7609" y="16061"/>
                      <a:pt x="8769" y="16561"/>
                      <a:pt x="9934" y="16561"/>
                    </a:cubicBezTo>
                    <a:cubicBezTo>
                      <a:pt x="10844" y="16561"/>
                      <a:pt x="11758" y="16255"/>
                      <a:pt x="12509" y="15625"/>
                    </a:cubicBezTo>
                    <a:cubicBezTo>
                      <a:pt x="14220" y="14187"/>
                      <a:pt x="14472" y="11653"/>
                      <a:pt x="13034" y="9918"/>
                    </a:cubicBezTo>
                    <a:lnTo>
                      <a:pt x="5707" y="1085"/>
                    </a:lnTo>
                    <a:cubicBezTo>
                      <a:pt x="5123" y="384"/>
                      <a:pt x="4268" y="1"/>
                      <a:pt x="339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2" name="Google Shape;2782;p34"/>
              <p:cNvSpPr/>
              <p:nvPr/>
            </p:nvSpPr>
            <p:spPr>
              <a:xfrm>
                <a:off x="7636246" y="3811875"/>
                <a:ext cx="153141" cy="128340"/>
              </a:xfrm>
              <a:custGeom>
                <a:avLst/>
                <a:gdLst/>
                <a:ahLst/>
                <a:cxnLst/>
                <a:rect l="l" t="t" r="r" b="b"/>
                <a:pathLst>
                  <a:path w="9861" h="8264" extrusionOk="0">
                    <a:moveTo>
                      <a:pt x="8925" y="1370"/>
                    </a:moveTo>
                    <a:cubicBezTo>
                      <a:pt x="9861" y="2740"/>
                      <a:pt x="8857" y="5091"/>
                      <a:pt x="6642" y="6620"/>
                    </a:cubicBezTo>
                    <a:cubicBezTo>
                      <a:pt x="4451" y="8150"/>
                      <a:pt x="1895" y="8264"/>
                      <a:pt x="936" y="6894"/>
                    </a:cubicBezTo>
                    <a:cubicBezTo>
                      <a:pt x="0" y="5525"/>
                      <a:pt x="1005" y="3196"/>
                      <a:pt x="3219" y="1667"/>
                    </a:cubicBezTo>
                    <a:cubicBezTo>
                      <a:pt x="5410" y="138"/>
                      <a:pt x="7966" y="1"/>
                      <a:pt x="8925" y="137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3" name="Google Shape;2783;p34"/>
              <p:cNvSpPr/>
              <p:nvPr/>
            </p:nvSpPr>
            <p:spPr>
              <a:xfrm>
                <a:off x="7505779" y="3607147"/>
                <a:ext cx="112391" cy="106318"/>
              </a:xfrm>
              <a:custGeom>
                <a:avLst/>
                <a:gdLst/>
                <a:ahLst/>
                <a:cxnLst/>
                <a:rect l="l" t="t" r="r" b="b"/>
                <a:pathLst>
                  <a:path w="7237" h="6846" extrusionOk="0">
                    <a:moveTo>
                      <a:pt x="4983" y="1"/>
                    </a:moveTo>
                    <a:cubicBezTo>
                      <a:pt x="4964" y="1"/>
                      <a:pt x="4947" y="4"/>
                      <a:pt x="4931" y="12"/>
                    </a:cubicBezTo>
                    <a:cubicBezTo>
                      <a:pt x="4406" y="240"/>
                      <a:pt x="4543" y="1541"/>
                      <a:pt x="4543" y="1541"/>
                    </a:cubicBezTo>
                    <a:cubicBezTo>
                      <a:pt x="4543" y="1541"/>
                      <a:pt x="3394" y="1348"/>
                      <a:pt x="2358" y="1348"/>
                    </a:cubicBezTo>
                    <a:cubicBezTo>
                      <a:pt x="1722" y="1348"/>
                      <a:pt x="1128" y="1421"/>
                      <a:pt x="868" y="1655"/>
                    </a:cubicBezTo>
                    <a:cubicBezTo>
                      <a:pt x="160" y="2317"/>
                      <a:pt x="799" y="2956"/>
                      <a:pt x="799" y="2956"/>
                    </a:cubicBezTo>
                    <a:cubicBezTo>
                      <a:pt x="799" y="2956"/>
                      <a:pt x="1" y="3458"/>
                      <a:pt x="708" y="4440"/>
                    </a:cubicBezTo>
                    <a:cubicBezTo>
                      <a:pt x="708" y="4440"/>
                      <a:pt x="23" y="5262"/>
                      <a:pt x="845" y="5901"/>
                    </a:cubicBezTo>
                    <a:cubicBezTo>
                      <a:pt x="1826" y="6670"/>
                      <a:pt x="2665" y="6846"/>
                      <a:pt x="3226" y="6846"/>
                    </a:cubicBezTo>
                    <a:cubicBezTo>
                      <a:pt x="3697" y="6846"/>
                      <a:pt x="3972" y="6722"/>
                      <a:pt x="3972" y="6722"/>
                    </a:cubicBezTo>
                    <a:lnTo>
                      <a:pt x="7236" y="3253"/>
                    </a:lnTo>
                    <a:cubicBezTo>
                      <a:pt x="7236" y="3253"/>
                      <a:pt x="5546" y="1"/>
                      <a:pt x="49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4" name="Google Shape;2784;p34"/>
              <p:cNvSpPr/>
              <p:nvPr/>
            </p:nvSpPr>
            <p:spPr>
              <a:xfrm>
                <a:off x="7226422" y="4378406"/>
                <a:ext cx="58859" cy="48935"/>
              </a:xfrm>
              <a:custGeom>
                <a:avLst/>
                <a:gdLst/>
                <a:ahLst/>
                <a:cxnLst/>
                <a:rect l="l" t="t" r="r" b="b"/>
                <a:pathLst>
                  <a:path w="3790" h="3151" extrusionOk="0">
                    <a:moveTo>
                      <a:pt x="3310" y="1"/>
                    </a:moveTo>
                    <a:lnTo>
                      <a:pt x="3310" y="1"/>
                    </a:lnTo>
                    <a:cubicBezTo>
                      <a:pt x="0" y="663"/>
                      <a:pt x="594" y="2717"/>
                      <a:pt x="594" y="2717"/>
                    </a:cubicBezTo>
                    <a:cubicBezTo>
                      <a:pt x="1552" y="2922"/>
                      <a:pt x="2032" y="3059"/>
                      <a:pt x="3173" y="3151"/>
                    </a:cubicBezTo>
                    <a:cubicBezTo>
                      <a:pt x="3675" y="2146"/>
                      <a:pt x="3789" y="1073"/>
                      <a:pt x="331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5" name="Google Shape;2785;p34"/>
              <p:cNvSpPr/>
              <p:nvPr/>
            </p:nvSpPr>
            <p:spPr>
              <a:xfrm>
                <a:off x="7274991" y="4330707"/>
                <a:ext cx="150237" cy="98165"/>
              </a:xfrm>
              <a:custGeom>
                <a:avLst/>
                <a:gdLst/>
                <a:ahLst/>
                <a:cxnLst/>
                <a:rect l="l" t="t" r="r" b="b"/>
                <a:pathLst>
                  <a:path w="9674" h="6321" extrusionOk="0">
                    <a:moveTo>
                      <a:pt x="3473" y="1"/>
                    </a:moveTo>
                    <a:cubicBezTo>
                      <a:pt x="980" y="1"/>
                      <a:pt x="1256" y="2821"/>
                      <a:pt x="1256" y="2821"/>
                    </a:cubicBezTo>
                    <a:cubicBezTo>
                      <a:pt x="936" y="2843"/>
                      <a:pt x="913" y="2843"/>
                      <a:pt x="137" y="3003"/>
                    </a:cubicBezTo>
                    <a:cubicBezTo>
                      <a:pt x="617" y="4076"/>
                      <a:pt x="502" y="5149"/>
                      <a:pt x="0" y="6153"/>
                    </a:cubicBezTo>
                    <a:cubicBezTo>
                      <a:pt x="1470" y="6276"/>
                      <a:pt x="2878" y="6320"/>
                      <a:pt x="4143" y="6320"/>
                    </a:cubicBezTo>
                    <a:cubicBezTo>
                      <a:pt x="7337" y="6320"/>
                      <a:pt x="9610" y="6039"/>
                      <a:pt x="9610" y="6039"/>
                    </a:cubicBezTo>
                    <a:lnTo>
                      <a:pt x="9655" y="2638"/>
                    </a:lnTo>
                    <a:cubicBezTo>
                      <a:pt x="9674" y="1563"/>
                      <a:pt x="8805" y="764"/>
                      <a:pt x="7827" y="764"/>
                    </a:cubicBezTo>
                    <a:cubicBezTo>
                      <a:pt x="7579" y="764"/>
                      <a:pt x="7325" y="816"/>
                      <a:pt x="7076" y="926"/>
                    </a:cubicBezTo>
                    <a:cubicBezTo>
                      <a:pt x="6290" y="1263"/>
                      <a:pt x="6035" y="1688"/>
                      <a:pt x="5918" y="2006"/>
                    </a:cubicBezTo>
                    <a:lnTo>
                      <a:pt x="5918" y="2006"/>
                    </a:lnTo>
                    <a:cubicBezTo>
                      <a:pt x="5916" y="2008"/>
                      <a:pt x="5914" y="2011"/>
                      <a:pt x="5913" y="2015"/>
                    </a:cubicBezTo>
                    <a:lnTo>
                      <a:pt x="5913" y="2015"/>
                    </a:lnTo>
                    <a:cubicBezTo>
                      <a:pt x="5976" y="1374"/>
                      <a:pt x="5268" y="127"/>
                      <a:pt x="3767" y="13"/>
                    </a:cubicBezTo>
                    <a:cubicBezTo>
                      <a:pt x="3665" y="5"/>
                      <a:pt x="3567" y="1"/>
                      <a:pt x="347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6" name="Google Shape;2786;p34"/>
              <p:cNvSpPr/>
              <p:nvPr/>
            </p:nvSpPr>
            <p:spPr>
              <a:xfrm>
                <a:off x="7234406" y="4419503"/>
                <a:ext cx="190538" cy="23745"/>
              </a:xfrm>
              <a:custGeom>
                <a:avLst/>
                <a:gdLst/>
                <a:ahLst/>
                <a:cxnLst/>
                <a:rect l="l" t="t" r="r" b="b"/>
                <a:pathLst>
                  <a:path w="12269" h="1529" extrusionOk="0">
                    <a:moveTo>
                      <a:pt x="180" y="1"/>
                    </a:moveTo>
                    <a:cubicBezTo>
                      <a:pt x="1" y="1"/>
                      <a:pt x="240" y="870"/>
                      <a:pt x="240" y="870"/>
                    </a:cubicBezTo>
                    <a:cubicBezTo>
                      <a:pt x="2178" y="1374"/>
                      <a:pt x="4422" y="1529"/>
                      <a:pt x="6442" y="1529"/>
                    </a:cubicBezTo>
                    <a:cubicBezTo>
                      <a:pt x="9633" y="1529"/>
                      <a:pt x="12268" y="1144"/>
                      <a:pt x="12268" y="1144"/>
                    </a:cubicBezTo>
                    <a:lnTo>
                      <a:pt x="12268" y="390"/>
                    </a:lnTo>
                    <a:cubicBezTo>
                      <a:pt x="12268" y="390"/>
                      <a:pt x="10456" y="568"/>
                      <a:pt x="7827" y="568"/>
                    </a:cubicBezTo>
                    <a:cubicBezTo>
                      <a:pt x="5654" y="568"/>
                      <a:pt x="2921" y="447"/>
                      <a:pt x="194" y="2"/>
                    </a:cubicBezTo>
                    <a:cubicBezTo>
                      <a:pt x="189" y="1"/>
                      <a:pt x="184" y="1"/>
                      <a:pt x="1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7" name="Google Shape;2787;p34"/>
              <p:cNvSpPr/>
              <p:nvPr/>
            </p:nvSpPr>
            <p:spPr>
              <a:xfrm>
                <a:off x="7376025" y="4376278"/>
                <a:ext cx="27317" cy="26960"/>
              </a:xfrm>
              <a:custGeom>
                <a:avLst/>
                <a:gdLst/>
                <a:ahLst/>
                <a:cxnLst/>
                <a:rect l="l" t="t" r="r" b="b"/>
                <a:pathLst>
                  <a:path w="1759" h="1736" extrusionOk="0">
                    <a:moveTo>
                      <a:pt x="891" y="1"/>
                    </a:moveTo>
                    <a:cubicBezTo>
                      <a:pt x="411" y="1"/>
                      <a:pt x="23" y="389"/>
                      <a:pt x="1" y="868"/>
                    </a:cubicBezTo>
                    <a:cubicBezTo>
                      <a:pt x="1" y="1347"/>
                      <a:pt x="389" y="1735"/>
                      <a:pt x="868" y="1735"/>
                    </a:cubicBezTo>
                    <a:cubicBezTo>
                      <a:pt x="1347" y="1735"/>
                      <a:pt x="1758" y="1347"/>
                      <a:pt x="1758" y="868"/>
                    </a:cubicBezTo>
                    <a:cubicBezTo>
                      <a:pt x="1758" y="389"/>
                      <a:pt x="1370" y="1"/>
                      <a:pt x="8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8" name="Google Shape;2788;p34"/>
              <p:cNvSpPr/>
              <p:nvPr/>
            </p:nvSpPr>
            <p:spPr>
              <a:xfrm>
                <a:off x="7292355" y="4373032"/>
                <a:ext cx="52476" cy="8588"/>
              </a:xfrm>
              <a:custGeom>
                <a:avLst/>
                <a:gdLst/>
                <a:ahLst/>
                <a:cxnLst/>
                <a:rect l="l" t="t" r="r" b="b"/>
                <a:pathLst>
                  <a:path w="3379" h="553" extrusionOk="0">
                    <a:moveTo>
                      <a:pt x="172" y="1"/>
                    </a:moveTo>
                    <a:cubicBezTo>
                      <a:pt x="78" y="1"/>
                      <a:pt x="24" y="82"/>
                      <a:pt x="24" y="164"/>
                    </a:cubicBezTo>
                    <a:cubicBezTo>
                      <a:pt x="1" y="255"/>
                      <a:pt x="69" y="347"/>
                      <a:pt x="183" y="347"/>
                    </a:cubicBezTo>
                    <a:lnTo>
                      <a:pt x="3173" y="552"/>
                    </a:lnTo>
                    <a:lnTo>
                      <a:pt x="3196" y="552"/>
                    </a:lnTo>
                    <a:cubicBezTo>
                      <a:pt x="3288" y="552"/>
                      <a:pt x="3356" y="484"/>
                      <a:pt x="3356" y="392"/>
                    </a:cubicBezTo>
                    <a:cubicBezTo>
                      <a:pt x="3379" y="278"/>
                      <a:pt x="3310" y="210"/>
                      <a:pt x="3196" y="210"/>
                    </a:cubicBezTo>
                    <a:lnTo>
                      <a:pt x="206" y="4"/>
                    </a:lnTo>
                    <a:cubicBezTo>
                      <a:pt x="194" y="2"/>
                      <a:pt x="183" y="1"/>
                      <a:pt x="1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9" name="Google Shape;2789;p34"/>
              <p:cNvSpPr/>
              <p:nvPr/>
            </p:nvSpPr>
            <p:spPr>
              <a:xfrm>
                <a:off x="7271791" y="4326327"/>
                <a:ext cx="76594" cy="45006"/>
              </a:xfrm>
              <a:custGeom>
                <a:avLst/>
                <a:gdLst/>
                <a:ahLst/>
                <a:cxnLst/>
                <a:rect l="l" t="t" r="r" b="b"/>
                <a:pathLst>
                  <a:path w="4932" h="2898" extrusionOk="0">
                    <a:moveTo>
                      <a:pt x="1576" y="341"/>
                    </a:moveTo>
                    <a:cubicBezTo>
                      <a:pt x="1622" y="341"/>
                      <a:pt x="1644" y="341"/>
                      <a:pt x="1667" y="364"/>
                    </a:cubicBezTo>
                    <a:cubicBezTo>
                      <a:pt x="1736" y="409"/>
                      <a:pt x="1804" y="501"/>
                      <a:pt x="1850" y="569"/>
                    </a:cubicBezTo>
                    <a:cubicBezTo>
                      <a:pt x="2032" y="889"/>
                      <a:pt x="2101" y="1231"/>
                      <a:pt x="2192" y="1596"/>
                    </a:cubicBezTo>
                    <a:cubicBezTo>
                      <a:pt x="2215" y="1710"/>
                      <a:pt x="2261" y="1847"/>
                      <a:pt x="2283" y="1961"/>
                    </a:cubicBezTo>
                    <a:lnTo>
                      <a:pt x="2215" y="1916"/>
                    </a:lnTo>
                    <a:cubicBezTo>
                      <a:pt x="1918" y="1528"/>
                      <a:pt x="1690" y="1094"/>
                      <a:pt x="1553" y="637"/>
                    </a:cubicBezTo>
                    <a:cubicBezTo>
                      <a:pt x="1507" y="501"/>
                      <a:pt x="1507" y="386"/>
                      <a:pt x="1530" y="364"/>
                    </a:cubicBezTo>
                    <a:cubicBezTo>
                      <a:pt x="1553" y="341"/>
                      <a:pt x="1576" y="341"/>
                      <a:pt x="1576" y="341"/>
                    </a:cubicBezTo>
                    <a:close/>
                    <a:moveTo>
                      <a:pt x="549" y="1162"/>
                    </a:moveTo>
                    <a:cubicBezTo>
                      <a:pt x="663" y="1162"/>
                      <a:pt x="777" y="1231"/>
                      <a:pt x="891" y="1299"/>
                    </a:cubicBezTo>
                    <a:cubicBezTo>
                      <a:pt x="1279" y="1550"/>
                      <a:pt x="1644" y="1824"/>
                      <a:pt x="1964" y="2144"/>
                    </a:cubicBezTo>
                    <a:cubicBezTo>
                      <a:pt x="1987" y="2167"/>
                      <a:pt x="2010" y="2190"/>
                      <a:pt x="2032" y="2212"/>
                    </a:cubicBezTo>
                    <a:cubicBezTo>
                      <a:pt x="1530" y="2121"/>
                      <a:pt x="982" y="1870"/>
                      <a:pt x="526" y="1505"/>
                    </a:cubicBezTo>
                    <a:cubicBezTo>
                      <a:pt x="389" y="1391"/>
                      <a:pt x="366" y="1322"/>
                      <a:pt x="366" y="1277"/>
                    </a:cubicBezTo>
                    <a:cubicBezTo>
                      <a:pt x="366" y="1208"/>
                      <a:pt x="457" y="1162"/>
                      <a:pt x="549" y="1162"/>
                    </a:cubicBezTo>
                    <a:close/>
                    <a:moveTo>
                      <a:pt x="1594" y="1"/>
                    </a:moveTo>
                    <a:cubicBezTo>
                      <a:pt x="1495" y="1"/>
                      <a:pt x="1397" y="29"/>
                      <a:pt x="1325" y="90"/>
                    </a:cubicBezTo>
                    <a:cubicBezTo>
                      <a:pt x="1211" y="181"/>
                      <a:pt x="1097" y="364"/>
                      <a:pt x="1211" y="752"/>
                    </a:cubicBezTo>
                    <a:cubicBezTo>
                      <a:pt x="1279" y="911"/>
                      <a:pt x="1348" y="1071"/>
                      <a:pt x="1416" y="1231"/>
                    </a:cubicBezTo>
                    <a:cubicBezTo>
                      <a:pt x="1302" y="1162"/>
                      <a:pt x="1188" y="1071"/>
                      <a:pt x="1074" y="1003"/>
                    </a:cubicBezTo>
                    <a:cubicBezTo>
                      <a:pt x="937" y="911"/>
                      <a:pt x="754" y="820"/>
                      <a:pt x="549" y="820"/>
                    </a:cubicBezTo>
                    <a:cubicBezTo>
                      <a:pt x="320" y="820"/>
                      <a:pt x="47" y="980"/>
                      <a:pt x="24" y="1231"/>
                    </a:cubicBezTo>
                    <a:cubicBezTo>
                      <a:pt x="1" y="1505"/>
                      <a:pt x="229" y="1710"/>
                      <a:pt x="320" y="1756"/>
                    </a:cubicBezTo>
                    <a:cubicBezTo>
                      <a:pt x="594" y="2007"/>
                      <a:pt x="982" y="2235"/>
                      <a:pt x="1416" y="2395"/>
                    </a:cubicBezTo>
                    <a:cubicBezTo>
                      <a:pt x="1416" y="2486"/>
                      <a:pt x="1485" y="2578"/>
                      <a:pt x="1576" y="2578"/>
                    </a:cubicBezTo>
                    <a:lnTo>
                      <a:pt x="2466" y="2669"/>
                    </a:lnTo>
                    <a:cubicBezTo>
                      <a:pt x="2512" y="2692"/>
                      <a:pt x="2535" y="2692"/>
                      <a:pt x="2557" y="2692"/>
                    </a:cubicBezTo>
                    <a:lnTo>
                      <a:pt x="2626" y="2692"/>
                    </a:lnTo>
                    <a:lnTo>
                      <a:pt x="4726" y="2897"/>
                    </a:lnTo>
                    <a:lnTo>
                      <a:pt x="4749" y="2897"/>
                    </a:lnTo>
                    <a:cubicBezTo>
                      <a:pt x="4817" y="2897"/>
                      <a:pt x="4908" y="2829"/>
                      <a:pt x="4908" y="2737"/>
                    </a:cubicBezTo>
                    <a:cubicBezTo>
                      <a:pt x="4931" y="2646"/>
                      <a:pt x="4863" y="2555"/>
                      <a:pt x="4749" y="2555"/>
                    </a:cubicBezTo>
                    <a:lnTo>
                      <a:pt x="2786" y="2372"/>
                    </a:lnTo>
                    <a:cubicBezTo>
                      <a:pt x="2671" y="2098"/>
                      <a:pt x="2603" y="1824"/>
                      <a:pt x="2535" y="1528"/>
                    </a:cubicBezTo>
                    <a:cubicBezTo>
                      <a:pt x="2443" y="1140"/>
                      <a:pt x="2352" y="752"/>
                      <a:pt x="2146" y="409"/>
                    </a:cubicBezTo>
                    <a:cubicBezTo>
                      <a:pt x="2055" y="272"/>
                      <a:pt x="1987" y="158"/>
                      <a:pt x="1850" y="67"/>
                    </a:cubicBezTo>
                    <a:cubicBezTo>
                      <a:pt x="1774" y="24"/>
                      <a:pt x="1684" y="1"/>
                      <a:pt x="159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0" name="Google Shape;2790;p34"/>
              <p:cNvSpPr/>
              <p:nvPr/>
            </p:nvSpPr>
            <p:spPr>
              <a:xfrm>
                <a:off x="7661408" y="4378406"/>
                <a:ext cx="58859" cy="48935"/>
              </a:xfrm>
              <a:custGeom>
                <a:avLst/>
                <a:gdLst/>
                <a:ahLst/>
                <a:cxnLst/>
                <a:rect l="l" t="t" r="r" b="b"/>
                <a:pathLst>
                  <a:path w="3790" h="3151" extrusionOk="0">
                    <a:moveTo>
                      <a:pt x="503" y="1"/>
                    </a:moveTo>
                    <a:cubicBezTo>
                      <a:pt x="1" y="1073"/>
                      <a:pt x="138" y="2146"/>
                      <a:pt x="617" y="3151"/>
                    </a:cubicBezTo>
                    <a:cubicBezTo>
                      <a:pt x="1758" y="3059"/>
                      <a:pt x="2261" y="2922"/>
                      <a:pt x="3219" y="2717"/>
                    </a:cubicBezTo>
                    <a:cubicBezTo>
                      <a:pt x="3219" y="2717"/>
                      <a:pt x="3790" y="663"/>
                      <a:pt x="50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1" name="Google Shape;2791;p34"/>
              <p:cNvSpPr/>
              <p:nvPr/>
            </p:nvSpPr>
            <p:spPr>
              <a:xfrm>
                <a:off x="7521807" y="4330707"/>
                <a:ext cx="149880" cy="98165"/>
              </a:xfrm>
              <a:custGeom>
                <a:avLst/>
                <a:gdLst/>
                <a:ahLst/>
                <a:cxnLst/>
                <a:rect l="l" t="t" r="r" b="b"/>
                <a:pathLst>
                  <a:path w="9651" h="6321" extrusionOk="0">
                    <a:moveTo>
                      <a:pt x="6180" y="1"/>
                    </a:moveTo>
                    <a:cubicBezTo>
                      <a:pt x="6086" y="1"/>
                      <a:pt x="5987" y="5"/>
                      <a:pt x="5885" y="13"/>
                    </a:cubicBezTo>
                    <a:cubicBezTo>
                      <a:pt x="4401" y="127"/>
                      <a:pt x="3671" y="1383"/>
                      <a:pt x="3762" y="2022"/>
                    </a:cubicBezTo>
                    <a:cubicBezTo>
                      <a:pt x="3625" y="1702"/>
                      <a:pt x="3397" y="1268"/>
                      <a:pt x="2598" y="926"/>
                    </a:cubicBezTo>
                    <a:cubicBezTo>
                      <a:pt x="2349" y="816"/>
                      <a:pt x="2095" y="764"/>
                      <a:pt x="1847" y="764"/>
                    </a:cubicBezTo>
                    <a:cubicBezTo>
                      <a:pt x="869" y="764"/>
                      <a:pt x="0" y="1563"/>
                      <a:pt x="19" y="2638"/>
                    </a:cubicBezTo>
                    <a:lnTo>
                      <a:pt x="41" y="6039"/>
                    </a:lnTo>
                    <a:cubicBezTo>
                      <a:pt x="41" y="6039"/>
                      <a:pt x="2326" y="6320"/>
                      <a:pt x="5518" y="6320"/>
                    </a:cubicBezTo>
                    <a:cubicBezTo>
                      <a:pt x="6782" y="6320"/>
                      <a:pt x="8188" y="6276"/>
                      <a:pt x="9651" y="6153"/>
                    </a:cubicBezTo>
                    <a:cubicBezTo>
                      <a:pt x="9172" y="5149"/>
                      <a:pt x="9035" y="4076"/>
                      <a:pt x="9537" y="3003"/>
                    </a:cubicBezTo>
                    <a:cubicBezTo>
                      <a:pt x="8761" y="2843"/>
                      <a:pt x="8738" y="2843"/>
                      <a:pt x="8418" y="2821"/>
                    </a:cubicBezTo>
                    <a:cubicBezTo>
                      <a:pt x="8418" y="2821"/>
                      <a:pt x="8694" y="1"/>
                      <a:pt x="61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2" name="Google Shape;2792;p34"/>
              <p:cNvSpPr/>
              <p:nvPr/>
            </p:nvSpPr>
            <p:spPr>
              <a:xfrm>
                <a:off x="7539809" y="4376278"/>
                <a:ext cx="26960" cy="26960"/>
              </a:xfrm>
              <a:custGeom>
                <a:avLst/>
                <a:gdLst/>
                <a:ahLst/>
                <a:cxnLst/>
                <a:rect l="l" t="t" r="r" b="b"/>
                <a:pathLst>
                  <a:path w="1736" h="1736" extrusionOk="0">
                    <a:moveTo>
                      <a:pt x="868" y="1"/>
                    </a:moveTo>
                    <a:cubicBezTo>
                      <a:pt x="389" y="1"/>
                      <a:pt x="1" y="389"/>
                      <a:pt x="1" y="868"/>
                    </a:cubicBezTo>
                    <a:cubicBezTo>
                      <a:pt x="1" y="1347"/>
                      <a:pt x="389" y="1735"/>
                      <a:pt x="868" y="1735"/>
                    </a:cubicBezTo>
                    <a:cubicBezTo>
                      <a:pt x="1348" y="1735"/>
                      <a:pt x="1736" y="1347"/>
                      <a:pt x="1736" y="868"/>
                    </a:cubicBezTo>
                    <a:cubicBezTo>
                      <a:pt x="1736" y="389"/>
                      <a:pt x="1348" y="1"/>
                      <a:pt x="86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3" name="Google Shape;2793;p34"/>
              <p:cNvSpPr/>
              <p:nvPr/>
            </p:nvSpPr>
            <p:spPr>
              <a:xfrm>
                <a:off x="7521730" y="4419503"/>
                <a:ext cx="190879" cy="23745"/>
              </a:xfrm>
              <a:custGeom>
                <a:avLst/>
                <a:gdLst/>
                <a:ahLst/>
                <a:cxnLst/>
                <a:rect l="l" t="t" r="r" b="b"/>
                <a:pathLst>
                  <a:path w="12291" h="1529" extrusionOk="0">
                    <a:moveTo>
                      <a:pt x="12112" y="1"/>
                    </a:moveTo>
                    <a:cubicBezTo>
                      <a:pt x="12108" y="1"/>
                      <a:pt x="12103" y="1"/>
                      <a:pt x="12098" y="2"/>
                    </a:cubicBezTo>
                    <a:cubicBezTo>
                      <a:pt x="9371" y="447"/>
                      <a:pt x="6634" y="568"/>
                      <a:pt x="4455" y="568"/>
                    </a:cubicBezTo>
                    <a:cubicBezTo>
                      <a:pt x="1820" y="568"/>
                      <a:pt x="1" y="390"/>
                      <a:pt x="1" y="390"/>
                    </a:cubicBezTo>
                    <a:lnTo>
                      <a:pt x="1" y="390"/>
                    </a:lnTo>
                    <a:lnTo>
                      <a:pt x="24" y="1144"/>
                    </a:lnTo>
                    <a:cubicBezTo>
                      <a:pt x="24" y="1144"/>
                      <a:pt x="2659" y="1529"/>
                      <a:pt x="5844" y="1529"/>
                    </a:cubicBezTo>
                    <a:cubicBezTo>
                      <a:pt x="7862" y="1529"/>
                      <a:pt x="10100" y="1374"/>
                      <a:pt x="12030" y="870"/>
                    </a:cubicBezTo>
                    <a:cubicBezTo>
                      <a:pt x="12030" y="870"/>
                      <a:pt x="12290" y="1"/>
                      <a:pt x="1211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4" name="Google Shape;2794;p34"/>
              <p:cNvSpPr/>
              <p:nvPr/>
            </p:nvSpPr>
            <p:spPr>
              <a:xfrm>
                <a:off x="7602216" y="4373032"/>
                <a:ext cx="52119" cy="8588"/>
              </a:xfrm>
              <a:custGeom>
                <a:avLst/>
                <a:gdLst/>
                <a:ahLst/>
                <a:cxnLst/>
                <a:rect l="l" t="t" r="r" b="b"/>
                <a:pathLst>
                  <a:path w="3356" h="553" extrusionOk="0">
                    <a:moveTo>
                      <a:pt x="3202" y="1"/>
                    </a:moveTo>
                    <a:cubicBezTo>
                      <a:pt x="3192" y="1"/>
                      <a:pt x="3182" y="2"/>
                      <a:pt x="3173" y="4"/>
                    </a:cubicBezTo>
                    <a:lnTo>
                      <a:pt x="160" y="210"/>
                    </a:lnTo>
                    <a:cubicBezTo>
                      <a:pt x="69" y="210"/>
                      <a:pt x="0" y="278"/>
                      <a:pt x="0" y="392"/>
                    </a:cubicBezTo>
                    <a:cubicBezTo>
                      <a:pt x="0" y="484"/>
                      <a:pt x="91" y="552"/>
                      <a:pt x="183" y="552"/>
                    </a:cubicBezTo>
                    <a:lnTo>
                      <a:pt x="3196" y="347"/>
                    </a:lnTo>
                    <a:cubicBezTo>
                      <a:pt x="3287" y="347"/>
                      <a:pt x="3355" y="255"/>
                      <a:pt x="3355" y="164"/>
                    </a:cubicBezTo>
                    <a:cubicBezTo>
                      <a:pt x="3355" y="82"/>
                      <a:pt x="3282" y="1"/>
                      <a:pt x="320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5" name="Google Shape;2795;p34"/>
              <p:cNvSpPr/>
              <p:nvPr/>
            </p:nvSpPr>
            <p:spPr>
              <a:xfrm>
                <a:off x="7598659" y="4326327"/>
                <a:ext cx="76594" cy="45006"/>
              </a:xfrm>
              <a:custGeom>
                <a:avLst/>
                <a:gdLst/>
                <a:ahLst/>
                <a:cxnLst/>
                <a:rect l="l" t="t" r="r" b="b"/>
                <a:pathLst>
                  <a:path w="4932" h="2898" extrusionOk="0">
                    <a:moveTo>
                      <a:pt x="3333" y="341"/>
                    </a:moveTo>
                    <a:cubicBezTo>
                      <a:pt x="3356" y="341"/>
                      <a:pt x="3379" y="341"/>
                      <a:pt x="3379" y="364"/>
                    </a:cubicBezTo>
                    <a:cubicBezTo>
                      <a:pt x="3425" y="386"/>
                      <a:pt x="3425" y="501"/>
                      <a:pt x="3379" y="637"/>
                    </a:cubicBezTo>
                    <a:cubicBezTo>
                      <a:pt x="3219" y="1094"/>
                      <a:pt x="2991" y="1528"/>
                      <a:pt x="2694" y="1916"/>
                    </a:cubicBezTo>
                    <a:cubicBezTo>
                      <a:pt x="2675" y="1934"/>
                      <a:pt x="2657" y="1938"/>
                      <a:pt x="2651" y="1951"/>
                    </a:cubicBezTo>
                    <a:lnTo>
                      <a:pt x="2651" y="1951"/>
                    </a:lnTo>
                    <a:cubicBezTo>
                      <a:pt x="2673" y="1840"/>
                      <a:pt x="2695" y="1729"/>
                      <a:pt x="2717" y="1596"/>
                    </a:cubicBezTo>
                    <a:cubicBezTo>
                      <a:pt x="2808" y="1231"/>
                      <a:pt x="2900" y="889"/>
                      <a:pt x="3082" y="569"/>
                    </a:cubicBezTo>
                    <a:cubicBezTo>
                      <a:pt x="3128" y="501"/>
                      <a:pt x="3174" y="409"/>
                      <a:pt x="3242" y="364"/>
                    </a:cubicBezTo>
                    <a:cubicBezTo>
                      <a:pt x="3288" y="341"/>
                      <a:pt x="3311" y="341"/>
                      <a:pt x="3333" y="341"/>
                    </a:cubicBezTo>
                    <a:close/>
                    <a:moveTo>
                      <a:pt x="4383" y="1162"/>
                    </a:moveTo>
                    <a:cubicBezTo>
                      <a:pt x="4452" y="1162"/>
                      <a:pt x="4543" y="1208"/>
                      <a:pt x="4543" y="1277"/>
                    </a:cubicBezTo>
                    <a:cubicBezTo>
                      <a:pt x="4566" y="1322"/>
                      <a:pt x="4543" y="1391"/>
                      <a:pt x="4383" y="1505"/>
                    </a:cubicBezTo>
                    <a:cubicBezTo>
                      <a:pt x="3950" y="1870"/>
                      <a:pt x="3402" y="2121"/>
                      <a:pt x="2877" y="2212"/>
                    </a:cubicBezTo>
                    <a:cubicBezTo>
                      <a:pt x="2900" y="2190"/>
                      <a:pt x="2922" y="2167"/>
                      <a:pt x="2945" y="2144"/>
                    </a:cubicBezTo>
                    <a:cubicBezTo>
                      <a:pt x="3288" y="1824"/>
                      <a:pt x="3630" y="1550"/>
                      <a:pt x="4018" y="1299"/>
                    </a:cubicBezTo>
                    <a:cubicBezTo>
                      <a:pt x="4132" y="1231"/>
                      <a:pt x="4269" y="1162"/>
                      <a:pt x="4383" y="1162"/>
                    </a:cubicBezTo>
                    <a:close/>
                    <a:moveTo>
                      <a:pt x="3326" y="1"/>
                    </a:moveTo>
                    <a:cubicBezTo>
                      <a:pt x="3237" y="1"/>
                      <a:pt x="3146" y="24"/>
                      <a:pt x="3059" y="67"/>
                    </a:cubicBezTo>
                    <a:cubicBezTo>
                      <a:pt x="2945" y="158"/>
                      <a:pt x="2854" y="272"/>
                      <a:pt x="2786" y="409"/>
                    </a:cubicBezTo>
                    <a:cubicBezTo>
                      <a:pt x="2557" y="752"/>
                      <a:pt x="2489" y="1140"/>
                      <a:pt x="2397" y="1528"/>
                    </a:cubicBezTo>
                    <a:cubicBezTo>
                      <a:pt x="2329" y="1824"/>
                      <a:pt x="2261" y="2098"/>
                      <a:pt x="2124" y="2372"/>
                    </a:cubicBezTo>
                    <a:lnTo>
                      <a:pt x="161" y="2555"/>
                    </a:lnTo>
                    <a:cubicBezTo>
                      <a:pt x="69" y="2555"/>
                      <a:pt x="1" y="2646"/>
                      <a:pt x="1" y="2737"/>
                    </a:cubicBezTo>
                    <a:cubicBezTo>
                      <a:pt x="24" y="2829"/>
                      <a:pt x="92" y="2897"/>
                      <a:pt x="183" y="2897"/>
                    </a:cubicBezTo>
                    <a:lnTo>
                      <a:pt x="206" y="2897"/>
                    </a:lnTo>
                    <a:lnTo>
                      <a:pt x="2306" y="2692"/>
                    </a:lnTo>
                    <a:cubicBezTo>
                      <a:pt x="2321" y="2692"/>
                      <a:pt x="2337" y="2702"/>
                      <a:pt x="2345" y="2702"/>
                    </a:cubicBezTo>
                    <a:cubicBezTo>
                      <a:pt x="2349" y="2702"/>
                      <a:pt x="2352" y="2699"/>
                      <a:pt x="2352" y="2692"/>
                    </a:cubicBezTo>
                    <a:cubicBezTo>
                      <a:pt x="2397" y="2692"/>
                      <a:pt x="2420" y="2692"/>
                      <a:pt x="2443" y="2669"/>
                    </a:cubicBezTo>
                    <a:lnTo>
                      <a:pt x="3356" y="2578"/>
                    </a:lnTo>
                    <a:cubicBezTo>
                      <a:pt x="3447" y="2578"/>
                      <a:pt x="3516" y="2486"/>
                      <a:pt x="3516" y="2395"/>
                    </a:cubicBezTo>
                    <a:cubicBezTo>
                      <a:pt x="3927" y="2235"/>
                      <a:pt x="4315" y="2007"/>
                      <a:pt x="4612" y="1756"/>
                    </a:cubicBezTo>
                    <a:cubicBezTo>
                      <a:pt x="4680" y="1710"/>
                      <a:pt x="4931" y="1505"/>
                      <a:pt x="4885" y="1231"/>
                    </a:cubicBezTo>
                    <a:cubicBezTo>
                      <a:pt x="4863" y="980"/>
                      <a:pt x="4612" y="820"/>
                      <a:pt x="4383" y="820"/>
                    </a:cubicBezTo>
                    <a:cubicBezTo>
                      <a:pt x="4178" y="820"/>
                      <a:pt x="3995" y="911"/>
                      <a:pt x="3835" y="1003"/>
                    </a:cubicBezTo>
                    <a:cubicBezTo>
                      <a:pt x="3721" y="1071"/>
                      <a:pt x="3630" y="1162"/>
                      <a:pt x="3516" y="1231"/>
                    </a:cubicBezTo>
                    <a:cubicBezTo>
                      <a:pt x="3584" y="1071"/>
                      <a:pt x="3653" y="911"/>
                      <a:pt x="3699" y="752"/>
                    </a:cubicBezTo>
                    <a:cubicBezTo>
                      <a:pt x="3835" y="364"/>
                      <a:pt x="3721" y="181"/>
                      <a:pt x="3607" y="90"/>
                    </a:cubicBezTo>
                    <a:cubicBezTo>
                      <a:pt x="3523" y="29"/>
                      <a:pt x="3426" y="1"/>
                      <a:pt x="332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6" name="Google Shape;2796;p34"/>
              <p:cNvSpPr/>
              <p:nvPr/>
            </p:nvSpPr>
            <p:spPr>
              <a:xfrm>
                <a:off x="7536268" y="3459842"/>
                <a:ext cx="148544" cy="81905"/>
              </a:xfrm>
              <a:custGeom>
                <a:avLst/>
                <a:gdLst/>
                <a:ahLst/>
                <a:cxnLst/>
                <a:rect l="l" t="t" r="r" b="b"/>
                <a:pathLst>
                  <a:path w="9565" h="5274" fill="none" extrusionOk="0">
                    <a:moveTo>
                      <a:pt x="9564" y="0"/>
                    </a:moveTo>
                    <a:cubicBezTo>
                      <a:pt x="9108" y="1963"/>
                      <a:pt x="7693" y="3698"/>
                      <a:pt x="5821" y="4474"/>
                    </a:cubicBezTo>
                    <a:cubicBezTo>
                      <a:pt x="3972" y="5273"/>
                      <a:pt x="1735" y="5090"/>
                      <a:pt x="1" y="404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7" name="Google Shape;2797;p34"/>
              <p:cNvSpPr/>
              <p:nvPr/>
            </p:nvSpPr>
            <p:spPr>
              <a:xfrm>
                <a:off x="7674175" y="3112049"/>
                <a:ext cx="144289" cy="301686"/>
              </a:xfrm>
              <a:custGeom>
                <a:avLst/>
                <a:gdLst/>
                <a:ahLst/>
                <a:cxnLst/>
                <a:rect l="l" t="t" r="r" b="b"/>
                <a:pathLst>
                  <a:path w="9291" h="19426" fill="none" extrusionOk="0">
                    <a:moveTo>
                      <a:pt x="1" y="138"/>
                    </a:moveTo>
                    <a:cubicBezTo>
                      <a:pt x="2397" y="1"/>
                      <a:pt x="4657" y="1484"/>
                      <a:pt x="6163" y="3379"/>
                    </a:cubicBezTo>
                    <a:cubicBezTo>
                      <a:pt x="8400" y="6209"/>
                      <a:pt x="9291" y="10021"/>
                      <a:pt x="8537" y="13536"/>
                    </a:cubicBezTo>
                    <a:cubicBezTo>
                      <a:pt x="8195" y="15157"/>
                      <a:pt x="7487" y="16732"/>
                      <a:pt x="6232" y="17827"/>
                    </a:cubicBezTo>
                    <a:cubicBezTo>
                      <a:pt x="4999" y="18923"/>
                      <a:pt x="3173" y="19425"/>
                      <a:pt x="1644" y="18832"/>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8" name="Google Shape;2798;p34"/>
              <p:cNvSpPr/>
              <p:nvPr/>
            </p:nvSpPr>
            <p:spPr>
              <a:xfrm>
                <a:off x="7184580" y="3064909"/>
                <a:ext cx="76237" cy="181142"/>
              </a:xfrm>
              <a:custGeom>
                <a:avLst/>
                <a:gdLst/>
                <a:ahLst/>
                <a:cxnLst/>
                <a:rect l="l" t="t" r="r" b="b"/>
                <a:pathLst>
                  <a:path w="4909" h="11664" fill="none" extrusionOk="0">
                    <a:moveTo>
                      <a:pt x="4908" y="0"/>
                    </a:moveTo>
                    <a:cubicBezTo>
                      <a:pt x="1804" y="1986"/>
                      <a:pt x="1" y="5843"/>
                      <a:pt x="457" y="9495"/>
                    </a:cubicBezTo>
                    <a:cubicBezTo>
                      <a:pt x="526" y="9998"/>
                      <a:pt x="640" y="10523"/>
                      <a:pt x="914" y="10933"/>
                    </a:cubicBezTo>
                    <a:cubicBezTo>
                      <a:pt x="1211" y="11367"/>
                      <a:pt x="1736" y="11664"/>
                      <a:pt x="2238" y="1155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9" name="Google Shape;2799;p34"/>
              <p:cNvSpPr/>
              <p:nvPr/>
            </p:nvSpPr>
            <p:spPr>
              <a:xfrm>
                <a:off x="7229964" y="3350294"/>
                <a:ext cx="119829" cy="165193"/>
              </a:xfrm>
              <a:custGeom>
                <a:avLst/>
                <a:gdLst/>
                <a:ahLst/>
                <a:cxnLst/>
                <a:rect l="l" t="t" r="r" b="b"/>
                <a:pathLst>
                  <a:path w="7716" h="10637" fill="none" extrusionOk="0">
                    <a:moveTo>
                      <a:pt x="7715" y="9815"/>
                    </a:moveTo>
                    <a:cubicBezTo>
                      <a:pt x="7327" y="10409"/>
                      <a:pt x="6620" y="10637"/>
                      <a:pt x="5981" y="10546"/>
                    </a:cubicBezTo>
                    <a:cubicBezTo>
                      <a:pt x="5342" y="10454"/>
                      <a:pt x="4748" y="10089"/>
                      <a:pt x="4223" y="9655"/>
                    </a:cubicBezTo>
                    <a:cubicBezTo>
                      <a:pt x="1530" y="7510"/>
                      <a:pt x="1" y="3675"/>
                      <a:pt x="366" y="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0" name="Google Shape;2800;p34"/>
              <p:cNvSpPr/>
              <p:nvPr/>
            </p:nvSpPr>
            <p:spPr>
              <a:xfrm>
                <a:off x="7191320" y="2974078"/>
                <a:ext cx="611494" cy="563289"/>
              </a:xfrm>
              <a:custGeom>
                <a:avLst/>
                <a:gdLst/>
                <a:ahLst/>
                <a:cxnLst/>
                <a:rect l="l" t="t" r="r" b="b"/>
                <a:pathLst>
                  <a:path w="39375" h="36271" extrusionOk="0">
                    <a:moveTo>
                      <a:pt x="16909" y="1"/>
                    </a:moveTo>
                    <a:cubicBezTo>
                      <a:pt x="14402" y="1"/>
                      <a:pt x="13125" y="1237"/>
                      <a:pt x="13125" y="1237"/>
                    </a:cubicBezTo>
                    <a:cubicBezTo>
                      <a:pt x="13125" y="1237"/>
                      <a:pt x="12415" y="999"/>
                      <a:pt x="11322" y="999"/>
                    </a:cubicBezTo>
                    <a:cubicBezTo>
                      <a:pt x="10123" y="999"/>
                      <a:pt x="8464" y="1286"/>
                      <a:pt x="6780" y="2493"/>
                    </a:cubicBezTo>
                    <a:cubicBezTo>
                      <a:pt x="3538" y="4798"/>
                      <a:pt x="4223" y="6099"/>
                      <a:pt x="4223" y="6099"/>
                    </a:cubicBezTo>
                    <a:cubicBezTo>
                      <a:pt x="2283" y="7537"/>
                      <a:pt x="731" y="10459"/>
                      <a:pt x="366" y="13061"/>
                    </a:cubicBezTo>
                    <a:cubicBezTo>
                      <a:pt x="1" y="15686"/>
                      <a:pt x="1735" y="16987"/>
                      <a:pt x="1735" y="16987"/>
                    </a:cubicBezTo>
                    <a:cubicBezTo>
                      <a:pt x="1735" y="16987"/>
                      <a:pt x="1667" y="19041"/>
                      <a:pt x="1849" y="21095"/>
                    </a:cubicBezTo>
                    <a:cubicBezTo>
                      <a:pt x="2032" y="23150"/>
                      <a:pt x="2397" y="26459"/>
                      <a:pt x="4223" y="29746"/>
                    </a:cubicBezTo>
                    <a:cubicBezTo>
                      <a:pt x="6518" y="33861"/>
                      <a:pt x="8916" y="34135"/>
                      <a:pt x="9514" y="34135"/>
                    </a:cubicBezTo>
                    <a:cubicBezTo>
                      <a:pt x="9606" y="34135"/>
                      <a:pt x="9656" y="34129"/>
                      <a:pt x="9656" y="34129"/>
                    </a:cubicBezTo>
                    <a:cubicBezTo>
                      <a:pt x="11592" y="35932"/>
                      <a:pt x="13988" y="36012"/>
                      <a:pt x="17179" y="36012"/>
                    </a:cubicBezTo>
                    <a:cubicBezTo>
                      <a:pt x="17490" y="36012"/>
                      <a:pt x="17809" y="36011"/>
                      <a:pt x="18135" y="36011"/>
                    </a:cubicBezTo>
                    <a:cubicBezTo>
                      <a:pt x="19631" y="36011"/>
                      <a:pt x="21291" y="36027"/>
                      <a:pt x="23145" y="36206"/>
                    </a:cubicBezTo>
                    <a:cubicBezTo>
                      <a:pt x="23604" y="36250"/>
                      <a:pt x="24035" y="36270"/>
                      <a:pt x="24439" y="36270"/>
                    </a:cubicBezTo>
                    <a:cubicBezTo>
                      <a:pt x="29674" y="36270"/>
                      <a:pt x="30584" y="32824"/>
                      <a:pt x="32024" y="32485"/>
                    </a:cubicBezTo>
                    <a:cubicBezTo>
                      <a:pt x="33577" y="32097"/>
                      <a:pt x="35768" y="25934"/>
                      <a:pt x="35768" y="25934"/>
                    </a:cubicBezTo>
                    <a:cubicBezTo>
                      <a:pt x="39374" y="24131"/>
                      <a:pt x="38758" y="18539"/>
                      <a:pt x="37000" y="14248"/>
                    </a:cubicBezTo>
                    <a:cubicBezTo>
                      <a:pt x="35083" y="9477"/>
                      <a:pt x="29788" y="8016"/>
                      <a:pt x="29788" y="8016"/>
                    </a:cubicBezTo>
                    <a:cubicBezTo>
                      <a:pt x="24015" y="1534"/>
                      <a:pt x="19700" y="1"/>
                      <a:pt x="169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1" name="Google Shape;2801;p34"/>
              <p:cNvSpPr/>
              <p:nvPr/>
            </p:nvSpPr>
            <p:spPr>
              <a:xfrm>
                <a:off x="7386307" y="3421912"/>
                <a:ext cx="114860" cy="189295"/>
              </a:xfrm>
              <a:custGeom>
                <a:avLst/>
                <a:gdLst/>
                <a:ahLst/>
                <a:cxnLst/>
                <a:rect l="l" t="t" r="r" b="b"/>
                <a:pathLst>
                  <a:path w="7396" h="12189" extrusionOk="0">
                    <a:moveTo>
                      <a:pt x="3584" y="0"/>
                    </a:moveTo>
                    <a:cubicBezTo>
                      <a:pt x="1598" y="0"/>
                      <a:pt x="0" y="1621"/>
                      <a:pt x="0" y="3606"/>
                    </a:cubicBezTo>
                    <a:lnTo>
                      <a:pt x="0" y="9587"/>
                    </a:lnTo>
                    <a:cubicBezTo>
                      <a:pt x="0" y="11573"/>
                      <a:pt x="1598" y="12189"/>
                      <a:pt x="3584" y="12189"/>
                    </a:cubicBezTo>
                    <a:lnTo>
                      <a:pt x="3789" y="12189"/>
                    </a:lnTo>
                    <a:cubicBezTo>
                      <a:pt x="5775" y="12189"/>
                      <a:pt x="7396" y="11573"/>
                      <a:pt x="7396" y="9587"/>
                    </a:cubicBezTo>
                    <a:lnTo>
                      <a:pt x="7396" y="3606"/>
                    </a:lnTo>
                    <a:cubicBezTo>
                      <a:pt x="7396" y="1621"/>
                      <a:pt x="5775" y="0"/>
                      <a:pt x="378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2" name="Google Shape;2802;p34"/>
              <p:cNvSpPr/>
              <p:nvPr/>
            </p:nvSpPr>
            <p:spPr>
              <a:xfrm>
                <a:off x="7386307" y="3421912"/>
                <a:ext cx="114860" cy="129738"/>
              </a:xfrm>
              <a:custGeom>
                <a:avLst/>
                <a:gdLst/>
                <a:ahLst/>
                <a:cxnLst/>
                <a:rect l="l" t="t" r="r" b="b"/>
                <a:pathLst>
                  <a:path w="7396" h="8354" extrusionOk="0">
                    <a:moveTo>
                      <a:pt x="3584" y="0"/>
                    </a:moveTo>
                    <a:cubicBezTo>
                      <a:pt x="1598" y="0"/>
                      <a:pt x="0" y="1621"/>
                      <a:pt x="0" y="3606"/>
                    </a:cubicBezTo>
                    <a:lnTo>
                      <a:pt x="0" y="7601"/>
                    </a:lnTo>
                    <a:cubicBezTo>
                      <a:pt x="1960" y="8175"/>
                      <a:pt x="3697" y="8354"/>
                      <a:pt x="5115" y="8354"/>
                    </a:cubicBezTo>
                    <a:cubicBezTo>
                      <a:pt x="6010" y="8354"/>
                      <a:pt x="6778" y="8283"/>
                      <a:pt x="7396" y="8194"/>
                    </a:cubicBezTo>
                    <a:lnTo>
                      <a:pt x="7396" y="3606"/>
                    </a:lnTo>
                    <a:cubicBezTo>
                      <a:pt x="7396" y="1621"/>
                      <a:pt x="5775" y="0"/>
                      <a:pt x="378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3" name="Google Shape;2803;p34"/>
              <p:cNvSpPr/>
              <p:nvPr/>
            </p:nvSpPr>
            <p:spPr>
              <a:xfrm>
                <a:off x="7616039" y="3351288"/>
                <a:ext cx="144289" cy="141944"/>
              </a:xfrm>
              <a:custGeom>
                <a:avLst/>
                <a:gdLst/>
                <a:ahLst/>
                <a:cxnLst/>
                <a:rect l="l" t="t" r="r" b="b"/>
                <a:pathLst>
                  <a:path w="9291" h="9140" extrusionOk="0">
                    <a:moveTo>
                      <a:pt x="4654" y="0"/>
                    </a:moveTo>
                    <a:cubicBezTo>
                      <a:pt x="2235" y="0"/>
                      <a:pt x="225" y="1923"/>
                      <a:pt x="114" y="4365"/>
                    </a:cubicBezTo>
                    <a:cubicBezTo>
                      <a:pt x="0" y="6898"/>
                      <a:pt x="1940" y="9021"/>
                      <a:pt x="4451" y="9135"/>
                    </a:cubicBezTo>
                    <a:cubicBezTo>
                      <a:pt x="4521" y="9138"/>
                      <a:pt x="4590" y="9140"/>
                      <a:pt x="4659" y="9140"/>
                    </a:cubicBezTo>
                    <a:cubicBezTo>
                      <a:pt x="7078" y="9140"/>
                      <a:pt x="9088" y="7216"/>
                      <a:pt x="9199" y="4775"/>
                    </a:cubicBezTo>
                    <a:cubicBezTo>
                      <a:pt x="9290" y="2242"/>
                      <a:pt x="7350" y="119"/>
                      <a:pt x="4862" y="5"/>
                    </a:cubicBezTo>
                    <a:cubicBezTo>
                      <a:pt x="4792" y="2"/>
                      <a:pt x="4723" y="0"/>
                      <a:pt x="465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4" name="Google Shape;2804;p34"/>
              <p:cNvSpPr/>
              <p:nvPr/>
            </p:nvSpPr>
            <p:spPr>
              <a:xfrm>
                <a:off x="7625964" y="3398148"/>
                <a:ext cx="121243" cy="40922"/>
              </a:xfrm>
              <a:custGeom>
                <a:avLst/>
                <a:gdLst/>
                <a:ahLst/>
                <a:cxnLst/>
                <a:rect l="l" t="t" r="r" b="b"/>
                <a:pathLst>
                  <a:path w="7807" h="2635" extrusionOk="0">
                    <a:moveTo>
                      <a:pt x="3150" y="1"/>
                    </a:moveTo>
                    <a:lnTo>
                      <a:pt x="2602" y="24"/>
                    </a:lnTo>
                    <a:cubicBezTo>
                      <a:pt x="2420" y="24"/>
                      <a:pt x="2260" y="92"/>
                      <a:pt x="2077" y="115"/>
                    </a:cubicBezTo>
                    <a:cubicBezTo>
                      <a:pt x="1712" y="161"/>
                      <a:pt x="1393" y="320"/>
                      <a:pt x="1050" y="434"/>
                    </a:cubicBezTo>
                    <a:cubicBezTo>
                      <a:pt x="868" y="480"/>
                      <a:pt x="731" y="594"/>
                      <a:pt x="571" y="663"/>
                    </a:cubicBezTo>
                    <a:lnTo>
                      <a:pt x="92" y="914"/>
                    </a:lnTo>
                    <a:cubicBezTo>
                      <a:pt x="23" y="959"/>
                      <a:pt x="0" y="1028"/>
                      <a:pt x="46" y="1119"/>
                    </a:cubicBezTo>
                    <a:cubicBezTo>
                      <a:pt x="61" y="1163"/>
                      <a:pt x="104" y="1189"/>
                      <a:pt x="151" y="1189"/>
                    </a:cubicBezTo>
                    <a:cubicBezTo>
                      <a:pt x="177" y="1189"/>
                      <a:pt x="204" y="1181"/>
                      <a:pt x="229" y="1165"/>
                    </a:cubicBezTo>
                    <a:lnTo>
                      <a:pt x="251" y="1165"/>
                    </a:lnTo>
                    <a:lnTo>
                      <a:pt x="708" y="959"/>
                    </a:lnTo>
                    <a:cubicBezTo>
                      <a:pt x="868" y="891"/>
                      <a:pt x="1005" y="800"/>
                      <a:pt x="1187" y="754"/>
                    </a:cubicBezTo>
                    <a:cubicBezTo>
                      <a:pt x="1507" y="663"/>
                      <a:pt x="1804" y="526"/>
                      <a:pt x="2146" y="503"/>
                    </a:cubicBezTo>
                    <a:cubicBezTo>
                      <a:pt x="2450" y="440"/>
                      <a:pt x="2758" y="411"/>
                      <a:pt x="3064" y="411"/>
                    </a:cubicBezTo>
                    <a:cubicBezTo>
                      <a:pt x="3426" y="411"/>
                      <a:pt x="3786" y="452"/>
                      <a:pt x="4132" y="526"/>
                    </a:cubicBezTo>
                    <a:cubicBezTo>
                      <a:pt x="4794" y="663"/>
                      <a:pt x="5410" y="937"/>
                      <a:pt x="5981" y="1302"/>
                    </a:cubicBezTo>
                    <a:cubicBezTo>
                      <a:pt x="6528" y="1667"/>
                      <a:pt x="7076" y="2101"/>
                      <a:pt x="7533" y="2580"/>
                    </a:cubicBezTo>
                    <a:cubicBezTo>
                      <a:pt x="7570" y="2618"/>
                      <a:pt x="7615" y="2635"/>
                      <a:pt x="7655" y="2635"/>
                    </a:cubicBezTo>
                    <a:cubicBezTo>
                      <a:pt x="7688" y="2635"/>
                      <a:pt x="7718" y="2623"/>
                      <a:pt x="7738" y="2603"/>
                    </a:cubicBezTo>
                    <a:cubicBezTo>
                      <a:pt x="7807" y="2534"/>
                      <a:pt x="7807" y="2466"/>
                      <a:pt x="7761" y="2397"/>
                    </a:cubicBezTo>
                    <a:cubicBezTo>
                      <a:pt x="7556" y="2101"/>
                      <a:pt x="7304" y="1850"/>
                      <a:pt x="7053" y="1599"/>
                    </a:cubicBezTo>
                    <a:cubicBezTo>
                      <a:pt x="6780" y="1348"/>
                      <a:pt x="6506" y="1142"/>
                      <a:pt x="6209" y="937"/>
                    </a:cubicBezTo>
                    <a:cubicBezTo>
                      <a:pt x="5615" y="549"/>
                      <a:pt x="4931" y="252"/>
                      <a:pt x="4223" y="115"/>
                    </a:cubicBezTo>
                    <a:cubicBezTo>
                      <a:pt x="3881" y="24"/>
                      <a:pt x="3515" y="1"/>
                      <a:pt x="315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34"/>
              <p:cNvSpPr/>
              <p:nvPr/>
            </p:nvSpPr>
            <p:spPr>
              <a:xfrm>
                <a:off x="7602216" y="3417657"/>
                <a:ext cx="93941" cy="32442"/>
              </a:xfrm>
              <a:custGeom>
                <a:avLst/>
                <a:gdLst/>
                <a:ahLst/>
                <a:cxnLst/>
                <a:rect l="l" t="t" r="r" b="b"/>
                <a:pathLst>
                  <a:path w="6049" h="2089" extrusionOk="0">
                    <a:moveTo>
                      <a:pt x="2442" y="0"/>
                    </a:moveTo>
                    <a:cubicBezTo>
                      <a:pt x="2168" y="23"/>
                      <a:pt x="1872" y="23"/>
                      <a:pt x="1598" y="114"/>
                    </a:cubicBezTo>
                    <a:cubicBezTo>
                      <a:pt x="1324" y="160"/>
                      <a:pt x="1073" y="274"/>
                      <a:pt x="799" y="365"/>
                    </a:cubicBezTo>
                    <a:cubicBezTo>
                      <a:pt x="548" y="480"/>
                      <a:pt x="320" y="616"/>
                      <a:pt x="69" y="753"/>
                    </a:cubicBezTo>
                    <a:cubicBezTo>
                      <a:pt x="23" y="776"/>
                      <a:pt x="0" y="845"/>
                      <a:pt x="23" y="913"/>
                    </a:cubicBezTo>
                    <a:cubicBezTo>
                      <a:pt x="40" y="947"/>
                      <a:pt x="81" y="968"/>
                      <a:pt x="120" y="968"/>
                    </a:cubicBezTo>
                    <a:cubicBezTo>
                      <a:pt x="134" y="968"/>
                      <a:pt x="148" y="965"/>
                      <a:pt x="160" y="959"/>
                    </a:cubicBezTo>
                    <a:lnTo>
                      <a:pt x="183" y="959"/>
                    </a:lnTo>
                    <a:cubicBezTo>
                      <a:pt x="434" y="845"/>
                      <a:pt x="662" y="731"/>
                      <a:pt x="913" y="639"/>
                    </a:cubicBezTo>
                    <a:cubicBezTo>
                      <a:pt x="1164" y="571"/>
                      <a:pt x="1415" y="480"/>
                      <a:pt x="1666" y="457"/>
                    </a:cubicBezTo>
                    <a:cubicBezTo>
                      <a:pt x="1876" y="419"/>
                      <a:pt x="2090" y="400"/>
                      <a:pt x="2304" y="400"/>
                    </a:cubicBezTo>
                    <a:cubicBezTo>
                      <a:pt x="2603" y="400"/>
                      <a:pt x="2903" y="436"/>
                      <a:pt x="3196" y="502"/>
                    </a:cubicBezTo>
                    <a:cubicBezTo>
                      <a:pt x="3698" y="594"/>
                      <a:pt x="4177" y="822"/>
                      <a:pt x="4611" y="1096"/>
                    </a:cubicBezTo>
                    <a:cubicBezTo>
                      <a:pt x="5044" y="1370"/>
                      <a:pt x="5455" y="1689"/>
                      <a:pt x="5843" y="2054"/>
                    </a:cubicBezTo>
                    <a:cubicBezTo>
                      <a:pt x="5866" y="2077"/>
                      <a:pt x="5895" y="2089"/>
                      <a:pt x="5923" y="2089"/>
                    </a:cubicBezTo>
                    <a:cubicBezTo>
                      <a:pt x="5952" y="2089"/>
                      <a:pt x="5980" y="2077"/>
                      <a:pt x="6003" y="2054"/>
                    </a:cubicBezTo>
                    <a:cubicBezTo>
                      <a:pt x="6049" y="2009"/>
                      <a:pt x="6049" y="1940"/>
                      <a:pt x="6026" y="1918"/>
                    </a:cubicBezTo>
                    <a:cubicBezTo>
                      <a:pt x="5706" y="1438"/>
                      <a:pt x="5296" y="1050"/>
                      <a:pt x="4839" y="731"/>
                    </a:cubicBezTo>
                    <a:cubicBezTo>
                      <a:pt x="4383" y="411"/>
                      <a:pt x="3835" y="206"/>
                      <a:pt x="3287" y="92"/>
                    </a:cubicBezTo>
                    <a:cubicBezTo>
                      <a:pt x="3013" y="23"/>
                      <a:pt x="2716" y="0"/>
                      <a:pt x="24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6" name="Google Shape;2806;p34"/>
              <p:cNvSpPr/>
              <p:nvPr/>
            </p:nvSpPr>
            <p:spPr>
              <a:xfrm>
                <a:off x="7136011" y="3236600"/>
                <a:ext cx="161310" cy="141944"/>
              </a:xfrm>
              <a:custGeom>
                <a:avLst/>
                <a:gdLst/>
                <a:ahLst/>
                <a:cxnLst/>
                <a:rect l="l" t="t" r="r" b="b"/>
                <a:pathLst>
                  <a:path w="10387" h="9140" extrusionOk="0">
                    <a:moveTo>
                      <a:pt x="5223" y="0"/>
                    </a:moveTo>
                    <a:cubicBezTo>
                      <a:pt x="3539" y="0"/>
                      <a:pt x="1917" y="938"/>
                      <a:pt x="1119" y="2550"/>
                    </a:cubicBezTo>
                    <a:cubicBezTo>
                      <a:pt x="1" y="4810"/>
                      <a:pt x="937" y="7549"/>
                      <a:pt x="3174" y="8667"/>
                    </a:cubicBezTo>
                    <a:cubicBezTo>
                      <a:pt x="3821" y="8987"/>
                      <a:pt x="4505" y="9139"/>
                      <a:pt x="5179" y="9139"/>
                    </a:cubicBezTo>
                    <a:cubicBezTo>
                      <a:pt x="6858" y="9139"/>
                      <a:pt x="8470" y="8196"/>
                      <a:pt x="9268" y="6567"/>
                    </a:cubicBezTo>
                    <a:cubicBezTo>
                      <a:pt x="10386" y="4307"/>
                      <a:pt x="9473" y="1568"/>
                      <a:pt x="7236" y="473"/>
                    </a:cubicBezTo>
                    <a:cubicBezTo>
                      <a:pt x="6588" y="152"/>
                      <a:pt x="5901" y="0"/>
                      <a:pt x="522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7" name="Google Shape;2807;p34"/>
              <p:cNvSpPr/>
              <p:nvPr/>
            </p:nvSpPr>
            <p:spPr>
              <a:xfrm>
                <a:off x="7157989" y="3282373"/>
                <a:ext cx="117360" cy="49277"/>
              </a:xfrm>
              <a:custGeom>
                <a:avLst/>
                <a:gdLst/>
                <a:ahLst/>
                <a:cxnLst/>
                <a:rect l="l" t="t" r="r" b="b"/>
                <a:pathLst>
                  <a:path w="7557" h="3173" extrusionOk="0">
                    <a:moveTo>
                      <a:pt x="2588" y="0"/>
                    </a:moveTo>
                    <a:cubicBezTo>
                      <a:pt x="2448" y="0"/>
                      <a:pt x="2308" y="5"/>
                      <a:pt x="2169" y="14"/>
                    </a:cubicBezTo>
                    <a:cubicBezTo>
                      <a:pt x="1804" y="59"/>
                      <a:pt x="1439" y="105"/>
                      <a:pt x="1097" y="196"/>
                    </a:cubicBezTo>
                    <a:cubicBezTo>
                      <a:pt x="754" y="288"/>
                      <a:pt x="412" y="402"/>
                      <a:pt x="92" y="562"/>
                    </a:cubicBezTo>
                    <a:cubicBezTo>
                      <a:pt x="24" y="584"/>
                      <a:pt x="1" y="653"/>
                      <a:pt x="24" y="744"/>
                    </a:cubicBezTo>
                    <a:cubicBezTo>
                      <a:pt x="43" y="801"/>
                      <a:pt x="92" y="841"/>
                      <a:pt x="160" y="841"/>
                    </a:cubicBezTo>
                    <a:cubicBezTo>
                      <a:pt x="175" y="841"/>
                      <a:pt x="190" y="840"/>
                      <a:pt x="206" y="835"/>
                    </a:cubicBezTo>
                    <a:cubicBezTo>
                      <a:pt x="846" y="607"/>
                      <a:pt x="1530" y="493"/>
                      <a:pt x="2192" y="447"/>
                    </a:cubicBezTo>
                    <a:cubicBezTo>
                      <a:pt x="2295" y="444"/>
                      <a:pt x="2398" y="442"/>
                      <a:pt x="2501" y="442"/>
                    </a:cubicBezTo>
                    <a:cubicBezTo>
                      <a:pt x="3065" y="442"/>
                      <a:pt x="3638" y="499"/>
                      <a:pt x="4178" y="653"/>
                    </a:cubicBezTo>
                    <a:cubicBezTo>
                      <a:pt x="4817" y="835"/>
                      <a:pt x="5411" y="1155"/>
                      <a:pt x="5936" y="1589"/>
                    </a:cubicBezTo>
                    <a:cubicBezTo>
                      <a:pt x="6209" y="1794"/>
                      <a:pt x="6415" y="2045"/>
                      <a:pt x="6643" y="2296"/>
                    </a:cubicBezTo>
                    <a:cubicBezTo>
                      <a:pt x="6780" y="2410"/>
                      <a:pt x="6871" y="2547"/>
                      <a:pt x="6963" y="2684"/>
                    </a:cubicBezTo>
                    <a:lnTo>
                      <a:pt x="7259" y="3095"/>
                    </a:lnTo>
                    <a:lnTo>
                      <a:pt x="7282" y="3118"/>
                    </a:lnTo>
                    <a:cubicBezTo>
                      <a:pt x="7307" y="3156"/>
                      <a:pt x="7346" y="3173"/>
                      <a:pt x="7388" y="3173"/>
                    </a:cubicBezTo>
                    <a:cubicBezTo>
                      <a:pt x="7422" y="3173"/>
                      <a:pt x="7457" y="3161"/>
                      <a:pt x="7488" y="3141"/>
                    </a:cubicBezTo>
                    <a:cubicBezTo>
                      <a:pt x="7556" y="3095"/>
                      <a:pt x="7556" y="3004"/>
                      <a:pt x="7511" y="2935"/>
                    </a:cubicBezTo>
                    <a:lnTo>
                      <a:pt x="7237" y="2502"/>
                    </a:lnTo>
                    <a:cubicBezTo>
                      <a:pt x="7122" y="2365"/>
                      <a:pt x="7054" y="2182"/>
                      <a:pt x="6917" y="2068"/>
                    </a:cubicBezTo>
                    <a:cubicBezTo>
                      <a:pt x="6689" y="1794"/>
                      <a:pt x="6461" y="1520"/>
                      <a:pt x="6164" y="1292"/>
                    </a:cubicBezTo>
                    <a:cubicBezTo>
                      <a:pt x="6027" y="1178"/>
                      <a:pt x="5913" y="1041"/>
                      <a:pt x="5753" y="950"/>
                    </a:cubicBezTo>
                    <a:lnTo>
                      <a:pt x="5296" y="676"/>
                    </a:lnTo>
                    <a:cubicBezTo>
                      <a:pt x="4977" y="516"/>
                      <a:pt x="4657" y="333"/>
                      <a:pt x="4292" y="242"/>
                    </a:cubicBezTo>
                    <a:cubicBezTo>
                      <a:pt x="3742" y="77"/>
                      <a:pt x="3162" y="0"/>
                      <a:pt x="258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34"/>
              <p:cNvSpPr/>
              <p:nvPr/>
            </p:nvSpPr>
            <p:spPr>
              <a:xfrm>
                <a:off x="7196990" y="3318531"/>
                <a:ext cx="91115" cy="38887"/>
              </a:xfrm>
              <a:custGeom>
                <a:avLst/>
                <a:gdLst/>
                <a:ahLst/>
                <a:cxnLst/>
                <a:rect l="l" t="t" r="r" b="b"/>
                <a:pathLst>
                  <a:path w="5867" h="2504" extrusionOk="0">
                    <a:moveTo>
                      <a:pt x="2028" y="0"/>
                    </a:moveTo>
                    <a:cubicBezTo>
                      <a:pt x="1914" y="0"/>
                      <a:pt x="1802" y="5"/>
                      <a:pt x="1690" y="14"/>
                    </a:cubicBezTo>
                    <a:cubicBezTo>
                      <a:pt x="1119" y="60"/>
                      <a:pt x="571" y="197"/>
                      <a:pt x="69" y="470"/>
                    </a:cubicBezTo>
                    <a:cubicBezTo>
                      <a:pt x="24" y="493"/>
                      <a:pt x="1" y="539"/>
                      <a:pt x="24" y="607"/>
                    </a:cubicBezTo>
                    <a:cubicBezTo>
                      <a:pt x="24" y="645"/>
                      <a:pt x="69" y="682"/>
                      <a:pt x="123" y="682"/>
                    </a:cubicBezTo>
                    <a:cubicBezTo>
                      <a:pt x="135" y="682"/>
                      <a:pt x="148" y="680"/>
                      <a:pt x="161" y="676"/>
                    </a:cubicBezTo>
                    <a:cubicBezTo>
                      <a:pt x="663" y="562"/>
                      <a:pt x="1188" y="470"/>
                      <a:pt x="1713" y="448"/>
                    </a:cubicBezTo>
                    <a:cubicBezTo>
                      <a:pt x="1838" y="436"/>
                      <a:pt x="1965" y="431"/>
                      <a:pt x="2093" y="431"/>
                    </a:cubicBezTo>
                    <a:cubicBezTo>
                      <a:pt x="2476" y="431"/>
                      <a:pt x="2865" y="482"/>
                      <a:pt x="3242" y="585"/>
                    </a:cubicBezTo>
                    <a:cubicBezTo>
                      <a:pt x="3721" y="744"/>
                      <a:pt x="4201" y="973"/>
                      <a:pt x="4589" y="1292"/>
                    </a:cubicBezTo>
                    <a:cubicBezTo>
                      <a:pt x="4794" y="1452"/>
                      <a:pt x="4977" y="1635"/>
                      <a:pt x="5159" y="1817"/>
                    </a:cubicBezTo>
                    <a:cubicBezTo>
                      <a:pt x="5342" y="2023"/>
                      <a:pt x="5479" y="2251"/>
                      <a:pt x="5639" y="2433"/>
                    </a:cubicBezTo>
                    <a:lnTo>
                      <a:pt x="5661" y="2456"/>
                    </a:lnTo>
                    <a:cubicBezTo>
                      <a:pt x="5690" y="2484"/>
                      <a:pt x="5718" y="2504"/>
                      <a:pt x="5746" y="2504"/>
                    </a:cubicBezTo>
                    <a:cubicBezTo>
                      <a:pt x="5764" y="2504"/>
                      <a:pt x="5781" y="2497"/>
                      <a:pt x="5798" y="2479"/>
                    </a:cubicBezTo>
                    <a:cubicBezTo>
                      <a:pt x="5867" y="2456"/>
                      <a:pt x="5867" y="2388"/>
                      <a:pt x="5844" y="2319"/>
                    </a:cubicBezTo>
                    <a:cubicBezTo>
                      <a:pt x="5707" y="2091"/>
                      <a:pt x="5570" y="1840"/>
                      <a:pt x="5388" y="1635"/>
                    </a:cubicBezTo>
                    <a:cubicBezTo>
                      <a:pt x="5205" y="1429"/>
                      <a:pt x="5045" y="1201"/>
                      <a:pt x="4817" y="1018"/>
                    </a:cubicBezTo>
                    <a:cubicBezTo>
                      <a:pt x="4611" y="836"/>
                      <a:pt x="4383" y="676"/>
                      <a:pt x="4132" y="516"/>
                    </a:cubicBezTo>
                    <a:cubicBezTo>
                      <a:pt x="3881" y="402"/>
                      <a:pt x="3630" y="265"/>
                      <a:pt x="3356" y="197"/>
                    </a:cubicBezTo>
                    <a:cubicBezTo>
                      <a:pt x="2920" y="69"/>
                      <a:pt x="2470" y="0"/>
                      <a:pt x="202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34"/>
              <p:cNvSpPr/>
              <p:nvPr/>
            </p:nvSpPr>
            <p:spPr>
              <a:xfrm>
                <a:off x="7220039" y="3053384"/>
                <a:ext cx="479271" cy="472314"/>
              </a:xfrm>
              <a:custGeom>
                <a:avLst/>
                <a:gdLst/>
                <a:ahLst/>
                <a:cxnLst/>
                <a:rect l="l" t="t" r="r" b="b"/>
                <a:pathLst>
                  <a:path w="30861" h="30413" extrusionOk="0">
                    <a:moveTo>
                      <a:pt x="15447" y="1"/>
                    </a:moveTo>
                    <a:cubicBezTo>
                      <a:pt x="8038" y="1"/>
                      <a:pt x="1657" y="5734"/>
                      <a:pt x="845" y="13410"/>
                    </a:cubicBezTo>
                    <a:cubicBezTo>
                      <a:pt x="0" y="21627"/>
                      <a:pt x="3584" y="29319"/>
                      <a:pt x="13650" y="30324"/>
                    </a:cubicBezTo>
                    <a:cubicBezTo>
                      <a:pt x="14249" y="30383"/>
                      <a:pt x="14834" y="30412"/>
                      <a:pt x="15406" y="30412"/>
                    </a:cubicBezTo>
                    <a:cubicBezTo>
                      <a:pt x="23827" y="30412"/>
                      <a:pt x="29202" y="24120"/>
                      <a:pt x="29993" y="16446"/>
                    </a:cubicBezTo>
                    <a:cubicBezTo>
                      <a:pt x="30860" y="8229"/>
                      <a:pt x="25017" y="902"/>
                      <a:pt x="16960" y="80"/>
                    </a:cubicBezTo>
                    <a:cubicBezTo>
                      <a:pt x="16452" y="27"/>
                      <a:pt x="15947" y="1"/>
                      <a:pt x="154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34"/>
              <p:cNvSpPr/>
              <p:nvPr/>
            </p:nvSpPr>
            <p:spPr>
              <a:xfrm>
                <a:off x="7283145" y="3153892"/>
                <a:ext cx="324717" cy="98911"/>
              </a:xfrm>
              <a:custGeom>
                <a:avLst/>
                <a:gdLst/>
                <a:ahLst/>
                <a:cxnLst/>
                <a:rect l="l" t="t" r="r" b="b"/>
                <a:pathLst>
                  <a:path w="20909" h="6369" fill="none" extrusionOk="0">
                    <a:moveTo>
                      <a:pt x="20908" y="0"/>
                    </a:moveTo>
                    <a:cubicBezTo>
                      <a:pt x="19744" y="2579"/>
                      <a:pt x="17302" y="4246"/>
                      <a:pt x="14677" y="5296"/>
                    </a:cubicBezTo>
                    <a:cubicBezTo>
                      <a:pt x="14015" y="5570"/>
                      <a:pt x="13353" y="5570"/>
                      <a:pt x="12782" y="5250"/>
                    </a:cubicBezTo>
                    <a:cubicBezTo>
                      <a:pt x="12189" y="4908"/>
                      <a:pt x="11892" y="4177"/>
                      <a:pt x="11892" y="3492"/>
                    </a:cubicBezTo>
                    <a:cubicBezTo>
                      <a:pt x="11915" y="2785"/>
                      <a:pt x="12166" y="2123"/>
                      <a:pt x="12394" y="1484"/>
                    </a:cubicBezTo>
                    <a:cubicBezTo>
                      <a:pt x="12075" y="2374"/>
                      <a:pt x="11755" y="3241"/>
                      <a:pt x="11276" y="4040"/>
                    </a:cubicBezTo>
                    <a:cubicBezTo>
                      <a:pt x="10774" y="4839"/>
                      <a:pt x="10112" y="5547"/>
                      <a:pt x="9267" y="5935"/>
                    </a:cubicBezTo>
                    <a:cubicBezTo>
                      <a:pt x="8423" y="6323"/>
                      <a:pt x="7396" y="6368"/>
                      <a:pt x="6597" y="5889"/>
                    </a:cubicBezTo>
                    <a:cubicBezTo>
                      <a:pt x="5798" y="5410"/>
                      <a:pt x="5341" y="4360"/>
                      <a:pt x="5638" y="3470"/>
                    </a:cubicBezTo>
                    <a:cubicBezTo>
                      <a:pt x="5159" y="4565"/>
                      <a:pt x="4223" y="5478"/>
                      <a:pt x="3127" y="5912"/>
                    </a:cubicBezTo>
                    <a:cubicBezTo>
                      <a:pt x="2443" y="6209"/>
                      <a:pt x="1621" y="6300"/>
                      <a:pt x="982" y="5958"/>
                    </a:cubicBezTo>
                    <a:cubicBezTo>
                      <a:pt x="343" y="5615"/>
                      <a:pt x="0" y="4679"/>
                      <a:pt x="434" y="4086"/>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34"/>
              <p:cNvSpPr/>
              <p:nvPr/>
            </p:nvSpPr>
            <p:spPr>
              <a:xfrm>
                <a:off x="7493369" y="3308808"/>
                <a:ext cx="101395" cy="102467"/>
              </a:xfrm>
              <a:custGeom>
                <a:avLst/>
                <a:gdLst/>
                <a:ahLst/>
                <a:cxnLst/>
                <a:rect l="l" t="t" r="r" b="b"/>
                <a:pathLst>
                  <a:path w="6529" h="6598" extrusionOk="0">
                    <a:moveTo>
                      <a:pt x="3265" y="1"/>
                    </a:moveTo>
                    <a:cubicBezTo>
                      <a:pt x="1462" y="1"/>
                      <a:pt x="1" y="1484"/>
                      <a:pt x="1" y="3311"/>
                    </a:cubicBezTo>
                    <a:cubicBezTo>
                      <a:pt x="1" y="5114"/>
                      <a:pt x="1462" y="6597"/>
                      <a:pt x="3265" y="6597"/>
                    </a:cubicBezTo>
                    <a:cubicBezTo>
                      <a:pt x="5068" y="6597"/>
                      <a:pt x="6529" y="5114"/>
                      <a:pt x="6529" y="3311"/>
                    </a:cubicBezTo>
                    <a:cubicBezTo>
                      <a:pt x="6529" y="1484"/>
                      <a:pt x="5068" y="1"/>
                      <a:pt x="326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34"/>
              <p:cNvSpPr/>
              <p:nvPr/>
            </p:nvSpPr>
            <p:spPr>
              <a:xfrm>
                <a:off x="7492312" y="3313064"/>
                <a:ext cx="100681" cy="102110"/>
              </a:xfrm>
              <a:custGeom>
                <a:avLst/>
                <a:gdLst/>
                <a:ahLst/>
                <a:cxnLst/>
                <a:rect l="l" t="t" r="r" b="b"/>
                <a:pathLst>
                  <a:path w="6483" h="6575" extrusionOk="0">
                    <a:moveTo>
                      <a:pt x="3241" y="1"/>
                    </a:moveTo>
                    <a:cubicBezTo>
                      <a:pt x="1461" y="1"/>
                      <a:pt x="0" y="1484"/>
                      <a:pt x="0" y="3288"/>
                    </a:cubicBezTo>
                    <a:cubicBezTo>
                      <a:pt x="0" y="5091"/>
                      <a:pt x="1461" y="6574"/>
                      <a:pt x="3241" y="6574"/>
                    </a:cubicBezTo>
                    <a:cubicBezTo>
                      <a:pt x="5045" y="6574"/>
                      <a:pt x="6483" y="5091"/>
                      <a:pt x="6483" y="3288"/>
                    </a:cubicBezTo>
                    <a:cubicBezTo>
                      <a:pt x="6483" y="1484"/>
                      <a:pt x="5045" y="1"/>
                      <a:pt x="32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34"/>
              <p:cNvSpPr/>
              <p:nvPr/>
            </p:nvSpPr>
            <p:spPr>
              <a:xfrm>
                <a:off x="7494798" y="3318733"/>
                <a:ext cx="65583" cy="66313"/>
              </a:xfrm>
              <a:custGeom>
                <a:avLst/>
                <a:gdLst/>
                <a:ahLst/>
                <a:cxnLst/>
                <a:rect l="l" t="t" r="r" b="b"/>
                <a:pathLst>
                  <a:path w="4223" h="4270" extrusionOk="0">
                    <a:moveTo>
                      <a:pt x="2123" y="1"/>
                    </a:moveTo>
                    <a:cubicBezTo>
                      <a:pt x="959" y="1"/>
                      <a:pt x="0" y="960"/>
                      <a:pt x="0" y="2124"/>
                    </a:cubicBezTo>
                    <a:cubicBezTo>
                      <a:pt x="0" y="3311"/>
                      <a:pt x="959" y="4269"/>
                      <a:pt x="2123" y="4269"/>
                    </a:cubicBezTo>
                    <a:cubicBezTo>
                      <a:pt x="3287" y="4269"/>
                      <a:pt x="4223" y="3311"/>
                      <a:pt x="4223" y="2124"/>
                    </a:cubicBezTo>
                    <a:cubicBezTo>
                      <a:pt x="4223" y="960"/>
                      <a:pt x="3287" y="1"/>
                      <a:pt x="212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34"/>
              <p:cNvSpPr/>
              <p:nvPr/>
            </p:nvSpPr>
            <p:spPr>
              <a:xfrm>
                <a:off x="7549392" y="3339655"/>
                <a:ext cx="23761" cy="15965"/>
              </a:xfrm>
              <a:custGeom>
                <a:avLst/>
                <a:gdLst/>
                <a:ahLst/>
                <a:cxnLst/>
                <a:rect l="l" t="t" r="r" b="b"/>
                <a:pathLst>
                  <a:path w="1530" h="1028" extrusionOk="0">
                    <a:moveTo>
                      <a:pt x="776" y="1"/>
                    </a:moveTo>
                    <a:cubicBezTo>
                      <a:pt x="343" y="1"/>
                      <a:pt x="0" y="229"/>
                      <a:pt x="0" y="526"/>
                    </a:cubicBezTo>
                    <a:cubicBezTo>
                      <a:pt x="0" y="800"/>
                      <a:pt x="343" y="1028"/>
                      <a:pt x="776" y="1028"/>
                    </a:cubicBezTo>
                    <a:cubicBezTo>
                      <a:pt x="1187" y="1028"/>
                      <a:pt x="1529" y="800"/>
                      <a:pt x="1529" y="526"/>
                    </a:cubicBezTo>
                    <a:cubicBezTo>
                      <a:pt x="1529" y="229"/>
                      <a:pt x="1187" y="1"/>
                      <a:pt x="77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34"/>
              <p:cNvSpPr/>
              <p:nvPr/>
            </p:nvSpPr>
            <p:spPr>
              <a:xfrm>
                <a:off x="7285273" y="3255269"/>
                <a:ext cx="115217" cy="102327"/>
              </a:xfrm>
              <a:custGeom>
                <a:avLst/>
                <a:gdLst/>
                <a:ahLst/>
                <a:cxnLst/>
                <a:rect l="l" t="t" r="r" b="b"/>
                <a:pathLst>
                  <a:path w="7419" h="6589" extrusionOk="0">
                    <a:moveTo>
                      <a:pt x="3736" y="1"/>
                    </a:moveTo>
                    <a:cubicBezTo>
                      <a:pt x="2434" y="1"/>
                      <a:pt x="1192" y="785"/>
                      <a:pt x="685" y="2078"/>
                    </a:cubicBezTo>
                    <a:cubicBezTo>
                      <a:pt x="0" y="3767"/>
                      <a:pt x="799" y="5685"/>
                      <a:pt x="2465" y="6347"/>
                    </a:cubicBezTo>
                    <a:cubicBezTo>
                      <a:pt x="2864" y="6511"/>
                      <a:pt x="3278" y="6588"/>
                      <a:pt x="3685" y="6588"/>
                    </a:cubicBezTo>
                    <a:cubicBezTo>
                      <a:pt x="4979" y="6588"/>
                      <a:pt x="6213" y="5805"/>
                      <a:pt x="6734" y="4521"/>
                    </a:cubicBezTo>
                    <a:cubicBezTo>
                      <a:pt x="7418" y="2832"/>
                      <a:pt x="6620" y="914"/>
                      <a:pt x="4931" y="229"/>
                    </a:cubicBezTo>
                    <a:cubicBezTo>
                      <a:pt x="4540" y="74"/>
                      <a:pt x="4135" y="1"/>
                      <a:pt x="373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34"/>
              <p:cNvSpPr/>
              <p:nvPr/>
            </p:nvSpPr>
            <p:spPr>
              <a:xfrm>
                <a:off x="7285273" y="3259836"/>
                <a:ext cx="114503" cy="101659"/>
              </a:xfrm>
              <a:custGeom>
                <a:avLst/>
                <a:gdLst/>
                <a:ahLst/>
                <a:cxnLst/>
                <a:rect l="l" t="t" r="r" b="b"/>
                <a:pathLst>
                  <a:path w="7373" h="6546" extrusionOk="0">
                    <a:moveTo>
                      <a:pt x="3713" y="0"/>
                    </a:moveTo>
                    <a:cubicBezTo>
                      <a:pt x="2432" y="0"/>
                      <a:pt x="1207" y="770"/>
                      <a:pt x="685" y="2058"/>
                    </a:cubicBezTo>
                    <a:cubicBezTo>
                      <a:pt x="0" y="3747"/>
                      <a:pt x="799" y="5642"/>
                      <a:pt x="2465" y="6304"/>
                    </a:cubicBezTo>
                    <a:cubicBezTo>
                      <a:pt x="2864" y="6468"/>
                      <a:pt x="3276" y="6545"/>
                      <a:pt x="3682" y="6545"/>
                    </a:cubicBezTo>
                    <a:cubicBezTo>
                      <a:pt x="4970" y="6545"/>
                      <a:pt x="6190" y="5762"/>
                      <a:pt x="6711" y="4478"/>
                    </a:cubicBezTo>
                    <a:cubicBezTo>
                      <a:pt x="7373" y="2811"/>
                      <a:pt x="6574" y="894"/>
                      <a:pt x="4908" y="232"/>
                    </a:cubicBezTo>
                    <a:cubicBezTo>
                      <a:pt x="4517" y="75"/>
                      <a:pt x="4113" y="0"/>
                      <a:pt x="371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34"/>
              <p:cNvSpPr/>
              <p:nvPr/>
            </p:nvSpPr>
            <p:spPr>
              <a:xfrm>
                <a:off x="7290227" y="3269233"/>
                <a:ext cx="74466" cy="66049"/>
              </a:xfrm>
              <a:custGeom>
                <a:avLst/>
                <a:gdLst/>
                <a:ahLst/>
                <a:cxnLst/>
                <a:rect l="l" t="t" r="r" b="b"/>
                <a:pathLst>
                  <a:path w="4795" h="4253" extrusionOk="0">
                    <a:moveTo>
                      <a:pt x="2417" y="0"/>
                    </a:moveTo>
                    <a:cubicBezTo>
                      <a:pt x="1582" y="0"/>
                      <a:pt x="783" y="504"/>
                      <a:pt x="435" y="1339"/>
                    </a:cubicBezTo>
                    <a:cubicBezTo>
                      <a:pt x="1" y="2435"/>
                      <a:pt x="526" y="3667"/>
                      <a:pt x="1599" y="4101"/>
                    </a:cubicBezTo>
                    <a:cubicBezTo>
                      <a:pt x="1854" y="4204"/>
                      <a:pt x="2117" y="4253"/>
                      <a:pt x="2378" y="4253"/>
                    </a:cubicBezTo>
                    <a:cubicBezTo>
                      <a:pt x="3213" y="4253"/>
                      <a:pt x="4012" y="3749"/>
                      <a:pt x="4360" y="2914"/>
                    </a:cubicBezTo>
                    <a:cubicBezTo>
                      <a:pt x="4794" y="1818"/>
                      <a:pt x="4269" y="586"/>
                      <a:pt x="3196" y="152"/>
                    </a:cubicBezTo>
                    <a:cubicBezTo>
                      <a:pt x="2941" y="49"/>
                      <a:pt x="2678" y="0"/>
                      <a:pt x="241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34"/>
              <p:cNvSpPr/>
              <p:nvPr/>
            </p:nvSpPr>
            <p:spPr>
              <a:xfrm>
                <a:off x="7348379" y="3288927"/>
                <a:ext cx="24475" cy="16027"/>
              </a:xfrm>
              <a:custGeom>
                <a:avLst/>
                <a:gdLst/>
                <a:ahLst/>
                <a:cxnLst/>
                <a:rect l="l" t="t" r="r" b="b"/>
                <a:pathLst>
                  <a:path w="1576" h="1032" extrusionOk="0">
                    <a:moveTo>
                      <a:pt x="760" y="1"/>
                    </a:moveTo>
                    <a:cubicBezTo>
                      <a:pt x="375" y="1"/>
                      <a:pt x="45" y="199"/>
                      <a:pt x="23" y="459"/>
                    </a:cubicBezTo>
                    <a:cubicBezTo>
                      <a:pt x="0" y="733"/>
                      <a:pt x="320" y="1007"/>
                      <a:pt x="753" y="1030"/>
                    </a:cubicBezTo>
                    <a:cubicBezTo>
                      <a:pt x="777" y="1031"/>
                      <a:pt x="799" y="1032"/>
                      <a:pt x="822" y="1032"/>
                    </a:cubicBezTo>
                    <a:cubicBezTo>
                      <a:pt x="1204" y="1032"/>
                      <a:pt x="1531" y="853"/>
                      <a:pt x="1552" y="573"/>
                    </a:cubicBezTo>
                    <a:cubicBezTo>
                      <a:pt x="1575" y="299"/>
                      <a:pt x="1256" y="48"/>
                      <a:pt x="822" y="3"/>
                    </a:cubicBezTo>
                    <a:cubicBezTo>
                      <a:pt x="801" y="1"/>
                      <a:pt x="780" y="1"/>
                      <a:pt x="76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34"/>
              <p:cNvSpPr/>
              <p:nvPr/>
            </p:nvSpPr>
            <p:spPr>
              <a:xfrm>
                <a:off x="7487342" y="3387478"/>
                <a:ext cx="99268" cy="46497"/>
              </a:xfrm>
              <a:custGeom>
                <a:avLst/>
                <a:gdLst/>
                <a:ahLst/>
                <a:cxnLst/>
                <a:rect l="l" t="t" r="r" b="b"/>
                <a:pathLst>
                  <a:path w="6392" h="2994" extrusionOk="0">
                    <a:moveTo>
                      <a:pt x="2459" y="0"/>
                    </a:moveTo>
                    <a:cubicBezTo>
                      <a:pt x="1199" y="0"/>
                      <a:pt x="225" y="404"/>
                      <a:pt x="115" y="1030"/>
                    </a:cubicBezTo>
                    <a:cubicBezTo>
                      <a:pt x="1" y="1829"/>
                      <a:pt x="1279" y="2674"/>
                      <a:pt x="2991" y="2925"/>
                    </a:cubicBezTo>
                    <a:cubicBezTo>
                      <a:pt x="3307" y="2972"/>
                      <a:pt x="3615" y="2994"/>
                      <a:pt x="3907" y="2994"/>
                    </a:cubicBezTo>
                    <a:cubicBezTo>
                      <a:pt x="5179" y="2994"/>
                      <a:pt x="6162" y="2574"/>
                      <a:pt x="6255" y="1943"/>
                    </a:cubicBezTo>
                    <a:cubicBezTo>
                      <a:pt x="6392" y="1144"/>
                      <a:pt x="5091" y="300"/>
                      <a:pt x="3402" y="72"/>
                    </a:cubicBezTo>
                    <a:cubicBezTo>
                      <a:pt x="3076" y="23"/>
                      <a:pt x="2759" y="0"/>
                      <a:pt x="245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34"/>
              <p:cNvSpPr/>
              <p:nvPr/>
            </p:nvSpPr>
            <p:spPr>
              <a:xfrm>
                <a:off x="7279945" y="3341394"/>
                <a:ext cx="98926" cy="46528"/>
              </a:xfrm>
              <a:custGeom>
                <a:avLst/>
                <a:gdLst/>
                <a:ahLst/>
                <a:cxnLst/>
                <a:rect l="l" t="t" r="r" b="b"/>
                <a:pathLst>
                  <a:path w="6370" h="2996" extrusionOk="0">
                    <a:moveTo>
                      <a:pt x="2460" y="0"/>
                    </a:moveTo>
                    <a:cubicBezTo>
                      <a:pt x="1194" y="0"/>
                      <a:pt x="207" y="407"/>
                      <a:pt x="115" y="1053"/>
                    </a:cubicBezTo>
                    <a:cubicBezTo>
                      <a:pt x="1" y="1829"/>
                      <a:pt x="1279" y="2673"/>
                      <a:pt x="2968" y="2924"/>
                    </a:cubicBezTo>
                    <a:cubicBezTo>
                      <a:pt x="3297" y="2973"/>
                      <a:pt x="3616" y="2996"/>
                      <a:pt x="3918" y="2996"/>
                    </a:cubicBezTo>
                    <a:cubicBezTo>
                      <a:pt x="5191" y="2996"/>
                      <a:pt x="6163" y="2588"/>
                      <a:pt x="6255" y="1943"/>
                    </a:cubicBezTo>
                    <a:cubicBezTo>
                      <a:pt x="6369" y="1167"/>
                      <a:pt x="5091" y="322"/>
                      <a:pt x="3402" y="71"/>
                    </a:cubicBezTo>
                    <a:cubicBezTo>
                      <a:pt x="3078" y="23"/>
                      <a:pt x="2761" y="0"/>
                      <a:pt x="24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34"/>
              <p:cNvSpPr/>
              <p:nvPr/>
            </p:nvSpPr>
            <p:spPr>
              <a:xfrm>
                <a:off x="7449056" y="3387525"/>
                <a:ext cx="160953" cy="103523"/>
              </a:xfrm>
              <a:custGeom>
                <a:avLst/>
                <a:gdLst/>
                <a:ahLst/>
                <a:cxnLst/>
                <a:rect l="l" t="t" r="r" b="b"/>
                <a:pathLst>
                  <a:path w="10364" h="6666" extrusionOk="0">
                    <a:moveTo>
                      <a:pt x="115" y="3013"/>
                    </a:moveTo>
                    <a:cubicBezTo>
                      <a:pt x="1" y="4748"/>
                      <a:pt x="2192" y="6300"/>
                      <a:pt x="4976" y="6482"/>
                    </a:cubicBezTo>
                    <a:cubicBezTo>
                      <a:pt x="7784" y="6665"/>
                      <a:pt x="10135" y="5387"/>
                      <a:pt x="10249" y="3652"/>
                    </a:cubicBezTo>
                    <a:cubicBezTo>
                      <a:pt x="10363" y="1917"/>
                      <a:pt x="8172" y="342"/>
                      <a:pt x="5387" y="183"/>
                    </a:cubicBezTo>
                    <a:cubicBezTo>
                      <a:pt x="2580" y="0"/>
                      <a:pt x="229" y="1278"/>
                      <a:pt x="115" y="3013"/>
                    </a:cubicBezTo>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34"/>
              <p:cNvSpPr/>
              <p:nvPr/>
            </p:nvSpPr>
            <p:spPr>
              <a:xfrm>
                <a:off x="7246987" y="3345309"/>
                <a:ext cx="166621" cy="104983"/>
              </a:xfrm>
              <a:custGeom>
                <a:avLst/>
                <a:gdLst/>
                <a:ahLst/>
                <a:cxnLst/>
                <a:rect l="l" t="t" r="r" b="b"/>
                <a:pathLst>
                  <a:path w="10729" h="6760" extrusionOk="0">
                    <a:moveTo>
                      <a:pt x="4030" y="0"/>
                    </a:moveTo>
                    <a:cubicBezTo>
                      <a:pt x="2299" y="0"/>
                      <a:pt x="895" y="676"/>
                      <a:pt x="525" y="1851"/>
                    </a:cubicBezTo>
                    <a:cubicBezTo>
                      <a:pt x="0" y="3494"/>
                      <a:pt x="1735" y="5548"/>
                      <a:pt x="4405" y="6393"/>
                    </a:cubicBezTo>
                    <a:cubicBezTo>
                      <a:pt x="5193" y="6642"/>
                      <a:pt x="5974" y="6760"/>
                      <a:pt x="6698" y="6760"/>
                    </a:cubicBezTo>
                    <a:cubicBezTo>
                      <a:pt x="8430" y="6760"/>
                      <a:pt x="9833" y="6084"/>
                      <a:pt x="10203" y="4909"/>
                    </a:cubicBezTo>
                    <a:cubicBezTo>
                      <a:pt x="10728" y="3243"/>
                      <a:pt x="8993" y="1212"/>
                      <a:pt x="6323" y="367"/>
                    </a:cubicBezTo>
                    <a:cubicBezTo>
                      <a:pt x="5536" y="118"/>
                      <a:pt x="4754" y="0"/>
                      <a:pt x="403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34"/>
              <p:cNvSpPr/>
              <p:nvPr/>
            </p:nvSpPr>
            <p:spPr>
              <a:xfrm>
                <a:off x="7434161" y="3447432"/>
                <a:ext cx="30858" cy="11880"/>
              </a:xfrm>
              <a:custGeom>
                <a:avLst/>
                <a:gdLst/>
                <a:ahLst/>
                <a:cxnLst/>
                <a:rect l="l" t="t" r="r" b="b"/>
                <a:pathLst>
                  <a:path w="1987" h="765" extrusionOk="0">
                    <a:moveTo>
                      <a:pt x="1918" y="1"/>
                    </a:moveTo>
                    <a:cubicBezTo>
                      <a:pt x="1667" y="229"/>
                      <a:pt x="1370" y="411"/>
                      <a:pt x="1051" y="526"/>
                    </a:cubicBezTo>
                    <a:cubicBezTo>
                      <a:pt x="832" y="603"/>
                      <a:pt x="603" y="639"/>
                      <a:pt x="378" y="639"/>
                    </a:cubicBezTo>
                    <a:cubicBezTo>
                      <a:pt x="274" y="639"/>
                      <a:pt x="171" y="631"/>
                      <a:pt x="69" y="617"/>
                    </a:cubicBezTo>
                    <a:cubicBezTo>
                      <a:pt x="47" y="617"/>
                      <a:pt x="24" y="617"/>
                      <a:pt x="1" y="640"/>
                    </a:cubicBezTo>
                    <a:cubicBezTo>
                      <a:pt x="1" y="662"/>
                      <a:pt x="24" y="708"/>
                      <a:pt x="47" y="708"/>
                    </a:cubicBezTo>
                    <a:cubicBezTo>
                      <a:pt x="189" y="746"/>
                      <a:pt x="336" y="764"/>
                      <a:pt x="484" y="764"/>
                    </a:cubicBezTo>
                    <a:cubicBezTo>
                      <a:pt x="690" y="764"/>
                      <a:pt x="897" y="729"/>
                      <a:pt x="1097" y="662"/>
                    </a:cubicBezTo>
                    <a:cubicBezTo>
                      <a:pt x="1439" y="548"/>
                      <a:pt x="1758" y="366"/>
                      <a:pt x="1987" y="69"/>
                    </a:cubicBezTo>
                    <a:cubicBezTo>
                      <a:pt x="1987" y="46"/>
                      <a:pt x="1987" y="23"/>
                      <a:pt x="1964" y="23"/>
                    </a:cubicBezTo>
                    <a:cubicBezTo>
                      <a:pt x="1964" y="1"/>
                      <a:pt x="1918" y="1"/>
                      <a:pt x="191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34"/>
              <p:cNvSpPr/>
              <p:nvPr/>
            </p:nvSpPr>
            <p:spPr>
              <a:xfrm>
                <a:off x="7205501" y="3003387"/>
                <a:ext cx="507986" cy="344238"/>
              </a:xfrm>
              <a:custGeom>
                <a:avLst/>
                <a:gdLst/>
                <a:ahLst/>
                <a:cxnLst/>
                <a:rect l="l" t="t" r="r" b="b"/>
                <a:pathLst>
                  <a:path w="32710" h="22166" extrusionOk="0">
                    <a:moveTo>
                      <a:pt x="13153" y="0"/>
                    </a:moveTo>
                    <a:cubicBezTo>
                      <a:pt x="12954" y="0"/>
                      <a:pt x="12754" y="4"/>
                      <a:pt x="12554" y="12"/>
                    </a:cubicBezTo>
                    <a:cubicBezTo>
                      <a:pt x="10318" y="126"/>
                      <a:pt x="8058" y="766"/>
                      <a:pt x="6232" y="2067"/>
                    </a:cubicBezTo>
                    <a:cubicBezTo>
                      <a:pt x="3561" y="3984"/>
                      <a:pt x="2055" y="7134"/>
                      <a:pt x="914" y="10215"/>
                    </a:cubicBezTo>
                    <a:cubicBezTo>
                      <a:pt x="434" y="11516"/>
                      <a:pt x="1" y="13000"/>
                      <a:pt x="594" y="14278"/>
                    </a:cubicBezTo>
                    <a:cubicBezTo>
                      <a:pt x="1125" y="15472"/>
                      <a:pt x="2469" y="16152"/>
                      <a:pt x="3777" y="16152"/>
                    </a:cubicBezTo>
                    <a:cubicBezTo>
                      <a:pt x="3819" y="16152"/>
                      <a:pt x="3861" y="16151"/>
                      <a:pt x="3904" y="16150"/>
                    </a:cubicBezTo>
                    <a:cubicBezTo>
                      <a:pt x="5250" y="16081"/>
                      <a:pt x="6506" y="15374"/>
                      <a:pt x="7487" y="14461"/>
                    </a:cubicBezTo>
                    <a:cubicBezTo>
                      <a:pt x="8469" y="13525"/>
                      <a:pt x="9199" y="12384"/>
                      <a:pt x="9930" y="11265"/>
                    </a:cubicBezTo>
                    <a:lnTo>
                      <a:pt x="9930" y="11265"/>
                    </a:lnTo>
                    <a:cubicBezTo>
                      <a:pt x="9542" y="12224"/>
                      <a:pt x="9656" y="13411"/>
                      <a:pt x="10249" y="14278"/>
                    </a:cubicBezTo>
                    <a:cubicBezTo>
                      <a:pt x="10841" y="15132"/>
                      <a:pt x="11853" y="15650"/>
                      <a:pt x="12861" y="15650"/>
                    </a:cubicBezTo>
                    <a:cubicBezTo>
                      <a:pt x="12904" y="15650"/>
                      <a:pt x="12946" y="15649"/>
                      <a:pt x="12988" y="15648"/>
                    </a:cubicBezTo>
                    <a:cubicBezTo>
                      <a:pt x="13992" y="15625"/>
                      <a:pt x="14951" y="15077"/>
                      <a:pt x="15682" y="14392"/>
                    </a:cubicBezTo>
                    <a:cubicBezTo>
                      <a:pt x="16307" y="13806"/>
                      <a:pt x="16815" y="13086"/>
                      <a:pt x="17292" y="12362"/>
                    </a:cubicBezTo>
                    <a:lnTo>
                      <a:pt x="17292" y="12362"/>
                    </a:lnTo>
                    <a:cubicBezTo>
                      <a:pt x="17051" y="12937"/>
                      <a:pt x="17232" y="13693"/>
                      <a:pt x="17713" y="14118"/>
                    </a:cubicBezTo>
                    <a:cubicBezTo>
                      <a:pt x="18104" y="14452"/>
                      <a:pt x="18597" y="14537"/>
                      <a:pt x="19103" y="14537"/>
                    </a:cubicBezTo>
                    <a:cubicBezTo>
                      <a:pt x="19394" y="14537"/>
                      <a:pt x="19689" y="14509"/>
                      <a:pt x="19973" y="14484"/>
                    </a:cubicBezTo>
                    <a:cubicBezTo>
                      <a:pt x="21365" y="14369"/>
                      <a:pt x="24857" y="11676"/>
                      <a:pt x="25702" y="9827"/>
                    </a:cubicBezTo>
                    <a:cubicBezTo>
                      <a:pt x="25999" y="12406"/>
                      <a:pt x="26136" y="13571"/>
                      <a:pt x="26638" y="16104"/>
                    </a:cubicBezTo>
                    <a:cubicBezTo>
                      <a:pt x="26957" y="17702"/>
                      <a:pt x="27528" y="19277"/>
                      <a:pt x="28509" y="20578"/>
                    </a:cubicBezTo>
                    <a:cubicBezTo>
                      <a:pt x="29044" y="21295"/>
                      <a:pt x="29761" y="22166"/>
                      <a:pt x="30438" y="22166"/>
                    </a:cubicBezTo>
                    <a:cubicBezTo>
                      <a:pt x="30773" y="22166"/>
                      <a:pt x="31098" y="21952"/>
                      <a:pt x="31385" y="21400"/>
                    </a:cubicBezTo>
                    <a:cubicBezTo>
                      <a:pt x="32024" y="20121"/>
                      <a:pt x="32390" y="18683"/>
                      <a:pt x="32481" y="17245"/>
                    </a:cubicBezTo>
                    <a:cubicBezTo>
                      <a:pt x="32709" y="14392"/>
                      <a:pt x="31933" y="11448"/>
                      <a:pt x="30404" y="9028"/>
                    </a:cubicBezTo>
                    <a:cubicBezTo>
                      <a:pt x="27893" y="5057"/>
                      <a:pt x="23648" y="2432"/>
                      <a:pt x="19174" y="1017"/>
                    </a:cubicBezTo>
                    <a:cubicBezTo>
                      <a:pt x="17220" y="414"/>
                      <a:pt x="15190" y="0"/>
                      <a:pt x="1315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34"/>
              <p:cNvSpPr/>
              <p:nvPr/>
            </p:nvSpPr>
            <p:spPr>
              <a:xfrm>
                <a:off x="7391977" y="3118789"/>
                <a:ext cx="162009" cy="61390"/>
              </a:xfrm>
              <a:custGeom>
                <a:avLst/>
                <a:gdLst/>
                <a:ahLst/>
                <a:cxnLst/>
                <a:rect l="l" t="t" r="r" b="b"/>
                <a:pathLst>
                  <a:path w="10432" h="3953" extrusionOk="0">
                    <a:moveTo>
                      <a:pt x="914" y="1"/>
                    </a:moveTo>
                    <a:cubicBezTo>
                      <a:pt x="891" y="1"/>
                      <a:pt x="845" y="1"/>
                      <a:pt x="845" y="23"/>
                    </a:cubicBezTo>
                    <a:cubicBezTo>
                      <a:pt x="617" y="389"/>
                      <a:pt x="412" y="754"/>
                      <a:pt x="252" y="1142"/>
                    </a:cubicBezTo>
                    <a:cubicBezTo>
                      <a:pt x="92" y="1530"/>
                      <a:pt x="1" y="1963"/>
                      <a:pt x="24" y="2397"/>
                    </a:cubicBezTo>
                    <a:cubicBezTo>
                      <a:pt x="69" y="2831"/>
                      <a:pt x="229" y="3265"/>
                      <a:pt x="571" y="3561"/>
                    </a:cubicBezTo>
                    <a:cubicBezTo>
                      <a:pt x="886" y="3834"/>
                      <a:pt x="1296" y="3952"/>
                      <a:pt x="1697" y="3952"/>
                    </a:cubicBezTo>
                    <a:cubicBezTo>
                      <a:pt x="1732" y="3952"/>
                      <a:pt x="1768" y="3951"/>
                      <a:pt x="1804" y="3949"/>
                    </a:cubicBezTo>
                    <a:cubicBezTo>
                      <a:pt x="2671" y="3926"/>
                      <a:pt x="3447" y="3493"/>
                      <a:pt x="4132" y="2991"/>
                    </a:cubicBezTo>
                    <a:cubicBezTo>
                      <a:pt x="4567" y="2661"/>
                      <a:pt x="4972" y="2272"/>
                      <a:pt x="5328" y="1837"/>
                    </a:cubicBezTo>
                    <a:lnTo>
                      <a:pt x="5328" y="1837"/>
                    </a:lnTo>
                    <a:cubicBezTo>
                      <a:pt x="5306" y="1916"/>
                      <a:pt x="5288" y="1996"/>
                      <a:pt x="5273" y="2078"/>
                    </a:cubicBezTo>
                    <a:cubicBezTo>
                      <a:pt x="5182" y="2443"/>
                      <a:pt x="5228" y="2854"/>
                      <a:pt x="5410" y="3196"/>
                    </a:cubicBezTo>
                    <a:cubicBezTo>
                      <a:pt x="5524" y="3356"/>
                      <a:pt x="5661" y="3516"/>
                      <a:pt x="5821" y="3607"/>
                    </a:cubicBezTo>
                    <a:cubicBezTo>
                      <a:pt x="5973" y="3702"/>
                      <a:pt x="6141" y="3750"/>
                      <a:pt x="6312" y="3750"/>
                    </a:cubicBezTo>
                    <a:cubicBezTo>
                      <a:pt x="6346" y="3750"/>
                      <a:pt x="6380" y="3748"/>
                      <a:pt x="6415" y="3744"/>
                    </a:cubicBezTo>
                    <a:cubicBezTo>
                      <a:pt x="6803" y="3744"/>
                      <a:pt x="7145" y="3584"/>
                      <a:pt x="7465" y="3401"/>
                    </a:cubicBezTo>
                    <a:cubicBezTo>
                      <a:pt x="8720" y="2648"/>
                      <a:pt x="9747" y="1530"/>
                      <a:pt x="10409" y="252"/>
                    </a:cubicBezTo>
                    <a:cubicBezTo>
                      <a:pt x="10432" y="229"/>
                      <a:pt x="10432" y="183"/>
                      <a:pt x="10409" y="183"/>
                    </a:cubicBezTo>
                    <a:cubicBezTo>
                      <a:pt x="10386" y="172"/>
                      <a:pt x="10369" y="166"/>
                      <a:pt x="10355" y="166"/>
                    </a:cubicBezTo>
                    <a:cubicBezTo>
                      <a:pt x="10341" y="166"/>
                      <a:pt x="10329" y="172"/>
                      <a:pt x="10318" y="183"/>
                    </a:cubicBezTo>
                    <a:cubicBezTo>
                      <a:pt x="9633" y="1439"/>
                      <a:pt x="8606" y="2511"/>
                      <a:pt x="7373" y="3242"/>
                    </a:cubicBezTo>
                    <a:cubicBezTo>
                      <a:pt x="7077" y="3401"/>
                      <a:pt x="6734" y="3538"/>
                      <a:pt x="6392" y="3561"/>
                    </a:cubicBezTo>
                    <a:cubicBezTo>
                      <a:pt x="6072" y="3561"/>
                      <a:pt x="5753" y="3379"/>
                      <a:pt x="5593" y="3082"/>
                    </a:cubicBezTo>
                    <a:cubicBezTo>
                      <a:pt x="5433" y="2808"/>
                      <a:pt x="5410" y="2443"/>
                      <a:pt x="5479" y="2100"/>
                    </a:cubicBezTo>
                    <a:cubicBezTo>
                      <a:pt x="5547" y="1781"/>
                      <a:pt x="5707" y="1439"/>
                      <a:pt x="5844" y="1119"/>
                    </a:cubicBezTo>
                    <a:lnTo>
                      <a:pt x="5844" y="1119"/>
                    </a:lnTo>
                    <a:cubicBezTo>
                      <a:pt x="5844" y="1119"/>
                      <a:pt x="5844" y="1119"/>
                      <a:pt x="5844" y="1119"/>
                    </a:cubicBezTo>
                    <a:cubicBezTo>
                      <a:pt x="5867" y="1073"/>
                      <a:pt x="5844" y="1005"/>
                      <a:pt x="5798" y="982"/>
                    </a:cubicBezTo>
                    <a:cubicBezTo>
                      <a:pt x="5782" y="974"/>
                      <a:pt x="5762" y="968"/>
                      <a:pt x="5742" y="968"/>
                    </a:cubicBezTo>
                    <a:cubicBezTo>
                      <a:pt x="5709" y="968"/>
                      <a:pt x="5676" y="984"/>
                      <a:pt x="5661" y="1028"/>
                    </a:cubicBezTo>
                    <a:cubicBezTo>
                      <a:pt x="5660" y="1030"/>
                      <a:pt x="5658" y="1033"/>
                      <a:pt x="5656" y="1036"/>
                    </a:cubicBezTo>
                    <a:lnTo>
                      <a:pt x="5656" y="1036"/>
                    </a:lnTo>
                    <a:lnTo>
                      <a:pt x="5639" y="1028"/>
                    </a:lnTo>
                    <a:cubicBezTo>
                      <a:pt x="5624" y="1063"/>
                      <a:pt x="5608" y="1098"/>
                      <a:pt x="5593" y="1134"/>
                    </a:cubicBezTo>
                    <a:lnTo>
                      <a:pt x="5593" y="1134"/>
                    </a:lnTo>
                    <a:cubicBezTo>
                      <a:pt x="5168" y="1776"/>
                      <a:pt x="4623" y="2355"/>
                      <a:pt x="3995" y="2831"/>
                    </a:cubicBezTo>
                    <a:cubicBezTo>
                      <a:pt x="3356" y="3333"/>
                      <a:pt x="2603" y="3744"/>
                      <a:pt x="1781" y="3767"/>
                    </a:cubicBezTo>
                    <a:cubicBezTo>
                      <a:pt x="1743" y="3769"/>
                      <a:pt x="1705" y="3770"/>
                      <a:pt x="1667" y="3770"/>
                    </a:cubicBezTo>
                    <a:cubicBezTo>
                      <a:pt x="1314" y="3770"/>
                      <a:pt x="953" y="3672"/>
                      <a:pt x="685" y="3424"/>
                    </a:cubicBezTo>
                    <a:cubicBezTo>
                      <a:pt x="389" y="3173"/>
                      <a:pt x="229" y="2785"/>
                      <a:pt x="183" y="2374"/>
                    </a:cubicBezTo>
                    <a:cubicBezTo>
                      <a:pt x="92" y="1553"/>
                      <a:pt x="526" y="799"/>
                      <a:pt x="914" y="69"/>
                    </a:cubicBezTo>
                    <a:cubicBezTo>
                      <a:pt x="937" y="46"/>
                      <a:pt x="937" y="23"/>
                      <a:pt x="91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34"/>
              <p:cNvSpPr/>
              <p:nvPr/>
            </p:nvSpPr>
            <p:spPr>
              <a:xfrm>
                <a:off x="7246629" y="3137226"/>
                <a:ext cx="52476" cy="45891"/>
              </a:xfrm>
              <a:custGeom>
                <a:avLst/>
                <a:gdLst/>
                <a:ahLst/>
                <a:cxnLst/>
                <a:rect l="l" t="t" r="r" b="b"/>
                <a:pathLst>
                  <a:path w="3379" h="2955" extrusionOk="0">
                    <a:moveTo>
                      <a:pt x="388" y="0"/>
                    </a:moveTo>
                    <a:cubicBezTo>
                      <a:pt x="366" y="0"/>
                      <a:pt x="343" y="23"/>
                      <a:pt x="320" y="46"/>
                    </a:cubicBezTo>
                    <a:cubicBezTo>
                      <a:pt x="160" y="571"/>
                      <a:pt x="0" y="1119"/>
                      <a:pt x="92" y="1689"/>
                    </a:cubicBezTo>
                    <a:cubicBezTo>
                      <a:pt x="137" y="1986"/>
                      <a:pt x="229" y="2260"/>
                      <a:pt x="411" y="2488"/>
                    </a:cubicBezTo>
                    <a:cubicBezTo>
                      <a:pt x="594" y="2717"/>
                      <a:pt x="890" y="2899"/>
                      <a:pt x="1187" y="2945"/>
                    </a:cubicBezTo>
                    <a:cubicBezTo>
                      <a:pt x="1241" y="2951"/>
                      <a:pt x="1295" y="2954"/>
                      <a:pt x="1349" y="2954"/>
                    </a:cubicBezTo>
                    <a:cubicBezTo>
                      <a:pt x="1887" y="2954"/>
                      <a:pt x="2405" y="2652"/>
                      <a:pt x="2717" y="2237"/>
                    </a:cubicBezTo>
                    <a:cubicBezTo>
                      <a:pt x="3059" y="1781"/>
                      <a:pt x="3219" y="1233"/>
                      <a:pt x="3356" y="685"/>
                    </a:cubicBezTo>
                    <a:cubicBezTo>
                      <a:pt x="3378" y="662"/>
                      <a:pt x="3356" y="640"/>
                      <a:pt x="3333" y="640"/>
                    </a:cubicBezTo>
                    <a:cubicBezTo>
                      <a:pt x="3326" y="633"/>
                      <a:pt x="3317" y="630"/>
                      <a:pt x="3309" y="630"/>
                    </a:cubicBezTo>
                    <a:cubicBezTo>
                      <a:pt x="3287" y="630"/>
                      <a:pt x="3264" y="646"/>
                      <a:pt x="3264" y="662"/>
                    </a:cubicBezTo>
                    <a:cubicBezTo>
                      <a:pt x="3082" y="1187"/>
                      <a:pt x="2876" y="1689"/>
                      <a:pt x="2557" y="2100"/>
                    </a:cubicBezTo>
                    <a:cubicBezTo>
                      <a:pt x="2270" y="2469"/>
                      <a:pt x="1818" y="2727"/>
                      <a:pt x="1366" y="2727"/>
                    </a:cubicBezTo>
                    <a:cubicBezTo>
                      <a:pt x="1314" y="2727"/>
                      <a:pt x="1262" y="2724"/>
                      <a:pt x="1210" y="2717"/>
                    </a:cubicBezTo>
                    <a:cubicBezTo>
                      <a:pt x="708" y="2671"/>
                      <a:pt x="366" y="2169"/>
                      <a:pt x="274" y="1667"/>
                    </a:cubicBezTo>
                    <a:cubicBezTo>
                      <a:pt x="160" y="1142"/>
                      <a:pt x="297" y="594"/>
                      <a:pt x="434" y="69"/>
                    </a:cubicBezTo>
                    <a:cubicBezTo>
                      <a:pt x="434" y="46"/>
                      <a:pt x="411" y="23"/>
                      <a:pt x="38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34"/>
              <p:cNvSpPr/>
              <p:nvPr/>
            </p:nvSpPr>
            <p:spPr>
              <a:xfrm>
                <a:off x="7630577" y="3189336"/>
                <a:ext cx="90400" cy="124085"/>
              </a:xfrm>
              <a:custGeom>
                <a:avLst/>
                <a:gdLst/>
                <a:ahLst/>
                <a:cxnLst/>
                <a:rect l="l" t="t" r="r" b="b"/>
                <a:pathLst>
                  <a:path w="5821" h="7990" extrusionOk="0">
                    <a:moveTo>
                      <a:pt x="69" y="1"/>
                    </a:moveTo>
                    <a:cubicBezTo>
                      <a:pt x="23" y="1"/>
                      <a:pt x="0" y="24"/>
                      <a:pt x="0" y="46"/>
                    </a:cubicBezTo>
                    <a:cubicBezTo>
                      <a:pt x="0" y="1576"/>
                      <a:pt x="206" y="3105"/>
                      <a:pt x="594" y="4589"/>
                    </a:cubicBezTo>
                    <a:cubicBezTo>
                      <a:pt x="685" y="4954"/>
                      <a:pt x="799" y="5319"/>
                      <a:pt x="936" y="5684"/>
                    </a:cubicBezTo>
                    <a:cubicBezTo>
                      <a:pt x="1050" y="6049"/>
                      <a:pt x="1187" y="6437"/>
                      <a:pt x="1438" y="6757"/>
                    </a:cubicBezTo>
                    <a:cubicBezTo>
                      <a:pt x="1661" y="7020"/>
                      <a:pt x="2010" y="7248"/>
                      <a:pt x="2388" y="7248"/>
                    </a:cubicBezTo>
                    <a:cubicBezTo>
                      <a:pt x="2436" y="7248"/>
                      <a:pt x="2485" y="7244"/>
                      <a:pt x="2534" y="7236"/>
                    </a:cubicBezTo>
                    <a:cubicBezTo>
                      <a:pt x="2743" y="7215"/>
                      <a:pt x="2914" y="7099"/>
                      <a:pt x="3046" y="6939"/>
                    </a:cubicBezTo>
                    <a:lnTo>
                      <a:pt x="3046" y="6939"/>
                    </a:lnTo>
                    <a:cubicBezTo>
                      <a:pt x="3102" y="7122"/>
                      <a:pt x="3194" y="7294"/>
                      <a:pt x="3310" y="7442"/>
                    </a:cubicBezTo>
                    <a:cubicBezTo>
                      <a:pt x="3584" y="7761"/>
                      <a:pt x="3972" y="7990"/>
                      <a:pt x="4383" y="7990"/>
                    </a:cubicBezTo>
                    <a:cubicBezTo>
                      <a:pt x="4793" y="7990"/>
                      <a:pt x="5181" y="7761"/>
                      <a:pt x="5433" y="7442"/>
                    </a:cubicBezTo>
                    <a:cubicBezTo>
                      <a:pt x="5684" y="7122"/>
                      <a:pt x="5821" y="6711"/>
                      <a:pt x="5729" y="6323"/>
                    </a:cubicBezTo>
                    <a:cubicBezTo>
                      <a:pt x="5729" y="6278"/>
                      <a:pt x="5706" y="6278"/>
                      <a:pt x="5661" y="6278"/>
                    </a:cubicBezTo>
                    <a:cubicBezTo>
                      <a:pt x="5638" y="6278"/>
                      <a:pt x="5615" y="6301"/>
                      <a:pt x="5638" y="6346"/>
                    </a:cubicBezTo>
                    <a:cubicBezTo>
                      <a:pt x="5752" y="7077"/>
                      <a:pt x="5090" y="7807"/>
                      <a:pt x="4383" y="7807"/>
                    </a:cubicBezTo>
                    <a:cubicBezTo>
                      <a:pt x="3781" y="7788"/>
                      <a:pt x="3272" y="7258"/>
                      <a:pt x="3201" y="6689"/>
                    </a:cubicBezTo>
                    <a:lnTo>
                      <a:pt x="3201" y="6689"/>
                    </a:lnTo>
                    <a:cubicBezTo>
                      <a:pt x="3250" y="6557"/>
                      <a:pt x="3262" y="6408"/>
                      <a:pt x="3218" y="6278"/>
                    </a:cubicBezTo>
                    <a:cubicBezTo>
                      <a:pt x="3196" y="6232"/>
                      <a:pt x="3173" y="6209"/>
                      <a:pt x="3150" y="6209"/>
                    </a:cubicBezTo>
                    <a:cubicBezTo>
                      <a:pt x="3137" y="6205"/>
                      <a:pt x="3126" y="6203"/>
                      <a:pt x="3115" y="6203"/>
                    </a:cubicBezTo>
                    <a:cubicBezTo>
                      <a:pt x="3066" y="6203"/>
                      <a:pt x="3032" y="6240"/>
                      <a:pt x="3013" y="6278"/>
                    </a:cubicBezTo>
                    <a:cubicBezTo>
                      <a:pt x="2986" y="6398"/>
                      <a:pt x="2979" y="6521"/>
                      <a:pt x="2989" y="6642"/>
                    </a:cubicBezTo>
                    <a:lnTo>
                      <a:pt x="2989" y="6642"/>
                    </a:lnTo>
                    <a:cubicBezTo>
                      <a:pt x="2908" y="6833"/>
                      <a:pt x="2719" y="6993"/>
                      <a:pt x="2511" y="7008"/>
                    </a:cubicBezTo>
                    <a:cubicBezTo>
                      <a:pt x="2462" y="7018"/>
                      <a:pt x="2413" y="7023"/>
                      <a:pt x="2365" y="7023"/>
                    </a:cubicBezTo>
                    <a:cubicBezTo>
                      <a:pt x="2073" y="7023"/>
                      <a:pt x="1794" y="6855"/>
                      <a:pt x="1598" y="6620"/>
                    </a:cubicBezTo>
                    <a:cubicBezTo>
                      <a:pt x="1370" y="6346"/>
                      <a:pt x="1233" y="5981"/>
                      <a:pt x="1119" y="5639"/>
                    </a:cubicBezTo>
                    <a:cubicBezTo>
                      <a:pt x="982" y="5273"/>
                      <a:pt x="867" y="4908"/>
                      <a:pt x="776" y="4543"/>
                    </a:cubicBezTo>
                    <a:cubicBezTo>
                      <a:pt x="365" y="3082"/>
                      <a:pt x="160" y="1576"/>
                      <a:pt x="114" y="46"/>
                    </a:cubicBezTo>
                    <a:cubicBezTo>
                      <a:pt x="114" y="24"/>
                      <a:pt x="91" y="1"/>
                      <a:pt x="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34"/>
              <p:cNvSpPr/>
              <p:nvPr/>
            </p:nvSpPr>
            <p:spPr>
              <a:xfrm>
                <a:off x="7313634" y="3016899"/>
                <a:ext cx="80476" cy="67183"/>
              </a:xfrm>
              <a:custGeom>
                <a:avLst/>
                <a:gdLst/>
                <a:ahLst/>
                <a:cxnLst/>
                <a:rect l="l" t="t" r="r" b="b"/>
                <a:pathLst>
                  <a:path w="5182" h="4326" extrusionOk="0">
                    <a:moveTo>
                      <a:pt x="1646" y="0"/>
                    </a:moveTo>
                    <a:cubicBezTo>
                      <a:pt x="1636" y="0"/>
                      <a:pt x="1628" y="3"/>
                      <a:pt x="1621" y="10"/>
                    </a:cubicBezTo>
                    <a:cubicBezTo>
                      <a:pt x="1233" y="284"/>
                      <a:pt x="845" y="535"/>
                      <a:pt x="525" y="923"/>
                    </a:cubicBezTo>
                    <a:cubicBezTo>
                      <a:pt x="206" y="1288"/>
                      <a:pt x="0" y="1790"/>
                      <a:pt x="69" y="2292"/>
                    </a:cubicBezTo>
                    <a:cubicBezTo>
                      <a:pt x="92" y="2543"/>
                      <a:pt x="183" y="2794"/>
                      <a:pt x="365" y="2977"/>
                    </a:cubicBezTo>
                    <a:cubicBezTo>
                      <a:pt x="525" y="3182"/>
                      <a:pt x="776" y="3296"/>
                      <a:pt x="1027" y="3342"/>
                    </a:cubicBezTo>
                    <a:cubicBezTo>
                      <a:pt x="1069" y="3346"/>
                      <a:pt x="1110" y="3347"/>
                      <a:pt x="1151" y="3347"/>
                    </a:cubicBezTo>
                    <a:cubicBezTo>
                      <a:pt x="1444" y="3347"/>
                      <a:pt x="1727" y="3257"/>
                      <a:pt x="1969" y="3105"/>
                    </a:cubicBezTo>
                    <a:lnTo>
                      <a:pt x="1969" y="3105"/>
                    </a:lnTo>
                    <a:cubicBezTo>
                      <a:pt x="1965" y="3138"/>
                      <a:pt x="1963" y="3172"/>
                      <a:pt x="1963" y="3205"/>
                    </a:cubicBezTo>
                    <a:cubicBezTo>
                      <a:pt x="1963" y="3411"/>
                      <a:pt x="2009" y="3616"/>
                      <a:pt x="2123" y="3799"/>
                    </a:cubicBezTo>
                    <a:cubicBezTo>
                      <a:pt x="2337" y="4163"/>
                      <a:pt x="2752" y="4326"/>
                      <a:pt x="3142" y="4326"/>
                    </a:cubicBezTo>
                    <a:cubicBezTo>
                      <a:pt x="3168" y="4326"/>
                      <a:pt x="3193" y="4325"/>
                      <a:pt x="3219" y="4324"/>
                    </a:cubicBezTo>
                    <a:cubicBezTo>
                      <a:pt x="3630" y="4301"/>
                      <a:pt x="4018" y="4141"/>
                      <a:pt x="4337" y="3913"/>
                    </a:cubicBezTo>
                    <a:cubicBezTo>
                      <a:pt x="4657" y="3662"/>
                      <a:pt x="4908" y="3365"/>
                      <a:pt x="5159" y="3091"/>
                    </a:cubicBezTo>
                    <a:cubicBezTo>
                      <a:pt x="5182" y="3068"/>
                      <a:pt x="5182" y="3023"/>
                      <a:pt x="5159" y="3000"/>
                    </a:cubicBezTo>
                    <a:cubicBezTo>
                      <a:pt x="5136" y="3000"/>
                      <a:pt x="5113" y="3000"/>
                      <a:pt x="5090" y="3023"/>
                    </a:cubicBezTo>
                    <a:cubicBezTo>
                      <a:pt x="4816" y="3296"/>
                      <a:pt x="4543" y="3548"/>
                      <a:pt x="4246" y="3776"/>
                    </a:cubicBezTo>
                    <a:cubicBezTo>
                      <a:pt x="3926" y="3981"/>
                      <a:pt x="3584" y="4118"/>
                      <a:pt x="3219" y="4118"/>
                    </a:cubicBezTo>
                    <a:cubicBezTo>
                      <a:pt x="3193" y="4120"/>
                      <a:pt x="3167" y="4121"/>
                      <a:pt x="3141" y="4121"/>
                    </a:cubicBezTo>
                    <a:cubicBezTo>
                      <a:pt x="2802" y="4121"/>
                      <a:pt x="2475" y="3981"/>
                      <a:pt x="2306" y="3685"/>
                    </a:cubicBezTo>
                    <a:cubicBezTo>
                      <a:pt x="2123" y="3411"/>
                      <a:pt x="2123" y="2977"/>
                      <a:pt x="2374" y="2772"/>
                    </a:cubicBezTo>
                    <a:lnTo>
                      <a:pt x="2364" y="2761"/>
                    </a:lnTo>
                    <a:lnTo>
                      <a:pt x="2364" y="2761"/>
                    </a:lnTo>
                    <a:cubicBezTo>
                      <a:pt x="2367" y="2757"/>
                      <a:pt x="2371" y="2753"/>
                      <a:pt x="2374" y="2749"/>
                    </a:cubicBezTo>
                    <a:cubicBezTo>
                      <a:pt x="2420" y="2703"/>
                      <a:pt x="2420" y="2657"/>
                      <a:pt x="2374" y="2612"/>
                    </a:cubicBezTo>
                    <a:cubicBezTo>
                      <a:pt x="2351" y="2589"/>
                      <a:pt x="2323" y="2578"/>
                      <a:pt x="2294" y="2578"/>
                    </a:cubicBezTo>
                    <a:cubicBezTo>
                      <a:pt x="2266" y="2578"/>
                      <a:pt x="2237" y="2589"/>
                      <a:pt x="2214" y="2612"/>
                    </a:cubicBezTo>
                    <a:cubicBezTo>
                      <a:pt x="2174" y="2646"/>
                      <a:pt x="2138" y="2686"/>
                      <a:pt x="2107" y="2731"/>
                    </a:cubicBezTo>
                    <a:lnTo>
                      <a:pt x="2107" y="2731"/>
                    </a:lnTo>
                    <a:cubicBezTo>
                      <a:pt x="1857" y="2979"/>
                      <a:pt x="1508" y="3143"/>
                      <a:pt x="1162" y="3143"/>
                    </a:cubicBezTo>
                    <a:cubicBezTo>
                      <a:pt x="1125" y="3143"/>
                      <a:pt x="1087" y="3141"/>
                      <a:pt x="1050" y="3137"/>
                    </a:cubicBezTo>
                    <a:cubicBezTo>
                      <a:pt x="845" y="3114"/>
                      <a:pt x="639" y="3023"/>
                      <a:pt x="502" y="2863"/>
                    </a:cubicBezTo>
                    <a:cubicBezTo>
                      <a:pt x="343" y="2703"/>
                      <a:pt x="274" y="2498"/>
                      <a:pt x="229" y="2269"/>
                    </a:cubicBezTo>
                    <a:cubicBezTo>
                      <a:pt x="183" y="1813"/>
                      <a:pt x="343" y="1356"/>
                      <a:pt x="639" y="1014"/>
                    </a:cubicBezTo>
                    <a:cubicBezTo>
                      <a:pt x="936" y="649"/>
                      <a:pt x="1301" y="375"/>
                      <a:pt x="1689" y="101"/>
                    </a:cubicBezTo>
                    <a:cubicBezTo>
                      <a:pt x="1712" y="78"/>
                      <a:pt x="1712" y="55"/>
                      <a:pt x="1712" y="32"/>
                    </a:cubicBezTo>
                    <a:cubicBezTo>
                      <a:pt x="1696" y="16"/>
                      <a:pt x="1669" y="0"/>
                      <a:pt x="164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34"/>
              <p:cNvSpPr/>
              <p:nvPr/>
            </p:nvSpPr>
            <p:spPr>
              <a:xfrm>
                <a:off x="7666735" y="3138997"/>
                <a:ext cx="52119" cy="63005"/>
              </a:xfrm>
              <a:custGeom>
                <a:avLst/>
                <a:gdLst/>
                <a:ahLst/>
                <a:cxnLst/>
                <a:rect l="l" t="t" r="r" b="b"/>
                <a:pathLst>
                  <a:path w="3356" h="4057" extrusionOk="0">
                    <a:moveTo>
                      <a:pt x="46" y="1"/>
                    </a:moveTo>
                    <a:cubicBezTo>
                      <a:pt x="23" y="1"/>
                      <a:pt x="0" y="23"/>
                      <a:pt x="23" y="46"/>
                    </a:cubicBezTo>
                    <a:cubicBezTo>
                      <a:pt x="160" y="1028"/>
                      <a:pt x="525" y="1964"/>
                      <a:pt x="1027" y="2808"/>
                    </a:cubicBezTo>
                    <a:cubicBezTo>
                      <a:pt x="1279" y="3242"/>
                      <a:pt x="1552" y="3675"/>
                      <a:pt x="2032" y="3949"/>
                    </a:cubicBezTo>
                    <a:cubicBezTo>
                      <a:pt x="2174" y="4021"/>
                      <a:pt x="2344" y="4056"/>
                      <a:pt x="2512" y="4056"/>
                    </a:cubicBezTo>
                    <a:cubicBezTo>
                      <a:pt x="2613" y="4056"/>
                      <a:pt x="2714" y="4043"/>
                      <a:pt x="2808" y="4018"/>
                    </a:cubicBezTo>
                    <a:cubicBezTo>
                      <a:pt x="3059" y="3949"/>
                      <a:pt x="3287" y="3744"/>
                      <a:pt x="3356" y="3493"/>
                    </a:cubicBezTo>
                    <a:cubicBezTo>
                      <a:pt x="3356" y="3470"/>
                      <a:pt x="3333" y="3424"/>
                      <a:pt x="3310" y="3424"/>
                    </a:cubicBezTo>
                    <a:cubicBezTo>
                      <a:pt x="3287" y="3424"/>
                      <a:pt x="3264" y="3424"/>
                      <a:pt x="3241" y="3447"/>
                    </a:cubicBezTo>
                    <a:cubicBezTo>
                      <a:pt x="3173" y="3675"/>
                      <a:pt x="2968" y="3812"/>
                      <a:pt x="2762" y="3858"/>
                    </a:cubicBezTo>
                    <a:cubicBezTo>
                      <a:pt x="2690" y="3872"/>
                      <a:pt x="2618" y="3880"/>
                      <a:pt x="2547" y="3880"/>
                    </a:cubicBezTo>
                    <a:cubicBezTo>
                      <a:pt x="2394" y="3880"/>
                      <a:pt x="2248" y="3845"/>
                      <a:pt x="2123" y="3767"/>
                    </a:cubicBezTo>
                    <a:cubicBezTo>
                      <a:pt x="1712" y="3538"/>
                      <a:pt x="1461" y="3105"/>
                      <a:pt x="1210" y="2717"/>
                    </a:cubicBezTo>
                    <a:cubicBezTo>
                      <a:pt x="708" y="1895"/>
                      <a:pt x="343" y="982"/>
                      <a:pt x="114" y="46"/>
                    </a:cubicBezTo>
                    <a:cubicBezTo>
                      <a:pt x="114" y="1"/>
                      <a:pt x="92"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34"/>
              <p:cNvSpPr/>
              <p:nvPr/>
            </p:nvSpPr>
            <p:spPr>
              <a:xfrm>
                <a:off x="7462880" y="3037697"/>
                <a:ext cx="58502" cy="35067"/>
              </a:xfrm>
              <a:custGeom>
                <a:avLst/>
                <a:gdLst/>
                <a:ahLst/>
                <a:cxnLst/>
                <a:rect l="l" t="t" r="r" b="b"/>
                <a:pathLst>
                  <a:path w="3767" h="2258" extrusionOk="0">
                    <a:moveTo>
                      <a:pt x="711" y="0"/>
                    </a:moveTo>
                    <a:cubicBezTo>
                      <a:pt x="697" y="0"/>
                      <a:pt x="686" y="6"/>
                      <a:pt x="686" y="17"/>
                    </a:cubicBezTo>
                    <a:cubicBezTo>
                      <a:pt x="366" y="360"/>
                      <a:pt x="24" y="771"/>
                      <a:pt x="24" y="1296"/>
                    </a:cubicBezTo>
                    <a:cubicBezTo>
                      <a:pt x="1" y="1547"/>
                      <a:pt x="92" y="1821"/>
                      <a:pt x="275" y="2003"/>
                    </a:cubicBezTo>
                    <a:cubicBezTo>
                      <a:pt x="480" y="2186"/>
                      <a:pt x="754" y="2254"/>
                      <a:pt x="1005" y="2254"/>
                    </a:cubicBezTo>
                    <a:cubicBezTo>
                      <a:pt x="1047" y="2256"/>
                      <a:pt x="1089" y="2257"/>
                      <a:pt x="1130" y="2257"/>
                    </a:cubicBezTo>
                    <a:cubicBezTo>
                      <a:pt x="1568" y="2257"/>
                      <a:pt x="2003" y="2153"/>
                      <a:pt x="2420" y="2049"/>
                    </a:cubicBezTo>
                    <a:cubicBezTo>
                      <a:pt x="2877" y="1912"/>
                      <a:pt x="3310" y="1729"/>
                      <a:pt x="3721" y="1501"/>
                    </a:cubicBezTo>
                    <a:cubicBezTo>
                      <a:pt x="3744" y="1478"/>
                      <a:pt x="3767" y="1455"/>
                      <a:pt x="3744" y="1433"/>
                    </a:cubicBezTo>
                    <a:cubicBezTo>
                      <a:pt x="3744" y="1416"/>
                      <a:pt x="3721" y="1400"/>
                      <a:pt x="3700" y="1400"/>
                    </a:cubicBezTo>
                    <a:cubicBezTo>
                      <a:pt x="3691" y="1400"/>
                      <a:pt x="3682" y="1403"/>
                      <a:pt x="3676" y="1410"/>
                    </a:cubicBezTo>
                    <a:cubicBezTo>
                      <a:pt x="3242" y="1592"/>
                      <a:pt x="2808" y="1752"/>
                      <a:pt x="2375" y="1843"/>
                    </a:cubicBezTo>
                    <a:cubicBezTo>
                      <a:pt x="1918" y="1957"/>
                      <a:pt x="1439" y="2049"/>
                      <a:pt x="1005" y="2049"/>
                    </a:cubicBezTo>
                    <a:cubicBezTo>
                      <a:pt x="777" y="2049"/>
                      <a:pt x="571" y="1980"/>
                      <a:pt x="434" y="1843"/>
                    </a:cubicBezTo>
                    <a:cubicBezTo>
                      <a:pt x="275" y="1729"/>
                      <a:pt x="206" y="1501"/>
                      <a:pt x="206" y="1296"/>
                    </a:cubicBezTo>
                    <a:cubicBezTo>
                      <a:pt x="183" y="862"/>
                      <a:pt x="480" y="451"/>
                      <a:pt x="754" y="86"/>
                    </a:cubicBezTo>
                    <a:cubicBezTo>
                      <a:pt x="777" y="63"/>
                      <a:pt x="777" y="40"/>
                      <a:pt x="754" y="17"/>
                    </a:cubicBezTo>
                    <a:cubicBezTo>
                      <a:pt x="743" y="6"/>
                      <a:pt x="725" y="0"/>
                      <a:pt x="71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34"/>
              <p:cNvSpPr/>
              <p:nvPr/>
            </p:nvSpPr>
            <p:spPr>
              <a:xfrm>
                <a:off x="7563914" y="3476150"/>
                <a:ext cx="62772" cy="41434"/>
              </a:xfrm>
              <a:custGeom>
                <a:avLst/>
                <a:gdLst/>
                <a:ahLst/>
                <a:cxnLst/>
                <a:rect l="l" t="t" r="r" b="b"/>
                <a:pathLst>
                  <a:path w="4042" h="2668" extrusionOk="0">
                    <a:moveTo>
                      <a:pt x="3995" y="0"/>
                    </a:moveTo>
                    <a:cubicBezTo>
                      <a:pt x="3973" y="0"/>
                      <a:pt x="3950" y="23"/>
                      <a:pt x="3927" y="46"/>
                    </a:cubicBezTo>
                    <a:cubicBezTo>
                      <a:pt x="3676" y="845"/>
                      <a:pt x="3151" y="1530"/>
                      <a:pt x="2443" y="1986"/>
                    </a:cubicBezTo>
                    <a:cubicBezTo>
                      <a:pt x="1892" y="2335"/>
                      <a:pt x="1223" y="2522"/>
                      <a:pt x="554" y="2522"/>
                    </a:cubicBezTo>
                    <a:cubicBezTo>
                      <a:pt x="392" y="2522"/>
                      <a:pt x="230" y="2511"/>
                      <a:pt x="69" y="2488"/>
                    </a:cubicBezTo>
                    <a:cubicBezTo>
                      <a:pt x="47" y="2488"/>
                      <a:pt x="24" y="2488"/>
                      <a:pt x="1" y="2534"/>
                    </a:cubicBezTo>
                    <a:cubicBezTo>
                      <a:pt x="1" y="2557"/>
                      <a:pt x="24" y="2580"/>
                      <a:pt x="47" y="2580"/>
                    </a:cubicBezTo>
                    <a:cubicBezTo>
                      <a:pt x="291" y="2639"/>
                      <a:pt x="543" y="2668"/>
                      <a:pt x="795" y="2668"/>
                    </a:cubicBezTo>
                    <a:cubicBezTo>
                      <a:pt x="1415" y="2668"/>
                      <a:pt x="2038" y="2493"/>
                      <a:pt x="2557" y="2169"/>
                    </a:cubicBezTo>
                    <a:cubicBezTo>
                      <a:pt x="3311" y="1689"/>
                      <a:pt x="3858" y="913"/>
                      <a:pt x="4041" y="69"/>
                    </a:cubicBezTo>
                    <a:cubicBezTo>
                      <a:pt x="4041" y="46"/>
                      <a:pt x="4018" y="23"/>
                      <a:pt x="399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34"/>
              <p:cNvSpPr/>
              <p:nvPr/>
            </p:nvSpPr>
            <p:spPr>
              <a:xfrm>
                <a:off x="7622765" y="3038551"/>
                <a:ext cx="71624" cy="64418"/>
              </a:xfrm>
              <a:custGeom>
                <a:avLst/>
                <a:gdLst/>
                <a:ahLst/>
                <a:cxnLst/>
                <a:rect l="l" t="t" r="r" b="b"/>
                <a:pathLst>
                  <a:path w="4612" h="4148" extrusionOk="0">
                    <a:moveTo>
                      <a:pt x="3869" y="0"/>
                    </a:moveTo>
                    <a:cubicBezTo>
                      <a:pt x="3803" y="0"/>
                      <a:pt x="3737" y="10"/>
                      <a:pt x="3676" y="31"/>
                    </a:cubicBezTo>
                    <a:cubicBezTo>
                      <a:pt x="3470" y="76"/>
                      <a:pt x="3288" y="213"/>
                      <a:pt x="3128" y="328"/>
                    </a:cubicBezTo>
                    <a:cubicBezTo>
                      <a:pt x="1941" y="1218"/>
                      <a:pt x="891" y="2291"/>
                      <a:pt x="1" y="3477"/>
                    </a:cubicBezTo>
                    <a:lnTo>
                      <a:pt x="206" y="4048"/>
                    </a:lnTo>
                    <a:cubicBezTo>
                      <a:pt x="638" y="4114"/>
                      <a:pt x="1076" y="4148"/>
                      <a:pt x="1515" y="4148"/>
                    </a:cubicBezTo>
                    <a:cubicBezTo>
                      <a:pt x="2284" y="4148"/>
                      <a:pt x="3057" y="4046"/>
                      <a:pt x="3813" y="3843"/>
                    </a:cubicBezTo>
                    <a:cubicBezTo>
                      <a:pt x="4018" y="3797"/>
                      <a:pt x="4224" y="3729"/>
                      <a:pt x="4383" y="3569"/>
                    </a:cubicBezTo>
                    <a:cubicBezTo>
                      <a:pt x="4543" y="3432"/>
                      <a:pt x="4612" y="3181"/>
                      <a:pt x="4498" y="2998"/>
                    </a:cubicBezTo>
                    <a:cubicBezTo>
                      <a:pt x="4405" y="2853"/>
                      <a:pt x="4245" y="2807"/>
                      <a:pt x="4069" y="2807"/>
                    </a:cubicBezTo>
                    <a:cubicBezTo>
                      <a:pt x="3939" y="2807"/>
                      <a:pt x="3802" y="2832"/>
                      <a:pt x="3676" y="2861"/>
                    </a:cubicBezTo>
                    <a:cubicBezTo>
                      <a:pt x="2649" y="3135"/>
                      <a:pt x="1622" y="3386"/>
                      <a:pt x="594" y="3660"/>
                    </a:cubicBezTo>
                    <a:cubicBezTo>
                      <a:pt x="1827" y="3044"/>
                      <a:pt x="2968" y="2245"/>
                      <a:pt x="3950" y="1263"/>
                    </a:cubicBezTo>
                    <a:cubicBezTo>
                      <a:pt x="4087" y="1104"/>
                      <a:pt x="4246" y="967"/>
                      <a:pt x="4315" y="761"/>
                    </a:cubicBezTo>
                    <a:cubicBezTo>
                      <a:pt x="4406" y="579"/>
                      <a:pt x="4383" y="328"/>
                      <a:pt x="4269" y="168"/>
                    </a:cubicBezTo>
                    <a:cubicBezTo>
                      <a:pt x="4173" y="56"/>
                      <a:pt x="4022" y="0"/>
                      <a:pt x="38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34"/>
              <p:cNvSpPr/>
              <p:nvPr/>
            </p:nvSpPr>
            <p:spPr>
              <a:xfrm>
                <a:off x="7538753" y="3233773"/>
                <a:ext cx="94702" cy="93227"/>
              </a:xfrm>
              <a:custGeom>
                <a:avLst/>
                <a:gdLst/>
                <a:ahLst/>
                <a:cxnLst/>
                <a:rect l="l" t="t" r="r" b="b"/>
                <a:pathLst>
                  <a:path w="6098" h="6003" extrusionOk="0">
                    <a:moveTo>
                      <a:pt x="2292" y="0"/>
                    </a:moveTo>
                    <a:cubicBezTo>
                      <a:pt x="2198" y="0"/>
                      <a:pt x="2104" y="12"/>
                      <a:pt x="2009" y="39"/>
                    </a:cubicBezTo>
                    <a:cubicBezTo>
                      <a:pt x="0" y="609"/>
                      <a:pt x="3059" y="4398"/>
                      <a:pt x="3561" y="4900"/>
                    </a:cubicBezTo>
                    <a:cubicBezTo>
                      <a:pt x="3865" y="5218"/>
                      <a:pt x="4882" y="6003"/>
                      <a:pt x="5506" y="6003"/>
                    </a:cubicBezTo>
                    <a:cubicBezTo>
                      <a:pt x="5868" y="6003"/>
                      <a:pt x="6098" y="5739"/>
                      <a:pt x="5981" y="4969"/>
                    </a:cubicBezTo>
                    <a:cubicBezTo>
                      <a:pt x="5981" y="4969"/>
                      <a:pt x="4179" y="0"/>
                      <a:pt x="229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34"/>
              <p:cNvSpPr/>
              <p:nvPr/>
            </p:nvSpPr>
            <p:spPr>
              <a:xfrm>
                <a:off x="7285816" y="3179395"/>
                <a:ext cx="128495" cy="59371"/>
              </a:xfrm>
              <a:custGeom>
                <a:avLst/>
                <a:gdLst/>
                <a:ahLst/>
                <a:cxnLst/>
                <a:rect l="l" t="t" r="r" b="b"/>
                <a:pathLst>
                  <a:path w="8274" h="3823" extrusionOk="0">
                    <a:moveTo>
                      <a:pt x="5912" y="1"/>
                    </a:moveTo>
                    <a:cubicBezTo>
                      <a:pt x="4032" y="1"/>
                      <a:pt x="901" y="2490"/>
                      <a:pt x="901" y="2490"/>
                    </a:cubicBezTo>
                    <a:cubicBezTo>
                      <a:pt x="0" y="3571"/>
                      <a:pt x="897" y="3822"/>
                      <a:pt x="1811" y="3822"/>
                    </a:cubicBezTo>
                    <a:cubicBezTo>
                      <a:pt x="2286" y="3822"/>
                      <a:pt x="2767" y="3754"/>
                      <a:pt x="3001" y="3699"/>
                    </a:cubicBezTo>
                    <a:cubicBezTo>
                      <a:pt x="3686" y="3540"/>
                      <a:pt x="8274" y="1896"/>
                      <a:pt x="6881" y="367"/>
                    </a:cubicBezTo>
                    <a:cubicBezTo>
                      <a:pt x="6638" y="108"/>
                      <a:pt x="6302" y="1"/>
                      <a:pt x="591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5" name="Google Shape;2835;p34"/>
              <p:cNvSpPr/>
              <p:nvPr/>
            </p:nvSpPr>
            <p:spPr>
              <a:xfrm>
                <a:off x="7387721" y="3339298"/>
                <a:ext cx="53190" cy="53190"/>
              </a:xfrm>
              <a:custGeom>
                <a:avLst/>
                <a:gdLst/>
                <a:ahLst/>
                <a:cxnLst/>
                <a:rect l="l" t="t" r="r" b="b"/>
                <a:pathLst>
                  <a:path w="3425" h="3425" extrusionOk="0">
                    <a:moveTo>
                      <a:pt x="1462" y="0"/>
                    </a:moveTo>
                    <a:cubicBezTo>
                      <a:pt x="1185" y="0"/>
                      <a:pt x="929" y="172"/>
                      <a:pt x="708" y="663"/>
                    </a:cubicBezTo>
                    <a:cubicBezTo>
                      <a:pt x="1" y="2261"/>
                      <a:pt x="2260" y="3425"/>
                      <a:pt x="2260" y="3425"/>
                    </a:cubicBezTo>
                    <a:lnTo>
                      <a:pt x="3425" y="914"/>
                    </a:lnTo>
                    <a:cubicBezTo>
                      <a:pt x="2781" y="835"/>
                      <a:pt x="2072" y="0"/>
                      <a:pt x="146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6" name="Google Shape;2836;p34"/>
              <p:cNvSpPr/>
              <p:nvPr/>
            </p:nvSpPr>
            <p:spPr>
              <a:xfrm>
                <a:off x="7394462" y="3276905"/>
                <a:ext cx="70553" cy="116522"/>
              </a:xfrm>
              <a:custGeom>
                <a:avLst/>
                <a:gdLst/>
                <a:ahLst/>
                <a:cxnLst/>
                <a:rect l="l" t="t" r="r" b="b"/>
                <a:pathLst>
                  <a:path w="4543" h="7503" extrusionOk="0">
                    <a:moveTo>
                      <a:pt x="4474" y="1"/>
                    </a:moveTo>
                    <a:cubicBezTo>
                      <a:pt x="4451" y="1"/>
                      <a:pt x="4429" y="23"/>
                      <a:pt x="4406" y="69"/>
                    </a:cubicBezTo>
                    <a:cubicBezTo>
                      <a:pt x="4269" y="1051"/>
                      <a:pt x="4086" y="2032"/>
                      <a:pt x="3858" y="2991"/>
                    </a:cubicBezTo>
                    <a:cubicBezTo>
                      <a:pt x="3721" y="3447"/>
                      <a:pt x="3584" y="3949"/>
                      <a:pt x="3379" y="4360"/>
                    </a:cubicBezTo>
                    <a:cubicBezTo>
                      <a:pt x="3292" y="4556"/>
                      <a:pt x="3142" y="4773"/>
                      <a:pt x="3030" y="4773"/>
                    </a:cubicBezTo>
                    <a:cubicBezTo>
                      <a:pt x="3024" y="4773"/>
                      <a:pt x="3019" y="4772"/>
                      <a:pt x="3013" y="4771"/>
                    </a:cubicBezTo>
                    <a:cubicBezTo>
                      <a:pt x="2808" y="4771"/>
                      <a:pt x="2580" y="4634"/>
                      <a:pt x="2374" y="4520"/>
                    </a:cubicBezTo>
                    <a:cubicBezTo>
                      <a:pt x="2169" y="4383"/>
                      <a:pt x="1963" y="4246"/>
                      <a:pt x="1758" y="4132"/>
                    </a:cubicBezTo>
                    <a:cubicBezTo>
                      <a:pt x="1547" y="4005"/>
                      <a:pt x="1316" y="3878"/>
                      <a:pt x="1029" y="3878"/>
                    </a:cubicBezTo>
                    <a:cubicBezTo>
                      <a:pt x="1006" y="3878"/>
                      <a:pt x="983" y="3879"/>
                      <a:pt x="959" y="3881"/>
                    </a:cubicBezTo>
                    <a:cubicBezTo>
                      <a:pt x="640" y="3904"/>
                      <a:pt x="411" y="4155"/>
                      <a:pt x="274" y="4383"/>
                    </a:cubicBezTo>
                    <a:cubicBezTo>
                      <a:pt x="229" y="4497"/>
                      <a:pt x="160" y="4611"/>
                      <a:pt x="115" y="4748"/>
                    </a:cubicBezTo>
                    <a:lnTo>
                      <a:pt x="46" y="4931"/>
                    </a:lnTo>
                    <a:cubicBezTo>
                      <a:pt x="46" y="4999"/>
                      <a:pt x="46" y="5068"/>
                      <a:pt x="23" y="5136"/>
                    </a:cubicBezTo>
                    <a:cubicBezTo>
                      <a:pt x="0" y="5273"/>
                      <a:pt x="23" y="5410"/>
                      <a:pt x="46" y="5547"/>
                    </a:cubicBezTo>
                    <a:cubicBezTo>
                      <a:pt x="69" y="5661"/>
                      <a:pt x="92" y="5798"/>
                      <a:pt x="160" y="5935"/>
                    </a:cubicBezTo>
                    <a:cubicBezTo>
                      <a:pt x="252" y="6163"/>
                      <a:pt x="411" y="6392"/>
                      <a:pt x="571" y="6574"/>
                    </a:cubicBezTo>
                    <a:cubicBezTo>
                      <a:pt x="913" y="6962"/>
                      <a:pt x="1347" y="7259"/>
                      <a:pt x="1781" y="7487"/>
                    </a:cubicBezTo>
                    <a:cubicBezTo>
                      <a:pt x="1800" y="7497"/>
                      <a:pt x="1815" y="7502"/>
                      <a:pt x="1827" y="7502"/>
                    </a:cubicBezTo>
                    <a:cubicBezTo>
                      <a:pt x="1845" y="7502"/>
                      <a:pt x="1859" y="7491"/>
                      <a:pt x="1872" y="7464"/>
                    </a:cubicBezTo>
                    <a:cubicBezTo>
                      <a:pt x="1895" y="7442"/>
                      <a:pt x="1872" y="7396"/>
                      <a:pt x="1849" y="7396"/>
                    </a:cubicBezTo>
                    <a:cubicBezTo>
                      <a:pt x="1416" y="7145"/>
                      <a:pt x="1028" y="6825"/>
                      <a:pt x="731" y="6437"/>
                    </a:cubicBezTo>
                    <a:cubicBezTo>
                      <a:pt x="434" y="6072"/>
                      <a:pt x="206" y="5616"/>
                      <a:pt x="274" y="5159"/>
                    </a:cubicBezTo>
                    <a:cubicBezTo>
                      <a:pt x="343" y="4748"/>
                      <a:pt x="594" y="4200"/>
                      <a:pt x="982" y="4178"/>
                    </a:cubicBezTo>
                    <a:cubicBezTo>
                      <a:pt x="1003" y="4175"/>
                      <a:pt x="1024" y="4174"/>
                      <a:pt x="1046" y="4174"/>
                    </a:cubicBezTo>
                    <a:cubicBezTo>
                      <a:pt x="1230" y="4174"/>
                      <a:pt x="1414" y="4260"/>
                      <a:pt x="1598" y="4383"/>
                    </a:cubicBezTo>
                    <a:cubicBezTo>
                      <a:pt x="1804" y="4497"/>
                      <a:pt x="2009" y="4634"/>
                      <a:pt x="2237" y="4771"/>
                    </a:cubicBezTo>
                    <a:cubicBezTo>
                      <a:pt x="2443" y="4908"/>
                      <a:pt x="2694" y="5045"/>
                      <a:pt x="2991" y="5068"/>
                    </a:cubicBezTo>
                    <a:cubicBezTo>
                      <a:pt x="3196" y="5068"/>
                      <a:pt x="3333" y="4931"/>
                      <a:pt x="3424" y="4840"/>
                    </a:cubicBezTo>
                    <a:cubicBezTo>
                      <a:pt x="3516" y="4725"/>
                      <a:pt x="3584" y="4611"/>
                      <a:pt x="3630" y="4497"/>
                    </a:cubicBezTo>
                    <a:cubicBezTo>
                      <a:pt x="3858" y="4018"/>
                      <a:pt x="3972" y="3538"/>
                      <a:pt x="4086" y="3036"/>
                    </a:cubicBezTo>
                    <a:cubicBezTo>
                      <a:pt x="4314" y="2055"/>
                      <a:pt x="4451" y="1073"/>
                      <a:pt x="4543" y="69"/>
                    </a:cubicBezTo>
                    <a:cubicBezTo>
                      <a:pt x="4543" y="46"/>
                      <a:pt x="4520" y="23"/>
                      <a:pt x="447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7" name="Google Shape;2837;p34"/>
              <p:cNvSpPr/>
              <p:nvPr/>
            </p:nvSpPr>
            <p:spPr>
              <a:xfrm>
                <a:off x="7398360" y="3398785"/>
                <a:ext cx="74109" cy="47677"/>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8" name="Google Shape;2838;p34"/>
              <p:cNvSpPr/>
              <p:nvPr/>
            </p:nvSpPr>
            <p:spPr>
              <a:xfrm>
                <a:off x="7403668" y="3403061"/>
                <a:ext cx="28730" cy="21553"/>
              </a:xfrm>
              <a:custGeom>
                <a:avLst/>
                <a:gdLst/>
                <a:ahLst/>
                <a:cxnLst/>
                <a:rect l="l" t="t" r="r" b="b"/>
                <a:pathLst>
                  <a:path w="1850" h="2092" extrusionOk="0">
                    <a:moveTo>
                      <a:pt x="1416" y="1"/>
                    </a:moveTo>
                    <a:lnTo>
                      <a:pt x="1" y="571"/>
                    </a:lnTo>
                    <a:cubicBezTo>
                      <a:pt x="1" y="571"/>
                      <a:pt x="229" y="1895"/>
                      <a:pt x="549" y="2032"/>
                    </a:cubicBezTo>
                    <a:cubicBezTo>
                      <a:pt x="644" y="2073"/>
                      <a:pt x="771" y="2091"/>
                      <a:pt x="908" y="2091"/>
                    </a:cubicBezTo>
                    <a:cubicBezTo>
                      <a:pt x="1232" y="2091"/>
                      <a:pt x="1614" y="1987"/>
                      <a:pt x="1758" y="1827"/>
                    </a:cubicBezTo>
                    <a:cubicBezTo>
                      <a:pt x="1850" y="1736"/>
                      <a:pt x="1416" y="1"/>
                      <a:pt x="1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9" name="Google Shape;2839;p34"/>
              <p:cNvSpPr/>
              <p:nvPr/>
            </p:nvSpPr>
            <p:spPr>
              <a:xfrm>
                <a:off x="7435228" y="3397651"/>
                <a:ext cx="26603" cy="20152"/>
              </a:xfrm>
              <a:custGeom>
                <a:avLst/>
                <a:gdLst/>
                <a:ahLst/>
                <a:cxnLst/>
                <a:rect l="l" t="t" r="r" b="b"/>
                <a:pathLst>
                  <a:path w="1713" h="1956" extrusionOk="0">
                    <a:moveTo>
                      <a:pt x="1301" y="1"/>
                    </a:moveTo>
                    <a:lnTo>
                      <a:pt x="0" y="549"/>
                    </a:lnTo>
                    <a:cubicBezTo>
                      <a:pt x="0" y="549"/>
                      <a:pt x="206" y="1781"/>
                      <a:pt x="503" y="1895"/>
                    </a:cubicBezTo>
                    <a:cubicBezTo>
                      <a:pt x="592" y="1937"/>
                      <a:pt x="713" y="1955"/>
                      <a:pt x="843" y="1955"/>
                    </a:cubicBezTo>
                    <a:cubicBezTo>
                      <a:pt x="1143" y="1955"/>
                      <a:pt x="1493" y="1856"/>
                      <a:pt x="1621" y="1713"/>
                    </a:cubicBezTo>
                    <a:cubicBezTo>
                      <a:pt x="1712" y="1621"/>
                      <a:pt x="1301" y="1"/>
                      <a:pt x="13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0" name="Google Shape;2840;p34"/>
              <p:cNvSpPr/>
              <p:nvPr/>
            </p:nvSpPr>
            <p:spPr>
              <a:xfrm>
                <a:off x="7382409" y="2965628"/>
                <a:ext cx="252409" cy="125513"/>
              </a:xfrm>
              <a:custGeom>
                <a:avLst/>
                <a:gdLst/>
                <a:ahLst/>
                <a:cxnLst/>
                <a:rect l="l" t="t" r="r" b="b"/>
                <a:pathLst>
                  <a:path w="16253" h="8082" fill="none" extrusionOk="0">
                    <a:moveTo>
                      <a:pt x="16252" y="8081"/>
                    </a:moveTo>
                    <a:cubicBezTo>
                      <a:pt x="15271" y="5639"/>
                      <a:pt x="13490" y="3516"/>
                      <a:pt x="11276" y="2101"/>
                    </a:cubicBezTo>
                    <a:cubicBezTo>
                      <a:pt x="9062" y="686"/>
                      <a:pt x="6391" y="1"/>
                      <a:pt x="3744" y="138"/>
                    </a:cubicBezTo>
                    <a:cubicBezTo>
                      <a:pt x="2739" y="184"/>
                      <a:pt x="1644" y="412"/>
                      <a:pt x="913" y="1119"/>
                    </a:cubicBezTo>
                    <a:cubicBezTo>
                      <a:pt x="183" y="1827"/>
                      <a:pt x="0" y="3174"/>
                      <a:pt x="776" y="3836"/>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1" name="Google Shape;2841;p34"/>
              <p:cNvSpPr/>
              <p:nvPr/>
            </p:nvSpPr>
            <p:spPr>
              <a:xfrm>
                <a:off x="7175012" y="3791994"/>
                <a:ext cx="1256610" cy="699083"/>
              </a:xfrm>
              <a:custGeom>
                <a:avLst/>
                <a:gdLst/>
                <a:ahLst/>
                <a:cxnLst/>
                <a:rect l="l" t="t" r="r" b="b"/>
                <a:pathLst>
                  <a:path w="80915" h="45015" extrusionOk="0">
                    <a:moveTo>
                      <a:pt x="14857" y="0"/>
                    </a:moveTo>
                    <a:cubicBezTo>
                      <a:pt x="14431" y="0"/>
                      <a:pt x="14024" y="84"/>
                      <a:pt x="13650" y="322"/>
                    </a:cubicBezTo>
                    <a:cubicBezTo>
                      <a:pt x="12075" y="1304"/>
                      <a:pt x="12007" y="4910"/>
                      <a:pt x="11413" y="6713"/>
                    </a:cubicBezTo>
                    <a:cubicBezTo>
                      <a:pt x="7853" y="17669"/>
                      <a:pt x="3904" y="27964"/>
                      <a:pt x="663" y="39011"/>
                    </a:cubicBezTo>
                    <a:cubicBezTo>
                      <a:pt x="343" y="40175"/>
                      <a:pt x="1" y="41385"/>
                      <a:pt x="183" y="42595"/>
                    </a:cubicBezTo>
                    <a:cubicBezTo>
                      <a:pt x="389" y="43782"/>
                      <a:pt x="1302" y="44968"/>
                      <a:pt x="2466" y="45014"/>
                    </a:cubicBezTo>
                    <a:lnTo>
                      <a:pt x="79136" y="3883"/>
                    </a:lnTo>
                    <a:cubicBezTo>
                      <a:pt x="79172" y="3890"/>
                      <a:pt x="79208" y="3893"/>
                      <a:pt x="79243" y="3893"/>
                    </a:cubicBezTo>
                    <a:cubicBezTo>
                      <a:pt x="80156" y="3893"/>
                      <a:pt x="80914" y="1709"/>
                      <a:pt x="80277" y="984"/>
                    </a:cubicBezTo>
                    <a:cubicBezTo>
                      <a:pt x="80023" y="705"/>
                      <a:pt x="79656" y="617"/>
                      <a:pt x="79245" y="617"/>
                    </a:cubicBezTo>
                    <a:cubicBezTo>
                      <a:pt x="78547" y="617"/>
                      <a:pt x="77722" y="870"/>
                      <a:pt x="77104" y="870"/>
                    </a:cubicBezTo>
                    <a:cubicBezTo>
                      <a:pt x="69001" y="802"/>
                      <a:pt x="60876" y="756"/>
                      <a:pt x="52773" y="710"/>
                    </a:cubicBezTo>
                    <a:cubicBezTo>
                      <a:pt x="41177" y="619"/>
                      <a:pt x="29605" y="550"/>
                      <a:pt x="18010" y="482"/>
                    </a:cubicBezTo>
                    <a:cubicBezTo>
                      <a:pt x="16968" y="466"/>
                      <a:pt x="15859" y="0"/>
                      <a:pt x="1485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2" name="Google Shape;2842;p34"/>
              <p:cNvSpPr/>
              <p:nvPr/>
            </p:nvSpPr>
            <p:spPr>
              <a:xfrm>
                <a:off x="7183166" y="3805973"/>
                <a:ext cx="1292080" cy="682264"/>
              </a:xfrm>
              <a:custGeom>
                <a:avLst/>
                <a:gdLst/>
                <a:ahLst/>
                <a:cxnLst/>
                <a:rect l="l" t="t" r="r" b="b"/>
                <a:pathLst>
                  <a:path w="83199" h="43932" extrusionOk="0">
                    <a:moveTo>
                      <a:pt x="23341" y="1"/>
                    </a:moveTo>
                    <a:cubicBezTo>
                      <a:pt x="20533" y="1"/>
                      <a:pt x="17488" y="108"/>
                      <a:pt x="15613" y="586"/>
                    </a:cubicBezTo>
                    <a:cubicBezTo>
                      <a:pt x="12486" y="1362"/>
                      <a:pt x="12098" y="6955"/>
                      <a:pt x="11002" y="10036"/>
                    </a:cubicBezTo>
                    <a:cubicBezTo>
                      <a:pt x="7738" y="19349"/>
                      <a:pt x="4452" y="28684"/>
                      <a:pt x="1187" y="37997"/>
                    </a:cubicBezTo>
                    <a:cubicBezTo>
                      <a:pt x="480" y="40028"/>
                      <a:pt x="1" y="42790"/>
                      <a:pt x="1804" y="43931"/>
                    </a:cubicBezTo>
                    <a:lnTo>
                      <a:pt x="74502" y="18002"/>
                    </a:lnTo>
                    <a:lnTo>
                      <a:pt x="81738" y="5288"/>
                    </a:lnTo>
                    <a:cubicBezTo>
                      <a:pt x="82286" y="4307"/>
                      <a:pt x="83199" y="2230"/>
                      <a:pt x="82742" y="1203"/>
                    </a:cubicBezTo>
                    <a:cubicBezTo>
                      <a:pt x="82484" y="655"/>
                      <a:pt x="81944" y="505"/>
                      <a:pt x="81310" y="505"/>
                    </a:cubicBezTo>
                    <a:cubicBezTo>
                      <a:pt x="80545" y="505"/>
                      <a:pt x="79642" y="723"/>
                      <a:pt x="78930" y="723"/>
                    </a:cubicBezTo>
                    <a:cubicBezTo>
                      <a:pt x="61058" y="472"/>
                      <a:pt x="43186" y="244"/>
                      <a:pt x="25314" y="16"/>
                    </a:cubicBezTo>
                    <a:cubicBezTo>
                      <a:pt x="24683" y="7"/>
                      <a:pt x="24019" y="1"/>
                      <a:pt x="233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3" name="Google Shape;2843;p34"/>
              <p:cNvSpPr/>
              <p:nvPr/>
            </p:nvSpPr>
            <p:spPr>
              <a:xfrm>
                <a:off x="7189193" y="3821909"/>
                <a:ext cx="1321153" cy="676611"/>
              </a:xfrm>
              <a:custGeom>
                <a:avLst/>
                <a:gdLst/>
                <a:ahLst/>
                <a:cxnLst/>
                <a:rect l="l" t="t" r="r" b="b"/>
                <a:pathLst>
                  <a:path w="85071" h="43568" extrusionOk="0">
                    <a:moveTo>
                      <a:pt x="59145" y="1"/>
                    </a:moveTo>
                    <a:cubicBezTo>
                      <a:pt x="52347" y="1"/>
                      <a:pt x="44926" y="50"/>
                      <a:pt x="39739" y="62"/>
                    </a:cubicBezTo>
                    <a:cubicBezTo>
                      <a:pt x="38764" y="65"/>
                      <a:pt x="37758" y="66"/>
                      <a:pt x="36737" y="66"/>
                    </a:cubicBezTo>
                    <a:cubicBezTo>
                      <a:pt x="35638" y="66"/>
                      <a:pt x="34522" y="65"/>
                      <a:pt x="33407" y="65"/>
                    </a:cubicBezTo>
                    <a:cubicBezTo>
                      <a:pt x="25770" y="65"/>
                      <a:pt x="18190" y="99"/>
                      <a:pt x="16640" y="633"/>
                    </a:cubicBezTo>
                    <a:cubicBezTo>
                      <a:pt x="14654" y="1318"/>
                      <a:pt x="13080" y="7777"/>
                      <a:pt x="11915" y="12000"/>
                    </a:cubicBezTo>
                    <a:cubicBezTo>
                      <a:pt x="10751" y="16246"/>
                      <a:pt x="5159" y="28023"/>
                      <a:pt x="2580" y="33319"/>
                    </a:cubicBezTo>
                    <a:cubicBezTo>
                      <a:pt x="1" y="38592"/>
                      <a:pt x="2694" y="43567"/>
                      <a:pt x="2694" y="43567"/>
                    </a:cubicBezTo>
                    <a:lnTo>
                      <a:pt x="79729" y="11064"/>
                    </a:lnTo>
                    <a:cubicBezTo>
                      <a:pt x="79729" y="11064"/>
                      <a:pt x="85071" y="3075"/>
                      <a:pt x="83906" y="1478"/>
                    </a:cubicBezTo>
                    <a:cubicBezTo>
                      <a:pt x="82993" y="245"/>
                      <a:pt x="79935" y="382"/>
                      <a:pt x="72585" y="131"/>
                    </a:cubicBezTo>
                    <a:cubicBezTo>
                      <a:pt x="69399" y="31"/>
                      <a:pt x="64463" y="1"/>
                      <a:pt x="5914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34"/>
              <p:cNvSpPr/>
              <p:nvPr/>
            </p:nvSpPr>
            <p:spPr>
              <a:xfrm>
                <a:off x="7166143" y="3833806"/>
                <a:ext cx="1329663" cy="681022"/>
              </a:xfrm>
              <a:custGeom>
                <a:avLst/>
                <a:gdLst/>
                <a:ahLst/>
                <a:cxnLst/>
                <a:rect l="l" t="t" r="r" b="b"/>
                <a:pathLst>
                  <a:path w="85619" h="43852" extrusionOk="0">
                    <a:moveTo>
                      <a:pt x="60956" y="0"/>
                    </a:moveTo>
                    <a:cubicBezTo>
                      <a:pt x="50044" y="0"/>
                      <a:pt x="37069" y="50"/>
                      <a:pt x="37069" y="50"/>
                    </a:cubicBezTo>
                    <a:cubicBezTo>
                      <a:pt x="36165" y="41"/>
                      <a:pt x="35308" y="37"/>
                      <a:pt x="34494" y="37"/>
                    </a:cubicBezTo>
                    <a:cubicBezTo>
                      <a:pt x="24336" y="37"/>
                      <a:pt x="20981" y="730"/>
                      <a:pt x="18741" y="2949"/>
                    </a:cubicBezTo>
                    <a:cubicBezTo>
                      <a:pt x="15408" y="6304"/>
                      <a:pt x="4794" y="30544"/>
                      <a:pt x="846" y="39674"/>
                    </a:cubicBezTo>
                    <a:cubicBezTo>
                      <a:pt x="1" y="41637"/>
                      <a:pt x="1462" y="43851"/>
                      <a:pt x="3585" y="43851"/>
                    </a:cubicBezTo>
                    <a:lnTo>
                      <a:pt x="66035" y="43395"/>
                    </a:lnTo>
                    <a:cubicBezTo>
                      <a:pt x="67153" y="43395"/>
                      <a:pt x="68157" y="42756"/>
                      <a:pt x="68637" y="41751"/>
                    </a:cubicBezTo>
                    <a:cubicBezTo>
                      <a:pt x="71809" y="35223"/>
                      <a:pt x="83473" y="11051"/>
                      <a:pt x="84477" y="6327"/>
                    </a:cubicBezTo>
                    <a:cubicBezTo>
                      <a:pt x="85619" y="871"/>
                      <a:pt x="78041" y="301"/>
                      <a:pt x="75576" y="95"/>
                    </a:cubicBezTo>
                    <a:cubicBezTo>
                      <a:pt x="74590" y="22"/>
                      <a:pt x="68231" y="0"/>
                      <a:pt x="6095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34"/>
              <p:cNvSpPr/>
              <p:nvPr/>
            </p:nvSpPr>
            <p:spPr>
              <a:xfrm>
                <a:off x="8145691" y="4363650"/>
                <a:ext cx="615997" cy="145578"/>
              </a:xfrm>
              <a:custGeom>
                <a:avLst/>
                <a:gdLst/>
                <a:ahLst/>
                <a:cxnLst/>
                <a:rect l="l" t="t" r="r" b="b"/>
                <a:pathLst>
                  <a:path w="39665" h="9374" extrusionOk="0">
                    <a:moveTo>
                      <a:pt x="7641" y="1"/>
                    </a:moveTo>
                    <a:cubicBezTo>
                      <a:pt x="4870" y="1"/>
                      <a:pt x="2435" y="550"/>
                      <a:pt x="297" y="1658"/>
                    </a:cubicBezTo>
                    <a:cubicBezTo>
                      <a:pt x="92" y="1772"/>
                      <a:pt x="0" y="2046"/>
                      <a:pt x="114" y="2252"/>
                    </a:cubicBezTo>
                    <a:lnTo>
                      <a:pt x="2397" y="6337"/>
                    </a:lnTo>
                    <a:cubicBezTo>
                      <a:pt x="2474" y="6476"/>
                      <a:pt x="2613" y="6552"/>
                      <a:pt x="2759" y="6552"/>
                    </a:cubicBezTo>
                    <a:cubicBezTo>
                      <a:pt x="2829" y="6552"/>
                      <a:pt x="2901" y="6534"/>
                      <a:pt x="2968" y="6497"/>
                    </a:cubicBezTo>
                    <a:cubicBezTo>
                      <a:pt x="4292" y="5841"/>
                      <a:pt x="5855" y="5515"/>
                      <a:pt x="7681" y="5515"/>
                    </a:cubicBezTo>
                    <a:cubicBezTo>
                      <a:pt x="9287" y="5515"/>
                      <a:pt x="11096" y="5767"/>
                      <a:pt x="13125" y="6269"/>
                    </a:cubicBezTo>
                    <a:cubicBezTo>
                      <a:pt x="14380" y="6589"/>
                      <a:pt x="15613" y="6954"/>
                      <a:pt x="16914" y="7342"/>
                    </a:cubicBezTo>
                    <a:cubicBezTo>
                      <a:pt x="19835" y="8209"/>
                      <a:pt x="22871" y="9099"/>
                      <a:pt x="26112" y="9328"/>
                    </a:cubicBezTo>
                    <a:cubicBezTo>
                      <a:pt x="26523" y="9350"/>
                      <a:pt x="26980" y="9373"/>
                      <a:pt x="27413" y="9373"/>
                    </a:cubicBezTo>
                    <a:cubicBezTo>
                      <a:pt x="31636" y="9373"/>
                      <a:pt x="36589" y="7958"/>
                      <a:pt x="39442" y="3986"/>
                    </a:cubicBezTo>
                    <a:cubicBezTo>
                      <a:pt x="39665" y="3720"/>
                      <a:pt x="39454" y="3324"/>
                      <a:pt x="39106" y="3324"/>
                    </a:cubicBezTo>
                    <a:cubicBezTo>
                      <a:pt x="39097" y="3324"/>
                      <a:pt x="39087" y="3324"/>
                      <a:pt x="39077" y="3324"/>
                    </a:cubicBezTo>
                    <a:lnTo>
                      <a:pt x="36772" y="3461"/>
                    </a:lnTo>
                    <a:cubicBezTo>
                      <a:pt x="36756" y="3463"/>
                      <a:pt x="36741" y="3464"/>
                      <a:pt x="36725" y="3464"/>
                    </a:cubicBezTo>
                    <a:cubicBezTo>
                      <a:pt x="36559" y="3464"/>
                      <a:pt x="36401" y="3355"/>
                      <a:pt x="36338" y="3188"/>
                    </a:cubicBezTo>
                    <a:lnTo>
                      <a:pt x="35516" y="1110"/>
                    </a:lnTo>
                    <a:cubicBezTo>
                      <a:pt x="35437" y="938"/>
                      <a:pt x="35272" y="842"/>
                      <a:pt x="35108" y="842"/>
                    </a:cubicBezTo>
                    <a:cubicBezTo>
                      <a:pt x="34990" y="842"/>
                      <a:pt x="34872" y="891"/>
                      <a:pt x="34786" y="996"/>
                    </a:cubicBezTo>
                    <a:cubicBezTo>
                      <a:pt x="33070" y="3121"/>
                      <a:pt x="29964" y="3856"/>
                      <a:pt x="27384" y="3856"/>
                    </a:cubicBezTo>
                    <a:cubicBezTo>
                      <a:pt x="27081" y="3856"/>
                      <a:pt x="26786" y="3846"/>
                      <a:pt x="26500" y="3827"/>
                    </a:cubicBezTo>
                    <a:cubicBezTo>
                      <a:pt x="23853" y="3644"/>
                      <a:pt x="21251" y="2868"/>
                      <a:pt x="18466" y="2046"/>
                    </a:cubicBezTo>
                    <a:cubicBezTo>
                      <a:pt x="17165" y="1658"/>
                      <a:pt x="15818" y="1247"/>
                      <a:pt x="14472" y="928"/>
                    </a:cubicBezTo>
                    <a:cubicBezTo>
                      <a:pt x="11994" y="311"/>
                      <a:pt x="9723" y="1"/>
                      <a:pt x="76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34"/>
              <p:cNvSpPr/>
              <p:nvPr/>
            </p:nvSpPr>
            <p:spPr>
              <a:xfrm>
                <a:off x="7191383" y="3847273"/>
                <a:ext cx="1304070" cy="667557"/>
              </a:xfrm>
              <a:custGeom>
                <a:avLst/>
                <a:gdLst/>
                <a:ahLst/>
                <a:cxnLst/>
                <a:rect l="l" t="t" r="r" b="b"/>
                <a:pathLst>
                  <a:path w="83971" h="42985" extrusionOk="0">
                    <a:moveTo>
                      <a:pt x="59791" y="1"/>
                    </a:moveTo>
                    <a:cubicBezTo>
                      <a:pt x="49086" y="1"/>
                      <a:pt x="36357" y="50"/>
                      <a:pt x="36357" y="50"/>
                    </a:cubicBezTo>
                    <a:cubicBezTo>
                      <a:pt x="35444" y="41"/>
                      <a:pt x="34580" y="37"/>
                      <a:pt x="33761" y="37"/>
                    </a:cubicBezTo>
                    <a:cubicBezTo>
                      <a:pt x="23847" y="37"/>
                      <a:pt x="20565" y="709"/>
                      <a:pt x="18394" y="2880"/>
                    </a:cubicBezTo>
                    <a:cubicBezTo>
                      <a:pt x="15107" y="6167"/>
                      <a:pt x="4699" y="29951"/>
                      <a:pt x="818" y="38899"/>
                    </a:cubicBezTo>
                    <a:cubicBezTo>
                      <a:pt x="1" y="40829"/>
                      <a:pt x="1420" y="42985"/>
                      <a:pt x="3479" y="42985"/>
                    </a:cubicBezTo>
                    <a:cubicBezTo>
                      <a:pt x="3490" y="42985"/>
                      <a:pt x="3501" y="42985"/>
                      <a:pt x="3512" y="42984"/>
                    </a:cubicBezTo>
                    <a:lnTo>
                      <a:pt x="64775" y="42551"/>
                    </a:lnTo>
                    <a:cubicBezTo>
                      <a:pt x="65870" y="42551"/>
                      <a:pt x="66852" y="41934"/>
                      <a:pt x="67308" y="40953"/>
                    </a:cubicBezTo>
                    <a:cubicBezTo>
                      <a:pt x="70435" y="34539"/>
                      <a:pt x="81871" y="10846"/>
                      <a:pt x="82852" y="6213"/>
                    </a:cubicBezTo>
                    <a:cubicBezTo>
                      <a:pt x="83971" y="849"/>
                      <a:pt x="76553" y="278"/>
                      <a:pt x="74133" y="96"/>
                    </a:cubicBezTo>
                    <a:cubicBezTo>
                      <a:pt x="73165" y="23"/>
                      <a:pt x="66928" y="1"/>
                      <a:pt x="597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34"/>
              <p:cNvSpPr/>
              <p:nvPr/>
            </p:nvSpPr>
            <p:spPr>
              <a:xfrm>
                <a:off x="7448000" y="4027428"/>
                <a:ext cx="351289" cy="324002"/>
              </a:xfrm>
              <a:custGeom>
                <a:avLst/>
                <a:gdLst/>
                <a:ahLst/>
                <a:cxnLst/>
                <a:rect l="l" t="t" r="r" b="b"/>
                <a:pathLst>
                  <a:path w="22620" h="20863" extrusionOk="0">
                    <a:moveTo>
                      <a:pt x="7943" y="1"/>
                    </a:moveTo>
                    <a:cubicBezTo>
                      <a:pt x="7624" y="1"/>
                      <a:pt x="7327" y="206"/>
                      <a:pt x="7213" y="480"/>
                    </a:cubicBezTo>
                    <a:lnTo>
                      <a:pt x="114" y="19745"/>
                    </a:lnTo>
                    <a:cubicBezTo>
                      <a:pt x="0" y="19996"/>
                      <a:pt x="23" y="20269"/>
                      <a:pt x="183" y="20498"/>
                    </a:cubicBezTo>
                    <a:cubicBezTo>
                      <a:pt x="342" y="20726"/>
                      <a:pt x="594" y="20863"/>
                      <a:pt x="867" y="20863"/>
                    </a:cubicBezTo>
                    <a:lnTo>
                      <a:pt x="15339" y="20863"/>
                    </a:lnTo>
                    <a:cubicBezTo>
                      <a:pt x="15681" y="20863"/>
                      <a:pt x="16001" y="20635"/>
                      <a:pt x="16115" y="20315"/>
                    </a:cubicBezTo>
                    <a:lnTo>
                      <a:pt x="22529" y="1393"/>
                    </a:lnTo>
                    <a:cubicBezTo>
                      <a:pt x="22620" y="1142"/>
                      <a:pt x="22574" y="868"/>
                      <a:pt x="22415" y="663"/>
                    </a:cubicBezTo>
                    <a:cubicBezTo>
                      <a:pt x="22278" y="457"/>
                      <a:pt x="22049" y="320"/>
                      <a:pt x="21775" y="320"/>
                    </a:cubicBezTo>
                    <a:lnTo>
                      <a:pt x="7943"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34"/>
              <p:cNvSpPr/>
              <p:nvPr/>
            </p:nvSpPr>
            <p:spPr>
              <a:xfrm>
                <a:off x="7435233" y="4018218"/>
                <a:ext cx="376121" cy="342436"/>
              </a:xfrm>
              <a:custGeom>
                <a:avLst/>
                <a:gdLst/>
                <a:ahLst/>
                <a:cxnLst/>
                <a:rect l="l" t="t" r="r" b="b"/>
                <a:pathLst>
                  <a:path w="24219" h="22050" extrusionOk="0">
                    <a:moveTo>
                      <a:pt x="8788" y="1187"/>
                    </a:moveTo>
                    <a:lnTo>
                      <a:pt x="22575" y="1507"/>
                    </a:lnTo>
                    <a:cubicBezTo>
                      <a:pt x="22666" y="1507"/>
                      <a:pt x="22734" y="1552"/>
                      <a:pt x="22757" y="1598"/>
                    </a:cubicBezTo>
                    <a:cubicBezTo>
                      <a:pt x="22780" y="1644"/>
                      <a:pt x="22826" y="1689"/>
                      <a:pt x="22780" y="1781"/>
                    </a:cubicBezTo>
                    <a:lnTo>
                      <a:pt x="16366" y="20726"/>
                    </a:lnTo>
                    <a:cubicBezTo>
                      <a:pt x="16343" y="20817"/>
                      <a:pt x="16252" y="20862"/>
                      <a:pt x="16161" y="20862"/>
                    </a:cubicBezTo>
                    <a:lnTo>
                      <a:pt x="1689" y="20862"/>
                    </a:lnTo>
                    <a:cubicBezTo>
                      <a:pt x="1575" y="20862"/>
                      <a:pt x="1530" y="20817"/>
                      <a:pt x="1507" y="20771"/>
                    </a:cubicBezTo>
                    <a:cubicBezTo>
                      <a:pt x="1461" y="20726"/>
                      <a:pt x="1438" y="20657"/>
                      <a:pt x="1484" y="20566"/>
                    </a:cubicBezTo>
                    <a:lnTo>
                      <a:pt x="1484" y="20543"/>
                    </a:lnTo>
                    <a:lnTo>
                      <a:pt x="1484" y="20520"/>
                    </a:lnTo>
                    <a:lnTo>
                      <a:pt x="8583" y="1301"/>
                    </a:lnTo>
                    <a:cubicBezTo>
                      <a:pt x="8606" y="1233"/>
                      <a:pt x="8697" y="1187"/>
                      <a:pt x="8765" y="1187"/>
                    </a:cubicBezTo>
                    <a:close/>
                    <a:moveTo>
                      <a:pt x="8765" y="0"/>
                    </a:moveTo>
                    <a:cubicBezTo>
                      <a:pt x="8195" y="0"/>
                      <a:pt x="7693" y="343"/>
                      <a:pt x="7464" y="868"/>
                    </a:cubicBezTo>
                    <a:lnTo>
                      <a:pt x="388" y="20109"/>
                    </a:lnTo>
                    <a:cubicBezTo>
                      <a:pt x="0" y="21045"/>
                      <a:pt x="685" y="22049"/>
                      <a:pt x="1689" y="22049"/>
                    </a:cubicBezTo>
                    <a:lnTo>
                      <a:pt x="16161" y="22049"/>
                    </a:lnTo>
                    <a:cubicBezTo>
                      <a:pt x="16754" y="22049"/>
                      <a:pt x="17302" y="21661"/>
                      <a:pt x="17485" y="21091"/>
                    </a:cubicBezTo>
                    <a:lnTo>
                      <a:pt x="23898" y="2169"/>
                    </a:lnTo>
                    <a:cubicBezTo>
                      <a:pt x="24218" y="1278"/>
                      <a:pt x="23556" y="343"/>
                      <a:pt x="22620" y="320"/>
                    </a:cubicBezTo>
                    <a:lnTo>
                      <a:pt x="8811"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34"/>
              <p:cNvSpPr/>
              <p:nvPr/>
            </p:nvSpPr>
            <p:spPr>
              <a:xfrm>
                <a:off x="7666021" y="4101532"/>
                <a:ext cx="60629" cy="176188"/>
              </a:xfrm>
              <a:custGeom>
                <a:avLst/>
                <a:gdLst/>
                <a:ahLst/>
                <a:cxnLst/>
                <a:rect l="l" t="t" r="r" b="b"/>
                <a:pathLst>
                  <a:path w="3904" h="11345" fill="none" extrusionOk="0">
                    <a:moveTo>
                      <a:pt x="1" y="11344"/>
                    </a:moveTo>
                    <a:lnTo>
                      <a:pt x="3904"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34"/>
              <p:cNvSpPr/>
              <p:nvPr/>
            </p:nvSpPr>
            <p:spPr>
              <a:xfrm>
                <a:off x="7602915" y="4101532"/>
                <a:ext cx="59930" cy="177601"/>
              </a:xfrm>
              <a:custGeom>
                <a:avLst/>
                <a:gdLst/>
                <a:ahLst/>
                <a:cxnLst/>
                <a:rect l="l" t="t" r="r" b="b"/>
                <a:pathLst>
                  <a:path w="3859" h="11436" fill="none" extrusionOk="0">
                    <a:moveTo>
                      <a:pt x="1" y="11436"/>
                    </a:moveTo>
                    <a:lnTo>
                      <a:pt x="3858"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34"/>
              <p:cNvSpPr/>
              <p:nvPr/>
            </p:nvSpPr>
            <p:spPr>
              <a:xfrm>
                <a:off x="7540881" y="4101532"/>
                <a:ext cx="60272" cy="176188"/>
              </a:xfrm>
              <a:custGeom>
                <a:avLst/>
                <a:gdLst/>
                <a:ahLst/>
                <a:cxnLst/>
                <a:rect l="l" t="t" r="r" b="b"/>
                <a:pathLst>
                  <a:path w="3881" h="11345" fill="none" extrusionOk="0">
                    <a:moveTo>
                      <a:pt x="0" y="11344"/>
                    </a:moveTo>
                    <a:lnTo>
                      <a:pt x="3881"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34"/>
              <p:cNvSpPr/>
              <p:nvPr/>
            </p:nvSpPr>
            <p:spPr>
              <a:xfrm>
                <a:off x="7779823" y="3774396"/>
                <a:ext cx="134723" cy="82728"/>
              </a:xfrm>
              <a:custGeom>
                <a:avLst/>
                <a:gdLst/>
                <a:ahLst/>
                <a:cxnLst/>
                <a:rect l="l" t="t" r="r" b="b"/>
                <a:pathLst>
                  <a:path w="8675" h="5327" extrusionOk="0">
                    <a:moveTo>
                      <a:pt x="3316" y="1"/>
                    </a:moveTo>
                    <a:cubicBezTo>
                      <a:pt x="2643" y="1"/>
                      <a:pt x="2008" y="83"/>
                      <a:pt x="1553" y="314"/>
                    </a:cubicBezTo>
                    <a:cubicBezTo>
                      <a:pt x="1" y="1090"/>
                      <a:pt x="274" y="4514"/>
                      <a:pt x="1028" y="4833"/>
                    </a:cubicBezTo>
                    <a:cubicBezTo>
                      <a:pt x="1064" y="4849"/>
                      <a:pt x="1099" y="4856"/>
                      <a:pt x="1134" y="4856"/>
                    </a:cubicBezTo>
                    <a:cubicBezTo>
                      <a:pt x="1761" y="4856"/>
                      <a:pt x="2073" y="2428"/>
                      <a:pt x="2118" y="2052"/>
                    </a:cubicBezTo>
                    <a:lnTo>
                      <a:pt x="2118" y="2052"/>
                    </a:lnTo>
                    <a:cubicBezTo>
                      <a:pt x="2073" y="2452"/>
                      <a:pt x="1799" y="5184"/>
                      <a:pt x="2603" y="5290"/>
                    </a:cubicBezTo>
                    <a:cubicBezTo>
                      <a:pt x="2614" y="5291"/>
                      <a:pt x="2625" y="5292"/>
                      <a:pt x="2637" y="5292"/>
                    </a:cubicBezTo>
                    <a:cubicBezTo>
                      <a:pt x="3478" y="5292"/>
                      <a:pt x="3767" y="1959"/>
                      <a:pt x="3767" y="1957"/>
                    </a:cubicBezTo>
                    <a:lnTo>
                      <a:pt x="3767" y="1957"/>
                    </a:lnTo>
                    <a:cubicBezTo>
                      <a:pt x="3767" y="1959"/>
                      <a:pt x="3562" y="5130"/>
                      <a:pt x="4588" y="5153"/>
                    </a:cubicBezTo>
                    <a:cubicBezTo>
                      <a:pt x="4595" y="5153"/>
                      <a:pt x="4602" y="5153"/>
                      <a:pt x="4609" y="5153"/>
                    </a:cubicBezTo>
                    <a:cubicBezTo>
                      <a:pt x="5392" y="5153"/>
                      <a:pt x="5500" y="3204"/>
                      <a:pt x="5507" y="2277"/>
                    </a:cubicBezTo>
                    <a:lnTo>
                      <a:pt x="5507" y="2277"/>
                    </a:lnTo>
                    <a:cubicBezTo>
                      <a:pt x="5529" y="3241"/>
                      <a:pt x="5636" y="5327"/>
                      <a:pt x="6156" y="5327"/>
                    </a:cubicBezTo>
                    <a:cubicBezTo>
                      <a:pt x="6180" y="5327"/>
                      <a:pt x="6206" y="5322"/>
                      <a:pt x="6232" y="5313"/>
                    </a:cubicBezTo>
                    <a:cubicBezTo>
                      <a:pt x="6985" y="5039"/>
                      <a:pt x="6825" y="2072"/>
                      <a:pt x="6825" y="2072"/>
                    </a:cubicBezTo>
                    <a:lnTo>
                      <a:pt x="6825" y="2072"/>
                    </a:lnTo>
                    <a:cubicBezTo>
                      <a:pt x="6825" y="2072"/>
                      <a:pt x="7669" y="2669"/>
                      <a:pt x="8162" y="2669"/>
                    </a:cubicBezTo>
                    <a:cubicBezTo>
                      <a:pt x="8323" y="2669"/>
                      <a:pt x="8447" y="2605"/>
                      <a:pt x="8492" y="2437"/>
                    </a:cubicBezTo>
                    <a:cubicBezTo>
                      <a:pt x="8674" y="1729"/>
                      <a:pt x="6848" y="497"/>
                      <a:pt x="6848" y="497"/>
                    </a:cubicBezTo>
                    <a:cubicBezTo>
                      <a:pt x="6848" y="497"/>
                      <a:pt x="4969" y="1"/>
                      <a:pt x="33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3" name="Google Shape;2853;p34"/>
              <p:cNvSpPr/>
              <p:nvPr/>
            </p:nvSpPr>
            <p:spPr>
              <a:xfrm>
                <a:off x="7412729" y="3422304"/>
                <a:ext cx="47183" cy="2155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4" name="Google Shape;2854;p34"/>
              <p:cNvSpPr/>
              <p:nvPr/>
            </p:nvSpPr>
            <p:spPr>
              <a:xfrm>
                <a:off x="8033275" y="3430956"/>
                <a:ext cx="47183" cy="2155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55" name="Google Shape;2855;p34"/>
            <p:cNvSpPr/>
            <p:nvPr/>
          </p:nvSpPr>
          <p:spPr>
            <a:xfrm>
              <a:off x="6786991" y="3569582"/>
              <a:ext cx="1572557" cy="799192"/>
            </a:xfrm>
            <a:custGeom>
              <a:avLst/>
              <a:gdLst/>
              <a:ahLst/>
              <a:cxnLst/>
              <a:rect l="l" t="t" r="r" b="b"/>
              <a:pathLst>
                <a:path w="87678" h="44559" extrusionOk="0">
                  <a:moveTo>
                    <a:pt x="39707" y="0"/>
                  </a:moveTo>
                  <a:cubicBezTo>
                    <a:pt x="28795" y="0"/>
                    <a:pt x="15869" y="50"/>
                    <a:pt x="15869" y="50"/>
                  </a:cubicBezTo>
                  <a:cubicBezTo>
                    <a:pt x="15162" y="43"/>
                    <a:pt x="14483" y="40"/>
                    <a:pt x="13832" y="40"/>
                  </a:cubicBezTo>
                  <a:cubicBezTo>
                    <a:pt x="3163" y="40"/>
                    <a:pt x="1" y="1012"/>
                    <a:pt x="1421" y="5939"/>
                  </a:cubicBezTo>
                  <a:cubicBezTo>
                    <a:pt x="2356" y="9226"/>
                    <a:pt x="12651" y="31024"/>
                    <a:pt x="17421" y="40314"/>
                  </a:cubicBezTo>
                  <a:cubicBezTo>
                    <a:pt x="18448" y="42299"/>
                    <a:pt x="22032" y="44559"/>
                    <a:pt x="24155" y="44559"/>
                  </a:cubicBezTo>
                  <a:lnTo>
                    <a:pt x="86171" y="44103"/>
                  </a:lnTo>
                  <a:cubicBezTo>
                    <a:pt x="87267" y="44080"/>
                    <a:pt x="87677" y="43441"/>
                    <a:pt x="87198" y="42436"/>
                  </a:cubicBezTo>
                  <a:cubicBezTo>
                    <a:pt x="84162" y="35794"/>
                    <a:pt x="72773" y="11234"/>
                    <a:pt x="69257" y="6441"/>
                  </a:cubicBezTo>
                  <a:cubicBezTo>
                    <a:pt x="65195" y="871"/>
                    <a:pt x="57069" y="278"/>
                    <a:pt x="54421" y="95"/>
                  </a:cubicBezTo>
                  <a:cubicBezTo>
                    <a:pt x="53362" y="22"/>
                    <a:pt x="46982" y="0"/>
                    <a:pt x="39707"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34"/>
            <p:cNvSpPr/>
            <p:nvPr/>
          </p:nvSpPr>
          <p:spPr>
            <a:xfrm>
              <a:off x="6815620" y="3582282"/>
              <a:ext cx="1543932" cy="786494"/>
            </a:xfrm>
            <a:custGeom>
              <a:avLst/>
              <a:gdLst/>
              <a:ahLst/>
              <a:cxnLst/>
              <a:rect l="l" t="t" r="r" b="b"/>
              <a:pathLst>
                <a:path w="86082" h="43851" extrusionOk="0">
                  <a:moveTo>
                    <a:pt x="38965" y="0"/>
                  </a:moveTo>
                  <a:cubicBezTo>
                    <a:pt x="28247" y="0"/>
                    <a:pt x="15551" y="49"/>
                    <a:pt x="15551" y="49"/>
                  </a:cubicBezTo>
                  <a:cubicBezTo>
                    <a:pt x="14857" y="43"/>
                    <a:pt x="14190" y="39"/>
                    <a:pt x="13551" y="39"/>
                  </a:cubicBezTo>
                  <a:cubicBezTo>
                    <a:pt x="3103" y="39"/>
                    <a:pt x="0" y="1007"/>
                    <a:pt x="1377" y="5847"/>
                  </a:cubicBezTo>
                  <a:cubicBezTo>
                    <a:pt x="2290" y="9065"/>
                    <a:pt x="12401" y="30544"/>
                    <a:pt x="17081" y="39674"/>
                  </a:cubicBezTo>
                  <a:cubicBezTo>
                    <a:pt x="18108" y="41637"/>
                    <a:pt x="21600" y="43851"/>
                    <a:pt x="23700" y="43851"/>
                  </a:cubicBezTo>
                  <a:lnTo>
                    <a:pt x="84598" y="43395"/>
                  </a:lnTo>
                  <a:cubicBezTo>
                    <a:pt x="85671" y="43395"/>
                    <a:pt x="86081" y="42755"/>
                    <a:pt x="85602" y="41751"/>
                  </a:cubicBezTo>
                  <a:cubicBezTo>
                    <a:pt x="82612" y="35223"/>
                    <a:pt x="71428" y="11051"/>
                    <a:pt x="67981" y="6326"/>
                  </a:cubicBezTo>
                  <a:cubicBezTo>
                    <a:pt x="63987" y="871"/>
                    <a:pt x="56021" y="300"/>
                    <a:pt x="53418" y="95"/>
                  </a:cubicBezTo>
                  <a:cubicBezTo>
                    <a:pt x="52378" y="22"/>
                    <a:pt x="46111" y="0"/>
                    <a:pt x="38965" y="0"/>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34"/>
            <p:cNvSpPr/>
            <p:nvPr/>
          </p:nvSpPr>
          <p:spPr>
            <a:xfrm>
              <a:off x="8255716" y="3136668"/>
              <a:ext cx="158048" cy="147395"/>
            </a:xfrm>
            <a:custGeom>
              <a:avLst/>
              <a:gdLst/>
              <a:ahLst/>
              <a:cxnLst/>
              <a:rect l="l" t="t" r="r" b="b"/>
              <a:pathLst>
                <a:path w="8812" h="8218" extrusionOk="0">
                  <a:moveTo>
                    <a:pt x="5808" y="1"/>
                  </a:moveTo>
                  <a:cubicBezTo>
                    <a:pt x="4560" y="1"/>
                    <a:pt x="3104" y="715"/>
                    <a:pt x="1987" y="1998"/>
                  </a:cubicBezTo>
                  <a:cubicBezTo>
                    <a:pt x="298" y="3938"/>
                    <a:pt x="1" y="6471"/>
                    <a:pt x="1348" y="7635"/>
                  </a:cubicBezTo>
                  <a:cubicBezTo>
                    <a:pt x="1804" y="8030"/>
                    <a:pt x="2388" y="8217"/>
                    <a:pt x="3028" y="8217"/>
                  </a:cubicBezTo>
                  <a:cubicBezTo>
                    <a:pt x="4275" y="8217"/>
                    <a:pt x="5732" y="7503"/>
                    <a:pt x="6848" y="6220"/>
                  </a:cubicBezTo>
                  <a:cubicBezTo>
                    <a:pt x="8538" y="4280"/>
                    <a:pt x="8811" y="1747"/>
                    <a:pt x="7488" y="582"/>
                  </a:cubicBezTo>
                  <a:cubicBezTo>
                    <a:pt x="7031" y="188"/>
                    <a:pt x="6447" y="1"/>
                    <a:pt x="5808"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34"/>
            <p:cNvSpPr/>
            <p:nvPr/>
          </p:nvSpPr>
          <p:spPr>
            <a:xfrm>
              <a:off x="8310175" y="3197836"/>
              <a:ext cx="141261" cy="131504"/>
            </a:xfrm>
            <a:custGeom>
              <a:avLst/>
              <a:gdLst/>
              <a:ahLst/>
              <a:cxnLst/>
              <a:rect l="l" t="t" r="r" b="b"/>
              <a:pathLst>
                <a:path w="7876" h="7332" extrusionOk="0">
                  <a:moveTo>
                    <a:pt x="5172" y="1"/>
                  </a:moveTo>
                  <a:cubicBezTo>
                    <a:pt x="4067" y="1"/>
                    <a:pt x="2775" y="639"/>
                    <a:pt x="1781" y="1783"/>
                  </a:cubicBezTo>
                  <a:cubicBezTo>
                    <a:pt x="252" y="3518"/>
                    <a:pt x="1" y="5778"/>
                    <a:pt x="1210" y="6805"/>
                  </a:cubicBezTo>
                  <a:cubicBezTo>
                    <a:pt x="1614" y="7162"/>
                    <a:pt x="2134" y="7332"/>
                    <a:pt x="2704" y="7332"/>
                  </a:cubicBezTo>
                  <a:cubicBezTo>
                    <a:pt x="3809" y="7332"/>
                    <a:pt x="5101" y="6694"/>
                    <a:pt x="6095" y="5549"/>
                  </a:cubicBezTo>
                  <a:cubicBezTo>
                    <a:pt x="7601" y="3815"/>
                    <a:pt x="7875" y="1555"/>
                    <a:pt x="6666" y="528"/>
                  </a:cubicBezTo>
                  <a:cubicBezTo>
                    <a:pt x="6262" y="170"/>
                    <a:pt x="5742" y="1"/>
                    <a:pt x="517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9" name="Google Shape;2859;p34"/>
            <p:cNvSpPr/>
            <p:nvPr/>
          </p:nvSpPr>
          <p:spPr>
            <a:xfrm>
              <a:off x="8356437" y="3254108"/>
              <a:ext cx="150677" cy="124814"/>
            </a:xfrm>
            <a:custGeom>
              <a:avLst/>
              <a:gdLst/>
              <a:ahLst/>
              <a:cxnLst/>
              <a:rect l="l" t="t" r="r" b="b"/>
              <a:pathLst>
                <a:path w="8401" h="6959" extrusionOk="0">
                  <a:moveTo>
                    <a:pt x="5497" y="0"/>
                  </a:moveTo>
                  <a:cubicBezTo>
                    <a:pt x="4495" y="0"/>
                    <a:pt x="3334" y="446"/>
                    <a:pt x="2329" y="1294"/>
                  </a:cubicBezTo>
                  <a:cubicBezTo>
                    <a:pt x="594" y="2800"/>
                    <a:pt x="1" y="4992"/>
                    <a:pt x="1051" y="6201"/>
                  </a:cubicBezTo>
                  <a:cubicBezTo>
                    <a:pt x="1491" y="6710"/>
                    <a:pt x="2157" y="6958"/>
                    <a:pt x="2910" y="6958"/>
                  </a:cubicBezTo>
                  <a:cubicBezTo>
                    <a:pt x="3917" y="6958"/>
                    <a:pt x="5081" y="6515"/>
                    <a:pt x="6072" y="5653"/>
                  </a:cubicBezTo>
                  <a:cubicBezTo>
                    <a:pt x="7807" y="4147"/>
                    <a:pt x="8401" y="1956"/>
                    <a:pt x="7351" y="769"/>
                  </a:cubicBezTo>
                  <a:cubicBezTo>
                    <a:pt x="6911" y="251"/>
                    <a:pt x="6249" y="0"/>
                    <a:pt x="549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0" name="Google Shape;2860;p34"/>
            <p:cNvSpPr/>
            <p:nvPr/>
          </p:nvSpPr>
          <p:spPr>
            <a:xfrm>
              <a:off x="8463722" y="3377664"/>
              <a:ext cx="139198" cy="143252"/>
            </a:xfrm>
            <a:custGeom>
              <a:avLst/>
              <a:gdLst/>
              <a:ahLst/>
              <a:cxnLst/>
              <a:rect l="l" t="t" r="r" b="b"/>
              <a:pathLst>
                <a:path w="7761" h="7987" extrusionOk="0">
                  <a:moveTo>
                    <a:pt x="2572" y="0"/>
                  </a:moveTo>
                  <a:cubicBezTo>
                    <a:pt x="2048" y="0"/>
                    <a:pt x="1560" y="285"/>
                    <a:pt x="1027" y="1002"/>
                  </a:cubicBezTo>
                  <a:cubicBezTo>
                    <a:pt x="1027" y="1002"/>
                    <a:pt x="0" y="2235"/>
                    <a:pt x="1666" y="4905"/>
                  </a:cubicBezTo>
                  <a:cubicBezTo>
                    <a:pt x="3355" y="7599"/>
                    <a:pt x="3629" y="7987"/>
                    <a:pt x="3629" y="7987"/>
                  </a:cubicBezTo>
                  <a:cubicBezTo>
                    <a:pt x="3629" y="7987"/>
                    <a:pt x="4702" y="7348"/>
                    <a:pt x="5250" y="6709"/>
                  </a:cubicBezTo>
                  <a:lnTo>
                    <a:pt x="4063" y="5065"/>
                  </a:lnTo>
                  <a:lnTo>
                    <a:pt x="5729" y="6366"/>
                  </a:lnTo>
                  <a:cubicBezTo>
                    <a:pt x="5729" y="6366"/>
                    <a:pt x="6460" y="5727"/>
                    <a:pt x="7099" y="4677"/>
                  </a:cubicBezTo>
                  <a:lnTo>
                    <a:pt x="5798" y="3376"/>
                  </a:lnTo>
                  <a:lnTo>
                    <a:pt x="7555" y="4038"/>
                  </a:lnTo>
                  <a:cubicBezTo>
                    <a:pt x="7555" y="4038"/>
                    <a:pt x="7761" y="3216"/>
                    <a:pt x="7555" y="2623"/>
                  </a:cubicBezTo>
                  <a:cubicBezTo>
                    <a:pt x="7555" y="2623"/>
                    <a:pt x="6916" y="2372"/>
                    <a:pt x="5113" y="1208"/>
                  </a:cubicBezTo>
                  <a:cubicBezTo>
                    <a:pt x="4062" y="525"/>
                    <a:pt x="3283" y="0"/>
                    <a:pt x="257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34"/>
            <p:cNvSpPr/>
            <p:nvPr/>
          </p:nvSpPr>
          <p:spPr>
            <a:xfrm>
              <a:off x="8448565" y="3369180"/>
              <a:ext cx="88853" cy="75437"/>
            </a:xfrm>
            <a:custGeom>
              <a:avLst/>
              <a:gdLst/>
              <a:ahLst/>
              <a:cxnLst/>
              <a:rect l="l" t="t" r="r" b="b"/>
              <a:pathLst>
                <a:path w="4954" h="4206" extrusionOk="0">
                  <a:moveTo>
                    <a:pt x="3026" y="0"/>
                  </a:moveTo>
                  <a:cubicBezTo>
                    <a:pt x="2451" y="0"/>
                    <a:pt x="1816" y="236"/>
                    <a:pt x="1279" y="699"/>
                  </a:cubicBezTo>
                  <a:cubicBezTo>
                    <a:pt x="274" y="1567"/>
                    <a:pt x="1" y="2891"/>
                    <a:pt x="663" y="3667"/>
                  </a:cubicBezTo>
                  <a:cubicBezTo>
                    <a:pt x="971" y="4028"/>
                    <a:pt x="1427" y="4206"/>
                    <a:pt x="1928" y="4206"/>
                  </a:cubicBezTo>
                  <a:cubicBezTo>
                    <a:pt x="2504" y="4206"/>
                    <a:pt x="3138" y="3971"/>
                    <a:pt x="3675" y="3507"/>
                  </a:cubicBezTo>
                  <a:cubicBezTo>
                    <a:pt x="4680" y="2639"/>
                    <a:pt x="4954" y="1316"/>
                    <a:pt x="4292" y="540"/>
                  </a:cubicBezTo>
                  <a:cubicBezTo>
                    <a:pt x="3984" y="178"/>
                    <a:pt x="3527" y="0"/>
                    <a:pt x="30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34"/>
            <p:cNvSpPr/>
            <p:nvPr/>
          </p:nvSpPr>
          <p:spPr>
            <a:xfrm>
              <a:off x="8405981" y="3311007"/>
              <a:ext cx="138391" cy="116904"/>
            </a:xfrm>
            <a:custGeom>
              <a:avLst/>
              <a:gdLst/>
              <a:ahLst/>
              <a:cxnLst/>
              <a:rect l="l" t="t" r="r" b="b"/>
              <a:pathLst>
                <a:path w="7716" h="6518" extrusionOk="0">
                  <a:moveTo>
                    <a:pt x="4703" y="0"/>
                  </a:moveTo>
                  <a:cubicBezTo>
                    <a:pt x="3807" y="0"/>
                    <a:pt x="2818" y="368"/>
                    <a:pt x="1987" y="1089"/>
                  </a:cubicBezTo>
                  <a:cubicBezTo>
                    <a:pt x="434" y="2413"/>
                    <a:pt x="1" y="4490"/>
                    <a:pt x="1051" y="5677"/>
                  </a:cubicBezTo>
                  <a:cubicBezTo>
                    <a:pt x="1530" y="6241"/>
                    <a:pt x="2242" y="6517"/>
                    <a:pt x="3023" y="6517"/>
                  </a:cubicBezTo>
                  <a:cubicBezTo>
                    <a:pt x="3917" y="6517"/>
                    <a:pt x="4901" y="6155"/>
                    <a:pt x="5730" y="5449"/>
                  </a:cubicBezTo>
                  <a:cubicBezTo>
                    <a:pt x="7282" y="4102"/>
                    <a:pt x="7716" y="2048"/>
                    <a:pt x="6666" y="838"/>
                  </a:cubicBezTo>
                  <a:cubicBezTo>
                    <a:pt x="6189" y="276"/>
                    <a:pt x="5481" y="0"/>
                    <a:pt x="4703"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34"/>
            <p:cNvSpPr/>
            <p:nvPr/>
          </p:nvSpPr>
          <p:spPr>
            <a:xfrm>
              <a:off x="6842759" y="3541796"/>
              <a:ext cx="1240820" cy="816751"/>
            </a:xfrm>
            <a:custGeom>
              <a:avLst/>
              <a:gdLst/>
              <a:ahLst/>
              <a:cxnLst/>
              <a:rect l="l" t="t" r="r" b="b"/>
              <a:pathLst>
                <a:path w="69182" h="45538" extrusionOk="0">
                  <a:moveTo>
                    <a:pt x="4383" y="1"/>
                  </a:moveTo>
                  <a:cubicBezTo>
                    <a:pt x="2900" y="1"/>
                    <a:pt x="1439" y="321"/>
                    <a:pt x="800" y="1142"/>
                  </a:cubicBezTo>
                  <a:cubicBezTo>
                    <a:pt x="1" y="2147"/>
                    <a:pt x="1804" y="4543"/>
                    <a:pt x="2603" y="6392"/>
                  </a:cubicBezTo>
                  <a:cubicBezTo>
                    <a:pt x="7533" y="17576"/>
                    <a:pt x="11528" y="28099"/>
                    <a:pt x="16869" y="39397"/>
                  </a:cubicBezTo>
                  <a:cubicBezTo>
                    <a:pt x="17416" y="40584"/>
                    <a:pt x="18010" y="41840"/>
                    <a:pt x="19151" y="43049"/>
                  </a:cubicBezTo>
                  <a:cubicBezTo>
                    <a:pt x="20270" y="44282"/>
                    <a:pt x="22096" y="45492"/>
                    <a:pt x="23305" y="45537"/>
                  </a:cubicBezTo>
                  <a:lnTo>
                    <a:pt x="68134" y="3470"/>
                  </a:lnTo>
                  <a:cubicBezTo>
                    <a:pt x="68176" y="3477"/>
                    <a:pt x="68215" y="3480"/>
                    <a:pt x="68250" y="3480"/>
                  </a:cubicBezTo>
                  <a:cubicBezTo>
                    <a:pt x="69181" y="3480"/>
                    <a:pt x="68247" y="1273"/>
                    <a:pt x="67039" y="526"/>
                  </a:cubicBezTo>
                  <a:cubicBezTo>
                    <a:pt x="66575" y="239"/>
                    <a:pt x="66145" y="149"/>
                    <a:pt x="65737" y="149"/>
                  </a:cubicBezTo>
                  <a:cubicBezTo>
                    <a:pt x="65041" y="149"/>
                    <a:pt x="64408" y="412"/>
                    <a:pt x="63775" y="412"/>
                  </a:cubicBezTo>
                  <a:cubicBezTo>
                    <a:pt x="55626" y="343"/>
                    <a:pt x="47477" y="298"/>
                    <a:pt x="39329" y="229"/>
                  </a:cubicBezTo>
                  <a:cubicBezTo>
                    <a:pt x="27688" y="161"/>
                    <a:pt x="16024" y="92"/>
                    <a:pt x="43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34"/>
            <p:cNvSpPr/>
            <p:nvPr/>
          </p:nvSpPr>
          <p:spPr>
            <a:xfrm>
              <a:off x="6856679" y="3549348"/>
              <a:ext cx="1342802" cy="805918"/>
            </a:xfrm>
            <a:custGeom>
              <a:avLst/>
              <a:gdLst/>
              <a:ahLst/>
              <a:cxnLst/>
              <a:rect l="l" t="t" r="r" b="b"/>
              <a:pathLst>
                <a:path w="74868" h="44934" extrusionOk="0">
                  <a:moveTo>
                    <a:pt x="9992" y="1"/>
                  </a:moveTo>
                  <a:cubicBezTo>
                    <a:pt x="7136" y="1"/>
                    <a:pt x="4080" y="117"/>
                    <a:pt x="2534" y="607"/>
                  </a:cubicBezTo>
                  <a:cubicBezTo>
                    <a:pt x="1" y="1406"/>
                    <a:pt x="3927" y="7135"/>
                    <a:pt x="5228" y="10285"/>
                  </a:cubicBezTo>
                  <a:cubicBezTo>
                    <a:pt x="9154" y="19803"/>
                    <a:pt x="13103" y="29344"/>
                    <a:pt x="17028" y="38862"/>
                  </a:cubicBezTo>
                  <a:cubicBezTo>
                    <a:pt x="17896" y="40939"/>
                    <a:pt x="19539" y="43770"/>
                    <a:pt x="22255" y="44934"/>
                  </a:cubicBezTo>
                  <a:lnTo>
                    <a:pt x="74868" y="18411"/>
                  </a:lnTo>
                  <a:cubicBezTo>
                    <a:pt x="74000" y="14074"/>
                    <a:pt x="73156" y="9760"/>
                    <a:pt x="72289" y="5423"/>
                  </a:cubicBezTo>
                  <a:cubicBezTo>
                    <a:pt x="72083" y="4419"/>
                    <a:pt x="71376" y="2296"/>
                    <a:pt x="70120" y="1246"/>
                  </a:cubicBezTo>
                  <a:cubicBezTo>
                    <a:pt x="69437" y="688"/>
                    <a:pt x="68788" y="537"/>
                    <a:pt x="68156" y="537"/>
                  </a:cubicBezTo>
                  <a:cubicBezTo>
                    <a:pt x="67414" y="537"/>
                    <a:pt x="66697" y="745"/>
                    <a:pt x="65981" y="745"/>
                  </a:cubicBezTo>
                  <a:cubicBezTo>
                    <a:pt x="65961" y="745"/>
                    <a:pt x="65941" y="744"/>
                    <a:pt x="65920" y="744"/>
                  </a:cubicBezTo>
                  <a:cubicBezTo>
                    <a:pt x="47865" y="493"/>
                    <a:pt x="29811" y="265"/>
                    <a:pt x="11756" y="14"/>
                  </a:cubicBezTo>
                  <a:cubicBezTo>
                    <a:pt x="11187" y="6"/>
                    <a:pt x="10594" y="1"/>
                    <a:pt x="9992" y="1"/>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34"/>
            <p:cNvSpPr/>
            <p:nvPr/>
          </p:nvSpPr>
          <p:spPr>
            <a:xfrm>
              <a:off x="6916053" y="3568398"/>
              <a:ext cx="1302268" cy="798744"/>
            </a:xfrm>
            <a:custGeom>
              <a:avLst/>
              <a:gdLst/>
              <a:ahLst/>
              <a:cxnLst/>
              <a:rect l="l" t="t" r="r" b="b"/>
              <a:pathLst>
                <a:path w="72608" h="44534" extrusionOk="0">
                  <a:moveTo>
                    <a:pt x="42667" y="1"/>
                  </a:moveTo>
                  <a:cubicBezTo>
                    <a:pt x="36094" y="1"/>
                    <a:pt x="29088" y="45"/>
                    <a:pt x="24127" y="70"/>
                  </a:cubicBezTo>
                  <a:cubicBezTo>
                    <a:pt x="23128" y="73"/>
                    <a:pt x="22098" y="73"/>
                    <a:pt x="21051" y="73"/>
                  </a:cubicBezTo>
                  <a:cubicBezTo>
                    <a:pt x="20069" y="73"/>
                    <a:pt x="19073" y="73"/>
                    <a:pt x="18078" y="73"/>
                  </a:cubicBezTo>
                  <a:cubicBezTo>
                    <a:pt x="10338" y="73"/>
                    <a:pt x="2615" y="104"/>
                    <a:pt x="1461" y="664"/>
                  </a:cubicBezTo>
                  <a:cubicBezTo>
                    <a:pt x="0" y="1348"/>
                    <a:pt x="3424" y="7945"/>
                    <a:pt x="5524" y="12282"/>
                  </a:cubicBezTo>
                  <a:cubicBezTo>
                    <a:pt x="7624" y="16596"/>
                    <a:pt x="11162" y="28647"/>
                    <a:pt x="12668" y="34057"/>
                  </a:cubicBezTo>
                  <a:cubicBezTo>
                    <a:pt x="14175" y="39444"/>
                    <a:pt x="20726" y="44534"/>
                    <a:pt x="20726" y="44534"/>
                  </a:cubicBezTo>
                  <a:lnTo>
                    <a:pt x="72608" y="11300"/>
                  </a:lnTo>
                  <a:cubicBezTo>
                    <a:pt x="72608" y="11300"/>
                    <a:pt x="71763" y="3129"/>
                    <a:pt x="69367" y="1531"/>
                  </a:cubicBezTo>
                  <a:cubicBezTo>
                    <a:pt x="67495" y="253"/>
                    <a:pt x="64550" y="390"/>
                    <a:pt x="57018" y="139"/>
                  </a:cubicBezTo>
                  <a:cubicBezTo>
                    <a:pt x="53580" y="33"/>
                    <a:pt x="48282" y="1"/>
                    <a:pt x="426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34"/>
            <p:cNvSpPr/>
            <p:nvPr/>
          </p:nvSpPr>
          <p:spPr>
            <a:xfrm>
              <a:off x="8449390" y="3372947"/>
              <a:ext cx="50363" cy="23334"/>
            </a:xfrm>
            <a:custGeom>
              <a:avLst/>
              <a:gdLst/>
              <a:ahLst/>
              <a:cxnLst/>
              <a:rect l="l" t="t" r="r" b="b"/>
              <a:pathLst>
                <a:path w="2808" h="1301" extrusionOk="0">
                  <a:moveTo>
                    <a:pt x="70" y="1"/>
                  </a:moveTo>
                  <a:cubicBezTo>
                    <a:pt x="61" y="1"/>
                    <a:pt x="53" y="3"/>
                    <a:pt x="46" y="10"/>
                  </a:cubicBezTo>
                  <a:cubicBezTo>
                    <a:pt x="0" y="10"/>
                    <a:pt x="0" y="56"/>
                    <a:pt x="0" y="101"/>
                  </a:cubicBezTo>
                  <a:cubicBezTo>
                    <a:pt x="228" y="581"/>
                    <a:pt x="662" y="969"/>
                    <a:pt x="1187" y="1151"/>
                  </a:cubicBezTo>
                  <a:cubicBezTo>
                    <a:pt x="1426" y="1249"/>
                    <a:pt x="1685" y="1300"/>
                    <a:pt x="1942" y="1300"/>
                  </a:cubicBezTo>
                  <a:cubicBezTo>
                    <a:pt x="2227" y="1300"/>
                    <a:pt x="2510" y="1237"/>
                    <a:pt x="2762" y="1106"/>
                  </a:cubicBezTo>
                  <a:cubicBezTo>
                    <a:pt x="2785" y="1083"/>
                    <a:pt x="2808" y="1060"/>
                    <a:pt x="2785" y="1037"/>
                  </a:cubicBezTo>
                  <a:cubicBezTo>
                    <a:pt x="2785" y="991"/>
                    <a:pt x="2739" y="969"/>
                    <a:pt x="2716" y="969"/>
                  </a:cubicBezTo>
                  <a:cubicBezTo>
                    <a:pt x="2507" y="1016"/>
                    <a:pt x="2302" y="1040"/>
                    <a:pt x="2101" y="1040"/>
                  </a:cubicBezTo>
                  <a:cubicBezTo>
                    <a:pt x="1819" y="1040"/>
                    <a:pt x="1545" y="993"/>
                    <a:pt x="1278" y="900"/>
                  </a:cubicBezTo>
                  <a:cubicBezTo>
                    <a:pt x="822" y="740"/>
                    <a:pt x="411" y="444"/>
                    <a:pt x="114" y="33"/>
                  </a:cubicBezTo>
                  <a:cubicBezTo>
                    <a:pt x="114" y="17"/>
                    <a:pt x="92" y="1"/>
                    <a:pt x="70"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7" name="Google Shape;2867;p34"/>
            <p:cNvSpPr/>
            <p:nvPr/>
          </p:nvSpPr>
          <p:spPr>
            <a:xfrm>
              <a:off x="8480494" y="3352228"/>
              <a:ext cx="12304" cy="32768"/>
            </a:xfrm>
            <a:custGeom>
              <a:avLst/>
              <a:gdLst/>
              <a:ahLst/>
              <a:cxnLst/>
              <a:rect l="l" t="t" r="r" b="b"/>
              <a:pathLst>
                <a:path w="686" h="1827" extrusionOk="0">
                  <a:moveTo>
                    <a:pt x="47" y="1"/>
                  </a:moveTo>
                  <a:cubicBezTo>
                    <a:pt x="24" y="1"/>
                    <a:pt x="1" y="47"/>
                    <a:pt x="1" y="92"/>
                  </a:cubicBezTo>
                  <a:cubicBezTo>
                    <a:pt x="47" y="389"/>
                    <a:pt x="115" y="686"/>
                    <a:pt x="206" y="960"/>
                  </a:cubicBezTo>
                  <a:cubicBezTo>
                    <a:pt x="298" y="1256"/>
                    <a:pt x="389" y="1530"/>
                    <a:pt x="549" y="1804"/>
                  </a:cubicBezTo>
                  <a:cubicBezTo>
                    <a:pt x="572" y="1804"/>
                    <a:pt x="594" y="1827"/>
                    <a:pt x="617" y="1827"/>
                  </a:cubicBezTo>
                  <a:cubicBezTo>
                    <a:pt x="663" y="1827"/>
                    <a:pt x="686" y="1781"/>
                    <a:pt x="686" y="1758"/>
                  </a:cubicBezTo>
                  <a:cubicBezTo>
                    <a:pt x="663" y="1439"/>
                    <a:pt x="572" y="1165"/>
                    <a:pt x="480" y="868"/>
                  </a:cubicBezTo>
                  <a:cubicBezTo>
                    <a:pt x="366" y="594"/>
                    <a:pt x="275" y="320"/>
                    <a:pt x="138" y="47"/>
                  </a:cubicBezTo>
                  <a:cubicBezTo>
                    <a:pt x="115" y="24"/>
                    <a:pt x="92" y="1"/>
                    <a:pt x="4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8" name="Google Shape;2868;p34"/>
            <p:cNvSpPr/>
            <p:nvPr/>
          </p:nvSpPr>
          <p:spPr>
            <a:xfrm>
              <a:off x="8401066" y="3321626"/>
              <a:ext cx="45054" cy="21254"/>
            </a:xfrm>
            <a:custGeom>
              <a:avLst/>
              <a:gdLst/>
              <a:ahLst/>
              <a:cxnLst/>
              <a:rect l="l" t="t" r="r" b="b"/>
              <a:pathLst>
                <a:path w="2512" h="1185" extrusionOk="0">
                  <a:moveTo>
                    <a:pt x="81" y="1"/>
                  </a:moveTo>
                  <a:cubicBezTo>
                    <a:pt x="69" y="1"/>
                    <a:pt x="58" y="6"/>
                    <a:pt x="46" y="18"/>
                  </a:cubicBezTo>
                  <a:cubicBezTo>
                    <a:pt x="1" y="41"/>
                    <a:pt x="1" y="86"/>
                    <a:pt x="24" y="109"/>
                  </a:cubicBezTo>
                  <a:cubicBezTo>
                    <a:pt x="298" y="474"/>
                    <a:pt x="686" y="771"/>
                    <a:pt x="1096" y="954"/>
                  </a:cubicBezTo>
                  <a:cubicBezTo>
                    <a:pt x="1422" y="1108"/>
                    <a:pt x="1760" y="1185"/>
                    <a:pt x="2101" y="1185"/>
                  </a:cubicBezTo>
                  <a:cubicBezTo>
                    <a:pt x="2215" y="1185"/>
                    <a:pt x="2329" y="1176"/>
                    <a:pt x="2443" y="1159"/>
                  </a:cubicBezTo>
                  <a:cubicBezTo>
                    <a:pt x="2489" y="1159"/>
                    <a:pt x="2512" y="1136"/>
                    <a:pt x="2512" y="1113"/>
                  </a:cubicBezTo>
                  <a:cubicBezTo>
                    <a:pt x="2512" y="1068"/>
                    <a:pt x="2489" y="1022"/>
                    <a:pt x="2443" y="1022"/>
                  </a:cubicBezTo>
                  <a:cubicBezTo>
                    <a:pt x="2009" y="954"/>
                    <a:pt x="1599" y="862"/>
                    <a:pt x="1211" y="703"/>
                  </a:cubicBezTo>
                  <a:cubicBezTo>
                    <a:pt x="823" y="543"/>
                    <a:pt x="457" y="315"/>
                    <a:pt x="115" y="18"/>
                  </a:cubicBezTo>
                  <a:cubicBezTo>
                    <a:pt x="104" y="6"/>
                    <a:pt x="92" y="1"/>
                    <a:pt x="81"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9" name="Google Shape;2869;p34"/>
            <p:cNvSpPr/>
            <p:nvPr/>
          </p:nvSpPr>
          <p:spPr>
            <a:xfrm>
              <a:off x="8422770" y="3283454"/>
              <a:ext cx="18438" cy="45054"/>
            </a:xfrm>
            <a:custGeom>
              <a:avLst/>
              <a:gdLst/>
              <a:ahLst/>
              <a:cxnLst/>
              <a:rect l="l" t="t" r="r" b="b"/>
              <a:pathLst>
                <a:path w="1028" h="2512" extrusionOk="0">
                  <a:moveTo>
                    <a:pt x="23" y="0"/>
                  </a:moveTo>
                  <a:cubicBezTo>
                    <a:pt x="1" y="23"/>
                    <a:pt x="1" y="69"/>
                    <a:pt x="23" y="114"/>
                  </a:cubicBezTo>
                  <a:cubicBezTo>
                    <a:pt x="252" y="457"/>
                    <a:pt x="457" y="822"/>
                    <a:pt x="571" y="1210"/>
                  </a:cubicBezTo>
                  <a:cubicBezTo>
                    <a:pt x="685" y="1621"/>
                    <a:pt x="731" y="2032"/>
                    <a:pt x="754" y="2443"/>
                  </a:cubicBezTo>
                  <a:cubicBezTo>
                    <a:pt x="754" y="2465"/>
                    <a:pt x="777" y="2511"/>
                    <a:pt x="799" y="2511"/>
                  </a:cubicBezTo>
                  <a:cubicBezTo>
                    <a:pt x="845" y="2511"/>
                    <a:pt x="891" y="2511"/>
                    <a:pt x="891" y="2465"/>
                  </a:cubicBezTo>
                  <a:cubicBezTo>
                    <a:pt x="1028" y="2032"/>
                    <a:pt x="982" y="1552"/>
                    <a:pt x="845" y="1142"/>
                  </a:cubicBezTo>
                  <a:cubicBezTo>
                    <a:pt x="708" y="708"/>
                    <a:pt x="457" y="297"/>
                    <a:pt x="115" y="23"/>
                  </a:cubicBezTo>
                  <a:cubicBezTo>
                    <a:pt x="92" y="0"/>
                    <a:pt x="69" y="0"/>
                    <a:pt x="23"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34"/>
            <p:cNvSpPr/>
            <p:nvPr/>
          </p:nvSpPr>
          <p:spPr>
            <a:xfrm>
              <a:off x="8355629" y="3266252"/>
              <a:ext cx="33181" cy="17021"/>
            </a:xfrm>
            <a:custGeom>
              <a:avLst/>
              <a:gdLst/>
              <a:ahLst/>
              <a:cxnLst/>
              <a:rect l="l" t="t" r="r" b="b"/>
              <a:pathLst>
                <a:path w="1850" h="949" extrusionOk="0">
                  <a:moveTo>
                    <a:pt x="46" y="1"/>
                  </a:moveTo>
                  <a:cubicBezTo>
                    <a:pt x="23" y="23"/>
                    <a:pt x="0" y="69"/>
                    <a:pt x="23" y="92"/>
                  </a:cubicBezTo>
                  <a:cubicBezTo>
                    <a:pt x="183" y="411"/>
                    <a:pt x="457" y="640"/>
                    <a:pt x="776" y="799"/>
                  </a:cubicBezTo>
                  <a:cubicBezTo>
                    <a:pt x="969" y="888"/>
                    <a:pt x="1200" y="948"/>
                    <a:pt x="1426" y="948"/>
                  </a:cubicBezTo>
                  <a:cubicBezTo>
                    <a:pt x="1548" y="948"/>
                    <a:pt x="1668" y="931"/>
                    <a:pt x="1781" y="891"/>
                  </a:cubicBezTo>
                  <a:cubicBezTo>
                    <a:pt x="1803" y="891"/>
                    <a:pt x="1826" y="868"/>
                    <a:pt x="1826" y="822"/>
                  </a:cubicBezTo>
                  <a:cubicBezTo>
                    <a:pt x="1849" y="799"/>
                    <a:pt x="1803" y="754"/>
                    <a:pt x="1781" y="754"/>
                  </a:cubicBezTo>
                  <a:cubicBezTo>
                    <a:pt x="1461" y="708"/>
                    <a:pt x="1164" y="663"/>
                    <a:pt x="890" y="526"/>
                  </a:cubicBezTo>
                  <a:cubicBezTo>
                    <a:pt x="617" y="411"/>
                    <a:pt x="343" y="252"/>
                    <a:pt x="137" y="23"/>
                  </a:cubicBezTo>
                  <a:cubicBezTo>
                    <a:pt x="114" y="1"/>
                    <a:pt x="69" y="1"/>
                    <a:pt x="4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34"/>
            <p:cNvSpPr/>
            <p:nvPr/>
          </p:nvSpPr>
          <p:spPr>
            <a:xfrm>
              <a:off x="8384276" y="3240457"/>
              <a:ext cx="13129" cy="37683"/>
            </a:xfrm>
            <a:custGeom>
              <a:avLst/>
              <a:gdLst/>
              <a:ahLst/>
              <a:cxnLst/>
              <a:rect l="l" t="t" r="r" b="b"/>
              <a:pathLst>
                <a:path w="732" h="2101" extrusionOk="0">
                  <a:moveTo>
                    <a:pt x="47" y="1"/>
                  </a:moveTo>
                  <a:cubicBezTo>
                    <a:pt x="24" y="23"/>
                    <a:pt x="1" y="46"/>
                    <a:pt x="1" y="92"/>
                  </a:cubicBezTo>
                  <a:cubicBezTo>
                    <a:pt x="138" y="411"/>
                    <a:pt x="229" y="731"/>
                    <a:pt x="321" y="1051"/>
                  </a:cubicBezTo>
                  <a:cubicBezTo>
                    <a:pt x="389" y="1393"/>
                    <a:pt x="458" y="1712"/>
                    <a:pt x="526" y="2055"/>
                  </a:cubicBezTo>
                  <a:cubicBezTo>
                    <a:pt x="526" y="2078"/>
                    <a:pt x="549" y="2101"/>
                    <a:pt x="572" y="2101"/>
                  </a:cubicBezTo>
                  <a:cubicBezTo>
                    <a:pt x="617" y="2101"/>
                    <a:pt x="640" y="2078"/>
                    <a:pt x="663" y="2055"/>
                  </a:cubicBezTo>
                  <a:cubicBezTo>
                    <a:pt x="731" y="1690"/>
                    <a:pt x="686" y="1324"/>
                    <a:pt x="594" y="982"/>
                  </a:cubicBezTo>
                  <a:cubicBezTo>
                    <a:pt x="503" y="640"/>
                    <a:pt x="343" y="297"/>
                    <a:pt x="138" y="23"/>
                  </a:cubicBezTo>
                  <a:cubicBezTo>
                    <a:pt x="115" y="1"/>
                    <a:pt x="69" y="1"/>
                    <a:pt x="4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34"/>
            <p:cNvSpPr/>
            <p:nvPr/>
          </p:nvSpPr>
          <p:spPr>
            <a:xfrm>
              <a:off x="8308130" y="3275257"/>
              <a:ext cx="62237" cy="56515"/>
            </a:xfrm>
            <a:custGeom>
              <a:avLst/>
              <a:gdLst/>
              <a:ahLst/>
              <a:cxnLst/>
              <a:rect l="l" t="t" r="r" b="b"/>
              <a:pathLst>
                <a:path w="3470" h="3151" fill="none" extrusionOk="0">
                  <a:moveTo>
                    <a:pt x="571" y="1"/>
                  </a:moveTo>
                  <a:cubicBezTo>
                    <a:pt x="0" y="754"/>
                    <a:pt x="160" y="1964"/>
                    <a:pt x="914" y="2557"/>
                  </a:cubicBezTo>
                  <a:cubicBezTo>
                    <a:pt x="1644" y="3151"/>
                    <a:pt x="2831" y="3059"/>
                    <a:pt x="3470" y="2352"/>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34"/>
            <p:cNvSpPr/>
            <p:nvPr/>
          </p:nvSpPr>
          <p:spPr>
            <a:xfrm>
              <a:off x="8427685" y="3242089"/>
              <a:ext cx="75347" cy="76172"/>
            </a:xfrm>
            <a:custGeom>
              <a:avLst/>
              <a:gdLst/>
              <a:ahLst/>
              <a:cxnLst/>
              <a:rect l="l" t="t" r="r" b="b"/>
              <a:pathLst>
                <a:path w="4201" h="4247" fill="none" extrusionOk="0">
                  <a:moveTo>
                    <a:pt x="0" y="708"/>
                  </a:moveTo>
                  <a:cubicBezTo>
                    <a:pt x="594" y="161"/>
                    <a:pt x="1484" y="1"/>
                    <a:pt x="2260" y="252"/>
                  </a:cubicBezTo>
                  <a:cubicBezTo>
                    <a:pt x="3013" y="503"/>
                    <a:pt x="3630" y="1142"/>
                    <a:pt x="3904" y="1895"/>
                  </a:cubicBezTo>
                  <a:cubicBezTo>
                    <a:pt x="4200" y="2626"/>
                    <a:pt x="4178" y="3493"/>
                    <a:pt x="3904" y="4246"/>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34"/>
            <p:cNvSpPr/>
            <p:nvPr/>
          </p:nvSpPr>
          <p:spPr>
            <a:xfrm>
              <a:off x="8404761" y="3364103"/>
              <a:ext cx="54470" cy="75347"/>
            </a:xfrm>
            <a:custGeom>
              <a:avLst/>
              <a:gdLst/>
              <a:ahLst/>
              <a:cxnLst/>
              <a:rect l="l" t="t" r="r" b="b"/>
              <a:pathLst>
                <a:path w="3037" h="4201" fill="none" extrusionOk="0">
                  <a:moveTo>
                    <a:pt x="502" y="1"/>
                  </a:moveTo>
                  <a:cubicBezTo>
                    <a:pt x="229" y="777"/>
                    <a:pt x="0" y="1621"/>
                    <a:pt x="160" y="2443"/>
                  </a:cubicBezTo>
                  <a:cubicBezTo>
                    <a:pt x="320" y="3242"/>
                    <a:pt x="936" y="4018"/>
                    <a:pt x="1758" y="4132"/>
                  </a:cubicBezTo>
                  <a:cubicBezTo>
                    <a:pt x="2214" y="4201"/>
                    <a:pt x="2671" y="4064"/>
                    <a:pt x="3036" y="3790"/>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34"/>
            <p:cNvSpPr/>
            <p:nvPr/>
          </p:nvSpPr>
          <p:spPr>
            <a:xfrm>
              <a:off x="8300578" y="2969415"/>
              <a:ext cx="393615" cy="491686"/>
            </a:xfrm>
            <a:custGeom>
              <a:avLst/>
              <a:gdLst/>
              <a:ahLst/>
              <a:cxnLst/>
              <a:rect l="l" t="t" r="r" b="b"/>
              <a:pathLst>
                <a:path w="21946" h="27414" extrusionOk="0">
                  <a:moveTo>
                    <a:pt x="33" y="18649"/>
                  </a:moveTo>
                  <a:cubicBezTo>
                    <a:pt x="21" y="18651"/>
                    <a:pt x="12" y="18656"/>
                    <a:pt x="11" y="18669"/>
                  </a:cubicBezTo>
                  <a:lnTo>
                    <a:pt x="11" y="18669"/>
                  </a:lnTo>
                  <a:cubicBezTo>
                    <a:pt x="19" y="18667"/>
                    <a:pt x="33" y="18662"/>
                    <a:pt x="33" y="18649"/>
                  </a:cubicBezTo>
                  <a:close/>
                  <a:moveTo>
                    <a:pt x="11" y="18669"/>
                  </a:moveTo>
                  <a:cubicBezTo>
                    <a:pt x="4" y="18671"/>
                    <a:pt x="1" y="18671"/>
                    <a:pt x="11" y="18671"/>
                  </a:cubicBezTo>
                  <a:cubicBezTo>
                    <a:pt x="11" y="18671"/>
                    <a:pt x="11" y="18670"/>
                    <a:pt x="11" y="18669"/>
                  </a:cubicBezTo>
                  <a:close/>
                  <a:moveTo>
                    <a:pt x="15349" y="0"/>
                  </a:moveTo>
                  <a:lnTo>
                    <a:pt x="13866" y="2968"/>
                  </a:lnTo>
                  <a:lnTo>
                    <a:pt x="13067" y="4383"/>
                  </a:lnTo>
                  <a:lnTo>
                    <a:pt x="12679" y="5113"/>
                  </a:lnTo>
                  <a:lnTo>
                    <a:pt x="12473" y="5456"/>
                  </a:lnTo>
                  <a:lnTo>
                    <a:pt x="12268" y="5798"/>
                  </a:lnTo>
                  <a:lnTo>
                    <a:pt x="11400" y="7190"/>
                  </a:lnTo>
                  <a:cubicBezTo>
                    <a:pt x="11264" y="7418"/>
                    <a:pt x="11127" y="7647"/>
                    <a:pt x="10967" y="7852"/>
                  </a:cubicBezTo>
                  <a:lnTo>
                    <a:pt x="10510" y="8514"/>
                  </a:lnTo>
                  <a:lnTo>
                    <a:pt x="9597" y="9838"/>
                  </a:lnTo>
                  <a:lnTo>
                    <a:pt x="8616" y="11093"/>
                  </a:lnTo>
                  <a:cubicBezTo>
                    <a:pt x="7292" y="12737"/>
                    <a:pt x="5900" y="14289"/>
                    <a:pt x="4393" y="15636"/>
                  </a:cubicBezTo>
                  <a:cubicBezTo>
                    <a:pt x="3617" y="16275"/>
                    <a:pt x="2864" y="16914"/>
                    <a:pt x="2088" y="17462"/>
                  </a:cubicBezTo>
                  <a:cubicBezTo>
                    <a:pt x="1677" y="17735"/>
                    <a:pt x="1289" y="17964"/>
                    <a:pt x="924" y="18192"/>
                  </a:cubicBezTo>
                  <a:cubicBezTo>
                    <a:pt x="741" y="18306"/>
                    <a:pt x="536" y="18420"/>
                    <a:pt x="376" y="18512"/>
                  </a:cubicBezTo>
                  <a:lnTo>
                    <a:pt x="125" y="18626"/>
                  </a:lnTo>
                  <a:lnTo>
                    <a:pt x="33" y="18649"/>
                  </a:lnTo>
                  <a:cubicBezTo>
                    <a:pt x="33" y="18649"/>
                    <a:pt x="33" y="18649"/>
                    <a:pt x="33" y="18649"/>
                  </a:cubicBezTo>
                  <a:lnTo>
                    <a:pt x="33" y="18649"/>
                  </a:lnTo>
                  <a:cubicBezTo>
                    <a:pt x="40" y="18649"/>
                    <a:pt x="48" y="18649"/>
                    <a:pt x="56" y="18649"/>
                  </a:cubicBezTo>
                  <a:lnTo>
                    <a:pt x="4005" y="27413"/>
                  </a:lnTo>
                  <a:lnTo>
                    <a:pt x="4256" y="27276"/>
                  </a:lnTo>
                  <a:lnTo>
                    <a:pt x="4416" y="27185"/>
                  </a:lnTo>
                  <a:lnTo>
                    <a:pt x="4713" y="27025"/>
                  </a:lnTo>
                  <a:cubicBezTo>
                    <a:pt x="4895" y="26911"/>
                    <a:pt x="5055" y="26820"/>
                    <a:pt x="5238" y="26706"/>
                  </a:cubicBezTo>
                  <a:cubicBezTo>
                    <a:pt x="5397" y="26615"/>
                    <a:pt x="5557" y="26500"/>
                    <a:pt x="5694" y="26409"/>
                  </a:cubicBezTo>
                  <a:lnTo>
                    <a:pt x="6151" y="26090"/>
                  </a:lnTo>
                  <a:cubicBezTo>
                    <a:pt x="6721" y="25656"/>
                    <a:pt x="7292" y="25245"/>
                    <a:pt x="7794" y="24788"/>
                  </a:cubicBezTo>
                  <a:cubicBezTo>
                    <a:pt x="8844" y="23921"/>
                    <a:pt x="9780" y="22985"/>
                    <a:pt x="10693" y="22027"/>
                  </a:cubicBezTo>
                  <a:cubicBezTo>
                    <a:pt x="12496" y="20132"/>
                    <a:pt x="14025" y="18078"/>
                    <a:pt x="15418" y="15978"/>
                  </a:cubicBezTo>
                  <a:lnTo>
                    <a:pt x="16445" y="14380"/>
                  </a:lnTo>
                  <a:lnTo>
                    <a:pt x="17358" y="12760"/>
                  </a:lnTo>
                  <a:lnTo>
                    <a:pt x="17837" y="11961"/>
                  </a:lnTo>
                  <a:cubicBezTo>
                    <a:pt x="17974" y="11687"/>
                    <a:pt x="18111" y="11413"/>
                    <a:pt x="18248" y="11116"/>
                  </a:cubicBezTo>
                  <a:lnTo>
                    <a:pt x="19093" y="9473"/>
                  </a:lnTo>
                  <a:lnTo>
                    <a:pt x="19298" y="9062"/>
                  </a:lnTo>
                  <a:lnTo>
                    <a:pt x="19481" y="8628"/>
                  </a:lnTo>
                  <a:lnTo>
                    <a:pt x="19869" y="7807"/>
                  </a:lnTo>
                  <a:lnTo>
                    <a:pt x="20599" y="6117"/>
                  </a:lnTo>
                  <a:lnTo>
                    <a:pt x="21946" y="2716"/>
                  </a:lnTo>
                  <a:lnTo>
                    <a:pt x="15349" y="0"/>
                  </a:ln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34"/>
            <p:cNvSpPr/>
            <p:nvPr/>
          </p:nvSpPr>
          <p:spPr>
            <a:xfrm>
              <a:off x="8573759" y="2829205"/>
              <a:ext cx="169491" cy="191068"/>
            </a:xfrm>
            <a:custGeom>
              <a:avLst/>
              <a:gdLst/>
              <a:ahLst/>
              <a:cxnLst/>
              <a:rect l="l" t="t" r="r" b="b"/>
              <a:pathLst>
                <a:path w="9450" h="10653" extrusionOk="0">
                  <a:moveTo>
                    <a:pt x="6356" y="0"/>
                  </a:moveTo>
                  <a:cubicBezTo>
                    <a:pt x="5605" y="0"/>
                    <a:pt x="4839" y="2392"/>
                    <a:pt x="4488" y="3648"/>
                  </a:cubicBezTo>
                  <a:lnTo>
                    <a:pt x="4488" y="3648"/>
                  </a:lnTo>
                  <a:cubicBezTo>
                    <a:pt x="4766" y="2515"/>
                    <a:pt x="5187" y="464"/>
                    <a:pt x="4679" y="153"/>
                  </a:cubicBezTo>
                  <a:cubicBezTo>
                    <a:pt x="4651" y="136"/>
                    <a:pt x="4620" y="127"/>
                    <a:pt x="4587" y="127"/>
                  </a:cubicBezTo>
                  <a:cubicBezTo>
                    <a:pt x="3788" y="127"/>
                    <a:pt x="1872" y="4992"/>
                    <a:pt x="1872" y="4992"/>
                  </a:cubicBezTo>
                  <a:cubicBezTo>
                    <a:pt x="1872" y="4992"/>
                    <a:pt x="1309" y="1776"/>
                    <a:pt x="825" y="1776"/>
                  </a:cubicBezTo>
                  <a:cubicBezTo>
                    <a:pt x="793" y="1776"/>
                    <a:pt x="762" y="1790"/>
                    <a:pt x="731" y="1819"/>
                  </a:cubicBezTo>
                  <a:cubicBezTo>
                    <a:pt x="228" y="2298"/>
                    <a:pt x="160" y="6042"/>
                    <a:pt x="0" y="7936"/>
                  </a:cubicBezTo>
                  <a:lnTo>
                    <a:pt x="6597" y="10652"/>
                  </a:lnTo>
                  <a:cubicBezTo>
                    <a:pt x="6597" y="10652"/>
                    <a:pt x="8058" y="6453"/>
                    <a:pt x="8103" y="6338"/>
                  </a:cubicBezTo>
                  <a:cubicBezTo>
                    <a:pt x="8400" y="5631"/>
                    <a:pt x="9450" y="2960"/>
                    <a:pt x="8902" y="2550"/>
                  </a:cubicBezTo>
                  <a:cubicBezTo>
                    <a:pt x="8862" y="2519"/>
                    <a:pt x="8819" y="2504"/>
                    <a:pt x="8774" y="2504"/>
                  </a:cubicBezTo>
                  <a:cubicBezTo>
                    <a:pt x="8125" y="2504"/>
                    <a:pt x="6967" y="5467"/>
                    <a:pt x="6940" y="5538"/>
                  </a:cubicBezTo>
                  <a:lnTo>
                    <a:pt x="6940" y="5538"/>
                  </a:lnTo>
                  <a:cubicBezTo>
                    <a:pt x="6972" y="5456"/>
                    <a:pt x="8506" y="1496"/>
                    <a:pt x="7738" y="1112"/>
                  </a:cubicBezTo>
                  <a:cubicBezTo>
                    <a:pt x="7705" y="1094"/>
                    <a:pt x="7670" y="1086"/>
                    <a:pt x="7635" y="1086"/>
                  </a:cubicBezTo>
                  <a:cubicBezTo>
                    <a:pt x="6863" y="1086"/>
                    <a:pt x="5570" y="4923"/>
                    <a:pt x="5570" y="4923"/>
                  </a:cubicBezTo>
                  <a:cubicBezTo>
                    <a:pt x="5570" y="4923"/>
                    <a:pt x="7145" y="221"/>
                    <a:pt x="6460" y="16"/>
                  </a:cubicBezTo>
                  <a:cubicBezTo>
                    <a:pt x="6425" y="5"/>
                    <a:pt x="6391" y="0"/>
                    <a:pt x="6356"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34"/>
            <p:cNvSpPr/>
            <p:nvPr/>
          </p:nvSpPr>
          <p:spPr>
            <a:xfrm>
              <a:off x="8613473" y="2917478"/>
              <a:ext cx="89265" cy="30760"/>
            </a:xfrm>
            <a:custGeom>
              <a:avLst/>
              <a:gdLst/>
              <a:ahLst/>
              <a:cxnLst/>
              <a:rect l="l" t="t" r="r" b="b"/>
              <a:pathLst>
                <a:path w="4977" h="1715" extrusionOk="0">
                  <a:moveTo>
                    <a:pt x="169" y="0"/>
                  </a:moveTo>
                  <a:cubicBezTo>
                    <a:pt x="113" y="0"/>
                    <a:pt x="57" y="1"/>
                    <a:pt x="0" y="2"/>
                  </a:cubicBezTo>
                  <a:cubicBezTo>
                    <a:pt x="0" y="2"/>
                    <a:pt x="0" y="25"/>
                    <a:pt x="0" y="25"/>
                  </a:cubicBezTo>
                  <a:cubicBezTo>
                    <a:pt x="890" y="231"/>
                    <a:pt x="1712" y="413"/>
                    <a:pt x="2534" y="710"/>
                  </a:cubicBezTo>
                  <a:cubicBezTo>
                    <a:pt x="3356" y="961"/>
                    <a:pt x="4132" y="1326"/>
                    <a:pt x="4953" y="1714"/>
                  </a:cubicBezTo>
                  <a:cubicBezTo>
                    <a:pt x="4953" y="1714"/>
                    <a:pt x="4953" y="1714"/>
                    <a:pt x="4976" y="1691"/>
                  </a:cubicBezTo>
                  <a:cubicBezTo>
                    <a:pt x="4269" y="1144"/>
                    <a:pt x="3470" y="710"/>
                    <a:pt x="2625" y="413"/>
                  </a:cubicBezTo>
                  <a:cubicBezTo>
                    <a:pt x="1834" y="157"/>
                    <a:pt x="1003" y="0"/>
                    <a:pt x="169"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8" name="Google Shape;2878;p34"/>
            <p:cNvSpPr/>
            <p:nvPr/>
          </p:nvSpPr>
          <p:spPr>
            <a:xfrm>
              <a:off x="8313870" y="3252798"/>
              <a:ext cx="157618" cy="228500"/>
            </a:xfrm>
            <a:custGeom>
              <a:avLst/>
              <a:gdLst/>
              <a:ahLst/>
              <a:cxnLst/>
              <a:rect l="l" t="t" r="r" b="b"/>
              <a:pathLst>
                <a:path w="8788" h="12740" extrusionOk="0">
                  <a:moveTo>
                    <a:pt x="3185" y="1"/>
                  </a:moveTo>
                  <a:cubicBezTo>
                    <a:pt x="2719" y="1"/>
                    <a:pt x="1479" y="1031"/>
                    <a:pt x="396" y="1031"/>
                  </a:cubicBezTo>
                  <a:cubicBezTo>
                    <a:pt x="261" y="1031"/>
                    <a:pt x="129" y="1015"/>
                    <a:pt x="0" y="979"/>
                  </a:cubicBezTo>
                  <a:lnTo>
                    <a:pt x="0" y="979"/>
                  </a:lnTo>
                  <a:lnTo>
                    <a:pt x="114" y="12688"/>
                  </a:lnTo>
                  <a:cubicBezTo>
                    <a:pt x="261" y="12723"/>
                    <a:pt x="419" y="12739"/>
                    <a:pt x="586" y="12739"/>
                  </a:cubicBezTo>
                  <a:cubicBezTo>
                    <a:pt x="3381" y="12739"/>
                    <a:pt x="8788" y="8146"/>
                    <a:pt x="8788" y="8146"/>
                  </a:cubicBezTo>
                  <a:cubicBezTo>
                    <a:pt x="8788" y="8146"/>
                    <a:pt x="6094" y="4015"/>
                    <a:pt x="3333" y="66"/>
                  </a:cubicBezTo>
                  <a:cubicBezTo>
                    <a:pt x="3300" y="21"/>
                    <a:pt x="3250" y="1"/>
                    <a:pt x="31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9" name="Google Shape;2879;p34"/>
            <p:cNvSpPr/>
            <p:nvPr/>
          </p:nvSpPr>
          <p:spPr>
            <a:xfrm>
              <a:off x="8365047" y="3250233"/>
              <a:ext cx="115451" cy="154695"/>
            </a:xfrm>
            <a:custGeom>
              <a:avLst/>
              <a:gdLst/>
              <a:ahLst/>
              <a:cxnLst/>
              <a:rect l="l" t="t" r="r" b="b"/>
              <a:pathLst>
                <a:path w="6437" h="8625" extrusionOk="0">
                  <a:moveTo>
                    <a:pt x="1033" y="0"/>
                  </a:moveTo>
                  <a:cubicBezTo>
                    <a:pt x="1016" y="0"/>
                    <a:pt x="999" y="1"/>
                    <a:pt x="982" y="3"/>
                  </a:cubicBezTo>
                  <a:lnTo>
                    <a:pt x="343" y="118"/>
                  </a:lnTo>
                  <a:cubicBezTo>
                    <a:pt x="137" y="163"/>
                    <a:pt x="0" y="346"/>
                    <a:pt x="46" y="528"/>
                  </a:cubicBezTo>
                  <a:cubicBezTo>
                    <a:pt x="639" y="3245"/>
                    <a:pt x="4634" y="7787"/>
                    <a:pt x="5273" y="8494"/>
                  </a:cubicBezTo>
                  <a:cubicBezTo>
                    <a:pt x="5352" y="8588"/>
                    <a:pt x="5442" y="8625"/>
                    <a:pt x="5534" y="8625"/>
                  </a:cubicBezTo>
                  <a:cubicBezTo>
                    <a:pt x="5895" y="8625"/>
                    <a:pt x="6300" y="8061"/>
                    <a:pt x="6300" y="8061"/>
                  </a:cubicBezTo>
                  <a:cubicBezTo>
                    <a:pt x="6437" y="7947"/>
                    <a:pt x="6437" y="7741"/>
                    <a:pt x="6300" y="7604"/>
                  </a:cubicBezTo>
                  <a:cubicBezTo>
                    <a:pt x="5729" y="6988"/>
                    <a:pt x="1918" y="2605"/>
                    <a:pt x="1393" y="277"/>
                  </a:cubicBezTo>
                  <a:cubicBezTo>
                    <a:pt x="1351" y="110"/>
                    <a:pt x="1214" y="0"/>
                    <a:pt x="1033"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0" name="Google Shape;2880;p34"/>
            <p:cNvSpPr/>
            <p:nvPr/>
          </p:nvSpPr>
          <p:spPr>
            <a:xfrm>
              <a:off x="8420725" y="3053867"/>
              <a:ext cx="136346" cy="164075"/>
            </a:xfrm>
            <a:custGeom>
              <a:avLst/>
              <a:gdLst/>
              <a:ahLst/>
              <a:cxnLst/>
              <a:rect l="l" t="t" r="r" b="b"/>
              <a:pathLst>
                <a:path w="7602" h="9148" extrusionOk="0">
                  <a:moveTo>
                    <a:pt x="4476" y="1"/>
                  </a:moveTo>
                  <a:cubicBezTo>
                    <a:pt x="2950" y="1"/>
                    <a:pt x="1351" y="1501"/>
                    <a:pt x="708" y="3692"/>
                  </a:cubicBezTo>
                  <a:cubicBezTo>
                    <a:pt x="0" y="6180"/>
                    <a:pt x="799" y="8577"/>
                    <a:pt x="2511" y="9056"/>
                  </a:cubicBezTo>
                  <a:cubicBezTo>
                    <a:pt x="2721" y="9118"/>
                    <a:pt x="2936" y="9147"/>
                    <a:pt x="3151" y="9147"/>
                  </a:cubicBezTo>
                  <a:cubicBezTo>
                    <a:pt x="4686" y="9147"/>
                    <a:pt x="6273" y="7635"/>
                    <a:pt x="6894" y="5472"/>
                  </a:cubicBezTo>
                  <a:cubicBezTo>
                    <a:pt x="7601" y="2984"/>
                    <a:pt x="6802" y="588"/>
                    <a:pt x="5090" y="86"/>
                  </a:cubicBezTo>
                  <a:cubicBezTo>
                    <a:pt x="4889" y="28"/>
                    <a:pt x="4683" y="1"/>
                    <a:pt x="447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1" name="Google Shape;2881;p34"/>
            <p:cNvSpPr/>
            <p:nvPr/>
          </p:nvSpPr>
          <p:spPr>
            <a:xfrm>
              <a:off x="8492369" y="3091680"/>
              <a:ext cx="121603" cy="146480"/>
            </a:xfrm>
            <a:custGeom>
              <a:avLst/>
              <a:gdLst/>
              <a:ahLst/>
              <a:cxnLst/>
              <a:rect l="l" t="t" r="r" b="b"/>
              <a:pathLst>
                <a:path w="6780" h="8167" extrusionOk="0">
                  <a:moveTo>
                    <a:pt x="3985" y="0"/>
                  </a:moveTo>
                  <a:cubicBezTo>
                    <a:pt x="2608" y="0"/>
                    <a:pt x="1180" y="1348"/>
                    <a:pt x="617" y="3296"/>
                  </a:cubicBezTo>
                  <a:cubicBezTo>
                    <a:pt x="1" y="5510"/>
                    <a:pt x="708" y="7655"/>
                    <a:pt x="2238" y="8089"/>
                  </a:cubicBezTo>
                  <a:cubicBezTo>
                    <a:pt x="2419" y="8141"/>
                    <a:pt x="2603" y="8166"/>
                    <a:pt x="2789" y="8166"/>
                  </a:cubicBezTo>
                  <a:cubicBezTo>
                    <a:pt x="4150" y="8166"/>
                    <a:pt x="5579" y="6819"/>
                    <a:pt x="6141" y="4871"/>
                  </a:cubicBezTo>
                  <a:cubicBezTo>
                    <a:pt x="6780" y="2680"/>
                    <a:pt x="6050" y="534"/>
                    <a:pt x="4543" y="77"/>
                  </a:cubicBezTo>
                  <a:cubicBezTo>
                    <a:pt x="4359" y="25"/>
                    <a:pt x="4173" y="0"/>
                    <a:pt x="3985"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34"/>
            <p:cNvSpPr/>
            <p:nvPr/>
          </p:nvSpPr>
          <p:spPr>
            <a:xfrm>
              <a:off x="8557877" y="3120022"/>
              <a:ext cx="127755" cy="142606"/>
            </a:xfrm>
            <a:custGeom>
              <a:avLst/>
              <a:gdLst/>
              <a:ahLst/>
              <a:cxnLst/>
              <a:rect l="l" t="t" r="r" b="b"/>
              <a:pathLst>
                <a:path w="7123" h="7951" extrusionOk="0">
                  <a:moveTo>
                    <a:pt x="4409" y="1"/>
                  </a:moveTo>
                  <a:cubicBezTo>
                    <a:pt x="3134" y="1"/>
                    <a:pt x="1713" y="1088"/>
                    <a:pt x="937" y="2789"/>
                  </a:cubicBezTo>
                  <a:cubicBezTo>
                    <a:pt x="1" y="4889"/>
                    <a:pt x="389" y="7125"/>
                    <a:pt x="1827" y="7765"/>
                  </a:cubicBezTo>
                  <a:cubicBezTo>
                    <a:pt x="2105" y="7890"/>
                    <a:pt x="2400" y="7950"/>
                    <a:pt x="2702" y="7950"/>
                  </a:cubicBezTo>
                  <a:cubicBezTo>
                    <a:pt x="3989" y="7950"/>
                    <a:pt x="5406" y="6863"/>
                    <a:pt x="6164" y="5162"/>
                  </a:cubicBezTo>
                  <a:cubicBezTo>
                    <a:pt x="7122" y="3063"/>
                    <a:pt x="6712" y="848"/>
                    <a:pt x="5274" y="187"/>
                  </a:cubicBezTo>
                  <a:cubicBezTo>
                    <a:pt x="5000" y="61"/>
                    <a:pt x="4709" y="1"/>
                    <a:pt x="4409"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34"/>
            <p:cNvSpPr/>
            <p:nvPr/>
          </p:nvSpPr>
          <p:spPr>
            <a:xfrm>
              <a:off x="8693415" y="3210823"/>
              <a:ext cx="136328" cy="125029"/>
            </a:xfrm>
            <a:custGeom>
              <a:avLst/>
              <a:gdLst/>
              <a:ahLst/>
              <a:cxnLst/>
              <a:rect l="l" t="t" r="r" b="b"/>
              <a:pathLst>
                <a:path w="7601" h="6971" extrusionOk="0">
                  <a:moveTo>
                    <a:pt x="2336" y="1"/>
                  </a:moveTo>
                  <a:cubicBezTo>
                    <a:pt x="1319" y="1"/>
                    <a:pt x="692" y="362"/>
                    <a:pt x="388" y="1744"/>
                  </a:cubicBezTo>
                  <a:cubicBezTo>
                    <a:pt x="388" y="1744"/>
                    <a:pt x="0" y="3296"/>
                    <a:pt x="2648" y="5008"/>
                  </a:cubicBezTo>
                  <a:cubicBezTo>
                    <a:pt x="5296" y="6720"/>
                    <a:pt x="5706" y="6971"/>
                    <a:pt x="5706" y="6971"/>
                  </a:cubicBezTo>
                  <a:cubicBezTo>
                    <a:pt x="5706" y="6971"/>
                    <a:pt x="6391" y="5921"/>
                    <a:pt x="6619" y="5122"/>
                  </a:cubicBezTo>
                  <a:lnTo>
                    <a:pt x="4885" y="4141"/>
                  </a:lnTo>
                  <a:lnTo>
                    <a:pt x="6939" y="4620"/>
                  </a:lnTo>
                  <a:cubicBezTo>
                    <a:pt x="6939" y="4620"/>
                    <a:pt x="7304" y="3730"/>
                    <a:pt x="7464" y="2497"/>
                  </a:cubicBezTo>
                  <a:lnTo>
                    <a:pt x="5729" y="1881"/>
                  </a:lnTo>
                  <a:lnTo>
                    <a:pt x="7601" y="1744"/>
                  </a:lnTo>
                  <a:cubicBezTo>
                    <a:pt x="7601" y="1744"/>
                    <a:pt x="7441" y="899"/>
                    <a:pt x="7007" y="466"/>
                  </a:cubicBezTo>
                  <a:cubicBezTo>
                    <a:pt x="7007" y="466"/>
                    <a:pt x="6995" y="466"/>
                    <a:pt x="6969" y="466"/>
                  </a:cubicBezTo>
                  <a:cubicBezTo>
                    <a:pt x="6799" y="466"/>
                    <a:pt x="6037" y="449"/>
                    <a:pt x="4177" y="192"/>
                  </a:cubicBezTo>
                  <a:cubicBezTo>
                    <a:pt x="3459" y="92"/>
                    <a:pt x="2848" y="1"/>
                    <a:pt x="233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34"/>
            <p:cNvSpPr/>
            <p:nvPr/>
          </p:nvSpPr>
          <p:spPr>
            <a:xfrm>
              <a:off x="8677845" y="3194877"/>
              <a:ext cx="79849" cy="83024"/>
            </a:xfrm>
            <a:custGeom>
              <a:avLst/>
              <a:gdLst/>
              <a:ahLst/>
              <a:cxnLst/>
              <a:rect l="l" t="t" r="r" b="b"/>
              <a:pathLst>
                <a:path w="4452" h="4629" extrusionOk="0">
                  <a:moveTo>
                    <a:pt x="2597" y="0"/>
                  </a:moveTo>
                  <a:cubicBezTo>
                    <a:pt x="1786" y="0"/>
                    <a:pt x="945" y="617"/>
                    <a:pt x="526" y="1583"/>
                  </a:cubicBezTo>
                  <a:cubicBezTo>
                    <a:pt x="1" y="2793"/>
                    <a:pt x="343" y="4117"/>
                    <a:pt x="1279" y="4505"/>
                  </a:cubicBezTo>
                  <a:cubicBezTo>
                    <a:pt x="1471" y="4589"/>
                    <a:pt x="1673" y="4629"/>
                    <a:pt x="1878" y="4629"/>
                  </a:cubicBezTo>
                  <a:cubicBezTo>
                    <a:pt x="2673" y="4629"/>
                    <a:pt x="3509" y="4024"/>
                    <a:pt x="3927" y="3044"/>
                  </a:cubicBezTo>
                  <a:cubicBezTo>
                    <a:pt x="4452" y="1834"/>
                    <a:pt x="4132" y="533"/>
                    <a:pt x="3196" y="122"/>
                  </a:cubicBezTo>
                  <a:cubicBezTo>
                    <a:pt x="3003" y="39"/>
                    <a:pt x="2801" y="0"/>
                    <a:pt x="2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34"/>
            <p:cNvSpPr/>
            <p:nvPr/>
          </p:nvSpPr>
          <p:spPr>
            <a:xfrm>
              <a:off x="8621341" y="3156920"/>
              <a:ext cx="124061" cy="128598"/>
            </a:xfrm>
            <a:custGeom>
              <a:avLst/>
              <a:gdLst/>
              <a:ahLst/>
              <a:cxnLst/>
              <a:rect l="l" t="t" r="r" b="b"/>
              <a:pathLst>
                <a:path w="6917" h="7170" extrusionOk="0">
                  <a:moveTo>
                    <a:pt x="4022" y="0"/>
                  </a:moveTo>
                  <a:cubicBezTo>
                    <a:pt x="2801" y="0"/>
                    <a:pt x="1511" y="922"/>
                    <a:pt x="845" y="2398"/>
                  </a:cubicBezTo>
                  <a:cubicBezTo>
                    <a:pt x="1" y="4270"/>
                    <a:pt x="480" y="6301"/>
                    <a:pt x="1918" y="6963"/>
                  </a:cubicBezTo>
                  <a:cubicBezTo>
                    <a:pt x="2223" y="7103"/>
                    <a:pt x="2546" y="7170"/>
                    <a:pt x="2876" y="7170"/>
                  </a:cubicBezTo>
                  <a:cubicBezTo>
                    <a:pt x="4102" y="7170"/>
                    <a:pt x="5407" y="6247"/>
                    <a:pt x="6072" y="4772"/>
                  </a:cubicBezTo>
                  <a:cubicBezTo>
                    <a:pt x="6917" y="2900"/>
                    <a:pt x="6438" y="846"/>
                    <a:pt x="4977" y="207"/>
                  </a:cubicBezTo>
                  <a:cubicBezTo>
                    <a:pt x="4672" y="67"/>
                    <a:pt x="4350" y="0"/>
                    <a:pt x="402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34"/>
            <p:cNvSpPr/>
            <p:nvPr/>
          </p:nvSpPr>
          <p:spPr>
            <a:xfrm>
              <a:off x="8478037" y="3040646"/>
              <a:ext cx="83131" cy="76172"/>
            </a:xfrm>
            <a:custGeom>
              <a:avLst/>
              <a:gdLst/>
              <a:ahLst/>
              <a:cxnLst/>
              <a:rect l="l" t="t" r="r" b="b"/>
              <a:pathLst>
                <a:path w="4635" h="4247" fill="none" extrusionOk="0">
                  <a:moveTo>
                    <a:pt x="1" y="412"/>
                  </a:moveTo>
                  <a:cubicBezTo>
                    <a:pt x="1119" y="1"/>
                    <a:pt x="2443" y="252"/>
                    <a:pt x="3333" y="1051"/>
                  </a:cubicBezTo>
                  <a:cubicBezTo>
                    <a:pt x="4224" y="1827"/>
                    <a:pt x="4635" y="3105"/>
                    <a:pt x="4383" y="4246"/>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34"/>
            <p:cNvSpPr/>
            <p:nvPr/>
          </p:nvSpPr>
          <p:spPr>
            <a:xfrm>
              <a:off x="8545608" y="3088146"/>
              <a:ext cx="73285" cy="54883"/>
            </a:xfrm>
            <a:custGeom>
              <a:avLst/>
              <a:gdLst/>
              <a:ahLst/>
              <a:cxnLst/>
              <a:rect l="l" t="t" r="r" b="b"/>
              <a:pathLst>
                <a:path w="4086" h="3060" fill="none" extrusionOk="0">
                  <a:moveTo>
                    <a:pt x="0" y="663"/>
                  </a:moveTo>
                  <a:cubicBezTo>
                    <a:pt x="776" y="69"/>
                    <a:pt x="1940" y="1"/>
                    <a:pt x="2785" y="526"/>
                  </a:cubicBezTo>
                  <a:cubicBezTo>
                    <a:pt x="3629" y="1028"/>
                    <a:pt x="4086" y="2078"/>
                    <a:pt x="3926" y="3059"/>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34"/>
            <p:cNvSpPr/>
            <p:nvPr/>
          </p:nvSpPr>
          <p:spPr>
            <a:xfrm>
              <a:off x="8497284" y="3198285"/>
              <a:ext cx="80674" cy="50381"/>
            </a:xfrm>
            <a:custGeom>
              <a:avLst/>
              <a:gdLst/>
              <a:ahLst/>
              <a:cxnLst/>
              <a:rect l="l" t="t" r="r" b="b"/>
              <a:pathLst>
                <a:path w="4498" h="2809" fill="none" extrusionOk="0">
                  <a:moveTo>
                    <a:pt x="1" y="1"/>
                  </a:moveTo>
                  <a:cubicBezTo>
                    <a:pt x="183" y="685"/>
                    <a:pt x="480" y="1324"/>
                    <a:pt x="937" y="1849"/>
                  </a:cubicBezTo>
                  <a:cubicBezTo>
                    <a:pt x="1416" y="2374"/>
                    <a:pt x="2055" y="2740"/>
                    <a:pt x="2763" y="2785"/>
                  </a:cubicBezTo>
                  <a:cubicBezTo>
                    <a:pt x="3470" y="2808"/>
                    <a:pt x="4178" y="2466"/>
                    <a:pt x="4497" y="1827"/>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34"/>
            <p:cNvSpPr/>
            <p:nvPr/>
          </p:nvSpPr>
          <p:spPr>
            <a:xfrm>
              <a:off x="8665970" y="3151198"/>
              <a:ext cx="80262" cy="78630"/>
            </a:xfrm>
            <a:custGeom>
              <a:avLst/>
              <a:gdLst/>
              <a:ahLst/>
              <a:cxnLst/>
              <a:rect l="l" t="t" r="r" b="b"/>
              <a:pathLst>
                <a:path w="4475" h="4384" fill="none" extrusionOk="0">
                  <a:moveTo>
                    <a:pt x="115" y="1530"/>
                  </a:moveTo>
                  <a:cubicBezTo>
                    <a:pt x="1" y="1028"/>
                    <a:pt x="343" y="480"/>
                    <a:pt x="823" y="229"/>
                  </a:cubicBezTo>
                  <a:cubicBezTo>
                    <a:pt x="1279" y="1"/>
                    <a:pt x="1850" y="24"/>
                    <a:pt x="2352" y="206"/>
                  </a:cubicBezTo>
                  <a:cubicBezTo>
                    <a:pt x="3174" y="480"/>
                    <a:pt x="3835" y="1119"/>
                    <a:pt x="4155" y="1895"/>
                  </a:cubicBezTo>
                  <a:cubicBezTo>
                    <a:pt x="4475" y="2694"/>
                    <a:pt x="4429" y="3630"/>
                    <a:pt x="4018" y="4383"/>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34"/>
            <p:cNvSpPr/>
            <p:nvPr/>
          </p:nvSpPr>
          <p:spPr>
            <a:xfrm>
              <a:off x="8525536" y="3180275"/>
              <a:ext cx="67563" cy="31549"/>
            </a:xfrm>
            <a:custGeom>
              <a:avLst/>
              <a:gdLst/>
              <a:ahLst/>
              <a:cxnLst/>
              <a:rect l="l" t="t" r="r" b="b"/>
              <a:pathLst>
                <a:path w="3767" h="1759" extrusionOk="0">
                  <a:moveTo>
                    <a:pt x="3721" y="0"/>
                  </a:moveTo>
                  <a:cubicBezTo>
                    <a:pt x="3676" y="0"/>
                    <a:pt x="3630" y="23"/>
                    <a:pt x="3630" y="46"/>
                  </a:cubicBezTo>
                  <a:cubicBezTo>
                    <a:pt x="3425" y="776"/>
                    <a:pt x="2763" y="1347"/>
                    <a:pt x="2055" y="1438"/>
                  </a:cubicBezTo>
                  <a:cubicBezTo>
                    <a:pt x="1965" y="1452"/>
                    <a:pt x="1876" y="1459"/>
                    <a:pt x="1786" y="1459"/>
                  </a:cubicBezTo>
                  <a:cubicBezTo>
                    <a:pt x="1145" y="1459"/>
                    <a:pt x="518" y="1112"/>
                    <a:pt x="138" y="571"/>
                  </a:cubicBezTo>
                  <a:cubicBezTo>
                    <a:pt x="115" y="548"/>
                    <a:pt x="69" y="548"/>
                    <a:pt x="46" y="548"/>
                  </a:cubicBezTo>
                  <a:cubicBezTo>
                    <a:pt x="24" y="571"/>
                    <a:pt x="1" y="617"/>
                    <a:pt x="24" y="639"/>
                  </a:cubicBezTo>
                  <a:cubicBezTo>
                    <a:pt x="327" y="1306"/>
                    <a:pt x="1059" y="1758"/>
                    <a:pt x="1809" y="1758"/>
                  </a:cubicBezTo>
                  <a:cubicBezTo>
                    <a:pt x="1906" y="1758"/>
                    <a:pt x="2004" y="1751"/>
                    <a:pt x="2101" y="1735"/>
                  </a:cubicBezTo>
                  <a:cubicBezTo>
                    <a:pt x="2945" y="1598"/>
                    <a:pt x="3630" y="890"/>
                    <a:pt x="3767" y="69"/>
                  </a:cubicBezTo>
                  <a:cubicBezTo>
                    <a:pt x="3767" y="46"/>
                    <a:pt x="3744" y="23"/>
                    <a:pt x="3721"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34"/>
            <p:cNvSpPr/>
            <p:nvPr/>
          </p:nvSpPr>
          <p:spPr>
            <a:xfrm>
              <a:off x="8618884" y="3152561"/>
              <a:ext cx="55708" cy="43279"/>
            </a:xfrm>
            <a:custGeom>
              <a:avLst/>
              <a:gdLst/>
              <a:ahLst/>
              <a:cxnLst/>
              <a:rect l="l" t="t" r="r" b="b"/>
              <a:pathLst>
                <a:path w="3106" h="2413" extrusionOk="0">
                  <a:moveTo>
                    <a:pt x="992" y="1"/>
                  </a:moveTo>
                  <a:cubicBezTo>
                    <a:pt x="660" y="1"/>
                    <a:pt x="331" y="82"/>
                    <a:pt x="47" y="244"/>
                  </a:cubicBezTo>
                  <a:cubicBezTo>
                    <a:pt x="24" y="267"/>
                    <a:pt x="1" y="313"/>
                    <a:pt x="24" y="336"/>
                  </a:cubicBezTo>
                  <a:cubicBezTo>
                    <a:pt x="47" y="358"/>
                    <a:pt x="69" y="381"/>
                    <a:pt x="115" y="381"/>
                  </a:cubicBezTo>
                  <a:cubicBezTo>
                    <a:pt x="349" y="297"/>
                    <a:pt x="593" y="257"/>
                    <a:pt x="835" y="257"/>
                  </a:cubicBezTo>
                  <a:cubicBezTo>
                    <a:pt x="1252" y="257"/>
                    <a:pt x="1663" y="378"/>
                    <a:pt x="2010" y="609"/>
                  </a:cubicBezTo>
                  <a:cubicBezTo>
                    <a:pt x="2535" y="997"/>
                    <a:pt x="2854" y="1659"/>
                    <a:pt x="2831" y="2344"/>
                  </a:cubicBezTo>
                  <a:cubicBezTo>
                    <a:pt x="2831" y="2367"/>
                    <a:pt x="2854" y="2390"/>
                    <a:pt x="2900" y="2413"/>
                  </a:cubicBezTo>
                  <a:cubicBezTo>
                    <a:pt x="2923" y="2413"/>
                    <a:pt x="2968" y="2390"/>
                    <a:pt x="2968" y="2344"/>
                  </a:cubicBezTo>
                  <a:cubicBezTo>
                    <a:pt x="3105" y="1637"/>
                    <a:pt x="2786" y="838"/>
                    <a:pt x="2169" y="381"/>
                  </a:cubicBezTo>
                  <a:cubicBezTo>
                    <a:pt x="1827" y="128"/>
                    <a:pt x="1407" y="1"/>
                    <a:pt x="992"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34"/>
            <p:cNvSpPr/>
            <p:nvPr/>
          </p:nvSpPr>
          <p:spPr>
            <a:xfrm>
              <a:off x="8659423" y="3234412"/>
              <a:ext cx="61017" cy="16429"/>
            </a:xfrm>
            <a:custGeom>
              <a:avLst/>
              <a:gdLst/>
              <a:ahLst/>
              <a:cxnLst/>
              <a:rect l="l" t="t" r="r" b="b"/>
              <a:pathLst>
                <a:path w="3402" h="916" extrusionOk="0">
                  <a:moveTo>
                    <a:pt x="3333" y="1"/>
                  </a:moveTo>
                  <a:cubicBezTo>
                    <a:pt x="3316" y="1"/>
                    <a:pt x="3299" y="7"/>
                    <a:pt x="3287" y="18"/>
                  </a:cubicBezTo>
                  <a:cubicBezTo>
                    <a:pt x="2831" y="383"/>
                    <a:pt x="2283" y="589"/>
                    <a:pt x="1735" y="611"/>
                  </a:cubicBezTo>
                  <a:cubicBezTo>
                    <a:pt x="1663" y="617"/>
                    <a:pt x="1592" y="620"/>
                    <a:pt x="1521" y="620"/>
                  </a:cubicBezTo>
                  <a:cubicBezTo>
                    <a:pt x="1027" y="620"/>
                    <a:pt x="554" y="483"/>
                    <a:pt x="115" y="223"/>
                  </a:cubicBezTo>
                  <a:cubicBezTo>
                    <a:pt x="92" y="223"/>
                    <a:pt x="46" y="223"/>
                    <a:pt x="23" y="246"/>
                  </a:cubicBezTo>
                  <a:cubicBezTo>
                    <a:pt x="1" y="269"/>
                    <a:pt x="1" y="315"/>
                    <a:pt x="23" y="338"/>
                  </a:cubicBezTo>
                  <a:cubicBezTo>
                    <a:pt x="435" y="728"/>
                    <a:pt x="1012" y="915"/>
                    <a:pt x="1573" y="915"/>
                  </a:cubicBezTo>
                  <a:cubicBezTo>
                    <a:pt x="1635" y="915"/>
                    <a:pt x="1697" y="913"/>
                    <a:pt x="1758" y="908"/>
                  </a:cubicBezTo>
                  <a:cubicBezTo>
                    <a:pt x="2374" y="863"/>
                    <a:pt x="2991" y="589"/>
                    <a:pt x="3379" y="109"/>
                  </a:cubicBezTo>
                  <a:cubicBezTo>
                    <a:pt x="3402" y="87"/>
                    <a:pt x="3402" y="41"/>
                    <a:pt x="3379" y="18"/>
                  </a:cubicBezTo>
                  <a:cubicBezTo>
                    <a:pt x="3367" y="7"/>
                    <a:pt x="3350" y="1"/>
                    <a:pt x="3333"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34"/>
            <p:cNvSpPr/>
            <p:nvPr/>
          </p:nvSpPr>
          <p:spPr>
            <a:xfrm>
              <a:off x="8552980" y="3143825"/>
              <a:ext cx="29074" cy="39333"/>
            </a:xfrm>
            <a:custGeom>
              <a:avLst/>
              <a:gdLst/>
              <a:ahLst/>
              <a:cxnLst/>
              <a:rect l="l" t="t" r="r" b="b"/>
              <a:pathLst>
                <a:path w="1621" h="2193" extrusionOk="0">
                  <a:moveTo>
                    <a:pt x="91" y="1"/>
                  </a:moveTo>
                  <a:cubicBezTo>
                    <a:pt x="69" y="1"/>
                    <a:pt x="23" y="1"/>
                    <a:pt x="23" y="24"/>
                  </a:cubicBezTo>
                  <a:cubicBezTo>
                    <a:pt x="0" y="69"/>
                    <a:pt x="0" y="115"/>
                    <a:pt x="46" y="138"/>
                  </a:cubicBezTo>
                  <a:cubicBezTo>
                    <a:pt x="411" y="366"/>
                    <a:pt x="708" y="640"/>
                    <a:pt x="959" y="982"/>
                  </a:cubicBezTo>
                  <a:cubicBezTo>
                    <a:pt x="1210" y="1325"/>
                    <a:pt x="1392" y="1713"/>
                    <a:pt x="1461" y="2124"/>
                  </a:cubicBezTo>
                  <a:cubicBezTo>
                    <a:pt x="1484" y="2169"/>
                    <a:pt x="1506" y="2192"/>
                    <a:pt x="1529" y="2192"/>
                  </a:cubicBezTo>
                  <a:cubicBezTo>
                    <a:pt x="1575" y="2192"/>
                    <a:pt x="1598" y="2169"/>
                    <a:pt x="1598" y="2124"/>
                  </a:cubicBezTo>
                  <a:cubicBezTo>
                    <a:pt x="1621" y="1667"/>
                    <a:pt x="1461" y="1188"/>
                    <a:pt x="1187" y="823"/>
                  </a:cubicBezTo>
                  <a:cubicBezTo>
                    <a:pt x="936" y="435"/>
                    <a:pt x="548" y="115"/>
                    <a:pt x="91"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34"/>
            <p:cNvSpPr/>
            <p:nvPr/>
          </p:nvSpPr>
          <p:spPr>
            <a:xfrm>
              <a:off x="8617664" y="3193926"/>
              <a:ext cx="35226" cy="17362"/>
            </a:xfrm>
            <a:custGeom>
              <a:avLst/>
              <a:gdLst/>
              <a:ahLst/>
              <a:cxnLst/>
              <a:rect l="l" t="t" r="r" b="b"/>
              <a:pathLst>
                <a:path w="1964" h="968" extrusionOk="0">
                  <a:moveTo>
                    <a:pt x="1885" y="0"/>
                  </a:moveTo>
                  <a:cubicBezTo>
                    <a:pt x="1861" y="0"/>
                    <a:pt x="1840" y="11"/>
                    <a:pt x="1826" y="38"/>
                  </a:cubicBezTo>
                  <a:cubicBezTo>
                    <a:pt x="1667" y="335"/>
                    <a:pt x="1393" y="563"/>
                    <a:pt x="1073" y="632"/>
                  </a:cubicBezTo>
                  <a:cubicBezTo>
                    <a:pt x="960" y="664"/>
                    <a:pt x="844" y="679"/>
                    <a:pt x="727" y="679"/>
                  </a:cubicBezTo>
                  <a:cubicBezTo>
                    <a:pt x="514" y="679"/>
                    <a:pt x="298" y="629"/>
                    <a:pt x="92" y="540"/>
                  </a:cubicBezTo>
                  <a:cubicBezTo>
                    <a:pt x="84" y="533"/>
                    <a:pt x="77" y="530"/>
                    <a:pt x="69" y="530"/>
                  </a:cubicBezTo>
                  <a:cubicBezTo>
                    <a:pt x="54" y="530"/>
                    <a:pt x="38" y="540"/>
                    <a:pt x="23" y="540"/>
                  </a:cubicBezTo>
                  <a:cubicBezTo>
                    <a:pt x="0" y="586"/>
                    <a:pt x="0" y="632"/>
                    <a:pt x="23" y="654"/>
                  </a:cubicBezTo>
                  <a:cubicBezTo>
                    <a:pt x="214" y="861"/>
                    <a:pt x="492" y="968"/>
                    <a:pt x="775" y="968"/>
                  </a:cubicBezTo>
                  <a:cubicBezTo>
                    <a:pt x="899" y="968"/>
                    <a:pt x="1023" y="947"/>
                    <a:pt x="1142" y="906"/>
                  </a:cubicBezTo>
                  <a:cubicBezTo>
                    <a:pt x="1553" y="791"/>
                    <a:pt x="1872" y="472"/>
                    <a:pt x="1963" y="84"/>
                  </a:cubicBezTo>
                  <a:cubicBezTo>
                    <a:pt x="1963" y="61"/>
                    <a:pt x="1963" y="15"/>
                    <a:pt x="1941" y="15"/>
                  </a:cubicBezTo>
                  <a:cubicBezTo>
                    <a:pt x="1922" y="6"/>
                    <a:pt x="1903" y="0"/>
                    <a:pt x="1885"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34"/>
            <p:cNvSpPr/>
            <p:nvPr/>
          </p:nvSpPr>
          <p:spPr>
            <a:xfrm>
              <a:off x="8687675" y="3211900"/>
              <a:ext cx="20482" cy="19048"/>
            </a:xfrm>
            <a:custGeom>
              <a:avLst/>
              <a:gdLst/>
              <a:ahLst/>
              <a:cxnLst/>
              <a:rect l="l" t="t" r="r" b="b"/>
              <a:pathLst>
                <a:path w="1142" h="1062" extrusionOk="0">
                  <a:moveTo>
                    <a:pt x="80" y="1"/>
                  </a:moveTo>
                  <a:cubicBezTo>
                    <a:pt x="69" y="1"/>
                    <a:pt x="58" y="6"/>
                    <a:pt x="46" y="18"/>
                  </a:cubicBezTo>
                  <a:cubicBezTo>
                    <a:pt x="1" y="40"/>
                    <a:pt x="1" y="86"/>
                    <a:pt x="1" y="109"/>
                  </a:cubicBezTo>
                  <a:cubicBezTo>
                    <a:pt x="138" y="314"/>
                    <a:pt x="297" y="497"/>
                    <a:pt x="457" y="634"/>
                  </a:cubicBezTo>
                  <a:cubicBezTo>
                    <a:pt x="640" y="794"/>
                    <a:pt x="822" y="931"/>
                    <a:pt x="1028" y="1045"/>
                  </a:cubicBezTo>
                  <a:cubicBezTo>
                    <a:pt x="1039" y="1056"/>
                    <a:pt x="1051" y="1062"/>
                    <a:pt x="1062" y="1062"/>
                  </a:cubicBezTo>
                  <a:cubicBezTo>
                    <a:pt x="1073" y="1062"/>
                    <a:pt x="1085" y="1056"/>
                    <a:pt x="1096" y="1045"/>
                  </a:cubicBezTo>
                  <a:cubicBezTo>
                    <a:pt x="1119" y="1022"/>
                    <a:pt x="1142" y="976"/>
                    <a:pt x="1119" y="953"/>
                  </a:cubicBezTo>
                  <a:cubicBezTo>
                    <a:pt x="982" y="771"/>
                    <a:pt x="822" y="588"/>
                    <a:pt x="662" y="428"/>
                  </a:cubicBezTo>
                  <a:cubicBezTo>
                    <a:pt x="503" y="269"/>
                    <a:pt x="320" y="109"/>
                    <a:pt x="115" y="18"/>
                  </a:cubicBezTo>
                  <a:cubicBezTo>
                    <a:pt x="103" y="6"/>
                    <a:pt x="92" y="1"/>
                    <a:pt x="80"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34"/>
            <p:cNvSpPr/>
            <p:nvPr/>
          </p:nvSpPr>
          <p:spPr>
            <a:xfrm>
              <a:off x="8261869" y="2658245"/>
              <a:ext cx="306645" cy="368038"/>
            </a:xfrm>
            <a:custGeom>
              <a:avLst/>
              <a:gdLst/>
              <a:ahLst/>
              <a:cxnLst/>
              <a:rect l="l" t="t" r="r" b="b"/>
              <a:pathLst>
                <a:path w="17097" h="20520" fill="none" extrusionOk="0">
                  <a:moveTo>
                    <a:pt x="0" y="0"/>
                  </a:moveTo>
                  <a:cubicBezTo>
                    <a:pt x="4269" y="662"/>
                    <a:pt x="8765" y="1415"/>
                    <a:pt x="12143" y="4131"/>
                  </a:cubicBezTo>
                  <a:cubicBezTo>
                    <a:pt x="14517" y="6026"/>
                    <a:pt x="16138" y="8811"/>
                    <a:pt x="16617" y="11824"/>
                  </a:cubicBezTo>
                  <a:cubicBezTo>
                    <a:pt x="17096" y="14814"/>
                    <a:pt x="16434" y="17964"/>
                    <a:pt x="14791" y="20520"/>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34"/>
            <p:cNvSpPr/>
            <p:nvPr/>
          </p:nvSpPr>
          <p:spPr>
            <a:xfrm>
              <a:off x="7921213" y="2647590"/>
              <a:ext cx="318518" cy="361097"/>
            </a:xfrm>
            <a:custGeom>
              <a:avLst/>
              <a:gdLst/>
              <a:ahLst/>
              <a:cxnLst/>
              <a:rect l="l" t="t" r="r" b="b"/>
              <a:pathLst>
                <a:path w="17759" h="20133" fill="none" extrusionOk="0">
                  <a:moveTo>
                    <a:pt x="17759" y="663"/>
                  </a:moveTo>
                  <a:cubicBezTo>
                    <a:pt x="16343" y="206"/>
                    <a:pt x="14472" y="1"/>
                    <a:pt x="13125" y="252"/>
                  </a:cubicBezTo>
                  <a:cubicBezTo>
                    <a:pt x="10226" y="822"/>
                    <a:pt x="7487" y="2283"/>
                    <a:pt x="5365" y="4360"/>
                  </a:cubicBezTo>
                  <a:cubicBezTo>
                    <a:pt x="3242" y="6415"/>
                    <a:pt x="1690" y="9062"/>
                    <a:pt x="891" y="11915"/>
                  </a:cubicBezTo>
                  <a:cubicBezTo>
                    <a:pt x="115" y="14586"/>
                    <a:pt x="1" y="17439"/>
                    <a:pt x="685" y="20132"/>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34"/>
            <p:cNvSpPr/>
            <p:nvPr/>
          </p:nvSpPr>
          <p:spPr>
            <a:xfrm>
              <a:off x="8222155" y="2587534"/>
              <a:ext cx="80656" cy="95274"/>
            </a:xfrm>
            <a:custGeom>
              <a:avLst/>
              <a:gdLst/>
              <a:ahLst/>
              <a:cxnLst/>
              <a:rect l="l" t="t" r="r" b="b"/>
              <a:pathLst>
                <a:path w="4497" h="5312" extrusionOk="0">
                  <a:moveTo>
                    <a:pt x="2391" y="0"/>
                  </a:moveTo>
                  <a:cubicBezTo>
                    <a:pt x="2196" y="0"/>
                    <a:pt x="1993" y="134"/>
                    <a:pt x="1826" y="267"/>
                  </a:cubicBezTo>
                  <a:cubicBezTo>
                    <a:pt x="685" y="1272"/>
                    <a:pt x="0" y="2778"/>
                    <a:pt x="23" y="4307"/>
                  </a:cubicBezTo>
                  <a:lnTo>
                    <a:pt x="228" y="5312"/>
                  </a:lnTo>
                  <a:cubicBezTo>
                    <a:pt x="1278" y="4787"/>
                    <a:pt x="2351" y="4262"/>
                    <a:pt x="3401" y="3737"/>
                  </a:cubicBezTo>
                  <a:cubicBezTo>
                    <a:pt x="3698" y="3600"/>
                    <a:pt x="3972" y="3463"/>
                    <a:pt x="4177" y="3234"/>
                  </a:cubicBezTo>
                  <a:cubicBezTo>
                    <a:pt x="4383" y="2983"/>
                    <a:pt x="4497" y="2641"/>
                    <a:pt x="4337" y="2367"/>
                  </a:cubicBezTo>
                  <a:cubicBezTo>
                    <a:pt x="4207" y="2126"/>
                    <a:pt x="3927" y="2005"/>
                    <a:pt x="3655" y="2005"/>
                  </a:cubicBezTo>
                  <a:cubicBezTo>
                    <a:pt x="3592" y="2005"/>
                    <a:pt x="3530" y="2012"/>
                    <a:pt x="3470" y="2025"/>
                  </a:cubicBezTo>
                  <a:cubicBezTo>
                    <a:pt x="3127" y="2093"/>
                    <a:pt x="2853" y="2299"/>
                    <a:pt x="2579" y="2504"/>
                  </a:cubicBezTo>
                  <a:cubicBezTo>
                    <a:pt x="1918" y="3006"/>
                    <a:pt x="1233" y="3508"/>
                    <a:pt x="571" y="4011"/>
                  </a:cubicBezTo>
                  <a:cubicBezTo>
                    <a:pt x="1210" y="3029"/>
                    <a:pt x="1872" y="2070"/>
                    <a:pt x="2534" y="1089"/>
                  </a:cubicBezTo>
                  <a:cubicBezTo>
                    <a:pt x="2739" y="769"/>
                    <a:pt x="2922" y="267"/>
                    <a:pt x="2602" y="62"/>
                  </a:cubicBezTo>
                  <a:cubicBezTo>
                    <a:pt x="2535" y="19"/>
                    <a:pt x="2464" y="0"/>
                    <a:pt x="2391"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34"/>
            <p:cNvSpPr/>
            <p:nvPr/>
          </p:nvSpPr>
          <p:spPr>
            <a:xfrm>
              <a:off x="7899114" y="2655591"/>
              <a:ext cx="661537" cy="585938"/>
            </a:xfrm>
            <a:custGeom>
              <a:avLst/>
              <a:gdLst/>
              <a:ahLst/>
              <a:cxnLst/>
              <a:rect l="l" t="t" r="r" b="b"/>
              <a:pathLst>
                <a:path w="36884" h="32669" extrusionOk="0">
                  <a:moveTo>
                    <a:pt x="17672" y="1"/>
                  </a:moveTo>
                  <a:cubicBezTo>
                    <a:pt x="14899" y="1"/>
                    <a:pt x="6974" y="674"/>
                    <a:pt x="3835" y="8091"/>
                  </a:cubicBezTo>
                  <a:cubicBezTo>
                    <a:pt x="0" y="17130"/>
                    <a:pt x="2579" y="25142"/>
                    <a:pt x="9450" y="29479"/>
                  </a:cubicBezTo>
                  <a:cubicBezTo>
                    <a:pt x="12846" y="31618"/>
                    <a:pt x="16630" y="32669"/>
                    <a:pt x="20149" y="32669"/>
                  </a:cubicBezTo>
                  <a:cubicBezTo>
                    <a:pt x="23726" y="32669"/>
                    <a:pt x="27029" y="31584"/>
                    <a:pt x="29376" y="29456"/>
                  </a:cubicBezTo>
                  <a:cubicBezTo>
                    <a:pt x="34033" y="25210"/>
                    <a:pt x="36498" y="20531"/>
                    <a:pt x="36680" y="16377"/>
                  </a:cubicBezTo>
                  <a:cubicBezTo>
                    <a:pt x="36883" y="12275"/>
                    <a:pt x="34772" y="28"/>
                    <a:pt x="19248" y="28"/>
                  </a:cubicBezTo>
                  <a:cubicBezTo>
                    <a:pt x="19051" y="28"/>
                    <a:pt x="18851" y="30"/>
                    <a:pt x="18648" y="34"/>
                  </a:cubicBezTo>
                  <a:cubicBezTo>
                    <a:pt x="18648" y="34"/>
                    <a:pt x="18287" y="1"/>
                    <a:pt x="1767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34"/>
            <p:cNvSpPr/>
            <p:nvPr/>
          </p:nvSpPr>
          <p:spPr>
            <a:xfrm>
              <a:off x="7865534" y="3324119"/>
              <a:ext cx="204304" cy="351179"/>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34"/>
            <p:cNvSpPr/>
            <p:nvPr/>
          </p:nvSpPr>
          <p:spPr>
            <a:xfrm>
              <a:off x="7865534" y="3324119"/>
              <a:ext cx="204304" cy="351179"/>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34"/>
            <p:cNvSpPr/>
            <p:nvPr/>
          </p:nvSpPr>
          <p:spPr>
            <a:xfrm>
              <a:off x="7935133" y="3242861"/>
              <a:ext cx="441754" cy="386530"/>
            </a:xfrm>
            <a:custGeom>
              <a:avLst/>
              <a:gdLst/>
              <a:ahLst/>
              <a:cxnLst/>
              <a:rect l="l" t="t" r="r" b="b"/>
              <a:pathLst>
                <a:path w="24630" h="21551" extrusionOk="0">
                  <a:moveTo>
                    <a:pt x="8069" y="0"/>
                  </a:moveTo>
                  <a:cubicBezTo>
                    <a:pt x="2763" y="0"/>
                    <a:pt x="1" y="7330"/>
                    <a:pt x="1" y="7330"/>
                  </a:cubicBezTo>
                  <a:cubicBezTo>
                    <a:pt x="1" y="7330"/>
                    <a:pt x="2466" y="10617"/>
                    <a:pt x="5136" y="10823"/>
                  </a:cubicBezTo>
                  <a:lnTo>
                    <a:pt x="2968" y="20455"/>
                  </a:lnTo>
                  <a:lnTo>
                    <a:pt x="13034" y="21300"/>
                  </a:lnTo>
                  <a:cubicBezTo>
                    <a:pt x="13057" y="21300"/>
                    <a:pt x="22506" y="21551"/>
                    <a:pt x="22506" y="21551"/>
                  </a:cubicBezTo>
                  <a:lnTo>
                    <a:pt x="23670" y="13402"/>
                  </a:lnTo>
                  <a:cubicBezTo>
                    <a:pt x="24629" y="7833"/>
                    <a:pt x="24629" y="2606"/>
                    <a:pt x="22415" y="1898"/>
                  </a:cubicBezTo>
                  <a:cubicBezTo>
                    <a:pt x="18900" y="780"/>
                    <a:pt x="16777" y="985"/>
                    <a:pt x="16024" y="939"/>
                  </a:cubicBezTo>
                  <a:cubicBezTo>
                    <a:pt x="15271" y="780"/>
                    <a:pt x="11961" y="163"/>
                    <a:pt x="8263" y="4"/>
                  </a:cubicBezTo>
                  <a:cubicBezTo>
                    <a:pt x="8198" y="1"/>
                    <a:pt x="8133" y="0"/>
                    <a:pt x="80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34"/>
            <p:cNvSpPr/>
            <p:nvPr/>
          </p:nvSpPr>
          <p:spPr>
            <a:xfrm>
              <a:off x="8120196" y="3255381"/>
              <a:ext cx="169509" cy="87813"/>
            </a:xfrm>
            <a:custGeom>
              <a:avLst/>
              <a:gdLst/>
              <a:ahLst/>
              <a:cxnLst/>
              <a:rect l="l" t="t" r="r" b="b"/>
              <a:pathLst>
                <a:path w="9451" h="4896" extrusionOk="0">
                  <a:moveTo>
                    <a:pt x="2784" y="1"/>
                  </a:moveTo>
                  <a:cubicBezTo>
                    <a:pt x="2313" y="1"/>
                    <a:pt x="1826" y="18"/>
                    <a:pt x="1325" y="59"/>
                  </a:cubicBezTo>
                  <a:cubicBezTo>
                    <a:pt x="275" y="150"/>
                    <a:pt x="183" y="995"/>
                    <a:pt x="183" y="995"/>
                  </a:cubicBezTo>
                  <a:cubicBezTo>
                    <a:pt x="1" y="2843"/>
                    <a:pt x="1279" y="4487"/>
                    <a:pt x="3059" y="4669"/>
                  </a:cubicBezTo>
                  <a:lnTo>
                    <a:pt x="5205" y="4875"/>
                  </a:lnTo>
                  <a:cubicBezTo>
                    <a:pt x="5344" y="4889"/>
                    <a:pt x="5481" y="4896"/>
                    <a:pt x="5618" y="4896"/>
                  </a:cubicBezTo>
                  <a:cubicBezTo>
                    <a:pt x="7478" y="4896"/>
                    <a:pt x="9078" y="3612"/>
                    <a:pt x="9291" y="1634"/>
                  </a:cubicBezTo>
                  <a:cubicBezTo>
                    <a:pt x="9291" y="1634"/>
                    <a:pt x="9450" y="698"/>
                    <a:pt x="8378" y="584"/>
                  </a:cubicBezTo>
                  <a:cubicBezTo>
                    <a:pt x="7229" y="469"/>
                    <a:pt x="5230" y="1"/>
                    <a:pt x="2784" y="1"/>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34"/>
            <p:cNvSpPr/>
            <p:nvPr/>
          </p:nvSpPr>
          <p:spPr>
            <a:xfrm>
              <a:off x="7916711" y="3373269"/>
              <a:ext cx="115469" cy="66236"/>
            </a:xfrm>
            <a:custGeom>
              <a:avLst/>
              <a:gdLst/>
              <a:ahLst/>
              <a:cxnLst/>
              <a:rect l="l" t="t" r="r" b="b"/>
              <a:pathLst>
                <a:path w="6438" h="3693" extrusionOk="0">
                  <a:moveTo>
                    <a:pt x="1050" y="0"/>
                  </a:moveTo>
                  <a:cubicBezTo>
                    <a:pt x="966" y="0"/>
                    <a:pt x="882" y="35"/>
                    <a:pt x="822" y="106"/>
                  </a:cubicBezTo>
                  <a:cubicBezTo>
                    <a:pt x="822" y="106"/>
                    <a:pt x="0" y="745"/>
                    <a:pt x="457" y="1088"/>
                  </a:cubicBezTo>
                  <a:cubicBezTo>
                    <a:pt x="1187" y="1635"/>
                    <a:pt x="3310" y="3279"/>
                    <a:pt x="5958" y="3690"/>
                  </a:cubicBezTo>
                  <a:cubicBezTo>
                    <a:pt x="5971" y="3691"/>
                    <a:pt x="5985" y="3692"/>
                    <a:pt x="5998" y="3692"/>
                  </a:cubicBezTo>
                  <a:cubicBezTo>
                    <a:pt x="6166" y="3692"/>
                    <a:pt x="6325" y="3562"/>
                    <a:pt x="6346" y="3393"/>
                  </a:cubicBezTo>
                  <a:lnTo>
                    <a:pt x="6414" y="2799"/>
                  </a:lnTo>
                  <a:cubicBezTo>
                    <a:pt x="6437" y="2617"/>
                    <a:pt x="6300" y="2457"/>
                    <a:pt x="6141" y="2434"/>
                  </a:cubicBezTo>
                  <a:cubicBezTo>
                    <a:pt x="3858" y="2069"/>
                    <a:pt x="1872" y="585"/>
                    <a:pt x="1256" y="83"/>
                  </a:cubicBezTo>
                  <a:cubicBezTo>
                    <a:pt x="1201" y="29"/>
                    <a:pt x="1126" y="0"/>
                    <a:pt x="1050"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34"/>
            <p:cNvSpPr/>
            <p:nvPr/>
          </p:nvSpPr>
          <p:spPr>
            <a:xfrm>
              <a:off x="8137811" y="3106048"/>
              <a:ext cx="138391" cy="213685"/>
            </a:xfrm>
            <a:custGeom>
              <a:avLst/>
              <a:gdLst/>
              <a:ahLst/>
              <a:cxnLst/>
              <a:rect l="l" t="t" r="r" b="b"/>
              <a:pathLst>
                <a:path w="7716" h="11914" extrusionOk="0">
                  <a:moveTo>
                    <a:pt x="3877" y="1"/>
                  </a:moveTo>
                  <a:cubicBezTo>
                    <a:pt x="2029" y="1"/>
                    <a:pt x="499" y="1447"/>
                    <a:pt x="411" y="3317"/>
                  </a:cubicBezTo>
                  <a:lnTo>
                    <a:pt x="91" y="9160"/>
                  </a:lnTo>
                  <a:cubicBezTo>
                    <a:pt x="0" y="11100"/>
                    <a:pt x="1529" y="11785"/>
                    <a:pt x="3470" y="11899"/>
                  </a:cubicBezTo>
                  <a:lnTo>
                    <a:pt x="3675" y="11899"/>
                  </a:lnTo>
                  <a:cubicBezTo>
                    <a:pt x="3833" y="11908"/>
                    <a:pt x="3990" y="11913"/>
                    <a:pt x="4143" y="11913"/>
                  </a:cubicBezTo>
                  <a:cubicBezTo>
                    <a:pt x="5850" y="11913"/>
                    <a:pt x="7220" y="11307"/>
                    <a:pt x="7304" y="9548"/>
                  </a:cubicBezTo>
                  <a:lnTo>
                    <a:pt x="7601" y="3705"/>
                  </a:lnTo>
                  <a:cubicBezTo>
                    <a:pt x="7715" y="1764"/>
                    <a:pt x="6231" y="121"/>
                    <a:pt x="4291" y="7"/>
                  </a:cubicBezTo>
                  <a:lnTo>
                    <a:pt x="4086" y="7"/>
                  </a:lnTo>
                  <a:cubicBezTo>
                    <a:pt x="4016" y="3"/>
                    <a:pt x="3946" y="1"/>
                    <a:pt x="387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34"/>
            <p:cNvSpPr/>
            <p:nvPr/>
          </p:nvSpPr>
          <p:spPr>
            <a:xfrm>
              <a:off x="8141488" y="3106048"/>
              <a:ext cx="134714" cy="147915"/>
            </a:xfrm>
            <a:custGeom>
              <a:avLst/>
              <a:gdLst/>
              <a:ahLst/>
              <a:cxnLst/>
              <a:rect l="l" t="t" r="r" b="b"/>
              <a:pathLst>
                <a:path w="7511" h="8247" extrusionOk="0">
                  <a:moveTo>
                    <a:pt x="3672" y="1"/>
                  </a:moveTo>
                  <a:cubicBezTo>
                    <a:pt x="1824" y="1"/>
                    <a:pt x="294" y="1447"/>
                    <a:pt x="206" y="3317"/>
                  </a:cubicBezTo>
                  <a:lnTo>
                    <a:pt x="1" y="7220"/>
                  </a:lnTo>
                  <a:cubicBezTo>
                    <a:pt x="2290" y="8017"/>
                    <a:pt x="4278" y="8247"/>
                    <a:pt x="5785" y="8247"/>
                  </a:cubicBezTo>
                  <a:cubicBezTo>
                    <a:pt x="6305" y="8247"/>
                    <a:pt x="6769" y="8219"/>
                    <a:pt x="7168" y="8178"/>
                  </a:cubicBezTo>
                  <a:lnTo>
                    <a:pt x="7396" y="3705"/>
                  </a:lnTo>
                  <a:cubicBezTo>
                    <a:pt x="7510" y="1764"/>
                    <a:pt x="6026" y="121"/>
                    <a:pt x="4086" y="7"/>
                  </a:cubicBezTo>
                  <a:lnTo>
                    <a:pt x="3881" y="7"/>
                  </a:lnTo>
                  <a:cubicBezTo>
                    <a:pt x="3811" y="3"/>
                    <a:pt x="3741" y="1"/>
                    <a:pt x="3672"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34"/>
            <p:cNvSpPr/>
            <p:nvPr/>
          </p:nvSpPr>
          <p:spPr>
            <a:xfrm>
              <a:off x="7898701" y="2956822"/>
              <a:ext cx="177275" cy="160272"/>
            </a:xfrm>
            <a:custGeom>
              <a:avLst/>
              <a:gdLst/>
              <a:ahLst/>
              <a:cxnLst/>
              <a:rect l="l" t="t" r="r" b="b"/>
              <a:pathLst>
                <a:path w="9884" h="8936" extrusionOk="0">
                  <a:moveTo>
                    <a:pt x="4955" y="1"/>
                  </a:moveTo>
                  <a:cubicBezTo>
                    <a:pt x="3029" y="1"/>
                    <a:pt x="1250" y="1276"/>
                    <a:pt x="685" y="3236"/>
                  </a:cubicBezTo>
                  <a:cubicBezTo>
                    <a:pt x="0" y="5610"/>
                    <a:pt x="1347" y="8075"/>
                    <a:pt x="3698" y="8760"/>
                  </a:cubicBezTo>
                  <a:cubicBezTo>
                    <a:pt x="4112" y="8879"/>
                    <a:pt x="4528" y="8936"/>
                    <a:pt x="4937" y="8936"/>
                  </a:cubicBezTo>
                  <a:cubicBezTo>
                    <a:pt x="6870" y="8936"/>
                    <a:pt x="8633" y="7661"/>
                    <a:pt x="9199" y="5701"/>
                  </a:cubicBezTo>
                  <a:cubicBezTo>
                    <a:pt x="9884" y="3327"/>
                    <a:pt x="8537" y="862"/>
                    <a:pt x="6186" y="177"/>
                  </a:cubicBezTo>
                  <a:cubicBezTo>
                    <a:pt x="5776" y="58"/>
                    <a:pt x="5362" y="1"/>
                    <a:pt x="4955"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34"/>
            <p:cNvSpPr/>
            <p:nvPr/>
          </p:nvSpPr>
          <p:spPr>
            <a:xfrm>
              <a:off x="7918755" y="3011049"/>
              <a:ext cx="137979" cy="41593"/>
            </a:xfrm>
            <a:custGeom>
              <a:avLst/>
              <a:gdLst/>
              <a:ahLst/>
              <a:cxnLst/>
              <a:rect l="l" t="t" r="r" b="b"/>
              <a:pathLst>
                <a:path w="7693" h="2319" extrusionOk="0">
                  <a:moveTo>
                    <a:pt x="3468" y="0"/>
                  </a:moveTo>
                  <a:cubicBezTo>
                    <a:pt x="2968" y="0"/>
                    <a:pt x="2472" y="61"/>
                    <a:pt x="1986" y="190"/>
                  </a:cubicBezTo>
                  <a:cubicBezTo>
                    <a:pt x="1644" y="281"/>
                    <a:pt x="1324" y="395"/>
                    <a:pt x="1005" y="532"/>
                  </a:cubicBezTo>
                  <a:cubicBezTo>
                    <a:pt x="685" y="692"/>
                    <a:pt x="389" y="852"/>
                    <a:pt x="92" y="1057"/>
                  </a:cubicBezTo>
                  <a:cubicBezTo>
                    <a:pt x="23" y="1103"/>
                    <a:pt x="1" y="1172"/>
                    <a:pt x="46" y="1240"/>
                  </a:cubicBezTo>
                  <a:cubicBezTo>
                    <a:pt x="81" y="1291"/>
                    <a:pt x="128" y="1317"/>
                    <a:pt x="188" y="1317"/>
                  </a:cubicBezTo>
                  <a:cubicBezTo>
                    <a:pt x="207" y="1317"/>
                    <a:pt x="229" y="1314"/>
                    <a:pt x="252" y="1308"/>
                  </a:cubicBezTo>
                  <a:cubicBezTo>
                    <a:pt x="822" y="989"/>
                    <a:pt x="1461" y="761"/>
                    <a:pt x="2101" y="601"/>
                  </a:cubicBezTo>
                  <a:cubicBezTo>
                    <a:pt x="2528" y="490"/>
                    <a:pt x="2978" y="423"/>
                    <a:pt x="3435" y="423"/>
                  </a:cubicBezTo>
                  <a:cubicBezTo>
                    <a:pt x="3636" y="423"/>
                    <a:pt x="3838" y="436"/>
                    <a:pt x="4041" y="464"/>
                  </a:cubicBezTo>
                  <a:cubicBezTo>
                    <a:pt x="4680" y="532"/>
                    <a:pt x="5319" y="715"/>
                    <a:pt x="5890" y="1035"/>
                  </a:cubicBezTo>
                  <a:cubicBezTo>
                    <a:pt x="6186" y="1172"/>
                    <a:pt x="6437" y="1400"/>
                    <a:pt x="6688" y="1582"/>
                  </a:cubicBezTo>
                  <a:cubicBezTo>
                    <a:pt x="6848" y="1674"/>
                    <a:pt x="6940" y="1811"/>
                    <a:pt x="7076" y="1925"/>
                  </a:cubicBezTo>
                  <a:lnTo>
                    <a:pt x="7442" y="2267"/>
                  </a:lnTo>
                  <a:cubicBezTo>
                    <a:pt x="7476" y="2301"/>
                    <a:pt x="7510" y="2318"/>
                    <a:pt x="7544" y="2318"/>
                  </a:cubicBezTo>
                  <a:cubicBezTo>
                    <a:pt x="7579" y="2318"/>
                    <a:pt x="7613" y="2301"/>
                    <a:pt x="7647" y="2267"/>
                  </a:cubicBezTo>
                  <a:cubicBezTo>
                    <a:pt x="7693" y="2221"/>
                    <a:pt x="7693" y="2130"/>
                    <a:pt x="7647" y="2062"/>
                  </a:cubicBezTo>
                  <a:lnTo>
                    <a:pt x="7282" y="1697"/>
                  </a:lnTo>
                  <a:cubicBezTo>
                    <a:pt x="7168" y="1582"/>
                    <a:pt x="7054" y="1423"/>
                    <a:pt x="6917" y="1331"/>
                  </a:cubicBezTo>
                  <a:cubicBezTo>
                    <a:pt x="6643" y="1103"/>
                    <a:pt x="6392" y="875"/>
                    <a:pt x="6072" y="715"/>
                  </a:cubicBezTo>
                  <a:cubicBezTo>
                    <a:pt x="5912" y="624"/>
                    <a:pt x="5775" y="532"/>
                    <a:pt x="5593" y="464"/>
                  </a:cubicBezTo>
                  <a:lnTo>
                    <a:pt x="5113" y="259"/>
                  </a:lnTo>
                  <a:cubicBezTo>
                    <a:pt x="4771" y="167"/>
                    <a:pt x="4429" y="76"/>
                    <a:pt x="4086" y="30"/>
                  </a:cubicBezTo>
                  <a:cubicBezTo>
                    <a:pt x="3880" y="10"/>
                    <a:pt x="3674" y="0"/>
                    <a:pt x="346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34"/>
            <p:cNvSpPr/>
            <p:nvPr/>
          </p:nvSpPr>
          <p:spPr>
            <a:xfrm>
              <a:off x="7969519" y="3045418"/>
              <a:ext cx="106878" cy="33127"/>
            </a:xfrm>
            <a:custGeom>
              <a:avLst/>
              <a:gdLst/>
              <a:ahLst/>
              <a:cxnLst/>
              <a:rect l="l" t="t" r="r" b="b"/>
              <a:pathLst>
                <a:path w="5959" h="1847" extrusionOk="0">
                  <a:moveTo>
                    <a:pt x="2638" y="0"/>
                  </a:moveTo>
                  <a:cubicBezTo>
                    <a:pt x="2254" y="0"/>
                    <a:pt x="1870" y="51"/>
                    <a:pt x="1507" y="146"/>
                  </a:cubicBezTo>
                  <a:cubicBezTo>
                    <a:pt x="982" y="283"/>
                    <a:pt x="480" y="511"/>
                    <a:pt x="47" y="876"/>
                  </a:cubicBezTo>
                  <a:cubicBezTo>
                    <a:pt x="1" y="899"/>
                    <a:pt x="1" y="945"/>
                    <a:pt x="24" y="1013"/>
                  </a:cubicBezTo>
                  <a:cubicBezTo>
                    <a:pt x="40" y="1046"/>
                    <a:pt x="82" y="1068"/>
                    <a:pt x="120" y="1068"/>
                  </a:cubicBezTo>
                  <a:cubicBezTo>
                    <a:pt x="135" y="1068"/>
                    <a:pt x="149" y="1065"/>
                    <a:pt x="161" y="1059"/>
                  </a:cubicBezTo>
                  <a:lnTo>
                    <a:pt x="184" y="1059"/>
                  </a:lnTo>
                  <a:cubicBezTo>
                    <a:pt x="640" y="853"/>
                    <a:pt x="1119" y="671"/>
                    <a:pt x="1622" y="557"/>
                  </a:cubicBezTo>
                  <a:cubicBezTo>
                    <a:pt x="1969" y="474"/>
                    <a:pt x="2328" y="415"/>
                    <a:pt x="2691" y="415"/>
                  </a:cubicBezTo>
                  <a:cubicBezTo>
                    <a:pt x="2829" y="415"/>
                    <a:pt x="2967" y="424"/>
                    <a:pt x="3105" y="442"/>
                  </a:cubicBezTo>
                  <a:cubicBezTo>
                    <a:pt x="3607" y="488"/>
                    <a:pt x="4087" y="625"/>
                    <a:pt x="4520" y="876"/>
                  </a:cubicBezTo>
                  <a:cubicBezTo>
                    <a:pt x="4771" y="990"/>
                    <a:pt x="4954" y="1150"/>
                    <a:pt x="5159" y="1287"/>
                  </a:cubicBezTo>
                  <a:cubicBezTo>
                    <a:pt x="5365" y="1447"/>
                    <a:pt x="5548" y="1629"/>
                    <a:pt x="5753" y="1789"/>
                  </a:cubicBezTo>
                  <a:lnTo>
                    <a:pt x="5753" y="1812"/>
                  </a:lnTo>
                  <a:cubicBezTo>
                    <a:pt x="5776" y="1835"/>
                    <a:pt x="5804" y="1846"/>
                    <a:pt x="5833" y="1846"/>
                  </a:cubicBezTo>
                  <a:cubicBezTo>
                    <a:pt x="5861" y="1846"/>
                    <a:pt x="5890" y="1835"/>
                    <a:pt x="5913" y="1812"/>
                  </a:cubicBezTo>
                  <a:cubicBezTo>
                    <a:pt x="5958" y="1766"/>
                    <a:pt x="5958" y="1698"/>
                    <a:pt x="5913" y="1652"/>
                  </a:cubicBezTo>
                  <a:cubicBezTo>
                    <a:pt x="5730" y="1447"/>
                    <a:pt x="5570" y="1241"/>
                    <a:pt x="5365" y="1059"/>
                  </a:cubicBezTo>
                  <a:cubicBezTo>
                    <a:pt x="5159" y="899"/>
                    <a:pt x="4954" y="694"/>
                    <a:pt x="4703" y="579"/>
                  </a:cubicBezTo>
                  <a:cubicBezTo>
                    <a:pt x="4475" y="420"/>
                    <a:pt x="4224" y="328"/>
                    <a:pt x="3950" y="214"/>
                  </a:cubicBezTo>
                  <a:cubicBezTo>
                    <a:pt x="3699" y="146"/>
                    <a:pt x="3425" y="54"/>
                    <a:pt x="3151" y="32"/>
                  </a:cubicBezTo>
                  <a:cubicBezTo>
                    <a:pt x="2981" y="10"/>
                    <a:pt x="2809" y="0"/>
                    <a:pt x="263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34"/>
            <p:cNvSpPr/>
            <p:nvPr/>
          </p:nvSpPr>
          <p:spPr>
            <a:xfrm>
              <a:off x="7967474" y="2691610"/>
              <a:ext cx="525262" cy="533620"/>
            </a:xfrm>
            <a:custGeom>
              <a:avLst/>
              <a:gdLst/>
              <a:ahLst/>
              <a:cxnLst/>
              <a:rect l="l" t="t" r="r" b="b"/>
              <a:pathLst>
                <a:path w="29286" h="29752" extrusionOk="0">
                  <a:moveTo>
                    <a:pt x="14594" y="0"/>
                  </a:moveTo>
                  <a:cubicBezTo>
                    <a:pt x="14402" y="0"/>
                    <a:pt x="14209" y="4"/>
                    <a:pt x="14016" y="12"/>
                  </a:cubicBezTo>
                  <a:cubicBezTo>
                    <a:pt x="6118" y="354"/>
                    <a:pt x="1" y="7156"/>
                    <a:pt x="343" y="15191"/>
                  </a:cubicBezTo>
                  <a:cubicBezTo>
                    <a:pt x="675" y="22996"/>
                    <a:pt x="4969" y="29752"/>
                    <a:pt x="14201" y="29752"/>
                  </a:cubicBezTo>
                  <a:cubicBezTo>
                    <a:pt x="14500" y="29752"/>
                    <a:pt x="14803" y="29745"/>
                    <a:pt x="15111" y="29730"/>
                  </a:cubicBezTo>
                  <a:cubicBezTo>
                    <a:pt x="24355" y="29297"/>
                    <a:pt x="29286" y="22038"/>
                    <a:pt x="28943" y="13981"/>
                  </a:cubicBezTo>
                  <a:cubicBezTo>
                    <a:pt x="28609" y="6143"/>
                    <a:pt x="22237" y="0"/>
                    <a:pt x="14594"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34"/>
            <p:cNvSpPr/>
            <p:nvPr/>
          </p:nvSpPr>
          <p:spPr>
            <a:xfrm>
              <a:off x="7943725" y="2682569"/>
              <a:ext cx="548202" cy="305246"/>
            </a:xfrm>
            <a:custGeom>
              <a:avLst/>
              <a:gdLst/>
              <a:ahLst/>
              <a:cxnLst/>
              <a:rect l="l" t="t" r="r" b="b"/>
              <a:pathLst>
                <a:path w="30565" h="17019" extrusionOk="0">
                  <a:moveTo>
                    <a:pt x="15893" y="1"/>
                  </a:moveTo>
                  <a:cubicBezTo>
                    <a:pt x="15659" y="1"/>
                    <a:pt x="15421" y="5"/>
                    <a:pt x="15180" y="14"/>
                  </a:cubicBezTo>
                  <a:cubicBezTo>
                    <a:pt x="1" y="539"/>
                    <a:pt x="1599" y="15192"/>
                    <a:pt x="1599" y="15192"/>
                  </a:cubicBezTo>
                  <a:cubicBezTo>
                    <a:pt x="1599" y="15192"/>
                    <a:pt x="10044" y="11449"/>
                    <a:pt x="15203" y="4967"/>
                  </a:cubicBezTo>
                  <a:cubicBezTo>
                    <a:pt x="15203" y="4967"/>
                    <a:pt x="20589" y="12659"/>
                    <a:pt x="28761" y="17018"/>
                  </a:cubicBezTo>
                  <a:lnTo>
                    <a:pt x="30564" y="16402"/>
                  </a:lnTo>
                  <a:cubicBezTo>
                    <a:pt x="30564" y="16402"/>
                    <a:pt x="30365" y="1"/>
                    <a:pt x="1589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34"/>
            <p:cNvSpPr/>
            <p:nvPr/>
          </p:nvSpPr>
          <p:spPr>
            <a:xfrm>
              <a:off x="8012937" y="3045976"/>
              <a:ext cx="119551" cy="102373"/>
            </a:xfrm>
            <a:custGeom>
              <a:avLst/>
              <a:gdLst/>
              <a:ahLst/>
              <a:cxnLst/>
              <a:rect l="l" t="t" r="r" b="b"/>
              <a:pathLst>
                <a:path w="8857" h="7214" extrusionOk="0">
                  <a:moveTo>
                    <a:pt x="343" y="2785"/>
                  </a:moveTo>
                  <a:cubicBezTo>
                    <a:pt x="0" y="4543"/>
                    <a:pt x="1553" y="6323"/>
                    <a:pt x="3789" y="6757"/>
                  </a:cubicBezTo>
                  <a:cubicBezTo>
                    <a:pt x="6049" y="7213"/>
                    <a:pt x="8149" y="6163"/>
                    <a:pt x="8491" y="4429"/>
                  </a:cubicBezTo>
                  <a:cubicBezTo>
                    <a:pt x="8857" y="2671"/>
                    <a:pt x="7305" y="891"/>
                    <a:pt x="5068" y="457"/>
                  </a:cubicBezTo>
                  <a:cubicBezTo>
                    <a:pt x="2808" y="1"/>
                    <a:pt x="708" y="1051"/>
                    <a:pt x="343" y="2785"/>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34"/>
            <p:cNvSpPr/>
            <p:nvPr/>
          </p:nvSpPr>
          <p:spPr>
            <a:xfrm>
              <a:off x="8272087" y="3064003"/>
              <a:ext cx="126524" cy="95052"/>
            </a:xfrm>
            <a:custGeom>
              <a:avLst/>
              <a:gdLst/>
              <a:ahLst/>
              <a:cxnLst/>
              <a:rect l="l" t="t" r="r" b="b"/>
              <a:pathLst>
                <a:path w="8606" h="6464" extrusionOk="0">
                  <a:moveTo>
                    <a:pt x="4483" y="1"/>
                  </a:moveTo>
                  <a:cubicBezTo>
                    <a:pt x="4322" y="1"/>
                    <a:pt x="4160" y="8"/>
                    <a:pt x="3995" y="23"/>
                  </a:cubicBezTo>
                  <a:cubicBezTo>
                    <a:pt x="1713" y="251"/>
                    <a:pt x="1" y="1872"/>
                    <a:pt x="161" y="3629"/>
                  </a:cubicBezTo>
                  <a:cubicBezTo>
                    <a:pt x="329" y="5269"/>
                    <a:pt x="2027" y="6463"/>
                    <a:pt x="4077" y="6463"/>
                  </a:cubicBezTo>
                  <a:cubicBezTo>
                    <a:pt x="4253" y="6463"/>
                    <a:pt x="4431" y="6455"/>
                    <a:pt x="4611" y="6437"/>
                  </a:cubicBezTo>
                  <a:cubicBezTo>
                    <a:pt x="6894" y="6208"/>
                    <a:pt x="8606" y="4611"/>
                    <a:pt x="8446" y="2830"/>
                  </a:cubicBezTo>
                  <a:cubicBezTo>
                    <a:pt x="8277" y="1199"/>
                    <a:pt x="6554" y="1"/>
                    <a:pt x="4483"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34"/>
            <p:cNvSpPr/>
            <p:nvPr/>
          </p:nvSpPr>
          <p:spPr>
            <a:xfrm>
              <a:off x="8358894" y="3042297"/>
              <a:ext cx="25809" cy="6618"/>
            </a:xfrm>
            <a:custGeom>
              <a:avLst/>
              <a:gdLst/>
              <a:ahLst/>
              <a:cxnLst/>
              <a:rect l="l" t="t" r="r" b="b"/>
              <a:pathLst>
                <a:path w="1439" h="369" extrusionOk="0">
                  <a:moveTo>
                    <a:pt x="161" y="0"/>
                  </a:moveTo>
                  <a:cubicBezTo>
                    <a:pt x="69" y="0"/>
                    <a:pt x="1" y="91"/>
                    <a:pt x="1" y="206"/>
                  </a:cubicBezTo>
                  <a:cubicBezTo>
                    <a:pt x="21" y="287"/>
                    <a:pt x="78" y="369"/>
                    <a:pt x="172" y="369"/>
                  </a:cubicBezTo>
                  <a:cubicBezTo>
                    <a:pt x="183" y="369"/>
                    <a:pt x="194" y="368"/>
                    <a:pt x="206" y="365"/>
                  </a:cubicBezTo>
                  <a:lnTo>
                    <a:pt x="1325" y="274"/>
                  </a:lnTo>
                  <a:cubicBezTo>
                    <a:pt x="1393" y="274"/>
                    <a:pt x="1439" y="206"/>
                    <a:pt x="1439" y="137"/>
                  </a:cubicBezTo>
                  <a:cubicBezTo>
                    <a:pt x="1439" y="69"/>
                    <a:pt x="1393" y="23"/>
                    <a:pt x="1325" y="23"/>
                  </a:cubicBezTo>
                  <a:lnTo>
                    <a:pt x="183" y="0"/>
                  </a:ln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34"/>
            <p:cNvSpPr/>
            <p:nvPr/>
          </p:nvSpPr>
          <p:spPr>
            <a:xfrm>
              <a:off x="8360939" y="3023354"/>
              <a:ext cx="25809" cy="9201"/>
            </a:xfrm>
            <a:custGeom>
              <a:avLst/>
              <a:gdLst/>
              <a:ahLst/>
              <a:cxnLst/>
              <a:rect l="l" t="t" r="r" b="b"/>
              <a:pathLst>
                <a:path w="1439" h="513" extrusionOk="0">
                  <a:moveTo>
                    <a:pt x="1338" y="0"/>
                  </a:moveTo>
                  <a:cubicBezTo>
                    <a:pt x="1326" y="0"/>
                    <a:pt x="1314" y="2"/>
                    <a:pt x="1302" y="6"/>
                  </a:cubicBezTo>
                  <a:lnTo>
                    <a:pt x="184" y="143"/>
                  </a:lnTo>
                  <a:lnTo>
                    <a:pt x="161" y="143"/>
                  </a:lnTo>
                  <a:cubicBezTo>
                    <a:pt x="69" y="166"/>
                    <a:pt x="1" y="280"/>
                    <a:pt x="24" y="371"/>
                  </a:cubicBezTo>
                  <a:cubicBezTo>
                    <a:pt x="44" y="451"/>
                    <a:pt x="115" y="513"/>
                    <a:pt x="208" y="513"/>
                  </a:cubicBezTo>
                  <a:cubicBezTo>
                    <a:pt x="222" y="513"/>
                    <a:pt x="237" y="511"/>
                    <a:pt x="252" y="508"/>
                  </a:cubicBezTo>
                  <a:lnTo>
                    <a:pt x="1348" y="257"/>
                  </a:lnTo>
                  <a:cubicBezTo>
                    <a:pt x="1393" y="234"/>
                    <a:pt x="1439" y="166"/>
                    <a:pt x="1439" y="98"/>
                  </a:cubicBezTo>
                  <a:cubicBezTo>
                    <a:pt x="1439" y="41"/>
                    <a:pt x="1393" y="0"/>
                    <a:pt x="1338"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34"/>
            <p:cNvSpPr/>
            <p:nvPr/>
          </p:nvSpPr>
          <p:spPr>
            <a:xfrm>
              <a:off x="8358087" y="3003694"/>
              <a:ext cx="24572" cy="13631"/>
            </a:xfrm>
            <a:custGeom>
              <a:avLst/>
              <a:gdLst/>
              <a:ahLst/>
              <a:cxnLst/>
              <a:rect l="l" t="t" r="r" b="b"/>
              <a:pathLst>
                <a:path w="1370" h="760" extrusionOk="0">
                  <a:moveTo>
                    <a:pt x="1225" y="1"/>
                  </a:moveTo>
                  <a:cubicBezTo>
                    <a:pt x="1212" y="1"/>
                    <a:pt x="1200" y="2"/>
                    <a:pt x="1187" y="7"/>
                  </a:cubicBezTo>
                  <a:lnTo>
                    <a:pt x="137" y="395"/>
                  </a:lnTo>
                  <a:cubicBezTo>
                    <a:pt x="137" y="417"/>
                    <a:pt x="114" y="417"/>
                    <a:pt x="114" y="417"/>
                  </a:cubicBezTo>
                  <a:cubicBezTo>
                    <a:pt x="23" y="463"/>
                    <a:pt x="0" y="577"/>
                    <a:pt x="46" y="669"/>
                  </a:cubicBezTo>
                  <a:cubicBezTo>
                    <a:pt x="76" y="729"/>
                    <a:pt x="127" y="760"/>
                    <a:pt x="184" y="760"/>
                  </a:cubicBezTo>
                  <a:cubicBezTo>
                    <a:pt x="213" y="760"/>
                    <a:pt x="244" y="752"/>
                    <a:pt x="274" y="737"/>
                  </a:cubicBezTo>
                  <a:lnTo>
                    <a:pt x="1278" y="235"/>
                  </a:lnTo>
                  <a:cubicBezTo>
                    <a:pt x="1347" y="212"/>
                    <a:pt x="1370" y="144"/>
                    <a:pt x="1347" y="75"/>
                  </a:cubicBezTo>
                  <a:cubicBezTo>
                    <a:pt x="1328" y="38"/>
                    <a:pt x="1279" y="1"/>
                    <a:pt x="1225"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7" name="Google Shape;2917;p34"/>
            <p:cNvSpPr/>
            <p:nvPr/>
          </p:nvSpPr>
          <p:spPr>
            <a:xfrm>
              <a:off x="8350302" y="2985577"/>
              <a:ext cx="20482" cy="19568"/>
            </a:xfrm>
            <a:custGeom>
              <a:avLst/>
              <a:gdLst/>
              <a:ahLst/>
              <a:cxnLst/>
              <a:rect l="l" t="t" r="r" b="b"/>
              <a:pathLst>
                <a:path w="1142" h="1091" extrusionOk="0">
                  <a:moveTo>
                    <a:pt x="1016" y="1"/>
                  </a:moveTo>
                  <a:cubicBezTo>
                    <a:pt x="988" y="1"/>
                    <a:pt x="959" y="12"/>
                    <a:pt x="936" y="35"/>
                  </a:cubicBezTo>
                  <a:lnTo>
                    <a:pt x="69" y="766"/>
                  </a:lnTo>
                  <a:cubicBezTo>
                    <a:pt x="0" y="857"/>
                    <a:pt x="0" y="971"/>
                    <a:pt x="69" y="1039"/>
                  </a:cubicBezTo>
                  <a:cubicBezTo>
                    <a:pt x="103" y="1074"/>
                    <a:pt x="149" y="1091"/>
                    <a:pt x="195" y="1091"/>
                  </a:cubicBezTo>
                  <a:cubicBezTo>
                    <a:pt x="240" y="1091"/>
                    <a:pt x="286" y="1074"/>
                    <a:pt x="320" y="1039"/>
                  </a:cubicBezTo>
                  <a:lnTo>
                    <a:pt x="1096" y="218"/>
                  </a:lnTo>
                  <a:cubicBezTo>
                    <a:pt x="1142" y="172"/>
                    <a:pt x="1142" y="104"/>
                    <a:pt x="1096" y="35"/>
                  </a:cubicBezTo>
                  <a:cubicBezTo>
                    <a:pt x="1073" y="12"/>
                    <a:pt x="1045" y="1"/>
                    <a:pt x="1016"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8" name="Google Shape;2918;p34"/>
            <p:cNvSpPr/>
            <p:nvPr/>
          </p:nvSpPr>
          <p:spPr>
            <a:xfrm>
              <a:off x="8337602" y="2972231"/>
              <a:ext cx="16806" cy="22581"/>
            </a:xfrm>
            <a:custGeom>
              <a:avLst/>
              <a:gdLst/>
              <a:ahLst/>
              <a:cxnLst/>
              <a:rect l="l" t="t" r="r" b="b"/>
              <a:pathLst>
                <a:path w="937" h="1259" extrusionOk="0">
                  <a:moveTo>
                    <a:pt x="801" y="1"/>
                  </a:moveTo>
                  <a:cubicBezTo>
                    <a:pt x="760" y="1"/>
                    <a:pt x="714" y="20"/>
                    <a:pt x="686" y="49"/>
                  </a:cubicBezTo>
                  <a:lnTo>
                    <a:pt x="47" y="985"/>
                  </a:lnTo>
                  <a:cubicBezTo>
                    <a:pt x="1" y="1076"/>
                    <a:pt x="24" y="1190"/>
                    <a:pt x="115" y="1236"/>
                  </a:cubicBezTo>
                  <a:cubicBezTo>
                    <a:pt x="145" y="1251"/>
                    <a:pt x="178" y="1258"/>
                    <a:pt x="211" y="1258"/>
                  </a:cubicBezTo>
                  <a:cubicBezTo>
                    <a:pt x="275" y="1258"/>
                    <a:pt x="336" y="1228"/>
                    <a:pt x="366" y="1167"/>
                  </a:cubicBezTo>
                  <a:lnTo>
                    <a:pt x="914" y="186"/>
                  </a:lnTo>
                  <a:cubicBezTo>
                    <a:pt x="937" y="140"/>
                    <a:pt x="937" y="49"/>
                    <a:pt x="868" y="26"/>
                  </a:cubicBezTo>
                  <a:cubicBezTo>
                    <a:pt x="851" y="8"/>
                    <a:pt x="827" y="1"/>
                    <a:pt x="801"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34"/>
            <p:cNvSpPr/>
            <p:nvPr/>
          </p:nvSpPr>
          <p:spPr>
            <a:xfrm>
              <a:off x="8321637" y="2961881"/>
              <a:ext cx="13523" cy="24428"/>
            </a:xfrm>
            <a:custGeom>
              <a:avLst/>
              <a:gdLst/>
              <a:ahLst/>
              <a:cxnLst/>
              <a:rect l="l" t="t" r="r" b="b"/>
              <a:pathLst>
                <a:path w="754" h="1362" extrusionOk="0">
                  <a:moveTo>
                    <a:pt x="631" y="1"/>
                  </a:moveTo>
                  <a:cubicBezTo>
                    <a:pt x="576" y="1"/>
                    <a:pt x="520" y="27"/>
                    <a:pt x="503" y="78"/>
                  </a:cubicBezTo>
                  <a:lnTo>
                    <a:pt x="46" y="1105"/>
                  </a:lnTo>
                  <a:cubicBezTo>
                    <a:pt x="1" y="1219"/>
                    <a:pt x="46" y="1310"/>
                    <a:pt x="161" y="1356"/>
                  </a:cubicBezTo>
                  <a:cubicBezTo>
                    <a:pt x="176" y="1360"/>
                    <a:pt x="193" y="1362"/>
                    <a:pt x="209" y="1362"/>
                  </a:cubicBezTo>
                  <a:cubicBezTo>
                    <a:pt x="288" y="1362"/>
                    <a:pt x="370" y="1318"/>
                    <a:pt x="389" y="1242"/>
                  </a:cubicBezTo>
                  <a:lnTo>
                    <a:pt x="754" y="169"/>
                  </a:lnTo>
                  <a:cubicBezTo>
                    <a:pt x="754" y="101"/>
                    <a:pt x="731" y="32"/>
                    <a:pt x="685" y="9"/>
                  </a:cubicBezTo>
                  <a:cubicBezTo>
                    <a:pt x="668" y="4"/>
                    <a:pt x="650" y="1"/>
                    <a:pt x="631"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34"/>
            <p:cNvSpPr/>
            <p:nvPr/>
          </p:nvSpPr>
          <p:spPr>
            <a:xfrm>
              <a:off x="8245904" y="2973792"/>
              <a:ext cx="123648" cy="115308"/>
            </a:xfrm>
            <a:custGeom>
              <a:avLst/>
              <a:gdLst/>
              <a:ahLst/>
              <a:cxnLst/>
              <a:rect l="l" t="t" r="r" b="b"/>
              <a:pathLst>
                <a:path w="6894" h="6429" extrusionOk="0">
                  <a:moveTo>
                    <a:pt x="3452" y="0"/>
                  </a:moveTo>
                  <a:cubicBezTo>
                    <a:pt x="3262" y="0"/>
                    <a:pt x="3069" y="17"/>
                    <a:pt x="2876" y="53"/>
                  </a:cubicBezTo>
                  <a:cubicBezTo>
                    <a:pt x="1141" y="350"/>
                    <a:pt x="0" y="2016"/>
                    <a:pt x="297" y="3774"/>
                  </a:cubicBezTo>
                  <a:cubicBezTo>
                    <a:pt x="581" y="5335"/>
                    <a:pt x="1928" y="6428"/>
                    <a:pt x="3442" y="6428"/>
                  </a:cubicBezTo>
                  <a:cubicBezTo>
                    <a:pt x="3632" y="6428"/>
                    <a:pt x="3824" y="6411"/>
                    <a:pt x="4017" y="6376"/>
                  </a:cubicBezTo>
                  <a:cubicBezTo>
                    <a:pt x="5752" y="6079"/>
                    <a:pt x="6893" y="4413"/>
                    <a:pt x="6574" y="2655"/>
                  </a:cubicBezTo>
                  <a:cubicBezTo>
                    <a:pt x="6310" y="1093"/>
                    <a:pt x="4965" y="0"/>
                    <a:pt x="345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1" name="Google Shape;2921;p34"/>
            <p:cNvSpPr/>
            <p:nvPr/>
          </p:nvSpPr>
          <p:spPr>
            <a:xfrm>
              <a:off x="8245079" y="2978814"/>
              <a:ext cx="123235" cy="114788"/>
            </a:xfrm>
            <a:custGeom>
              <a:avLst/>
              <a:gdLst/>
              <a:ahLst/>
              <a:cxnLst/>
              <a:rect l="l" t="t" r="r" b="b"/>
              <a:pathLst>
                <a:path w="6871" h="6400" extrusionOk="0">
                  <a:moveTo>
                    <a:pt x="3426" y="0"/>
                  </a:moveTo>
                  <a:cubicBezTo>
                    <a:pt x="3245" y="0"/>
                    <a:pt x="3061" y="15"/>
                    <a:pt x="2876" y="47"/>
                  </a:cubicBezTo>
                  <a:cubicBezTo>
                    <a:pt x="1164" y="366"/>
                    <a:pt x="0" y="2010"/>
                    <a:pt x="320" y="3767"/>
                  </a:cubicBezTo>
                  <a:cubicBezTo>
                    <a:pt x="604" y="5309"/>
                    <a:pt x="1933" y="6399"/>
                    <a:pt x="3426" y="6399"/>
                  </a:cubicBezTo>
                  <a:cubicBezTo>
                    <a:pt x="3614" y="6399"/>
                    <a:pt x="3804" y="6382"/>
                    <a:pt x="3995" y="6347"/>
                  </a:cubicBezTo>
                  <a:cubicBezTo>
                    <a:pt x="5730" y="6050"/>
                    <a:pt x="6871" y="4384"/>
                    <a:pt x="6574" y="2649"/>
                  </a:cubicBezTo>
                  <a:cubicBezTo>
                    <a:pt x="6289" y="1078"/>
                    <a:pt x="4946" y="0"/>
                    <a:pt x="34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2" name="Google Shape;2922;p34"/>
            <p:cNvSpPr/>
            <p:nvPr/>
          </p:nvSpPr>
          <p:spPr>
            <a:xfrm>
              <a:off x="8252864" y="2983657"/>
              <a:ext cx="79831" cy="74791"/>
            </a:xfrm>
            <a:custGeom>
              <a:avLst/>
              <a:gdLst/>
              <a:ahLst/>
              <a:cxnLst/>
              <a:rect l="l" t="t" r="r" b="b"/>
              <a:pathLst>
                <a:path w="4451" h="4170" extrusionOk="0">
                  <a:moveTo>
                    <a:pt x="2207" y="1"/>
                  </a:moveTo>
                  <a:cubicBezTo>
                    <a:pt x="2096" y="1"/>
                    <a:pt x="1984" y="10"/>
                    <a:pt x="1872" y="28"/>
                  </a:cubicBezTo>
                  <a:cubicBezTo>
                    <a:pt x="753" y="233"/>
                    <a:pt x="0" y="1306"/>
                    <a:pt x="206" y="2447"/>
                  </a:cubicBezTo>
                  <a:cubicBezTo>
                    <a:pt x="389" y="3445"/>
                    <a:pt x="1261" y="4170"/>
                    <a:pt x="2241" y="4170"/>
                  </a:cubicBezTo>
                  <a:cubicBezTo>
                    <a:pt x="2360" y="4170"/>
                    <a:pt x="2481" y="4159"/>
                    <a:pt x="2602" y="4137"/>
                  </a:cubicBezTo>
                  <a:cubicBezTo>
                    <a:pt x="3721" y="3931"/>
                    <a:pt x="4451" y="2858"/>
                    <a:pt x="4268" y="1717"/>
                  </a:cubicBezTo>
                  <a:cubicBezTo>
                    <a:pt x="4084" y="711"/>
                    <a:pt x="3197" y="1"/>
                    <a:pt x="2207"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34"/>
            <p:cNvSpPr/>
            <p:nvPr/>
          </p:nvSpPr>
          <p:spPr>
            <a:xfrm>
              <a:off x="8313458" y="3015228"/>
              <a:ext cx="27441" cy="18187"/>
            </a:xfrm>
            <a:custGeom>
              <a:avLst/>
              <a:gdLst/>
              <a:ahLst/>
              <a:cxnLst/>
              <a:rect l="l" t="t" r="r" b="b"/>
              <a:pathLst>
                <a:path w="1530" h="1014" extrusionOk="0">
                  <a:moveTo>
                    <a:pt x="730" y="1"/>
                  </a:moveTo>
                  <a:cubicBezTo>
                    <a:pt x="351" y="1"/>
                    <a:pt x="45" y="178"/>
                    <a:pt x="23" y="436"/>
                  </a:cubicBezTo>
                  <a:cubicBezTo>
                    <a:pt x="0" y="733"/>
                    <a:pt x="297" y="984"/>
                    <a:pt x="708" y="1007"/>
                  </a:cubicBezTo>
                  <a:cubicBezTo>
                    <a:pt x="746" y="1011"/>
                    <a:pt x="785" y="1013"/>
                    <a:pt x="822" y="1013"/>
                  </a:cubicBezTo>
                  <a:cubicBezTo>
                    <a:pt x="1184" y="1013"/>
                    <a:pt x="1486" y="821"/>
                    <a:pt x="1507" y="573"/>
                  </a:cubicBezTo>
                  <a:cubicBezTo>
                    <a:pt x="1530" y="299"/>
                    <a:pt x="1210" y="48"/>
                    <a:pt x="799" y="3"/>
                  </a:cubicBezTo>
                  <a:cubicBezTo>
                    <a:pt x="776" y="1"/>
                    <a:pt x="753" y="1"/>
                    <a:pt x="7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34"/>
            <p:cNvSpPr/>
            <p:nvPr/>
          </p:nvSpPr>
          <p:spPr>
            <a:xfrm>
              <a:off x="8009646" y="3011067"/>
              <a:ext cx="25002" cy="7981"/>
            </a:xfrm>
            <a:custGeom>
              <a:avLst/>
              <a:gdLst/>
              <a:ahLst/>
              <a:cxnLst/>
              <a:rect l="l" t="t" r="r" b="b"/>
              <a:pathLst>
                <a:path w="1394" h="445" extrusionOk="0">
                  <a:moveTo>
                    <a:pt x="126" y="1"/>
                  </a:moveTo>
                  <a:cubicBezTo>
                    <a:pt x="77" y="1"/>
                    <a:pt x="42" y="41"/>
                    <a:pt x="24" y="98"/>
                  </a:cubicBezTo>
                  <a:cubicBezTo>
                    <a:pt x="1" y="166"/>
                    <a:pt x="46" y="235"/>
                    <a:pt x="115" y="235"/>
                  </a:cubicBezTo>
                  <a:lnTo>
                    <a:pt x="1188" y="440"/>
                  </a:lnTo>
                  <a:cubicBezTo>
                    <a:pt x="1203" y="443"/>
                    <a:pt x="1217" y="444"/>
                    <a:pt x="1231" y="444"/>
                  </a:cubicBezTo>
                  <a:cubicBezTo>
                    <a:pt x="1324" y="444"/>
                    <a:pt x="1393" y="380"/>
                    <a:pt x="1393" y="280"/>
                  </a:cubicBezTo>
                  <a:cubicBezTo>
                    <a:pt x="1393" y="189"/>
                    <a:pt x="1325" y="98"/>
                    <a:pt x="1233" y="98"/>
                  </a:cubicBezTo>
                  <a:lnTo>
                    <a:pt x="161" y="6"/>
                  </a:lnTo>
                  <a:cubicBezTo>
                    <a:pt x="148" y="2"/>
                    <a:pt x="137" y="1"/>
                    <a:pt x="126"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5" name="Google Shape;2925;p34"/>
            <p:cNvSpPr/>
            <p:nvPr/>
          </p:nvSpPr>
          <p:spPr>
            <a:xfrm>
              <a:off x="8009646" y="2992339"/>
              <a:ext cx="24590" cy="10761"/>
            </a:xfrm>
            <a:custGeom>
              <a:avLst/>
              <a:gdLst/>
              <a:ahLst/>
              <a:cxnLst/>
              <a:rect l="l" t="t" r="r" b="b"/>
              <a:pathLst>
                <a:path w="1371" h="600" extrusionOk="0">
                  <a:moveTo>
                    <a:pt x="161" y="0"/>
                  </a:moveTo>
                  <a:cubicBezTo>
                    <a:pt x="115" y="0"/>
                    <a:pt x="46" y="23"/>
                    <a:pt x="24" y="92"/>
                  </a:cubicBezTo>
                  <a:cubicBezTo>
                    <a:pt x="1" y="137"/>
                    <a:pt x="46" y="206"/>
                    <a:pt x="92" y="229"/>
                  </a:cubicBezTo>
                  <a:lnTo>
                    <a:pt x="1119" y="594"/>
                  </a:lnTo>
                  <a:lnTo>
                    <a:pt x="1142" y="594"/>
                  </a:lnTo>
                  <a:cubicBezTo>
                    <a:pt x="1157" y="598"/>
                    <a:pt x="1173" y="600"/>
                    <a:pt x="1187" y="600"/>
                  </a:cubicBezTo>
                  <a:cubicBezTo>
                    <a:pt x="1262" y="600"/>
                    <a:pt x="1329" y="552"/>
                    <a:pt x="1348" y="457"/>
                  </a:cubicBezTo>
                  <a:cubicBezTo>
                    <a:pt x="1370" y="366"/>
                    <a:pt x="1325" y="274"/>
                    <a:pt x="1233" y="252"/>
                  </a:cubicBezTo>
                  <a:lnTo>
                    <a:pt x="161" y="0"/>
                  </a:ln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6" name="Google Shape;2926;p34"/>
            <p:cNvSpPr/>
            <p:nvPr/>
          </p:nvSpPr>
          <p:spPr>
            <a:xfrm>
              <a:off x="8015799" y="2974168"/>
              <a:ext cx="22940" cy="14833"/>
            </a:xfrm>
            <a:custGeom>
              <a:avLst/>
              <a:gdLst/>
              <a:ahLst/>
              <a:cxnLst/>
              <a:rect l="l" t="t" r="r" b="b"/>
              <a:pathLst>
                <a:path w="1279" h="827" extrusionOk="0">
                  <a:moveTo>
                    <a:pt x="142" y="0"/>
                  </a:moveTo>
                  <a:cubicBezTo>
                    <a:pt x="102" y="0"/>
                    <a:pt x="56" y="21"/>
                    <a:pt x="23" y="55"/>
                  </a:cubicBezTo>
                  <a:cubicBezTo>
                    <a:pt x="0" y="100"/>
                    <a:pt x="23" y="192"/>
                    <a:pt x="69" y="215"/>
                  </a:cubicBezTo>
                  <a:lnTo>
                    <a:pt x="982" y="808"/>
                  </a:lnTo>
                  <a:lnTo>
                    <a:pt x="1005" y="808"/>
                  </a:lnTo>
                  <a:cubicBezTo>
                    <a:pt x="1030" y="821"/>
                    <a:pt x="1056" y="826"/>
                    <a:pt x="1080" y="826"/>
                  </a:cubicBezTo>
                  <a:cubicBezTo>
                    <a:pt x="1143" y="826"/>
                    <a:pt x="1200" y="789"/>
                    <a:pt x="1233" y="740"/>
                  </a:cubicBezTo>
                  <a:cubicBezTo>
                    <a:pt x="1278" y="648"/>
                    <a:pt x="1256" y="534"/>
                    <a:pt x="1164" y="488"/>
                  </a:cubicBezTo>
                  <a:lnTo>
                    <a:pt x="183" y="9"/>
                  </a:lnTo>
                  <a:cubicBezTo>
                    <a:pt x="171" y="3"/>
                    <a:pt x="157" y="0"/>
                    <a:pt x="142"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7" name="Google Shape;2927;p34"/>
            <p:cNvSpPr/>
            <p:nvPr/>
          </p:nvSpPr>
          <p:spPr>
            <a:xfrm>
              <a:off x="8028893" y="2957916"/>
              <a:ext cx="18438" cy="20213"/>
            </a:xfrm>
            <a:custGeom>
              <a:avLst/>
              <a:gdLst/>
              <a:ahLst/>
              <a:cxnLst/>
              <a:rect l="l" t="t" r="r" b="b"/>
              <a:pathLst>
                <a:path w="1028" h="1127" extrusionOk="0">
                  <a:moveTo>
                    <a:pt x="129" y="0"/>
                  </a:moveTo>
                  <a:cubicBezTo>
                    <a:pt x="107" y="0"/>
                    <a:pt x="87" y="8"/>
                    <a:pt x="69" y="25"/>
                  </a:cubicBezTo>
                  <a:cubicBezTo>
                    <a:pt x="1" y="71"/>
                    <a:pt x="1" y="139"/>
                    <a:pt x="46" y="185"/>
                  </a:cubicBezTo>
                  <a:lnTo>
                    <a:pt x="685" y="1052"/>
                  </a:lnTo>
                  <a:cubicBezTo>
                    <a:pt x="708" y="1052"/>
                    <a:pt x="708" y="1075"/>
                    <a:pt x="708" y="1075"/>
                  </a:cubicBezTo>
                  <a:cubicBezTo>
                    <a:pt x="742" y="1109"/>
                    <a:pt x="788" y="1126"/>
                    <a:pt x="834" y="1126"/>
                  </a:cubicBezTo>
                  <a:cubicBezTo>
                    <a:pt x="879" y="1126"/>
                    <a:pt x="925" y="1109"/>
                    <a:pt x="959" y="1075"/>
                  </a:cubicBezTo>
                  <a:cubicBezTo>
                    <a:pt x="1028" y="1006"/>
                    <a:pt x="1028" y="892"/>
                    <a:pt x="959" y="824"/>
                  </a:cubicBezTo>
                  <a:lnTo>
                    <a:pt x="229" y="48"/>
                  </a:lnTo>
                  <a:cubicBezTo>
                    <a:pt x="201" y="20"/>
                    <a:pt x="164" y="0"/>
                    <a:pt x="129"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8" name="Google Shape;2928;p34"/>
            <p:cNvSpPr/>
            <p:nvPr/>
          </p:nvSpPr>
          <p:spPr>
            <a:xfrm>
              <a:off x="8046096" y="2946723"/>
              <a:ext cx="14348" cy="23029"/>
            </a:xfrm>
            <a:custGeom>
              <a:avLst/>
              <a:gdLst/>
              <a:ahLst/>
              <a:cxnLst/>
              <a:rect l="l" t="t" r="r" b="b"/>
              <a:pathLst>
                <a:path w="800" h="1284" extrusionOk="0">
                  <a:moveTo>
                    <a:pt x="132" y="1"/>
                  </a:moveTo>
                  <a:cubicBezTo>
                    <a:pt x="118" y="1"/>
                    <a:pt x="104" y="4"/>
                    <a:pt x="92" y="10"/>
                  </a:cubicBezTo>
                  <a:cubicBezTo>
                    <a:pt x="23" y="33"/>
                    <a:pt x="0" y="101"/>
                    <a:pt x="23" y="170"/>
                  </a:cubicBezTo>
                  <a:lnTo>
                    <a:pt x="434" y="1174"/>
                  </a:lnTo>
                  <a:cubicBezTo>
                    <a:pt x="484" y="1241"/>
                    <a:pt x="546" y="1283"/>
                    <a:pt x="612" y="1283"/>
                  </a:cubicBezTo>
                  <a:cubicBezTo>
                    <a:pt x="636" y="1283"/>
                    <a:pt x="661" y="1277"/>
                    <a:pt x="685" y="1265"/>
                  </a:cubicBezTo>
                  <a:cubicBezTo>
                    <a:pt x="776" y="1197"/>
                    <a:pt x="799" y="1105"/>
                    <a:pt x="754" y="1014"/>
                  </a:cubicBezTo>
                  <a:lnTo>
                    <a:pt x="229" y="56"/>
                  </a:lnTo>
                  <a:cubicBezTo>
                    <a:pt x="212" y="22"/>
                    <a:pt x="171" y="1"/>
                    <a:pt x="132"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34"/>
            <p:cNvSpPr/>
            <p:nvPr/>
          </p:nvSpPr>
          <p:spPr>
            <a:xfrm>
              <a:off x="8065343" y="2938705"/>
              <a:ext cx="11066" cy="24267"/>
            </a:xfrm>
            <a:custGeom>
              <a:avLst/>
              <a:gdLst/>
              <a:ahLst/>
              <a:cxnLst/>
              <a:rect l="l" t="t" r="r" b="b"/>
              <a:pathLst>
                <a:path w="617" h="1353" extrusionOk="0">
                  <a:moveTo>
                    <a:pt x="114" y="0"/>
                  </a:moveTo>
                  <a:cubicBezTo>
                    <a:pt x="46" y="23"/>
                    <a:pt x="0" y="92"/>
                    <a:pt x="23" y="160"/>
                  </a:cubicBezTo>
                  <a:lnTo>
                    <a:pt x="251" y="1210"/>
                  </a:lnTo>
                  <a:cubicBezTo>
                    <a:pt x="251" y="1210"/>
                    <a:pt x="251" y="1233"/>
                    <a:pt x="251" y="1233"/>
                  </a:cubicBezTo>
                  <a:cubicBezTo>
                    <a:pt x="270" y="1309"/>
                    <a:pt x="352" y="1353"/>
                    <a:pt x="431" y="1353"/>
                  </a:cubicBezTo>
                  <a:cubicBezTo>
                    <a:pt x="447" y="1353"/>
                    <a:pt x="464" y="1351"/>
                    <a:pt x="479" y="1347"/>
                  </a:cubicBezTo>
                  <a:cubicBezTo>
                    <a:pt x="571" y="1301"/>
                    <a:pt x="616" y="1210"/>
                    <a:pt x="594" y="1119"/>
                  </a:cubicBezTo>
                  <a:lnTo>
                    <a:pt x="251" y="92"/>
                  </a:lnTo>
                  <a:cubicBezTo>
                    <a:pt x="228" y="23"/>
                    <a:pt x="160" y="0"/>
                    <a:pt x="114"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34"/>
            <p:cNvSpPr/>
            <p:nvPr/>
          </p:nvSpPr>
          <p:spPr>
            <a:xfrm>
              <a:off x="8025629" y="2950957"/>
              <a:ext cx="120366" cy="110896"/>
            </a:xfrm>
            <a:custGeom>
              <a:avLst/>
              <a:gdLst/>
              <a:ahLst/>
              <a:cxnLst/>
              <a:rect l="l" t="t" r="r" b="b"/>
              <a:pathLst>
                <a:path w="6711" h="6183" extrusionOk="0">
                  <a:moveTo>
                    <a:pt x="3349" y="0"/>
                  </a:moveTo>
                  <a:cubicBezTo>
                    <a:pt x="1928" y="0"/>
                    <a:pt x="663" y="1018"/>
                    <a:pt x="365" y="2467"/>
                  </a:cubicBezTo>
                  <a:cubicBezTo>
                    <a:pt x="0" y="4134"/>
                    <a:pt x="1073" y="5777"/>
                    <a:pt x="2716" y="6119"/>
                  </a:cubicBezTo>
                  <a:cubicBezTo>
                    <a:pt x="2925" y="6162"/>
                    <a:pt x="3134" y="6183"/>
                    <a:pt x="3339" y="6183"/>
                  </a:cubicBezTo>
                  <a:cubicBezTo>
                    <a:pt x="4769" y="6183"/>
                    <a:pt x="6046" y="5180"/>
                    <a:pt x="6345" y="3723"/>
                  </a:cubicBezTo>
                  <a:cubicBezTo>
                    <a:pt x="6711" y="2056"/>
                    <a:pt x="5661" y="413"/>
                    <a:pt x="3994" y="71"/>
                  </a:cubicBezTo>
                  <a:cubicBezTo>
                    <a:pt x="3778" y="23"/>
                    <a:pt x="3561" y="0"/>
                    <a:pt x="3349"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34"/>
            <p:cNvSpPr/>
            <p:nvPr/>
          </p:nvSpPr>
          <p:spPr>
            <a:xfrm>
              <a:off x="8026848" y="2955961"/>
              <a:ext cx="119559" cy="110412"/>
            </a:xfrm>
            <a:custGeom>
              <a:avLst/>
              <a:gdLst/>
              <a:ahLst/>
              <a:cxnLst/>
              <a:rect l="l" t="t" r="r" b="b"/>
              <a:pathLst>
                <a:path w="6666" h="6156" extrusionOk="0">
                  <a:moveTo>
                    <a:pt x="3324" y="1"/>
                  </a:moveTo>
                  <a:cubicBezTo>
                    <a:pt x="1913" y="1"/>
                    <a:pt x="642" y="986"/>
                    <a:pt x="343" y="2439"/>
                  </a:cubicBezTo>
                  <a:cubicBezTo>
                    <a:pt x="1" y="4106"/>
                    <a:pt x="1050" y="5726"/>
                    <a:pt x="2694" y="6091"/>
                  </a:cubicBezTo>
                  <a:cubicBezTo>
                    <a:pt x="2900" y="6134"/>
                    <a:pt x="3106" y="6155"/>
                    <a:pt x="3309" y="6155"/>
                  </a:cubicBezTo>
                  <a:cubicBezTo>
                    <a:pt x="4724" y="6155"/>
                    <a:pt x="6001" y="5152"/>
                    <a:pt x="6300" y="3695"/>
                  </a:cubicBezTo>
                  <a:cubicBezTo>
                    <a:pt x="6665" y="2028"/>
                    <a:pt x="5593" y="408"/>
                    <a:pt x="3949" y="66"/>
                  </a:cubicBezTo>
                  <a:cubicBezTo>
                    <a:pt x="3740" y="22"/>
                    <a:pt x="3531" y="1"/>
                    <a:pt x="33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34"/>
            <p:cNvSpPr/>
            <p:nvPr/>
          </p:nvSpPr>
          <p:spPr>
            <a:xfrm>
              <a:off x="8030938" y="2966706"/>
              <a:ext cx="77392" cy="71850"/>
            </a:xfrm>
            <a:custGeom>
              <a:avLst/>
              <a:gdLst/>
              <a:ahLst/>
              <a:cxnLst/>
              <a:rect l="l" t="t" r="r" b="b"/>
              <a:pathLst>
                <a:path w="4315" h="4006" extrusionOk="0">
                  <a:moveTo>
                    <a:pt x="2182" y="1"/>
                  </a:moveTo>
                  <a:cubicBezTo>
                    <a:pt x="1268" y="1"/>
                    <a:pt x="430" y="645"/>
                    <a:pt x="229" y="1589"/>
                  </a:cubicBezTo>
                  <a:cubicBezTo>
                    <a:pt x="1" y="2685"/>
                    <a:pt x="686" y="3735"/>
                    <a:pt x="1735" y="3963"/>
                  </a:cubicBezTo>
                  <a:cubicBezTo>
                    <a:pt x="1872" y="3992"/>
                    <a:pt x="2007" y="4006"/>
                    <a:pt x="2141" y="4006"/>
                  </a:cubicBezTo>
                  <a:cubicBezTo>
                    <a:pt x="3061" y="4006"/>
                    <a:pt x="3887" y="3348"/>
                    <a:pt x="4086" y="2411"/>
                  </a:cubicBezTo>
                  <a:cubicBezTo>
                    <a:pt x="4315" y="1338"/>
                    <a:pt x="3630" y="265"/>
                    <a:pt x="2557" y="37"/>
                  </a:cubicBezTo>
                  <a:cubicBezTo>
                    <a:pt x="2432" y="13"/>
                    <a:pt x="2306" y="1"/>
                    <a:pt x="218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3" name="Google Shape;2933;p34"/>
            <p:cNvSpPr/>
            <p:nvPr/>
          </p:nvSpPr>
          <p:spPr>
            <a:xfrm>
              <a:off x="8093182" y="2999604"/>
              <a:ext cx="27029" cy="17828"/>
            </a:xfrm>
            <a:custGeom>
              <a:avLst/>
              <a:gdLst/>
              <a:ahLst/>
              <a:cxnLst/>
              <a:rect l="l" t="t" r="r" b="b"/>
              <a:pathLst>
                <a:path w="1507" h="994" extrusionOk="0">
                  <a:moveTo>
                    <a:pt x="627" y="1"/>
                  </a:moveTo>
                  <a:cubicBezTo>
                    <a:pt x="339" y="1"/>
                    <a:pt x="100" y="128"/>
                    <a:pt x="46" y="326"/>
                  </a:cubicBezTo>
                  <a:cubicBezTo>
                    <a:pt x="0" y="600"/>
                    <a:pt x="251" y="874"/>
                    <a:pt x="639" y="965"/>
                  </a:cubicBezTo>
                  <a:cubicBezTo>
                    <a:pt x="721" y="984"/>
                    <a:pt x="801" y="993"/>
                    <a:pt x="877" y="993"/>
                  </a:cubicBezTo>
                  <a:cubicBezTo>
                    <a:pt x="1160" y="993"/>
                    <a:pt x="1384" y="866"/>
                    <a:pt x="1438" y="668"/>
                  </a:cubicBezTo>
                  <a:cubicBezTo>
                    <a:pt x="1507" y="417"/>
                    <a:pt x="1256" y="120"/>
                    <a:pt x="868" y="29"/>
                  </a:cubicBezTo>
                  <a:cubicBezTo>
                    <a:pt x="786" y="10"/>
                    <a:pt x="705" y="1"/>
                    <a:pt x="6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4" name="Google Shape;2934;p34"/>
            <p:cNvSpPr/>
            <p:nvPr/>
          </p:nvSpPr>
          <p:spPr>
            <a:xfrm>
              <a:off x="8189795" y="3149153"/>
              <a:ext cx="36051" cy="9596"/>
            </a:xfrm>
            <a:custGeom>
              <a:avLst/>
              <a:gdLst/>
              <a:ahLst/>
              <a:cxnLst/>
              <a:rect l="l" t="t" r="r" b="b"/>
              <a:pathLst>
                <a:path w="2010" h="535" extrusionOk="0">
                  <a:moveTo>
                    <a:pt x="1918" y="1"/>
                  </a:moveTo>
                  <a:cubicBezTo>
                    <a:pt x="1644" y="183"/>
                    <a:pt x="1348" y="320"/>
                    <a:pt x="1028" y="389"/>
                  </a:cubicBezTo>
                  <a:cubicBezTo>
                    <a:pt x="922" y="404"/>
                    <a:pt x="813" y="411"/>
                    <a:pt x="703" y="411"/>
                  </a:cubicBezTo>
                  <a:cubicBezTo>
                    <a:pt x="483" y="411"/>
                    <a:pt x="260" y="381"/>
                    <a:pt x="47" y="320"/>
                  </a:cubicBezTo>
                  <a:cubicBezTo>
                    <a:pt x="40" y="313"/>
                    <a:pt x="33" y="311"/>
                    <a:pt x="27" y="311"/>
                  </a:cubicBezTo>
                  <a:cubicBezTo>
                    <a:pt x="12" y="311"/>
                    <a:pt x="1" y="327"/>
                    <a:pt x="1" y="343"/>
                  </a:cubicBezTo>
                  <a:cubicBezTo>
                    <a:pt x="1" y="366"/>
                    <a:pt x="1" y="389"/>
                    <a:pt x="24" y="389"/>
                  </a:cubicBezTo>
                  <a:cubicBezTo>
                    <a:pt x="244" y="483"/>
                    <a:pt x="487" y="534"/>
                    <a:pt x="728" y="534"/>
                  </a:cubicBezTo>
                  <a:cubicBezTo>
                    <a:pt x="837" y="534"/>
                    <a:pt x="945" y="524"/>
                    <a:pt x="1051" y="503"/>
                  </a:cubicBezTo>
                  <a:cubicBezTo>
                    <a:pt x="1393" y="457"/>
                    <a:pt x="1736" y="320"/>
                    <a:pt x="1987" y="69"/>
                  </a:cubicBezTo>
                  <a:cubicBezTo>
                    <a:pt x="2010" y="46"/>
                    <a:pt x="2010" y="23"/>
                    <a:pt x="1987"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5" name="Google Shape;2935;p34"/>
            <p:cNvSpPr/>
            <p:nvPr/>
          </p:nvSpPr>
          <p:spPr>
            <a:xfrm>
              <a:off x="8283968" y="2877285"/>
              <a:ext cx="119021" cy="96135"/>
            </a:xfrm>
            <a:custGeom>
              <a:avLst/>
              <a:gdLst/>
              <a:ahLst/>
              <a:cxnLst/>
              <a:rect l="l" t="t" r="r" b="b"/>
              <a:pathLst>
                <a:path w="6636" h="5360" extrusionOk="0">
                  <a:moveTo>
                    <a:pt x="2262" y="1"/>
                  </a:moveTo>
                  <a:cubicBezTo>
                    <a:pt x="2113" y="1"/>
                    <a:pt x="1967" y="29"/>
                    <a:pt x="1827" y="92"/>
                  </a:cubicBezTo>
                  <a:cubicBezTo>
                    <a:pt x="1" y="914"/>
                    <a:pt x="3470" y="4155"/>
                    <a:pt x="4018" y="4566"/>
                  </a:cubicBezTo>
                  <a:cubicBezTo>
                    <a:pt x="4355" y="4808"/>
                    <a:pt x="5326" y="5360"/>
                    <a:pt x="5945" y="5360"/>
                  </a:cubicBezTo>
                  <a:cubicBezTo>
                    <a:pt x="6376" y="5360"/>
                    <a:pt x="6635" y="5093"/>
                    <a:pt x="6392" y="4269"/>
                  </a:cubicBezTo>
                  <a:cubicBezTo>
                    <a:pt x="6392" y="4269"/>
                    <a:pt x="4073" y="1"/>
                    <a:pt x="226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6" name="Google Shape;2936;p34"/>
            <p:cNvSpPr/>
            <p:nvPr/>
          </p:nvSpPr>
          <p:spPr>
            <a:xfrm>
              <a:off x="8011476" y="2864298"/>
              <a:ext cx="136562" cy="77697"/>
            </a:xfrm>
            <a:custGeom>
              <a:avLst/>
              <a:gdLst/>
              <a:ahLst/>
              <a:cxnLst/>
              <a:rect l="l" t="t" r="r" b="b"/>
              <a:pathLst>
                <a:path w="7614" h="4332" extrusionOk="0">
                  <a:moveTo>
                    <a:pt x="5301" y="1"/>
                  </a:moveTo>
                  <a:cubicBezTo>
                    <a:pt x="3498" y="1"/>
                    <a:pt x="584" y="3121"/>
                    <a:pt x="584" y="3121"/>
                  </a:cubicBezTo>
                  <a:cubicBezTo>
                    <a:pt x="0" y="4069"/>
                    <a:pt x="478" y="4331"/>
                    <a:pt x="1149" y="4331"/>
                  </a:cubicBezTo>
                  <a:cubicBezTo>
                    <a:pt x="1738" y="4331"/>
                    <a:pt x="2476" y="4129"/>
                    <a:pt x="2775" y="4011"/>
                  </a:cubicBezTo>
                  <a:cubicBezTo>
                    <a:pt x="3414" y="3738"/>
                    <a:pt x="7614" y="1523"/>
                    <a:pt x="6039" y="245"/>
                  </a:cubicBezTo>
                  <a:cubicBezTo>
                    <a:pt x="5829" y="75"/>
                    <a:pt x="5578" y="1"/>
                    <a:pt x="5301"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7" name="Google Shape;2937;p34"/>
            <p:cNvSpPr/>
            <p:nvPr/>
          </p:nvSpPr>
          <p:spPr>
            <a:xfrm>
              <a:off x="8151731" y="2944840"/>
              <a:ext cx="66326" cy="136759"/>
            </a:xfrm>
            <a:custGeom>
              <a:avLst/>
              <a:gdLst/>
              <a:ahLst/>
              <a:cxnLst/>
              <a:rect l="l" t="t" r="r" b="b"/>
              <a:pathLst>
                <a:path w="3698" h="7625" extrusionOk="0">
                  <a:moveTo>
                    <a:pt x="3584" y="1"/>
                  </a:moveTo>
                  <a:cubicBezTo>
                    <a:pt x="3538" y="1"/>
                    <a:pt x="3515" y="46"/>
                    <a:pt x="3515" y="69"/>
                  </a:cubicBezTo>
                  <a:cubicBezTo>
                    <a:pt x="3515" y="549"/>
                    <a:pt x="3515" y="1051"/>
                    <a:pt x="3492" y="1530"/>
                  </a:cubicBezTo>
                  <a:cubicBezTo>
                    <a:pt x="3470" y="2009"/>
                    <a:pt x="3447" y="2489"/>
                    <a:pt x="3378" y="2968"/>
                  </a:cubicBezTo>
                  <a:cubicBezTo>
                    <a:pt x="3333" y="3447"/>
                    <a:pt x="3287" y="3927"/>
                    <a:pt x="3127" y="4383"/>
                  </a:cubicBezTo>
                  <a:cubicBezTo>
                    <a:pt x="3104" y="4497"/>
                    <a:pt x="3059" y="4589"/>
                    <a:pt x="2990" y="4680"/>
                  </a:cubicBezTo>
                  <a:cubicBezTo>
                    <a:pt x="2945" y="4771"/>
                    <a:pt x="2876" y="4817"/>
                    <a:pt x="2831" y="4817"/>
                  </a:cubicBezTo>
                  <a:cubicBezTo>
                    <a:pt x="2809" y="4819"/>
                    <a:pt x="2787" y="4820"/>
                    <a:pt x="2765" y="4820"/>
                  </a:cubicBezTo>
                  <a:cubicBezTo>
                    <a:pt x="2577" y="4820"/>
                    <a:pt x="2375" y="4739"/>
                    <a:pt x="2191" y="4657"/>
                  </a:cubicBezTo>
                  <a:cubicBezTo>
                    <a:pt x="1963" y="4566"/>
                    <a:pt x="1758" y="4475"/>
                    <a:pt x="1530" y="4383"/>
                  </a:cubicBezTo>
                  <a:cubicBezTo>
                    <a:pt x="1332" y="4311"/>
                    <a:pt x="1134" y="4225"/>
                    <a:pt x="914" y="4225"/>
                  </a:cubicBezTo>
                  <a:cubicBezTo>
                    <a:pt x="855" y="4225"/>
                    <a:pt x="794" y="4232"/>
                    <a:pt x="731" y="4246"/>
                  </a:cubicBezTo>
                  <a:cubicBezTo>
                    <a:pt x="662" y="4269"/>
                    <a:pt x="594" y="4292"/>
                    <a:pt x="525" y="4338"/>
                  </a:cubicBezTo>
                  <a:lnTo>
                    <a:pt x="434" y="4406"/>
                  </a:lnTo>
                  <a:cubicBezTo>
                    <a:pt x="411" y="4429"/>
                    <a:pt x="388" y="4452"/>
                    <a:pt x="365" y="4475"/>
                  </a:cubicBezTo>
                  <a:cubicBezTo>
                    <a:pt x="251" y="4589"/>
                    <a:pt x="206" y="4703"/>
                    <a:pt x="137" y="4840"/>
                  </a:cubicBezTo>
                  <a:cubicBezTo>
                    <a:pt x="92" y="4954"/>
                    <a:pt x="46" y="5068"/>
                    <a:pt x="23" y="5205"/>
                  </a:cubicBezTo>
                  <a:lnTo>
                    <a:pt x="0" y="5410"/>
                  </a:lnTo>
                  <a:cubicBezTo>
                    <a:pt x="0" y="5456"/>
                    <a:pt x="0" y="5524"/>
                    <a:pt x="0" y="5593"/>
                  </a:cubicBezTo>
                  <a:cubicBezTo>
                    <a:pt x="0" y="5730"/>
                    <a:pt x="46" y="5867"/>
                    <a:pt x="69" y="5981"/>
                  </a:cubicBezTo>
                  <a:cubicBezTo>
                    <a:pt x="114" y="6118"/>
                    <a:pt x="160" y="6232"/>
                    <a:pt x="228" y="6346"/>
                  </a:cubicBezTo>
                  <a:cubicBezTo>
                    <a:pt x="365" y="6574"/>
                    <a:pt x="548" y="6757"/>
                    <a:pt x="731" y="6917"/>
                  </a:cubicBezTo>
                  <a:cubicBezTo>
                    <a:pt x="1119" y="7236"/>
                    <a:pt x="1575" y="7465"/>
                    <a:pt x="2032" y="7624"/>
                  </a:cubicBezTo>
                  <a:cubicBezTo>
                    <a:pt x="2077" y="7624"/>
                    <a:pt x="2100" y="7624"/>
                    <a:pt x="2123" y="7579"/>
                  </a:cubicBezTo>
                  <a:cubicBezTo>
                    <a:pt x="2123" y="7556"/>
                    <a:pt x="2100" y="7533"/>
                    <a:pt x="2077" y="7510"/>
                  </a:cubicBezTo>
                  <a:cubicBezTo>
                    <a:pt x="1644" y="7328"/>
                    <a:pt x="1210" y="7077"/>
                    <a:pt x="868" y="6757"/>
                  </a:cubicBezTo>
                  <a:cubicBezTo>
                    <a:pt x="708" y="6597"/>
                    <a:pt x="548" y="6437"/>
                    <a:pt x="434" y="6232"/>
                  </a:cubicBezTo>
                  <a:cubicBezTo>
                    <a:pt x="365" y="6141"/>
                    <a:pt x="343" y="6027"/>
                    <a:pt x="297" y="5912"/>
                  </a:cubicBezTo>
                  <a:cubicBezTo>
                    <a:pt x="274" y="5798"/>
                    <a:pt x="251" y="5707"/>
                    <a:pt x="251" y="5593"/>
                  </a:cubicBezTo>
                  <a:cubicBezTo>
                    <a:pt x="251" y="5524"/>
                    <a:pt x="251" y="5479"/>
                    <a:pt x="251" y="5433"/>
                  </a:cubicBezTo>
                  <a:lnTo>
                    <a:pt x="297" y="5251"/>
                  </a:lnTo>
                  <a:cubicBezTo>
                    <a:pt x="297" y="5136"/>
                    <a:pt x="343" y="5045"/>
                    <a:pt x="388" y="4931"/>
                  </a:cubicBezTo>
                  <a:cubicBezTo>
                    <a:pt x="480" y="4726"/>
                    <a:pt x="617" y="4566"/>
                    <a:pt x="799" y="4520"/>
                  </a:cubicBezTo>
                  <a:cubicBezTo>
                    <a:pt x="839" y="4510"/>
                    <a:pt x="881" y="4506"/>
                    <a:pt x="925" y="4506"/>
                  </a:cubicBezTo>
                  <a:cubicBezTo>
                    <a:pt x="1081" y="4506"/>
                    <a:pt x="1255" y="4563"/>
                    <a:pt x="1415" y="4634"/>
                  </a:cubicBezTo>
                  <a:cubicBezTo>
                    <a:pt x="1644" y="4726"/>
                    <a:pt x="1849" y="4840"/>
                    <a:pt x="2077" y="4931"/>
                  </a:cubicBezTo>
                  <a:cubicBezTo>
                    <a:pt x="2306" y="5022"/>
                    <a:pt x="2557" y="5114"/>
                    <a:pt x="2853" y="5114"/>
                  </a:cubicBezTo>
                  <a:cubicBezTo>
                    <a:pt x="3059" y="5091"/>
                    <a:pt x="3173" y="4931"/>
                    <a:pt x="3241" y="4817"/>
                  </a:cubicBezTo>
                  <a:cubicBezTo>
                    <a:pt x="3310" y="4703"/>
                    <a:pt x="3356" y="4589"/>
                    <a:pt x="3401" y="4452"/>
                  </a:cubicBezTo>
                  <a:cubicBezTo>
                    <a:pt x="3538" y="3972"/>
                    <a:pt x="3607" y="3493"/>
                    <a:pt x="3629" y="2991"/>
                  </a:cubicBezTo>
                  <a:cubicBezTo>
                    <a:pt x="3698" y="2009"/>
                    <a:pt x="3698" y="1028"/>
                    <a:pt x="3652" y="69"/>
                  </a:cubicBezTo>
                  <a:cubicBezTo>
                    <a:pt x="3629" y="24"/>
                    <a:pt x="3607" y="1"/>
                    <a:pt x="3584"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8" name="Google Shape;2938;p34"/>
            <p:cNvSpPr/>
            <p:nvPr/>
          </p:nvSpPr>
          <p:spPr>
            <a:xfrm>
              <a:off x="8423183" y="2973218"/>
              <a:ext cx="151484" cy="160344"/>
            </a:xfrm>
            <a:custGeom>
              <a:avLst/>
              <a:gdLst/>
              <a:ahLst/>
              <a:cxnLst/>
              <a:rect l="l" t="t" r="r" b="b"/>
              <a:pathLst>
                <a:path w="8446" h="8940" extrusionOk="0">
                  <a:moveTo>
                    <a:pt x="3709" y="1"/>
                  </a:moveTo>
                  <a:cubicBezTo>
                    <a:pt x="3517" y="1"/>
                    <a:pt x="3323" y="14"/>
                    <a:pt x="3127" y="39"/>
                  </a:cubicBezTo>
                  <a:cubicBezTo>
                    <a:pt x="2443" y="131"/>
                    <a:pt x="1826" y="382"/>
                    <a:pt x="1301" y="724"/>
                  </a:cubicBezTo>
                  <a:cubicBezTo>
                    <a:pt x="1279" y="1546"/>
                    <a:pt x="1210" y="2596"/>
                    <a:pt x="1005" y="3714"/>
                  </a:cubicBezTo>
                  <a:cubicBezTo>
                    <a:pt x="1210" y="3600"/>
                    <a:pt x="1393" y="3509"/>
                    <a:pt x="1621" y="3440"/>
                  </a:cubicBezTo>
                  <a:cubicBezTo>
                    <a:pt x="1781" y="3372"/>
                    <a:pt x="1941" y="3281"/>
                    <a:pt x="2100" y="3258"/>
                  </a:cubicBezTo>
                  <a:lnTo>
                    <a:pt x="2625" y="3121"/>
                  </a:lnTo>
                  <a:cubicBezTo>
                    <a:pt x="2785" y="3098"/>
                    <a:pt x="2945" y="3075"/>
                    <a:pt x="3105" y="3075"/>
                  </a:cubicBezTo>
                  <a:cubicBezTo>
                    <a:pt x="3150" y="3052"/>
                    <a:pt x="3173" y="3052"/>
                    <a:pt x="3219" y="3052"/>
                  </a:cubicBezTo>
                  <a:cubicBezTo>
                    <a:pt x="3416" y="3021"/>
                    <a:pt x="3611" y="3007"/>
                    <a:pt x="3802" y="3007"/>
                  </a:cubicBezTo>
                  <a:cubicBezTo>
                    <a:pt x="4451" y="3007"/>
                    <a:pt x="5058" y="3176"/>
                    <a:pt x="5570" y="3440"/>
                  </a:cubicBezTo>
                  <a:cubicBezTo>
                    <a:pt x="5615" y="3463"/>
                    <a:pt x="5661" y="3486"/>
                    <a:pt x="5730" y="3509"/>
                  </a:cubicBezTo>
                  <a:cubicBezTo>
                    <a:pt x="6049" y="3646"/>
                    <a:pt x="6346" y="3806"/>
                    <a:pt x="6643" y="3988"/>
                  </a:cubicBezTo>
                  <a:cubicBezTo>
                    <a:pt x="6939" y="4194"/>
                    <a:pt x="7213" y="4399"/>
                    <a:pt x="7464" y="4650"/>
                  </a:cubicBezTo>
                  <a:cubicBezTo>
                    <a:pt x="7533" y="4696"/>
                    <a:pt x="7533" y="4764"/>
                    <a:pt x="7487" y="4833"/>
                  </a:cubicBezTo>
                  <a:cubicBezTo>
                    <a:pt x="7462" y="4870"/>
                    <a:pt x="7423" y="4887"/>
                    <a:pt x="7382" y="4887"/>
                  </a:cubicBezTo>
                  <a:cubicBezTo>
                    <a:pt x="7348" y="4887"/>
                    <a:pt x="7312" y="4876"/>
                    <a:pt x="7282" y="4855"/>
                  </a:cubicBezTo>
                  <a:cubicBezTo>
                    <a:pt x="7099" y="4719"/>
                    <a:pt x="6871" y="4582"/>
                    <a:pt x="6665" y="4467"/>
                  </a:cubicBezTo>
                  <a:lnTo>
                    <a:pt x="6665" y="4467"/>
                  </a:lnTo>
                  <a:cubicBezTo>
                    <a:pt x="6871" y="4764"/>
                    <a:pt x="6985" y="5107"/>
                    <a:pt x="7053" y="5472"/>
                  </a:cubicBezTo>
                  <a:cubicBezTo>
                    <a:pt x="7259" y="7070"/>
                    <a:pt x="5889" y="8576"/>
                    <a:pt x="3995" y="8827"/>
                  </a:cubicBezTo>
                  <a:cubicBezTo>
                    <a:pt x="3811" y="8852"/>
                    <a:pt x="3628" y="8864"/>
                    <a:pt x="3448" y="8864"/>
                  </a:cubicBezTo>
                  <a:cubicBezTo>
                    <a:pt x="1824" y="8864"/>
                    <a:pt x="432" y="7876"/>
                    <a:pt x="206" y="6499"/>
                  </a:cubicBezTo>
                  <a:cubicBezTo>
                    <a:pt x="137" y="6636"/>
                    <a:pt x="69" y="6750"/>
                    <a:pt x="0" y="6887"/>
                  </a:cubicBezTo>
                  <a:cubicBezTo>
                    <a:pt x="806" y="8135"/>
                    <a:pt x="2179" y="8940"/>
                    <a:pt x="3698" y="8940"/>
                  </a:cubicBezTo>
                  <a:cubicBezTo>
                    <a:pt x="3901" y="8940"/>
                    <a:pt x="4107" y="8925"/>
                    <a:pt x="4314" y="8896"/>
                  </a:cubicBezTo>
                  <a:cubicBezTo>
                    <a:pt x="6757" y="8576"/>
                    <a:pt x="8446" y="6316"/>
                    <a:pt x="8126" y="3874"/>
                  </a:cubicBezTo>
                  <a:cubicBezTo>
                    <a:pt x="7811" y="1629"/>
                    <a:pt x="5896" y="1"/>
                    <a:pt x="3709"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9" name="Google Shape;2939;p34"/>
            <p:cNvSpPr/>
            <p:nvPr/>
          </p:nvSpPr>
          <p:spPr>
            <a:xfrm>
              <a:off x="8478862" y="3027139"/>
              <a:ext cx="44229"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0" name="Google Shape;2940;p34"/>
            <p:cNvSpPr/>
            <p:nvPr/>
          </p:nvSpPr>
          <p:spPr>
            <a:xfrm>
              <a:off x="8478862" y="3027139"/>
              <a:ext cx="44229"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1" name="Google Shape;2941;p34"/>
            <p:cNvSpPr/>
            <p:nvPr/>
          </p:nvSpPr>
          <p:spPr>
            <a:xfrm>
              <a:off x="8478862" y="3027139"/>
              <a:ext cx="44229"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2" name="Google Shape;2942;p34"/>
            <p:cNvSpPr/>
            <p:nvPr/>
          </p:nvSpPr>
          <p:spPr>
            <a:xfrm>
              <a:off x="8426860" y="3035265"/>
              <a:ext cx="126518" cy="96960"/>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3" name="Google Shape;2943;p34"/>
            <p:cNvSpPr/>
            <p:nvPr/>
          </p:nvSpPr>
          <p:spPr>
            <a:xfrm>
              <a:off x="8523078" y="3034924"/>
              <a:ext cx="35226" cy="25971"/>
            </a:xfrm>
            <a:custGeom>
              <a:avLst/>
              <a:gdLst/>
              <a:ahLst/>
              <a:cxnLst/>
              <a:rect l="l" t="t" r="r" b="b"/>
              <a:pathLst>
                <a:path w="1964" h="1448" extrusionOk="0">
                  <a:moveTo>
                    <a:pt x="1" y="0"/>
                  </a:moveTo>
                  <a:cubicBezTo>
                    <a:pt x="457" y="251"/>
                    <a:pt x="845" y="617"/>
                    <a:pt x="1096" y="1027"/>
                  </a:cubicBezTo>
                  <a:cubicBezTo>
                    <a:pt x="1302" y="1142"/>
                    <a:pt x="1530" y="1279"/>
                    <a:pt x="1713" y="1415"/>
                  </a:cubicBezTo>
                  <a:cubicBezTo>
                    <a:pt x="1743" y="1436"/>
                    <a:pt x="1779" y="1447"/>
                    <a:pt x="1813" y="1447"/>
                  </a:cubicBezTo>
                  <a:cubicBezTo>
                    <a:pt x="1854" y="1447"/>
                    <a:pt x="1893" y="1430"/>
                    <a:pt x="1918" y="1393"/>
                  </a:cubicBezTo>
                  <a:cubicBezTo>
                    <a:pt x="1964" y="1324"/>
                    <a:pt x="1964" y="1256"/>
                    <a:pt x="1895" y="1210"/>
                  </a:cubicBezTo>
                  <a:cubicBezTo>
                    <a:pt x="1644" y="959"/>
                    <a:pt x="1370" y="754"/>
                    <a:pt x="1074" y="548"/>
                  </a:cubicBezTo>
                  <a:cubicBezTo>
                    <a:pt x="777" y="366"/>
                    <a:pt x="480" y="206"/>
                    <a:pt x="161" y="69"/>
                  </a:cubicBezTo>
                  <a:cubicBezTo>
                    <a:pt x="92" y="46"/>
                    <a:pt x="46" y="23"/>
                    <a:pt x="1"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4" name="Google Shape;2944;p34"/>
            <p:cNvSpPr/>
            <p:nvPr/>
          </p:nvSpPr>
          <p:spPr>
            <a:xfrm>
              <a:off x="8440385" y="3028377"/>
              <a:ext cx="38490" cy="17200"/>
            </a:xfrm>
            <a:custGeom>
              <a:avLst/>
              <a:gdLst/>
              <a:ahLst/>
              <a:cxnLst/>
              <a:rect l="l" t="t" r="r" b="b"/>
              <a:pathLst>
                <a:path w="2146" h="959" extrusionOk="0">
                  <a:moveTo>
                    <a:pt x="2146" y="0"/>
                  </a:moveTo>
                  <a:cubicBezTo>
                    <a:pt x="1986" y="0"/>
                    <a:pt x="1826" y="23"/>
                    <a:pt x="1666" y="46"/>
                  </a:cubicBezTo>
                  <a:lnTo>
                    <a:pt x="1141" y="183"/>
                  </a:lnTo>
                  <a:cubicBezTo>
                    <a:pt x="982" y="206"/>
                    <a:pt x="822" y="297"/>
                    <a:pt x="662" y="365"/>
                  </a:cubicBezTo>
                  <a:cubicBezTo>
                    <a:pt x="434" y="434"/>
                    <a:pt x="251" y="525"/>
                    <a:pt x="46" y="639"/>
                  </a:cubicBezTo>
                  <a:cubicBezTo>
                    <a:pt x="46" y="753"/>
                    <a:pt x="23" y="845"/>
                    <a:pt x="0" y="959"/>
                  </a:cubicBezTo>
                  <a:cubicBezTo>
                    <a:pt x="46" y="959"/>
                    <a:pt x="114" y="936"/>
                    <a:pt x="183" y="936"/>
                  </a:cubicBezTo>
                  <a:cubicBezTo>
                    <a:pt x="708" y="457"/>
                    <a:pt x="1370" y="114"/>
                    <a:pt x="2146"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5" name="Google Shape;2945;p34"/>
            <p:cNvSpPr/>
            <p:nvPr/>
          </p:nvSpPr>
          <p:spPr>
            <a:xfrm>
              <a:off x="8439560" y="3047212"/>
              <a:ext cx="1650" cy="1238"/>
            </a:xfrm>
            <a:custGeom>
              <a:avLst/>
              <a:gdLst/>
              <a:ahLst/>
              <a:cxnLst/>
              <a:rect l="l" t="t" r="r" b="b"/>
              <a:pathLst>
                <a:path w="92" h="69" extrusionOk="0">
                  <a:moveTo>
                    <a:pt x="92" y="0"/>
                  </a:moveTo>
                  <a:cubicBezTo>
                    <a:pt x="69" y="0"/>
                    <a:pt x="46" y="23"/>
                    <a:pt x="23" y="46"/>
                  </a:cubicBezTo>
                  <a:cubicBezTo>
                    <a:pt x="23" y="46"/>
                    <a:pt x="0" y="69"/>
                    <a:pt x="0" y="69"/>
                  </a:cubicBezTo>
                  <a:cubicBezTo>
                    <a:pt x="46" y="46"/>
                    <a:pt x="69" y="23"/>
                    <a:pt x="92"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6" name="Google Shape;2946;p34"/>
            <p:cNvSpPr/>
            <p:nvPr/>
          </p:nvSpPr>
          <p:spPr>
            <a:xfrm>
              <a:off x="8439147" y="3044341"/>
              <a:ext cx="61842" cy="30508"/>
            </a:xfrm>
            <a:custGeom>
              <a:avLst/>
              <a:gdLst/>
              <a:ahLst/>
              <a:cxnLst/>
              <a:rect l="l" t="t" r="r" b="b"/>
              <a:pathLst>
                <a:path w="3448" h="1701" extrusionOk="0">
                  <a:moveTo>
                    <a:pt x="868" y="0"/>
                  </a:moveTo>
                  <a:cubicBezTo>
                    <a:pt x="708" y="0"/>
                    <a:pt x="548" y="0"/>
                    <a:pt x="366" y="23"/>
                  </a:cubicBezTo>
                  <a:cubicBezTo>
                    <a:pt x="297" y="69"/>
                    <a:pt x="206" y="114"/>
                    <a:pt x="115" y="160"/>
                  </a:cubicBezTo>
                  <a:cubicBezTo>
                    <a:pt x="92" y="183"/>
                    <a:pt x="69" y="206"/>
                    <a:pt x="23" y="229"/>
                  </a:cubicBezTo>
                  <a:cubicBezTo>
                    <a:pt x="23" y="274"/>
                    <a:pt x="23" y="297"/>
                    <a:pt x="1" y="343"/>
                  </a:cubicBezTo>
                  <a:cubicBezTo>
                    <a:pt x="92" y="320"/>
                    <a:pt x="183" y="297"/>
                    <a:pt x="274" y="297"/>
                  </a:cubicBezTo>
                  <a:cubicBezTo>
                    <a:pt x="378" y="285"/>
                    <a:pt x="482" y="279"/>
                    <a:pt x="586" y="279"/>
                  </a:cubicBezTo>
                  <a:cubicBezTo>
                    <a:pt x="867" y="279"/>
                    <a:pt x="1142" y="321"/>
                    <a:pt x="1393" y="388"/>
                  </a:cubicBezTo>
                  <a:cubicBezTo>
                    <a:pt x="1758" y="502"/>
                    <a:pt x="2101" y="685"/>
                    <a:pt x="2420" y="890"/>
                  </a:cubicBezTo>
                  <a:cubicBezTo>
                    <a:pt x="2717" y="1119"/>
                    <a:pt x="3014" y="1393"/>
                    <a:pt x="3287" y="1667"/>
                  </a:cubicBezTo>
                  <a:cubicBezTo>
                    <a:pt x="3299" y="1689"/>
                    <a:pt x="3322" y="1701"/>
                    <a:pt x="3344" y="1701"/>
                  </a:cubicBezTo>
                  <a:cubicBezTo>
                    <a:pt x="3367" y="1701"/>
                    <a:pt x="3390" y="1689"/>
                    <a:pt x="3402" y="1667"/>
                  </a:cubicBezTo>
                  <a:cubicBezTo>
                    <a:pt x="3447" y="1644"/>
                    <a:pt x="3447" y="1598"/>
                    <a:pt x="3424" y="1575"/>
                  </a:cubicBezTo>
                  <a:cubicBezTo>
                    <a:pt x="3219" y="1210"/>
                    <a:pt x="2945" y="890"/>
                    <a:pt x="2603" y="639"/>
                  </a:cubicBezTo>
                  <a:cubicBezTo>
                    <a:pt x="2283" y="388"/>
                    <a:pt x="1895" y="206"/>
                    <a:pt x="1484" y="92"/>
                  </a:cubicBezTo>
                  <a:cubicBezTo>
                    <a:pt x="1279" y="46"/>
                    <a:pt x="1073" y="23"/>
                    <a:pt x="86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7" name="Google Shape;2947;p34"/>
            <p:cNvSpPr/>
            <p:nvPr/>
          </p:nvSpPr>
          <p:spPr>
            <a:xfrm>
              <a:off x="8438322" y="3048431"/>
              <a:ext cx="1255" cy="2063"/>
            </a:xfrm>
            <a:custGeom>
              <a:avLst/>
              <a:gdLst/>
              <a:ahLst/>
              <a:cxnLst/>
              <a:rect l="l" t="t" r="r" b="b"/>
              <a:pathLst>
                <a:path w="70" h="115" extrusionOk="0">
                  <a:moveTo>
                    <a:pt x="69" y="1"/>
                  </a:moveTo>
                  <a:lnTo>
                    <a:pt x="69" y="1"/>
                  </a:lnTo>
                  <a:cubicBezTo>
                    <a:pt x="47" y="46"/>
                    <a:pt x="24" y="92"/>
                    <a:pt x="1" y="115"/>
                  </a:cubicBezTo>
                  <a:lnTo>
                    <a:pt x="47" y="115"/>
                  </a:lnTo>
                  <a:cubicBezTo>
                    <a:pt x="69" y="69"/>
                    <a:pt x="69" y="46"/>
                    <a:pt x="69"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8" name="Google Shape;2948;p34"/>
            <p:cNvSpPr/>
            <p:nvPr/>
          </p:nvSpPr>
          <p:spPr>
            <a:xfrm>
              <a:off x="8439973" y="3045149"/>
              <a:ext cx="3695" cy="2888"/>
            </a:xfrm>
            <a:custGeom>
              <a:avLst/>
              <a:gdLst/>
              <a:ahLst/>
              <a:cxnLst/>
              <a:rect l="l" t="t" r="r" b="b"/>
              <a:pathLst>
                <a:path w="206" h="161" extrusionOk="0">
                  <a:moveTo>
                    <a:pt x="206" y="1"/>
                  </a:moveTo>
                  <a:cubicBezTo>
                    <a:pt x="137" y="1"/>
                    <a:pt x="69" y="24"/>
                    <a:pt x="23" y="24"/>
                  </a:cubicBezTo>
                  <a:cubicBezTo>
                    <a:pt x="0" y="69"/>
                    <a:pt x="0" y="115"/>
                    <a:pt x="0" y="161"/>
                  </a:cubicBezTo>
                  <a:cubicBezTo>
                    <a:pt x="23" y="138"/>
                    <a:pt x="46" y="115"/>
                    <a:pt x="69" y="115"/>
                  </a:cubicBezTo>
                  <a:cubicBezTo>
                    <a:pt x="114" y="69"/>
                    <a:pt x="160" y="24"/>
                    <a:pt x="206"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34"/>
            <p:cNvSpPr/>
            <p:nvPr/>
          </p:nvSpPr>
          <p:spPr>
            <a:xfrm>
              <a:off x="8441192" y="3044754"/>
              <a:ext cx="4520" cy="2475"/>
            </a:xfrm>
            <a:custGeom>
              <a:avLst/>
              <a:gdLst/>
              <a:ahLst/>
              <a:cxnLst/>
              <a:rect l="l" t="t" r="r" b="b"/>
              <a:pathLst>
                <a:path w="252" h="138" extrusionOk="0">
                  <a:moveTo>
                    <a:pt x="252" y="0"/>
                  </a:moveTo>
                  <a:cubicBezTo>
                    <a:pt x="229" y="0"/>
                    <a:pt x="183" y="0"/>
                    <a:pt x="138" y="23"/>
                  </a:cubicBezTo>
                  <a:cubicBezTo>
                    <a:pt x="92" y="46"/>
                    <a:pt x="46" y="91"/>
                    <a:pt x="1" y="137"/>
                  </a:cubicBezTo>
                  <a:cubicBezTo>
                    <a:pt x="92" y="91"/>
                    <a:pt x="183" y="46"/>
                    <a:pt x="252"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0" name="Google Shape;2950;p34"/>
            <p:cNvSpPr/>
            <p:nvPr/>
          </p:nvSpPr>
          <p:spPr>
            <a:xfrm>
              <a:off x="8161955" y="3103698"/>
              <a:ext cx="71258" cy="43045"/>
            </a:xfrm>
            <a:custGeom>
              <a:avLst/>
              <a:gdLst/>
              <a:ahLst/>
              <a:cxnLst/>
              <a:rect l="l" t="t" r="r" b="b"/>
              <a:pathLst>
                <a:path w="3973" h="2400" extrusionOk="0">
                  <a:moveTo>
                    <a:pt x="3447" y="1"/>
                  </a:moveTo>
                  <a:cubicBezTo>
                    <a:pt x="2078" y="24"/>
                    <a:pt x="982" y="206"/>
                    <a:pt x="366" y="321"/>
                  </a:cubicBezTo>
                  <a:cubicBezTo>
                    <a:pt x="69" y="389"/>
                    <a:pt x="1" y="686"/>
                    <a:pt x="92" y="982"/>
                  </a:cubicBezTo>
                  <a:cubicBezTo>
                    <a:pt x="278" y="1644"/>
                    <a:pt x="896" y="2400"/>
                    <a:pt x="1944" y="2400"/>
                  </a:cubicBezTo>
                  <a:cubicBezTo>
                    <a:pt x="2053" y="2400"/>
                    <a:pt x="2166" y="2392"/>
                    <a:pt x="2283" y="2375"/>
                  </a:cubicBezTo>
                  <a:cubicBezTo>
                    <a:pt x="3539" y="2215"/>
                    <a:pt x="3927" y="1165"/>
                    <a:pt x="3972" y="526"/>
                  </a:cubicBezTo>
                  <a:cubicBezTo>
                    <a:pt x="3972" y="252"/>
                    <a:pt x="3744" y="1"/>
                    <a:pt x="3447"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1" name="Google Shape;2951;p34"/>
            <p:cNvSpPr/>
            <p:nvPr/>
          </p:nvSpPr>
          <p:spPr>
            <a:xfrm>
              <a:off x="8168516" y="3107828"/>
              <a:ext cx="25809" cy="16590"/>
            </a:xfrm>
            <a:custGeom>
              <a:avLst/>
              <a:gdLst/>
              <a:ahLst/>
              <a:cxnLst/>
              <a:rect l="l" t="t" r="r" b="b"/>
              <a:pathLst>
                <a:path w="1439" h="1702" extrusionOk="0">
                  <a:moveTo>
                    <a:pt x="1210" y="0"/>
                  </a:moveTo>
                  <a:lnTo>
                    <a:pt x="0" y="388"/>
                  </a:lnTo>
                  <a:cubicBezTo>
                    <a:pt x="0" y="388"/>
                    <a:pt x="91" y="1484"/>
                    <a:pt x="342" y="1621"/>
                  </a:cubicBezTo>
                  <a:cubicBezTo>
                    <a:pt x="444" y="1676"/>
                    <a:pt x="599" y="1702"/>
                    <a:pt x="759" y="1702"/>
                  </a:cubicBezTo>
                  <a:cubicBezTo>
                    <a:pt x="993" y="1702"/>
                    <a:pt x="1238" y="1647"/>
                    <a:pt x="1347" y="1552"/>
                  </a:cubicBezTo>
                  <a:cubicBezTo>
                    <a:pt x="1438" y="1484"/>
                    <a:pt x="1210" y="0"/>
                    <a:pt x="12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2" name="Google Shape;2952;p34"/>
            <p:cNvSpPr/>
            <p:nvPr/>
          </p:nvSpPr>
          <p:spPr>
            <a:xfrm>
              <a:off x="8199204" y="3105381"/>
              <a:ext cx="24177" cy="15274"/>
            </a:xfrm>
            <a:custGeom>
              <a:avLst/>
              <a:gdLst/>
              <a:ahLst/>
              <a:cxnLst/>
              <a:rect l="l" t="t" r="r" b="b"/>
              <a:pathLst>
                <a:path w="1348" h="1567" extrusionOk="0">
                  <a:moveTo>
                    <a:pt x="1142" y="0"/>
                  </a:moveTo>
                  <a:lnTo>
                    <a:pt x="1" y="342"/>
                  </a:lnTo>
                  <a:cubicBezTo>
                    <a:pt x="1" y="342"/>
                    <a:pt x="92" y="1370"/>
                    <a:pt x="321" y="1484"/>
                  </a:cubicBezTo>
                  <a:cubicBezTo>
                    <a:pt x="416" y="1541"/>
                    <a:pt x="564" y="1566"/>
                    <a:pt x="717" y="1566"/>
                  </a:cubicBezTo>
                  <a:cubicBezTo>
                    <a:pt x="928" y="1566"/>
                    <a:pt x="1150" y="1518"/>
                    <a:pt x="1256" y="1438"/>
                  </a:cubicBezTo>
                  <a:cubicBezTo>
                    <a:pt x="1348" y="1370"/>
                    <a:pt x="1142" y="0"/>
                    <a:pt x="11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34"/>
            <p:cNvSpPr/>
            <p:nvPr/>
          </p:nvSpPr>
          <p:spPr>
            <a:xfrm>
              <a:off x="7984677" y="3243327"/>
              <a:ext cx="380755" cy="417182"/>
            </a:xfrm>
            <a:custGeom>
              <a:avLst/>
              <a:gdLst/>
              <a:ahLst/>
              <a:cxnLst/>
              <a:rect l="l" t="t" r="r" b="b"/>
              <a:pathLst>
                <a:path w="21229" h="23260" extrusionOk="0">
                  <a:moveTo>
                    <a:pt x="6209" y="0"/>
                  </a:moveTo>
                  <a:cubicBezTo>
                    <a:pt x="6209" y="0"/>
                    <a:pt x="7305" y="4817"/>
                    <a:pt x="6004" y="8537"/>
                  </a:cubicBezTo>
                  <a:cubicBezTo>
                    <a:pt x="4703" y="12235"/>
                    <a:pt x="1005" y="16686"/>
                    <a:pt x="1005" y="16686"/>
                  </a:cubicBezTo>
                  <a:cubicBezTo>
                    <a:pt x="1005" y="16686"/>
                    <a:pt x="571" y="17941"/>
                    <a:pt x="137" y="20794"/>
                  </a:cubicBezTo>
                  <a:cubicBezTo>
                    <a:pt x="1" y="21639"/>
                    <a:pt x="46" y="22483"/>
                    <a:pt x="229" y="23259"/>
                  </a:cubicBezTo>
                  <a:lnTo>
                    <a:pt x="21228" y="23259"/>
                  </a:lnTo>
                  <a:lnTo>
                    <a:pt x="21023" y="13559"/>
                  </a:lnTo>
                  <a:cubicBezTo>
                    <a:pt x="21023" y="13559"/>
                    <a:pt x="20863" y="5068"/>
                    <a:pt x="18649" y="1644"/>
                  </a:cubicBezTo>
                  <a:cubicBezTo>
                    <a:pt x="18649" y="1644"/>
                    <a:pt x="17622" y="1324"/>
                    <a:pt x="16914" y="1324"/>
                  </a:cubicBezTo>
                  <a:cubicBezTo>
                    <a:pt x="16914" y="1324"/>
                    <a:pt x="17941" y="5570"/>
                    <a:pt x="17530" y="7510"/>
                  </a:cubicBezTo>
                  <a:cubicBezTo>
                    <a:pt x="17530" y="7510"/>
                    <a:pt x="10274" y="7075"/>
                    <a:pt x="9072" y="7075"/>
                  </a:cubicBezTo>
                  <a:cubicBezTo>
                    <a:pt x="9042" y="7075"/>
                    <a:pt x="9016" y="7076"/>
                    <a:pt x="8994" y="7076"/>
                  </a:cubicBezTo>
                  <a:cubicBezTo>
                    <a:pt x="8994" y="7076"/>
                    <a:pt x="9222" y="2283"/>
                    <a:pt x="8172" y="160"/>
                  </a:cubicBezTo>
                  <a:lnTo>
                    <a:pt x="6209" y="0"/>
                  </a:ln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34"/>
            <p:cNvSpPr/>
            <p:nvPr/>
          </p:nvSpPr>
          <p:spPr>
            <a:xfrm>
              <a:off x="8137183" y="3401773"/>
              <a:ext cx="163573" cy="102376"/>
            </a:xfrm>
            <a:custGeom>
              <a:avLst/>
              <a:gdLst/>
              <a:ahLst/>
              <a:cxnLst/>
              <a:rect l="l" t="t" r="r" b="b"/>
              <a:pathLst>
                <a:path w="9120" h="5708" extrusionOk="0">
                  <a:moveTo>
                    <a:pt x="172" y="1"/>
                  </a:moveTo>
                  <a:lnTo>
                    <a:pt x="172" y="1"/>
                  </a:lnTo>
                  <a:cubicBezTo>
                    <a:pt x="0" y="5546"/>
                    <a:pt x="4442" y="5708"/>
                    <a:pt x="4962" y="5708"/>
                  </a:cubicBezTo>
                  <a:cubicBezTo>
                    <a:pt x="4994" y="5708"/>
                    <a:pt x="5011" y="5707"/>
                    <a:pt x="5011" y="5707"/>
                  </a:cubicBezTo>
                  <a:cubicBezTo>
                    <a:pt x="8937" y="5593"/>
                    <a:pt x="9120" y="526"/>
                    <a:pt x="9120" y="526"/>
                  </a:cubicBezTo>
                  <a:lnTo>
                    <a:pt x="17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5" name="Google Shape;2955;p34"/>
            <p:cNvSpPr/>
            <p:nvPr/>
          </p:nvSpPr>
          <p:spPr>
            <a:xfrm>
              <a:off x="8089899" y="3351798"/>
              <a:ext cx="67563" cy="28715"/>
            </a:xfrm>
            <a:custGeom>
              <a:avLst/>
              <a:gdLst/>
              <a:ahLst/>
              <a:cxnLst/>
              <a:rect l="l" t="t" r="r" b="b"/>
              <a:pathLst>
                <a:path w="3767" h="1601" extrusionOk="0">
                  <a:moveTo>
                    <a:pt x="761" y="1"/>
                  </a:moveTo>
                  <a:cubicBezTo>
                    <a:pt x="366" y="1"/>
                    <a:pt x="23" y="335"/>
                    <a:pt x="23" y="732"/>
                  </a:cubicBezTo>
                  <a:cubicBezTo>
                    <a:pt x="1" y="1166"/>
                    <a:pt x="343" y="1509"/>
                    <a:pt x="754" y="1531"/>
                  </a:cubicBezTo>
                  <a:lnTo>
                    <a:pt x="2968" y="1600"/>
                  </a:lnTo>
                  <a:cubicBezTo>
                    <a:pt x="2982" y="1601"/>
                    <a:pt x="2995" y="1601"/>
                    <a:pt x="3009" y="1601"/>
                  </a:cubicBezTo>
                  <a:cubicBezTo>
                    <a:pt x="3423" y="1601"/>
                    <a:pt x="3745" y="1267"/>
                    <a:pt x="3767" y="869"/>
                  </a:cubicBezTo>
                  <a:cubicBezTo>
                    <a:pt x="3767" y="436"/>
                    <a:pt x="3447" y="93"/>
                    <a:pt x="3014" y="71"/>
                  </a:cubicBezTo>
                  <a:lnTo>
                    <a:pt x="799" y="2"/>
                  </a:lnTo>
                  <a:cubicBezTo>
                    <a:pt x="786" y="1"/>
                    <a:pt x="774" y="1"/>
                    <a:pt x="7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6" name="Google Shape;2956;p34"/>
            <p:cNvSpPr/>
            <p:nvPr/>
          </p:nvSpPr>
          <p:spPr>
            <a:xfrm>
              <a:off x="8293385" y="3355905"/>
              <a:ext cx="67563" cy="28697"/>
            </a:xfrm>
            <a:custGeom>
              <a:avLst/>
              <a:gdLst/>
              <a:ahLst/>
              <a:cxnLst/>
              <a:rect l="l" t="t" r="r" b="b"/>
              <a:pathLst>
                <a:path w="3767" h="1600" extrusionOk="0">
                  <a:moveTo>
                    <a:pt x="761" y="0"/>
                  </a:moveTo>
                  <a:cubicBezTo>
                    <a:pt x="366" y="0"/>
                    <a:pt x="24" y="334"/>
                    <a:pt x="24" y="732"/>
                  </a:cubicBezTo>
                  <a:cubicBezTo>
                    <a:pt x="1" y="1165"/>
                    <a:pt x="320" y="1508"/>
                    <a:pt x="754" y="1531"/>
                  </a:cubicBezTo>
                  <a:lnTo>
                    <a:pt x="2968" y="1599"/>
                  </a:lnTo>
                  <a:cubicBezTo>
                    <a:pt x="3402" y="1599"/>
                    <a:pt x="3744" y="1280"/>
                    <a:pt x="3767" y="869"/>
                  </a:cubicBezTo>
                  <a:cubicBezTo>
                    <a:pt x="3767" y="435"/>
                    <a:pt x="3447" y="93"/>
                    <a:pt x="3014" y="70"/>
                  </a:cubicBezTo>
                  <a:lnTo>
                    <a:pt x="800" y="1"/>
                  </a:lnTo>
                  <a:cubicBezTo>
                    <a:pt x="787" y="1"/>
                    <a:pt x="774" y="0"/>
                    <a:pt x="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7" name="Google Shape;2957;p34"/>
            <p:cNvSpPr/>
            <p:nvPr/>
          </p:nvSpPr>
          <p:spPr>
            <a:xfrm>
              <a:off x="7936765" y="2747899"/>
              <a:ext cx="291920" cy="203479"/>
            </a:xfrm>
            <a:custGeom>
              <a:avLst/>
              <a:gdLst/>
              <a:ahLst/>
              <a:cxnLst/>
              <a:rect l="l" t="t" r="r" b="b"/>
              <a:pathLst>
                <a:path w="16276" h="11345" fill="none" extrusionOk="0">
                  <a:moveTo>
                    <a:pt x="1" y="10751"/>
                  </a:moveTo>
                  <a:cubicBezTo>
                    <a:pt x="2557" y="11345"/>
                    <a:pt x="5182" y="10158"/>
                    <a:pt x="7465" y="8834"/>
                  </a:cubicBezTo>
                  <a:cubicBezTo>
                    <a:pt x="11140" y="6711"/>
                    <a:pt x="14723" y="3950"/>
                    <a:pt x="16275" y="1"/>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8" name="Google Shape;2958;p34"/>
            <p:cNvSpPr/>
            <p:nvPr/>
          </p:nvSpPr>
          <p:spPr>
            <a:xfrm>
              <a:off x="8197580" y="2766321"/>
              <a:ext cx="298466" cy="240337"/>
            </a:xfrm>
            <a:custGeom>
              <a:avLst/>
              <a:gdLst/>
              <a:ahLst/>
              <a:cxnLst/>
              <a:rect l="l" t="t" r="r" b="b"/>
              <a:pathLst>
                <a:path w="16641" h="13400" fill="none" extrusionOk="0">
                  <a:moveTo>
                    <a:pt x="1" y="1"/>
                  </a:moveTo>
                  <a:cubicBezTo>
                    <a:pt x="2055" y="3060"/>
                    <a:pt x="4132" y="6164"/>
                    <a:pt x="6848" y="8675"/>
                  </a:cubicBezTo>
                  <a:cubicBezTo>
                    <a:pt x="9542" y="11208"/>
                    <a:pt x="12965" y="13148"/>
                    <a:pt x="16640" y="13399"/>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9" name="Google Shape;2959;p34"/>
            <p:cNvSpPr/>
            <p:nvPr/>
          </p:nvSpPr>
          <p:spPr>
            <a:xfrm>
              <a:off x="6988522" y="2950580"/>
              <a:ext cx="370298" cy="505604"/>
            </a:xfrm>
            <a:custGeom>
              <a:avLst/>
              <a:gdLst/>
              <a:ahLst/>
              <a:cxnLst/>
              <a:rect l="l" t="t" r="r" b="b"/>
              <a:pathLst>
                <a:path w="20646" h="28190" extrusionOk="0">
                  <a:moveTo>
                    <a:pt x="20589" y="19744"/>
                  </a:moveTo>
                  <a:lnTo>
                    <a:pt x="20584" y="19753"/>
                  </a:lnTo>
                  <a:lnTo>
                    <a:pt x="20584" y="19753"/>
                  </a:lnTo>
                  <a:lnTo>
                    <a:pt x="20612" y="19767"/>
                  </a:lnTo>
                  <a:cubicBezTo>
                    <a:pt x="20612" y="19767"/>
                    <a:pt x="20624" y="19773"/>
                    <a:pt x="20632" y="19779"/>
                  </a:cubicBezTo>
                  <a:lnTo>
                    <a:pt x="20632" y="19779"/>
                  </a:lnTo>
                  <a:cubicBezTo>
                    <a:pt x="20626" y="19766"/>
                    <a:pt x="20607" y="19762"/>
                    <a:pt x="20589" y="19744"/>
                  </a:cubicBezTo>
                  <a:close/>
                  <a:moveTo>
                    <a:pt x="20632" y="19779"/>
                  </a:moveTo>
                  <a:cubicBezTo>
                    <a:pt x="20634" y="19782"/>
                    <a:pt x="20635" y="19785"/>
                    <a:pt x="20635" y="19790"/>
                  </a:cubicBezTo>
                  <a:cubicBezTo>
                    <a:pt x="20646" y="19790"/>
                    <a:pt x="20640" y="19784"/>
                    <a:pt x="20632" y="19779"/>
                  </a:cubicBezTo>
                  <a:close/>
                  <a:moveTo>
                    <a:pt x="6802" y="0"/>
                  </a:moveTo>
                  <a:lnTo>
                    <a:pt x="1" y="2169"/>
                  </a:lnTo>
                  <a:lnTo>
                    <a:pt x="1073" y="5684"/>
                  </a:lnTo>
                  <a:lnTo>
                    <a:pt x="1690" y="7419"/>
                  </a:lnTo>
                  <a:lnTo>
                    <a:pt x="1986" y="8286"/>
                  </a:lnTo>
                  <a:lnTo>
                    <a:pt x="2146" y="8720"/>
                  </a:lnTo>
                  <a:lnTo>
                    <a:pt x="2306" y="9130"/>
                  </a:lnTo>
                  <a:lnTo>
                    <a:pt x="3013" y="10842"/>
                  </a:lnTo>
                  <a:cubicBezTo>
                    <a:pt x="3150" y="11139"/>
                    <a:pt x="3265" y="11436"/>
                    <a:pt x="3379" y="11710"/>
                  </a:cubicBezTo>
                  <a:lnTo>
                    <a:pt x="3790" y="12554"/>
                  </a:lnTo>
                  <a:lnTo>
                    <a:pt x="4588" y="14243"/>
                  </a:lnTo>
                  <a:lnTo>
                    <a:pt x="5479" y="15910"/>
                  </a:lnTo>
                  <a:cubicBezTo>
                    <a:pt x="6711" y="18101"/>
                    <a:pt x="8081" y="20269"/>
                    <a:pt x="9724" y="22323"/>
                  </a:cubicBezTo>
                  <a:cubicBezTo>
                    <a:pt x="10546" y="23328"/>
                    <a:pt x="11413" y="24332"/>
                    <a:pt x="12395" y="25291"/>
                  </a:cubicBezTo>
                  <a:cubicBezTo>
                    <a:pt x="12874" y="25770"/>
                    <a:pt x="13399" y="26227"/>
                    <a:pt x="13947" y="26706"/>
                  </a:cubicBezTo>
                  <a:lnTo>
                    <a:pt x="14358" y="27048"/>
                  </a:lnTo>
                  <a:cubicBezTo>
                    <a:pt x="14517" y="27162"/>
                    <a:pt x="14654" y="27276"/>
                    <a:pt x="14814" y="27391"/>
                  </a:cubicBezTo>
                  <a:cubicBezTo>
                    <a:pt x="14974" y="27528"/>
                    <a:pt x="15111" y="27619"/>
                    <a:pt x="15293" y="27756"/>
                  </a:cubicBezTo>
                  <a:lnTo>
                    <a:pt x="15567" y="27938"/>
                  </a:lnTo>
                  <a:lnTo>
                    <a:pt x="15727" y="28030"/>
                  </a:lnTo>
                  <a:lnTo>
                    <a:pt x="15955" y="28189"/>
                  </a:lnTo>
                  <a:lnTo>
                    <a:pt x="20584" y="19753"/>
                  </a:lnTo>
                  <a:lnTo>
                    <a:pt x="20584" y="19753"/>
                  </a:lnTo>
                  <a:lnTo>
                    <a:pt x="20520" y="19721"/>
                  </a:lnTo>
                  <a:lnTo>
                    <a:pt x="20292" y="19584"/>
                  </a:lnTo>
                  <a:cubicBezTo>
                    <a:pt x="20132" y="19493"/>
                    <a:pt x="19950" y="19356"/>
                    <a:pt x="19767" y="19242"/>
                  </a:cubicBezTo>
                  <a:cubicBezTo>
                    <a:pt x="19402" y="18991"/>
                    <a:pt x="19037" y="18717"/>
                    <a:pt x="18672" y="18397"/>
                  </a:cubicBezTo>
                  <a:cubicBezTo>
                    <a:pt x="17918" y="17804"/>
                    <a:pt x="17211" y="17119"/>
                    <a:pt x="16503" y="16412"/>
                  </a:cubicBezTo>
                  <a:cubicBezTo>
                    <a:pt x="15111" y="14951"/>
                    <a:pt x="13833" y="13307"/>
                    <a:pt x="12646" y="11573"/>
                  </a:cubicBezTo>
                  <a:lnTo>
                    <a:pt x="11756" y="10226"/>
                  </a:lnTo>
                  <a:lnTo>
                    <a:pt x="10934" y="8857"/>
                  </a:lnTo>
                  <a:lnTo>
                    <a:pt x="10546" y="8172"/>
                  </a:lnTo>
                  <a:cubicBezTo>
                    <a:pt x="10409" y="7921"/>
                    <a:pt x="10295" y="7692"/>
                    <a:pt x="10158" y="7441"/>
                  </a:cubicBezTo>
                  <a:lnTo>
                    <a:pt x="9405" y="6003"/>
                  </a:lnTo>
                  <a:lnTo>
                    <a:pt x="9222" y="5638"/>
                  </a:lnTo>
                  <a:lnTo>
                    <a:pt x="9039" y="5273"/>
                  </a:lnTo>
                  <a:lnTo>
                    <a:pt x="8720" y="4543"/>
                  </a:lnTo>
                  <a:lnTo>
                    <a:pt x="8035" y="3059"/>
                  </a:lnTo>
                  <a:lnTo>
                    <a:pt x="6802" y="0"/>
                  </a:ln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0" name="Google Shape;2960;p34"/>
            <p:cNvSpPr/>
            <p:nvPr/>
          </p:nvSpPr>
          <p:spPr>
            <a:xfrm>
              <a:off x="6950128" y="2801491"/>
              <a:ext cx="165833" cy="190117"/>
            </a:xfrm>
            <a:custGeom>
              <a:avLst/>
              <a:gdLst/>
              <a:ahLst/>
              <a:cxnLst/>
              <a:rect l="l" t="t" r="r" b="b"/>
              <a:pathLst>
                <a:path w="9246" h="10600" extrusionOk="0">
                  <a:moveTo>
                    <a:pt x="3294" y="1"/>
                  </a:moveTo>
                  <a:cubicBezTo>
                    <a:pt x="3269" y="1"/>
                    <a:pt x="3244" y="3"/>
                    <a:pt x="3219" y="9"/>
                  </a:cubicBezTo>
                  <a:cubicBezTo>
                    <a:pt x="2518" y="167"/>
                    <a:pt x="3699" y="4894"/>
                    <a:pt x="3721" y="4983"/>
                  </a:cubicBezTo>
                  <a:lnTo>
                    <a:pt x="3721" y="4983"/>
                  </a:lnTo>
                  <a:cubicBezTo>
                    <a:pt x="3701" y="4902"/>
                    <a:pt x="2716" y="996"/>
                    <a:pt x="1937" y="996"/>
                  </a:cubicBezTo>
                  <a:cubicBezTo>
                    <a:pt x="1907" y="996"/>
                    <a:pt x="1878" y="1002"/>
                    <a:pt x="1850" y="1013"/>
                  </a:cubicBezTo>
                  <a:cubicBezTo>
                    <a:pt x="1056" y="1331"/>
                    <a:pt x="2291" y="5437"/>
                    <a:pt x="2306" y="5486"/>
                  </a:cubicBezTo>
                  <a:lnTo>
                    <a:pt x="2306" y="5486"/>
                  </a:lnTo>
                  <a:cubicBezTo>
                    <a:pt x="2293" y="5444"/>
                    <a:pt x="1348" y="2323"/>
                    <a:pt x="689" y="2323"/>
                  </a:cubicBezTo>
                  <a:cubicBezTo>
                    <a:pt x="649" y="2323"/>
                    <a:pt x="609" y="2335"/>
                    <a:pt x="571" y="2360"/>
                  </a:cubicBezTo>
                  <a:cubicBezTo>
                    <a:pt x="1" y="2725"/>
                    <a:pt x="845" y="5464"/>
                    <a:pt x="1074" y="6194"/>
                  </a:cubicBezTo>
                  <a:cubicBezTo>
                    <a:pt x="1119" y="6331"/>
                    <a:pt x="2261" y="10600"/>
                    <a:pt x="2261" y="10600"/>
                  </a:cubicBezTo>
                  <a:lnTo>
                    <a:pt x="9040" y="8431"/>
                  </a:lnTo>
                  <a:cubicBezTo>
                    <a:pt x="9040" y="6514"/>
                    <a:pt x="9245" y="2771"/>
                    <a:pt x="8789" y="2268"/>
                  </a:cubicBezTo>
                  <a:cubicBezTo>
                    <a:pt x="8756" y="2233"/>
                    <a:pt x="8721" y="2216"/>
                    <a:pt x="8685" y="2216"/>
                  </a:cubicBezTo>
                  <a:cubicBezTo>
                    <a:pt x="8192" y="2216"/>
                    <a:pt x="7419" y="5327"/>
                    <a:pt x="7419" y="5327"/>
                  </a:cubicBezTo>
                  <a:cubicBezTo>
                    <a:pt x="7419" y="5327"/>
                    <a:pt x="5838" y="265"/>
                    <a:pt x="5053" y="265"/>
                  </a:cubicBezTo>
                  <a:cubicBezTo>
                    <a:pt x="5027" y="265"/>
                    <a:pt x="5001" y="271"/>
                    <a:pt x="4977" y="283"/>
                  </a:cubicBezTo>
                  <a:cubicBezTo>
                    <a:pt x="4450" y="563"/>
                    <a:pt x="4707" y="2659"/>
                    <a:pt x="4891" y="3806"/>
                  </a:cubicBezTo>
                  <a:lnTo>
                    <a:pt x="4891" y="3806"/>
                  </a:lnTo>
                  <a:cubicBezTo>
                    <a:pt x="4643" y="2516"/>
                    <a:pt x="4061" y="1"/>
                    <a:pt x="3294"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1" name="Google Shape;2961;p34"/>
            <p:cNvSpPr/>
            <p:nvPr/>
          </p:nvSpPr>
          <p:spPr>
            <a:xfrm>
              <a:off x="6985753" y="2891970"/>
              <a:ext cx="91310" cy="27190"/>
            </a:xfrm>
            <a:custGeom>
              <a:avLst/>
              <a:gdLst/>
              <a:ahLst/>
              <a:cxnLst/>
              <a:rect l="l" t="t" r="r" b="b"/>
              <a:pathLst>
                <a:path w="5091" h="1516" extrusionOk="0">
                  <a:moveTo>
                    <a:pt x="3754" y="1"/>
                  </a:moveTo>
                  <a:cubicBezTo>
                    <a:pt x="3286" y="1"/>
                    <a:pt x="2818" y="64"/>
                    <a:pt x="2374" y="169"/>
                  </a:cubicBezTo>
                  <a:cubicBezTo>
                    <a:pt x="1484" y="420"/>
                    <a:pt x="640" y="831"/>
                    <a:pt x="1" y="1493"/>
                  </a:cubicBezTo>
                  <a:cubicBezTo>
                    <a:pt x="1" y="1493"/>
                    <a:pt x="1" y="1493"/>
                    <a:pt x="1" y="1516"/>
                  </a:cubicBezTo>
                  <a:lnTo>
                    <a:pt x="23" y="1516"/>
                  </a:lnTo>
                  <a:cubicBezTo>
                    <a:pt x="754" y="1036"/>
                    <a:pt x="1576" y="671"/>
                    <a:pt x="2443" y="466"/>
                  </a:cubicBezTo>
                  <a:cubicBezTo>
                    <a:pt x="3104" y="287"/>
                    <a:pt x="3792" y="192"/>
                    <a:pt x="4487" y="192"/>
                  </a:cubicBezTo>
                  <a:cubicBezTo>
                    <a:pt x="4680" y="192"/>
                    <a:pt x="4874" y="200"/>
                    <a:pt x="5068" y="215"/>
                  </a:cubicBezTo>
                  <a:lnTo>
                    <a:pt x="5091" y="215"/>
                  </a:lnTo>
                  <a:cubicBezTo>
                    <a:pt x="5091" y="192"/>
                    <a:pt x="5091" y="192"/>
                    <a:pt x="5068" y="192"/>
                  </a:cubicBezTo>
                  <a:cubicBezTo>
                    <a:pt x="4644" y="58"/>
                    <a:pt x="4199" y="1"/>
                    <a:pt x="375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2" name="Google Shape;2962;p34"/>
            <p:cNvSpPr/>
            <p:nvPr/>
          </p:nvSpPr>
          <p:spPr>
            <a:xfrm>
              <a:off x="7140831" y="3223595"/>
              <a:ext cx="205129" cy="269949"/>
            </a:xfrm>
            <a:custGeom>
              <a:avLst/>
              <a:gdLst/>
              <a:ahLst/>
              <a:cxnLst/>
              <a:rect l="l" t="t" r="r" b="b"/>
              <a:pathLst>
                <a:path w="11437" h="15051" extrusionOk="0">
                  <a:moveTo>
                    <a:pt x="7958" y="0"/>
                  </a:moveTo>
                  <a:cubicBezTo>
                    <a:pt x="7907" y="0"/>
                    <a:pt x="7864" y="16"/>
                    <a:pt x="7830" y="50"/>
                  </a:cubicBezTo>
                  <a:cubicBezTo>
                    <a:pt x="3904" y="3976"/>
                    <a:pt x="1" y="8153"/>
                    <a:pt x="1" y="8153"/>
                  </a:cubicBezTo>
                  <a:cubicBezTo>
                    <a:pt x="1" y="8153"/>
                    <a:pt x="5740" y="15050"/>
                    <a:pt x="8852" y="15050"/>
                  </a:cubicBezTo>
                  <a:cubicBezTo>
                    <a:pt x="8892" y="15050"/>
                    <a:pt x="8932" y="15049"/>
                    <a:pt x="8971" y="15047"/>
                  </a:cubicBezTo>
                  <a:lnTo>
                    <a:pt x="11436" y="1739"/>
                  </a:lnTo>
                  <a:lnTo>
                    <a:pt x="11436" y="1739"/>
                  </a:lnTo>
                  <a:cubicBezTo>
                    <a:pt x="11383" y="1745"/>
                    <a:pt x="11330" y="1748"/>
                    <a:pt x="11276" y="1748"/>
                  </a:cubicBezTo>
                  <a:cubicBezTo>
                    <a:pt x="9903" y="1748"/>
                    <a:pt x="8494" y="0"/>
                    <a:pt x="7958" y="0"/>
                  </a:cubicBez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3" name="Google Shape;2963;p34"/>
            <p:cNvSpPr/>
            <p:nvPr/>
          </p:nvSpPr>
          <p:spPr>
            <a:xfrm>
              <a:off x="7131826" y="3217945"/>
              <a:ext cx="158856" cy="160237"/>
            </a:xfrm>
            <a:custGeom>
              <a:avLst/>
              <a:gdLst/>
              <a:ahLst/>
              <a:cxnLst/>
              <a:rect l="l" t="t" r="r" b="b"/>
              <a:pathLst>
                <a:path w="8857" h="8934" extrusionOk="0">
                  <a:moveTo>
                    <a:pt x="7646" y="1"/>
                  </a:moveTo>
                  <a:cubicBezTo>
                    <a:pt x="7485" y="1"/>
                    <a:pt x="7335" y="91"/>
                    <a:pt x="7282" y="251"/>
                  </a:cubicBezTo>
                  <a:cubicBezTo>
                    <a:pt x="6209" y="2808"/>
                    <a:pt x="1005" y="7030"/>
                    <a:pt x="229" y="7601"/>
                  </a:cubicBezTo>
                  <a:cubicBezTo>
                    <a:pt x="46" y="7738"/>
                    <a:pt x="0" y="7966"/>
                    <a:pt x="137" y="8149"/>
                  </a:cubicBezTo>
                  <a:cubicBezTo>
                    <a:pt x="137" y="8149"/>
                    <a:pt x="522" y="8933"/>
                    <a:pt x="955" y="8933"/>
                  </a:cubicBezTo>
                  <a:cubicBezTo>
                    <a:pt x="1039" y="8933"/>
                    <a:pt x="1125" y="8904"/>
                    <a:pt x="1210" y="8834"/>
                  </a:cubicBezTo>
                  <a:cubicBezTo>
                    <a:pt x="2077" y="8149"/>
                    <a:pt x="7556" y="3789"/>
                    <a:pt x="8765" y="799"/>
                  </a:cubicBezTo>
                  <a:cubicBezTo>
                    <a:pt x="8857" y="594"/>
                    <a:pt x="8742" y="365"/>
                    <a:pt x="8514" y="274"/>
                  </a:cubicBezTo>
                  <a:lnTo>
                    <a:pt x="7784" y="23"/>
                  </a:lnTo>
                  <a:cubicBezTo>
                    <a:pt x="7738" y="8"/>
                    <a:pt x="7692" y="1"/>
                    <a:pt x="7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4" name="Google Shape;2964;p34"/>
            <p:cNvSpPr/>
            <p:nvPr/>
          </p:nvSpPr>
          <p:spPr>
            <a:xfrm>
              <a:off x="7296818" y="3215075"/>
              <a:ext cx="490467" cy="567016"/>
            </a:xfrm>
            <a:custGeom>
              <a:avLst/>
              <a:gdLst/>
              <a:ahLst/>
              <a:cxnLst/>
              <a:rect l="l" t="t" r="r" b="b"/>
              <a:pathLst>
                <a:path w="27346" h="31614" extrusionOk="0">
                  <a:moveTo>
                    <a:pt x="5867" y="0"/>
                  </a:moveTo>
                  <a:cubicBezTo>
                    <a:pt x="3836" y="0"/>
                    <a:pt x="2055" y="1598"/>
                    <a:pt x="1918" y="3607"/>
                  </a:cubicBezTo>
                  <a:lnTo>
                    <a:pt x="206" y="26638"/>
                  </a:lnTo>
                  <a:cubicBezTo>
                    <a:pt x="1" y="29354"/>
                    <a:pt x="1827" y="31613"/>
                    <a:pt x="4292" y="31613"/>
                  </a:cubicBezTo>
                  <a:lnTo>
                    <a:pt x="23077" y="31613"/>
                  </a:lnTo>
                  <a:cubicBezTo>
                    <a:pt x="25520" y="31613"/>
                    <a:pt x="27346" y="29354"/>
                    <a:pt x="27140" y="26638"/>
                  </a:cubicBezTo>
                  <a:lnTo>
                    <a:pt x="25451" y="3607"/>
                  </a:lnTo>
                  <a:cubicBezTo>
                    <a:pt x="25291" y="1598"/>
                    <a:pt x="23511" y="0"/>
                    <a:pt x="21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5" name="Google Shape;2965;p34"/>
            <p:cNvSpPr/>
            <p:nvPr/>
          </p:nvSpPr>
          <p:spPr>
            <a:xfrm>
              <a:off x="7310755" y="3231040"/>
              <a:ext cx="463025" cy="535091"/>
            </a:xfrm>
            <a:custGeom>
              <a:avLst/>
              <a:gdLst/>
              <a:ahLst/>
              <a:cxnLst/>
              <a:rect l="l" t="t" r="r" b="b"/>
              <a:pathLst>
                <a:path w="25816" h="29834" extrusionOk="0">
                  <a:moveTo>
                    <a:pt x="5547" y="1"/>
                  </a:moveTo>
                  <a:cubicBezTo>
                    <a:pt x="3606" y="1"/>
                    <a:pt x="1940" y="1507"/>
                    <a:pt x="1803" y="3402"/>
                  </a:cubicBezTo>
                  <a:lnTo>
                    <a:pt x="183" y="25154"/>
                  </a:lnTo>
                  <a:cubicBezTo>
                    <a:pt x="0" y="27710"/>
                    <a:pt x="1712" y="29833"/>
                    <a:pt x="4040" y="29833"/>
                  </a:cubicBezTo>
                  <a:lnTo>
                    <a:pt x="21775" y="29833"/>
                  </a:lnTo>
                  <a:cubicBezTo>
                    <a:pt x="24081" y="29833"/>
                    <a:pt x="25815" y="27710"/>
                    <a:pt x="25633" y="25154"/>
                  </a:cubicBezTo>
                  <a:lnTo>
                    <a:pt x="24012" y="3402"/>
                  </a:lnTo>
                  <a:cubicBezTo>
                    <a:pt x="23875" y="1507"/>
                    <a:pt x="22186" y="1"/>
                    <a:pt x="202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6" name="Google Shape;2966;p34"/>
            <p:cNvSpPr/>
            <p:nvPr/>
          </p:nvSpPr>
          <p:spPr>
            <a:xfrm>
              <a:off x="7659178" y="3402544"/>
              <a:ext cx="196108" cy="244068"/>
            </a:xfrm>
            <a:custGeom>
              <a:avLst/>
              <a:gdLst/>
              <a:ahLst/>
              <a:cxnLst/>
              <a:rect l="l" t="t" r="r" b="b"/>
              <a:pathLst>
                <a:path w="10934" h="13608" extrusionOk="0">
                  <a:moveTo>
                    <a:pt x="3402" y="0"/>
                  </a:moveTo>
                  <a:cubicBezTo>
                    <a:pt x="2923" y="0"/>
                    <a:pt x="2437" y="118"/>
                    <a:pt x="1986" y="369"/>
                  </a:cubicBezTo>
                  <a:cubicBezTo>
                    <a:pt x="548" y="1145"/>
                    <a:pt x="0" y="2948"/>
                    <a:pt x="776" y="4386"/>
                  </a:cubicBezTo>
                  <a:lnTo>
                    <a:pt x="4931" y="12055"/>
                  </a:lnTo>
                  <a:cubicBezTo>
                    <a:pt x="5456" y="13037"/>
                    <a:pt x="6483" y="13607"/>
                    <a:pt x="7533" y="13607"/>
                  </a:cubicBezTo>
                  <a:cubicBezTo>
                    <a:pt x="8012" y="13607"/>
                    <a:pt x="8491" y="13493"/>
                    <a:pt x="8948" y="13242"/>
                  </a:cubicBezTo>
                  <a:cubicBezTo>
                    <a:pt x="10386" y="12466"/>
                    <a:pt x="10934" y="10663"/>
                    <a:pt x="10158" y="9225"/>
                  </a:cubicBezTo>
                  <a:lnTo>
                    <a:pt x="6003" y="1556"/>
                  </a:lnTo>
                  <a:cubicBezTo>
                    <a:pt x="5470" y="568"/>
                    <a:pt x="4453" y="0"/>
                    <a:pt x="3402"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7" name="Google Shape;2967;p34"/>
            <p:cNvSpPr/>
            <p:nvPr/>
          </p:nvSpPr>
          <p:spPr>
            <a:xfrm>
              <a:off x="7300100" y="3671595"/>
              <a:ext cx="438884" cy="561420"/>
            </a:xfrm>
            <a:custGeom>
              <a:avLst/>
              <a:gdLst/>
              <a:ahLst/>
              <a:cxnLst/>
              <a:rect l="l" t="t" r="r" b="b"/>
              <a:pathLst>
                <a:path w="24470" h="31302" extrusionOk="0">
                  <a:moveTo>
                    <a:pt x="21890" y="1"/>
                  </a:moveTo>
                  <a:lnTo>
                    <a:pt x="17211" y="936"/>
                  </a:lnTo>
                  <a:lnTo>
                    <a:pt x="4383" y="891"/>
                  </a:lnTo>
                  <a:lnTo>
                    <a:pt x="1" y="1"/>
                  </a:lnTo>
                  <a:lnTo>
                    <a:pt x="1" y="1"/>
                  </a:lnTo>
                  <a:cubicBezTo>
                    <a:pt x="1" y="1"/>
                    <a:pt x="366" y="21114"/>
                    <a:pt x="1758" y="29879"/>
                  </a:cubicBezTo>
                  <a:cubicBezTo>
                    <a:pt x="1758" y="29879"/>
                    <a:pt x="3513" y="31302"/>
                    <a:pt x="6031" y="31302"/>
                  </a:cubicBezTo>
                  <a:cubicBezTo>
                    <a:pt x="7007" y="31302"/>
                    <a:pt x="8097" y="31088"/>
                    <a:pt x="9245" y="30495"/>
                  </a:cubicBezTo>
                  <a:lnTo>
                    <a:pt x="9747" y="10614"/>
                  </a:lnTo>
                  <a:lnTo>
                    <a:pt x="9747" y="10386"/>
                  </a:lnTo>
                  <a:cubicBezTo>
                    <a:pt x="10500" y="10340"/>
                    <a:pt x="11299" y="10340"/>
                    <a:pt x="12121" y="10340"/>
                  </a:cubicBezTo>
                  <a:lnTo>
                    <a:pt x="12121" y="10614"/>
                  </a:lnTo>
                  <a:lnTo>
                    <a:pt x="15590" y="30495"/>
                  </a:lnTo>
                  <a:cubicBezTo>
                    <a:pt x="16744" y="31088"/>
                    <a:pt x="17839" y="31302"/>
                    <a:pt x="18818" y="31302"/>
                  </a:cubicBezTo>
                  <a:cubicBezTo>
                    <a:pt x="21345" y="31302"/>
                    <a:pt x="23100" y="29879"/>
                    <a:pt x="23100" y="29879"/>
                  </a:cubicBezTo>
                  <a:cubicBezTo>
                    <a:pt x="24469" y="21114"/>
                    <a:pt x="21890" y="1"/>
                    <a:pt x="21890"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8" name="Google Shape;2968;p34"/>
            <p:cNvSpPr/>
            <p:nvPr/>
          </p:nvSpPr>
          <p:spPr>
            <a:xfrm>
              <a:off x="7300100" y="3671595"/>
              <a:ext cx="421271" cy="404089"/>
            </a:xfrm>
            <a:custGeom>
              <a:avLst/>
              <a:gdLst/>
              <a:ahLst/>
              <a:cxnLst/>
              <a:rect l="l" t="t" r="r" b="b"/>
              <a:pathLst>
                <a:path w="23488" h="22530" extrusionOk="0">
                  <a:moveTo>
                    <a:pt x="21890" y="1"/>
                  </a:moveTo>
                  <a:lnTo>
                    <a:pt x="17211" y="936"/>
                  </a:lnTo>
                  <a:lnTo>
                    <a:pt x="4383" y="891"/>
                  </a:lnTo>
                  <a:lnTo>
                    <a:pt x="1" y="1"/>
                  </a:lnTo>
                  <a:lnTo>
                    <a:pt x="1" y="1"/>
                  </a:lnTo>
                  <a:cubicBezTo>
                    <a:pt x="1" y="1"/>
                    <a:pt x="206" y="11961"/>
                    <a:pt x="914" y="21616"/>
                  </a:cubicBezTo>
                  <a:cubicBezTo>
                    <a:pt x="2854" y="22027"/>
                    <a:pt x="5775" y="22461"/>
                    <a:pt x="9450" y="22529"/>
                  </a:cubicBezTo>
                  <a:lnTo>
                    <a:pt x="9747" y="10614"/>
                  </a:lnTo>
                  <a:lnTo>
                    <a:pt x="9747" y="10386"/>
                  </a:lnTo>
                  <a:cubicBezTo>
                    <a:pt x="10500" y="10340"/>
                    <a:pt x="11299" y="10340"/>
                    <a:pt x="12121" y="10340"/>
                  </a:cubicBezTo>
                  <a:lnTo>
                    <a:pt x="12121" y="10614"/>
                  </a:lnTo>
                  <a:lnTo>
                    <a:pt x="14175" y="22392"/>
                  </a:lnTo>
                  <a:cubicBezTo>
                    <a:pt x="17005" y="22210"/>
                    <a:pt x="20133" y="21776"/>
                    <a:pt x="23488" y="21000"/>
                  </a:cubicBezTo>
                  <a:cubicBezTo>
                    <a:pt x="23282" y="11459"/>
                    <a:pt x="21890" y="1"/>
                    <a:pt x="21890"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9" name="Google Shape;2969;p34"/>
            <p:cNvSpPr/>
            <p:nvPr/>
          </p:nvSpPr>
          <p:spPr>
            <a:xfrm>
              <a:off x="7290270" y="3678143"/>
              <a:ext cx="436014" cy="357008"/>
            </a:xfrm>
            <a:custGeom>
              <a:avLst/>
              <a:gdLst/>
              <a:ahLst/>
              <a:cxnLst/>
              <a:rect l="l" t="t" r="r" b="b"/>
              <a:pathLst>
                <a:path w="24310" h="19905" extrusionOk="0">
                  <a:moveTo>
                    <a:pt x="549" y="1"/>
                  </a:moveTo>
                  <a:cubicBezTo>
                    <a:pt x="549" y="1"/>
                    <a:pt x="1" y="9496"/>
                    <a:pt x="526" y="18398"/>
                  </a:cubicBezTo>
                  <a:cubicBezTo>
                    <a:pt x="2512" y="19790"/>
                    <a:pt x="7487" y="19608"/>
                    <a:pt x="10523" y="19653"/>
                  </a:cubicBezTo>
                  <a:lnTo>
                    <a:pt x="10295" y="10637"/>
                  </a:lnTo>
                  <a:lnTo>
                    <a:pt x="10295" y="10386"/>
                  </a:lnTo>
                  <a:cubicBezTo>
                    <a:pt x="10828" y="10370"/>
                    <a:pt x="11383" y="10354"/>
                    <a:pt x="11953" y="10354"/>
                  </a:cubicBezTo>
                  <a:cubicBezTo>
                    <a:pt x="12189" y="10354"/>
                    <a:pt x="12428" y="10357"/>
                    <a:pt x="12669" y="10363"/>
                  </a:cubicBezTo>
                  <a:lnTo>
                    <a:pt x="12669" y="10637"/>
                  </a:lnTo>
                  <a:lnTo>
                    <a:pt x="13742" y="19904"/>
                  </a:lnTo>
                  <a:cubicBezTo>
                    <a:pt x="16686" y="19767"/>
                    <a:pt x="21365" y="19608"/>
                    <a:pt x="24310" y="18535"/>
                  </a:cubicBezTo>
                  <a:cubicBezTo>
                    <a:pt x="23899" y="9222"/>
                    <a:pt x="22438" y="1"/>
                    <a:pt x="22438" y="1"/>
                  </a:cubicBezTo>
                  <a:lnTo>
                    <a:pt x="17759" y="937"/>
                  </a:lnTo>
                  <a:lnTo>
                    <a:pt x="4931" y="891"/>
                  </a:lnTo>
                  <a:lnTo>
                    <a:pt x="5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0" name="Google Shape;2970;p34"/>
            <p:cNvSpPr/>
            <p:nvPr/>
          </p:nvSpPr>
          <p:spPr>
            <a:xfrm>
              <a:off x="7413521" y="3859118"/>
              <a:ext cx="167034" cy="6062"/>
            </a:xfrm>
            <a:custGeom>
              <a:avLst/>
              <a:gdLst/>
              <a:ahLst/>
              <a:cxnLst/>
              <a:rect l="l" t="t" r="r" b="b"/>
              <a:pathLst>
                <a:path w="9313" h="338" extrusionOk="0">
                  <a:moveTo>
                    <a:pt x="4657" y="1"/>
                  </a:moveTo>
                  <a:cubicBezTo>
                    <a:pt x="3881" y="23"/>
                    <a:pt x="3104" y="46"/>
                    <a:pt x="2351" y="46"/>
                  </a:cubicBezTo>
                  <a:cubicBezTo>
                    <a:pt x="1575" y="92"/>
                    <a:pt x="822" y="115"/>
                    <a:pt x="46" y="183"/>
                  </a:cubicBezTo>
                  <a:cubicBezTo>
                    <a:pt x="23" y="183"/>
                    <a:pt x="0" y="206"/>
                    <a:pt x="0" y="252"/>
                  </a:cubicBezTo>
                  <a:cubicBezTo>
                    <a:pt x="0" y="274"/>
                    <a:pt x="23" y="320"/>
                    <a:pt x="46" y="320"/>
                  </a:cubicBezTo>
                  <a:cubicBezTo>
                    <a:pt x="434" y="332"/>
                    <a:pt x="822" y="337"/>
                    <a:pt x="1207" y="337"/>
                  </a:cubicBezTo>
                  <a:cubicBezTo>
                    <a:pt x="1592" y="337"/>
                    <a:pt x="1975" y="332"/>
                    <a:pt x="2351" y="320"/>
                  </a:cubicBezTo>
                  <a:lnTo>
                    <a:pt x="4657" y="297"/>
                  </a:lnTo>
                  <a:lnTo>
                    <a:pt x="9244" y="229"/>
                  </a:lnTo>
                  <a:cubicBezTo>
                    <a:pt x="9290" y="229"/>
                    <a:pt x="9313" y="183"/>
                    <a:pt x="9313" y="160"/>
                  </a:cubicBezTo>
                  <a:cubicBezTo>
                    <a:pt x="9313" y="115"/>
                    <a:pt x="9290" y="92"/>
                    <a:pt x="9244" y="92"/>
                  </a:cubicBezTo>
                  <a:cubicBezTo>
                    <a:pt x="7715" y="1"/>
                    <a:pt x="6186" y="1"/>
                    <a:pt x="4657"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1" name="Google Shape;2971;p34"/>
            <p:cNvSpPr/>
            <p:nvPr/>
          </p:nvSpPr>
          <p:spPr>
            <a:xfrm>
              <a:off x="7492124" y="3656456"/>
              <a:ext cx="6170" cy="167447"/>
            </a:xfrm>
            <a:custGeom>
              <a:avLst/>
              <a:gdLst/>
              <a:ahLst/>
              <a:cxnLst/>
              <a:rect l="l" t="t" r="r" b="b"/>
              <a:pathLst>
                <a:path w="344" h="9336" extrusionOk="0">
                  <a:moveTo>
                    <a:pt x="183" y="0"/>
                  </a:moveTo>
                  <a:cubicBezTo>
                    <a:pt x="138" y="0"/>
                    <a:pt x="115" y="23"/>
                    <a:pt x="92" y="69"/>
                  </a:cubicBezTo>
                  <a:cubicBezTo>
                    <a:pt x="46" y="822"/>
                    <a:pt x="23" y="1598"/>
                    <a:pt x="23" y="2374"/>
                  </a:cubicBezTo>
                  <a:cubicBezTo>
                    <a:pt x="1" y="3127"/>
                    <a:pt x="1" y="3903"/>
                    <a:pt x="1" y="4656"/>
                  </a:cubicBezTo>
                  <a:cubicBezTo>
                    <a:pt x="23" y="6186"/>
                    <a:pt x="46" y="7738"/>
                    <a:pt x="206" y="9267"/>
                  </a:cubicBezTo>
                  <a:cubicBezTo>
                    <a:pt x="206" y="9290"/>
                    <a:pt x="229" y="9336"/>
                    <a:pt x="275" y="9336"/>
                  </a:cubicBezTo>
                  <a:cubicBezTo>
                    <a:pt x="297" y="9313"/>
                    <a:pt x="343" y="9290"/>
                    <a:pt x="343" y="9244"/>
                  </a:cubicBezTo>
                  <a:cubicBezTo>
                    <a:pt x="297" y="8491"/>
                    <a:pt x="297" y="7715"/>
                    <a:pt x="297" y="6962"/>
                  </a:cubicBezTo>
                  <a:lnTo>
                    <a:pt x="297" y="4656"/>
                  </a:lnTo>
                  <a:lnTo>
                    <a:pt x="297" y="2374"/>
                  </a:lnTo>
                  <a:cubicBezTo>
                    <a:pt x="275" y="1598"/>
                    <a:pt x="275" y="845"/>
                    <a:pt x="229" y="69"/>
                  </a:cubicBezTo>
                  <a:cubicBezTo>
                    <a:pt x="229" y="23"/>
                    <a:pt x="206" y="0"/>
                    <a:pt x="183" y="0"/>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2" name="Google Shape;2972;p34"/>
            <p:cNvSpPr/>
            <p:nvPr/>
          </p:nvSpPr>
          <p:spPr>
            <a:xfrm>
              <a:off x="7494994" y="3708852"/>
              <a:ext cx="28679" cy="106286"/>
            </a:xfrm>
            <a:custGeom>
              <a:avLst/>
              <a:gdLst/>
              <a:ahLst/>
              <a:cxnLst/>
              <a:rect l="l" t="t" r="r" b="b"/>
              <a:pathLst>
                <a:path w="1599" h="5926" extrusionOk="0">
                  <a:moveTo>
                    <a:pt x="1416" y="1"/>
                  </a:moveTo>
                  <a:cubicBezTo>
                    <a:pt x="1393" y="1"/>
                    <a:pt x="1347" y="24"/>
                    <a:pt x="1347" y="69"/>
                  </a:cubicBezTo>
                  <a:cubicBezTo>
                    <a:pt x="1324" y="1142"/>
                    <a:pt x="1324" y="2215"/>
                    <a:pt x="1256" y="3265"/>
                  </a:cubicBezTo>
                  <a:cubicBezTo>
                    <a:pt x="1187" y="3813"/>
                    <a:pt x="1165" y="4337"/>
                    <a:pt x="1028" y="4840"/>
                  </a:cubicBezTo>
                  <a:cubicBezTo>
                    <a:pt x="959" y="5091"/>
                    <a:pt x="868" y="5342"/>
                    <a:pt x="731" y="5524"/>
                  </a:cubicBezTo>
                  <a:cubicBezTo>
                    <a:pt x="598" y="5676"/>
                    <a:pt x="419" y="5764"/>
                    <a:pt x="232" y="5764"/>
                  </a:cubicBezTo>
                  <a:cubicBezTo>
                    <a:pt x="193" y="5764"/>
                    <a:pt x="154" y="5760"/>
                    <a:pt x="115" y="5753"/>
                  </a:cubicBezTo>
                  <a:lnTo>
                    <a:pt x="92" y="5753"/>
                  </a:lnTo>
                  <a:cubicBezTo>
                    <a:pt x="85" y="5746"/>
                    <a:pt x="76" y="5743"/>
                    <a:pt x="68" y="5743"/>
                  </a:cubicBezTo>
                  <a:cubicBezTo>
                    <a:pt x="46" y="5743"/>
                    <a:pt x="23" y="5759"/>
                    <a:pt x="23" y="5775"/>
                  </a:cubicBezTo>
                  <a:cubicBezTo>
                    <a:pt x="0" y="5821"/>
                    <a:pt x="23" y="5844"/>
                    <a:pt x="46" y="5867"/>
                  </a:cubicBezTo>
                  <a:cubicBezTo>
                    <a:pt x="134" y="5907"/>
                    <a:pt x="226" y="5926"/>
                    <a:pt x="318" y="5926"/>
                  </a:cubicBezTo>
                  <a:cubicBezTo>
                    <a:pt x="534" y="5926"/>
                    <a:pt x="746" y="5822"/>
                    <a:pt x="891" y="5661"/>
                  </a:cubicBezTo>
                  <a:cubicBezTo>
                    <a:pt x="1096" y="5456"/>
                    <a:pt x="1210" y="5182"/>
                    <a:pt x="1301" y="4908"/>
                  </a:cubicBezTo>
                  <a:cubicBezTo>
                    <a:pt x="1461" y="4383"/>
                    <a:pt x="1507" y="3835"/>
                    <a:pt x="1530" y="3288"/>
                  </a:cubicBezTo>
                  <a:cubicBezTo>
                    <a:pt x="1598" y="2215"/>
                    <a:pt x="1575" y="1142"/>
                    <a:pt x="1484" y="46"/>
                  </a:cubicBezTo>
                  <a:cubicBezTo>
                    <a:pt x="1484" y="24"/>
                    <a:pt x="1461" y="1"/>
                    <a:pt x="1416"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3" name="Google Shape;2973;p34"/>
            <p:cNvSpPr/>
            <p:nvPr/>
          </p:nvSpPr>
          <p:spPr>
            <a:xfrm>
              <a:off x="7306235" y="3697390"/>
              <a:ext cx="50381" cy="84100"/>
            </a:xfrm>
            <a:custGeom>
              <a:avLst/>
              <a:gdLst/>
              <a:ahLst/>
              <a:cxnLst/>
              <a:rect l="l" t="t" r="r" b="b"/>
              <a:pathLst>
                <a:path w="2809" h="4689" extrusionOk="0">
                  <a:moveTo>
                    <a:pt x="2717" y="1"/>
                  </a:moveTo>
                  <a:cubicBezTo>
                    <a:pt x="2672" y="1"/>
                    <a:pt x="2649" y="23"/>
                    <a:pt x="2649" y="69"/>
                  </a:cubicBezTo>
                  <a:cubicBezTo>
                    <a:pt x="2626" y="297"/>
                    <a:pt x="2626" y="548"/>
                    <a:pt x="2603" y="777"/>
                  </a:cubicBezTo>
                  <a:cubicBezTo>
                    <a:pt x="2557" y="982"/>
                    <a:pt x="2557" y="1233"/>
                    <a:pt x="2489" y="1439"/>
                  </a:cubicBezTo>
                  <a:lnTo>
                    <a:pt x="2398" y="1781"/>
                  </a:lnTo>
                  <a:lnTo>
                    <a:pt x="2283" y="2101"/>
                  </a:lnTo>
                  <a:cubicBezTo>
                    <a:pt x="2261" y="2215"/>
                    <a:pt x="2215" y="2306"/>
                    <a:pt x="2169" y="2420"/>
                  </a:cubicBezTo>
                  <a:cubicBezTo>
                    <a:pt x="2101" y="2511"/>
                    <a:pt x="2078" y="2625"/>
                    <a:pt x="2010" y="2717"/>
                  </a:cubicBezTo>
                  <a:cubicBezTo>
                    <a:pt x="1781" y="3105"/>
                    <a:pt x="1507" y="3470"/>
                    <a:pt x="1165" y="3767"/>
                  </a:cubicBezTo>
                  <a:cubicBezTo>
                    <a:pt x="846" y="4086"/>
                    <a:pt x="457" y="4360"/>
                    <a:pt x="69" y="4543"/>
                  </a:cubicBezTo>
                  <a:lnTo>
                    <a:pt x="47" y="4566"/>
                  </a:lnTo>
                  <a:cubicBezTo>
                    <a:pt x="24" y="4566"/>
                    <a:pt x="1" y="4611"/>
                    <a:pt x="24" y="4634"/>
                  </a:cubicBezTo>
                  <a:cubicBezTo>
                    <a:pt x="24" y="4668"/>
                    <a:pt x="48" y="4689"/>
                    <a:pt x="79" y="4689"/>
                  </a:cubicBezTo>
                  <a:cubicBezTo>
                    <a:pt x="91" y="4689"/>
                    <a:pt x="103" y="4686"/>
                    <a:pt x="115" y="4680"/>
                  </a:cubicBezTo>
                  <a:cubicBezTo>
                    <a:pt x="572" y="4543"/>
                    <a:pt x="982" y="4292"/>
                    <a:pt x="1348" y="3972"/>
                  </a:cubicBezTo>
                  <a:cubicBezTo>
                    <a:pt x="1713" y="3653"/>
                    <a:pt x="2032" y="3287"/>
                    <a:pt x="2261" y="2854"/>
                  </a:cubicBezTo>
                  <a:cubicBezTo>
                    <a:pt x="2329" y="2740"/>
                    <a:pt x="2375" y="2625"/>
                    <a:pt x="2420" y="2534"/>
                  </a:cubicBezTo>
                  <a:cubicBezTo>
                    <a:pt x="2466" y="2420"/>
                    <a:pt x="2512" y="2306"/>
                    <a:pt x="2557" y="2192"/>
                  </a:cubicBezTo>
                  <a:lnTo>
                    <a:pt x="2672" y="1849"/>
                  </a:lnTo>
                  <a:lnTo>
                    <a:pt x="2740" y="1484"/>
                  </a:lnTo>
                  <a:cubicBezTo>
                    <a:pt x="2763" y="1370"/>
                    <a:pt x="2763" y="1256"/>
                    <a:pt x="2786" y="1142"/>
                  </a:cubicBezTo>
                  <a:lnTo>
                    <a:pt x="2808" y="777"/>
                  </a:lnTo>
                  <a:cubicBezTo>
                    <a:pt x="2808" y="548"/>
                    <a:pt x="2786" y="297"/>
                    <a:pt x="2786" y="69"/>
                  </a:cubicBezTo>
                  <a:cubicBezTo>
                    <a:pt x="2763" y="23"/>
                    <a:pt x="2740" y="1"/>
                    <a:pt x="27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4" name="Google Shape;2974;p34"/>
            <p:cNvSpPr/>
            <p:nvPr/>
          </p:nvSpPr>
          <p:spPr>
            <a:xfrm>
              <a:off x="7643214" y="3697390"/>
              <a:ext cx="50363" cy="84118"/>
            </a:xfrm>
            <a:custGeom>
              <a:avLst/>
              <a:gdLst/>
              <a:ahLst/>
              <a:cxnLst/>
              <a:rect l="l" t="t" r="r" b="b"/>
              <a:pathLst>
                <a:path w="2808" h="4690" extrusionOk="0">
                  <a:moveTo>
                    <a:pt x="114" y="1"/>
                  </a:moveTo>
                  <a:cubicBezTo>
                    <a:pt x="69" y="1"/>
                    <a:pt x="46" y="23"/>
                    <a:pt x="46" y="69"/>
                  </a:cubicBezTo>
                  <a:cubicBezTo>
                    <a:pt x="23" y="297"/>
                    <a:pt x="0" y="548"/>
                    <a:pt x="0" y="777"/>
                  </a:cubicBezTo>
                  <a:lnTo>
                    <a:pt x="23" y="1142"/>
                  </a:lnTo>
                  <a:cubicBezTo>
                    <a:pt x="46" y="1256"/>
                    <a:pt x="46" y="1370"/>
                    <a:pt x="91" y="1484"/>
                  </a:cubicBezTo>
                  <a:lnTo>
                    <a:pt x="160" y="1849"/>
                  </a:lnTo>
                  <a:lnTo>
                    <a:pt x="251" y="2192"/>
                  </a:lnTo>
                  <a:cubicBezTo>
                    <a:pt x="297" y="2306"/>
                    <a:pt x="343" y="2420"/>
                    <a:pt x="388" y="2534"/>
                  </a:cubicBezTo>
                  <a:cubicBezTo>
                    <a:pt x="457" y="2625"/>
                    <a:pt x="480" y="2740"/>
                    <a:pt x="548" y="2854"/>
                  </a:cubicBezTo>
                  <a:cubicBezTo>
                    <a:pt x="776" y="3287"/>
                    <a:pt x="1096" y="3653"/>
                    <a:pt x="1461" y="3972"/>
                  </a:cubicBezTo>
                  <a:cubicBezTo>
                    <a:pt x="1826" y="4292"/>
                    <a:pt x="2237" y="4543"/>
                    <a:pt x="2716" y="4680"/>
                  </a:cubicBezTo>
                  <a:cubicBezTo>
                    <a:pt x="2723" y="4686"/>
                    <a:pt x="2732" y="4689"/>
                    <a:pt x="2741" y="4689"/>
                  </a:cubicBezTo>
                  <a:cubicBezTo>
                    <a:pt x="2762" y="4689"/>
                    <a:pt x="2785" y="4673"/>
                    <a:pt x="2785" y="4657"/>
                  </a:cubicBezTo>
                  <a:cubicBezTo>
                    <a:pt x="2808" y="4611"/>
                    <a:pt x="2785" y="4566"/>
                    <a:pt x="2762" y="4566"/>
                  </a:cubicBezTo>
                  <a:cubicBezTo>
                    <a:pt x="2351" y="4360"/>
                    <a:pt x="1963" y="4086"/>
                    <a:pt x="1644" y="3767"/>
                  </a:cubicBezTo>
                  <a:cubicBezTo>
                    <a:pt x="1301" y="3470"/>
                    <a:pt x="1027" y="3105"/>
                    <a:pt x="799" y="2717"/>
                  </a:cubicBezTo>
                  <a:cubicBezTo>
                    <a:pt x="731" y="2625"/>
                    <a:pt x="708" y="2511"/>
                    <a:pt x="639" y="2420"/>
                  </a:cubicBezTo>
                  <a:cubicBezTo>
                    <a:pt x="594" y="2306"/>
                    <a:pt x="548" y="2215"/>
                    <a:pt x="525" y="2101"/>
                  </a:cubicBezTo>
                  <a:lnTo>
                    <a:pt x="411" y="1781"/>
                  </a:lnTo>
                  <a:lnTo>
                    <a:pt x="320" y="1439"/>
                  </a:lnTo>
                  <a:cubicBezTo>
                    <a:pt x="251" y="1233"/>
                    <a:pt x="251" y="982"/>
                    <a:pt x="206" y="777"/>
                  </a:cubicBezTo>
                  <a:cubicBezTo>
                    <a:pt x="183" y="548"/>
                    <a:pt x="183" y="297"/>
                    <a:pt x="183" y="69"/>
                  </a:cubicBezTo>
                  <a:cubicBezTo>
                    <a:pt x="183" y="23"/>
                    <a:pt x="137" y="1"/>
                    <a:pt x="114"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5" name="Google Shape;2975;p34"/>
            <p:cNvSpPr/>
            <p:nvPr/>
          </p:nvSpPr>
          <p:spPr>
            <a:xfrm>
              <a:off x="7263669" y="3233730"/>
              <a:ext cx="157188" cy="447493"/>
            </a:xfrm>
            <a:custGeom>
              <a:avLst/>
              <a:gdLst/>
              <a:ahLst/>
              <a:cxnLst/>
              <a:rect l="l" t="t" r="r" b="b"/>
              <a:pathLst>
                <a:path w="8764" h="24950" extrusionOk="0">
                  <a:moveTo>
                    <a:pt x="6416" y="1"/>
                  </a:moveTo>
                  <a:cubicBezTo>
                    <a:pt x="6148" y="1"/>
                    <a:pt x="5939" y="37"/>
                    <a:pt x="5866" y="79"/>
                  </a:cubicBezTo>
                  <a:cubicBezTo>
                    <a:pt x="5547" y="216"/>
                    <a:pt x="5204" y="421"/>
                    <a:pt x="4999" y="627"/>
                  </a:cubicBezTo>
                  <a:cubicBezTo>
                    <a:pt x="4520" y="1106"/>
                    <a:pt x="4086" y="1608"/>
                    <a:pt x="3698" y="2156"/>
                  </a:cubicBezTo>
                  <a:cubicBezTo>
                    <a:pt x="2922" y="3229"/>
                    <a:pt x="2351" y="4370"/>
                    <a:pt x="1872" y="5534"/>
                  </a:cubicBezTo>
                  <a:cubicBezTo>
                    <a:pt x="1415" y="6698"/>
                    <a:pt x="1050" y="7839"/>
                    <a:pt x="776" y="9004"/>
                  </a:cubicBezTo>
                  <a:cubicBezTo>
                    <a:pt x="639" y="9551"/>
                    <a:pt x="502" y="10145"/>
                    <a:pt x="388" y="10693"/>
                  </a:cubicBezTo>
                  <a:cubicBezTo>
                    <a:pt x="343" y="10989"/>
                    <a:pt x="297" y="11263"/>
                    <a:pt x="251" y="11560"/>
                  </a:cubicBezTo>
                  <a:lnTo>
                    <a:pt x="114" y="12473"/>
                  </a:lnTo>
                  <a:cubicBezTo>
                    <a:pt x="114" y="12610"/>
                    <a:pt x="91" y="12770"/>
                    <a:pt x="69" y="12929"/>
                  </a:cubicBezTo>
                  <a:lnTo>
                    <a:pt x="46" y="13363"/>
                  </a:lnTo>
                  <a:cubicBezTo>
                    <a:pt x="23" y="13660"/>
                    <a:pt x="0" y="13957"/>
                    <a:pt x="0" y="14253"/>
                  </a:cubicBezTo>
                  <a:cubicBezTo>
                    <a:pt x="0" y="14824"/>
                    <a:pt x="0" y="15395"/>
                    <a:pt x="46" y="15942"/>
                  </a:cubicBezTo>
                  <a:cubicBezTo>
                    <a:pt x="114" y="17061"/>
                    <a:pt x="274" y="18111"/>
                    <a:pt x="502" y="19115"/>
                  </a:cubicBezTo>
                  <a:cubicBezTo>
                    <a:pt x="708" y="20142"/>
                    <a:pt x="1004" y="21078"/>
                    <a:pt x="1347" y="21991"/>
                  </a:cubicBezTo>
                  <a:cubicBezTo>
                    <a:pt x="1438" y="22219"/>
                    <a:pt x="1529" y="22448"/>
                    <a:pt x="1621" y="22676"/>
                  </a:cubicBezTo>
                  <a:cubicBezTo>
                    <a:pt x="1712" y="22904"/>
                    <a:pt x="1803" y="23110"/>
                    <a:pt x="1895" y="23315"/>
                  </a:cubicBezTo>
                  <a:cubicBezTo>
                    <a:pt x="2100" y="23749"/>
                    <a:pt x="2328" y="24160"/>
                    <a:pt x="2579" y="24593"/>
                  </a:cubicBezTo>
                  <a:cubicBezTo>
                    <a:pt x="2726" y="24830"/>
                    <a:pt x="2956" y="24950"/>
                    <a:pt x="3212" y="24950"/>
                  </a:cubicBezTo>
                  <a:cubicBezTo>
                    <a:pt x="3474" y="24950"/>
                    <a:pt x="3763" y="24824"/>
                    <a:pt x="4017" y="24570"/>
                  </a:cubicBezTo>
                  <a:cubicBezTo>
                    <a:pt x="4405" y="24182"/>
                    <a:pt x="4565" y="23589"/>
                    <a:pt x="4474" y="23110"/>
                  </a:cubicBezTo>
                  <a:lnTo>
                    <a:pt x="4451" y="23041"/>
                  </a:lnTo>
                  <a:lnTo>
                    <a:pt x="4200" y="21694"/>
                  </a:lnTo>
                  <a:cubicBezTo>
                    <a:pt x="4109" y="21238"/>
                    <a:pt x="4017" y="20781"/>
                    <a:pt x="3949" y="20325"/>
                  </a:cubicBezTo>
                  <a:cubicBezTo>
                    <a:pt x="3789" y="19412"/>
                    <a:pt x="3652" y="18499"/>
                    <a:pt x="3561" y="17563"/>
                  </a:cubicBezTo>
                  <a:cubicBezTo>
                    <a:pt x="3470" y="16650"/>
                    <a:pt x="3401" y="15714"/>
                    <a:pt x="3401" y="14801"/>
                  </a:cubicBezTo>
                  <a:cubicBezTo>
                    <a:pt x="3378" y="14345"/>
                    <a:pt x="3424" y="13865"/>
                    <a:pt x="3424" y="13409"/>
                  </a:cubicBezTo>
                  <a:cubicBezTo>
                    <a:pt x="3424" y="13181"/>
                    <a:pt x="3447" y="12952"/>
                    <a:pt x="3470" y="12724"/>
                  </a:cubicBezTo>
                  <a:lnTo>
                    <a:pt x="3492" y="12404"/>
                  </a:lnTo>
                  <a:cubicBezTo>
                    <a:pt x="3515" y="12290"/>
                    <a:pt x="3538" y="12176"/>
                    <a:pt x="3538" y="12062"/>
                  </a:cubicBezTo>
                  <a:lnTo>
                    <a:pt x="3629" y="11400"/>
                  </a:lnTo>
                  <a:lnTo>
                    <a:pt x="3766" y="10647"/>
                  </a:lnTo>
                  <a:cubicBezTo>
                    <a:pt x="3858" y="10145"/>
                    <a:pt x="3949" y="9665"/>
                    <a:pt x="4040" y="9186"/>
                  </a:cubicBezTo>
                  <a:cubicBezTo>
                    <a:pt x="4268" y="8227"/>
                    <a:pt x="4497" y="7269"/>
                    <a:pt x="4771" y="6333"/>
                  </a:cubicBezTo>
                  <a:cubicBezTo>
                    <a:pt x="5067" y="5443"/>
                    <a:pt x="5387" y="4530"/>
                    <a:pt x="5775" y="3754"/>
                  </a:cubicBezTo>
                  <a:cubicBezTo>
                    <a:pt x="5980" y="3343"/>
                    <a:pt x="6186" y="2978"/>
                    <a:pt x="6414" y="2635"/>
                  </a:cubicBezTo>
                  <a:cubicBezTo>
                    <a:pt x="6642" y="2293"/>
                    <a:pt x="7008" y="1791"/>
                    <a:pt x="7281" y="1631"/>
                  </a:cubicBezTo>
                  <a:cubicBezTo>
                    <a:pt x="7532" y="1471"/>
                    <a:pt x="8331" y="1357"/>
                    <a:pt x="8331" y="1357"/>
                  </a:cubicBezTo>
                  <a:cubicBezTo>
                    <a:pt x="8422" y="1457"/>
                    <a:pt x="8496" y="1500"/>
                    <a:pt x="8547" y="1500"/>
                  </a:cubicBezTo>
                  <a:cubicBezTo>
                    <a:pt x="8764" y="1500"/>
                    <a:pt x="8564" y="715"/>
                    <a:pt x="7510" y="216"/>
                  </a:cubicBezTo>
                  <a:cubicBezTo>
                    <a:pt x="7148" y="54"/>
                    <a:pt x="6739" y="1"/>
                    <a:pt x="64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6" name="Google Shape;2976;p34"/>
            <p:cNvSpPr/>
            <p:nvPr/>
          </p:nvSpPr>
          <p:spPr>
            <a:xfrm>
              <a:off x="7279633" y="3256350"/>
              <a:ext cx="528526" cy="484405"/>
            </a:xfrm>
            <a:custGeom>
              <a:avLst/>
              <a:gdLst/>
              <a:ahLst/>
              <a:cxnLst/>
              <a:rect l="l" t="t" r="r" b="b"/>
              <a:pathLst>
                <a:path w="29468" h="27008" extrusionOk="0">
                  <a:moveTo>
                    <a:pt x="9767" y="0"/>
                  </a:moveTo>
                  <a:cubicBezTo>
                    <a:pt x="8831" y="0"/>
                    <a:pt x="7609" y="29"/>
                    <a:pt x="5981" y="119"/>
                  </a:cubicBezTo>
                  <a:cubicBezTo>
                    <a:pt x="5981" y="119"/>
                    <a:pt x="2055" y="1283"/>
                    <a:pt x="480" y="13586"/>
                  </a:cubicBezTo>
                  <a:lnTo>
                    <a:pt x="23" y="23971"/>
                  </a:lnTo>
                  <a:cubicBezTo>
                    <a:pt x="0" y="24473"/>
                    <a:pt x="297" y="24907"/>
                    <a:pt x="754" y="25067"/>
                  </a:cubicBezTo>
                  <a:cubicBezTo>
                    <a:pt x="2465" y="25660"/>
                    <a:pt x="6871" y="26961"/>
                    <a:pt x="12121" y="27007"/>
                  </a:cubicBezTo>
                  <a:lnTo>
                    <a:pt x="12303" y="27007"/>
                  </a:lnTo>
                  <a:cubicBezTo>
                    <a:pt x="19059" y="26961"/>
                    <a:pt x="23921" y="24656"/>
                    <a:pt x="23921" y="24656"/>
                  </a:cubicBezTo>
                  <a:lnTo>
                    <a:pt x="22985" y="13221"/>
                  </a:lnTo>
                  <a:lnTo>
                    <a:pt x="22985" y="13221"/>
                  </a:lnTo>
                  <a:cubicBezTo>
                    <a:pt x="23067" y="13225"/>
                    <a:pt x="23149" y="13228"/>
                    <a:pt x="23231" y="13228"/>
                  </a:cubicBezTo>
                  <a:cubicBezTo>
                    <a:pt x="26265" y="13228"/>
                    <a:pt x="29468" y="10025"/>
                    <a:pt x="29468" y="10025"/>
                  </a:cubicBezTo>
                  <a:cubicBezTo>
                    <a:pt x="29468" y="10025"/>
                    <a:pt x="27391" y="941"/>
                    <a:pt x="21114" y="279"/>
                  </a:cubicBezTo>
                  <a:cubicBezTo>
                    <a:pt x="18869" y="63"/>
                    <a:pt x="16756" y="4"/>
                    <a:pt x="15135" y="4"/>
                  </a:cubicBezTo>
                  <a:cubicBezTo>
                    <a:pt x="13674" y="4"/>
                    <a:pt x="12612" y="52"/>
                    <a:pt x="12212" y="73"/>
                  </a:cubicBezTo>
                  <a:cubicBezTo>
                    <a:pt x="11699" y="48"/>
                    <a:pt x="10969" y="0"/>
                    <a:pt x="9767" y="0"/>
                  </a:cubicBez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7" name="Google Shape;2977;p34"/>
            <p:cNvSpPr/>
            <p:nvPr/>
          </p:nvSpPr>
          <p:spPr>
            <a:xfrm>
              <a:off x="7391816" y="3257301"/>
              <a:ext cx="192019" cy="94126"/>
            </a:xfrm>
            <a:custGeom>
              <a:avLst/>
              <a:gdLst/>
              <a:ahLst/>
              <a:cxnLst/>
              <a:rect l="l" t="t" r="r" b="b"/>
              <a:pathLst>
                <a:path w="10706" h="5248" extrusionOk="0">
                  <a:moveTo>
                    <a:pt x="5436" y="0"/>
                  </a:moveTo>
                  <a:cubicBezTo>
                    <a:pt x="4170" y="0"/>
                    <a:pt x="2736" y="76"/>
                    <a:pt x="1210" y="340"/>
                  </a:cubicBezTo>
                  <a:cubicBezTo>
                    <a:pt x="0" y="568"/>
                    <a:pt x="0" y="1527"/>
                    <a:pt x="0" y="1527"/>
                  </a:cubicBezTo>
                  <a:cubicBezTo>
                    <a:pt x="0" y="3581"/>
                    <a:pt x="1690" y="5247"/>
                    <a:pt x="3744" y="5247"/>
                  </a:cubicBezTo>
                  <a:lnTo>
                    <a:pt x="6277" y="5247"/>
                  </a:lnTo>
                  <a:cubicBezTo>
                    <a:pt x="8651" y="5247"/>
                    <a:pt x="10614" y="3581"/>
                    <a:pt x="10614" y="1184"/>
                  </a:cubicBezTo>
                  <a:cubicBezTo>
                    <a:pt x="10614" y="1184"/>
                    <a:pt x="10706" y="134"/>
                    <a:pt x="9427" y="134"/>
                  </a:cubicBezTo>
                  <a:cubicBezTo>
                    <a:pt x="8514" y="134"/>
                    <a:pt x="7124" y="0"/>
                    <a:pt x="54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8" name="Google Shape;2978;p34"/>
            <p:cNvSpPr/>
            <p:nvPr/>
          </p:nvSpPr>
          <p:spPr>
            <a:xfrm>
              <a:off x="7687843" y="3434922"/>
              <a:ext cx="138786" cy="62272"/>
            </a:xfrm>
            <a:custGeom>
              <a:avLst/>
              <a:gdLst/>
              <a:ahLst/>
              <a:cxnLst/>
              <a:rect l="l" t="t" r="r" b="b"/>
              <a:pathLst>
                <a:path w="7738" h="3472" extrusionOk="0">
                  <a:moveTo>
                    <a:pt x="6573" y="1"/>
                  </a:moveTo>
                  <a:cubicBezTo>
                    <a:pt x="6509" y="1"/>
                    <a:pt x="6446" y="16"/>
                    <a:pt x="6391" y="47"/>
                  </a:cubicBezTo>
                  <a:cubicBezTo>
                    <a:pt x="5592" y="549"/>
                    <a:pt x="3082" y="1919"/>
                    <a:pt x="411" y="1965"/>
                  </a:cubicBezTo>
                  <a:cubicBezTo>
                    <a:pt x="206" y="1987"/>
                    <a:pt x="23" y="2147"/>
                    <a:pt x="23" y="2353"/>
                  </a:cubicBezTo>
                  <a:lnTo>
                    <a:pt x="0" y="3060"/>
                  </a:lnTo>
                  <a:cubicBezTo>
                    <a:pt x="0" y="3288"/>
                    <a:pt x="183" y="3471"/>
                    <a:pt x="388" y="3471"/>
                  </a:cubicBezTo>
                  <a:cubicBezTo>
                    <a:pt x="3515" y="3403"/>
                    <a:pt x="6231" y="1850"/>
                    <a:pt x="7167" y="1348"/>
                  </a:cubicBezTo>
                  <a:cubicBezTo>
                    <a:pt x="7738" y="1029"/>
                    <a:pt x="6916" y="161"/>
                    <a:pt x="6916" y="161"/>
                  </a:cubicBezTo>
                  <a:cubicBezTo>
                    <a:pt x="6826" y="56"/>
                    <a:pt x="6697" y="1"/>
                    <a:pt x="65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9" name="Google Shape;2979;p34"/>
            <p:cNvSpPr/>
            <p:nvPr/>
          </p:nvSpPr>
          <p:spPr>
            <a:xfrm>
              <a:off x="7584252" y="3252278"/>
              <a:ext cx="158856" cy="417505"/>
            </a:xfrm>
            <a:custGeom>
              <a:avLst/>
              <a:gdLst/>
              <a:ahLst/>
              <a:cxnLst/>
              <a:rect l="l" t="t" r="r" b="b"/>
              <a:pathLst>
                <a:path w="8857" h="23278" extrusionOk="0">
                  <a:moveTo>
                    <a:pt x="4087" y="1"/>
                  </a:moveTo>
                  <a:cubicBezTo>
                    <a:pt x="3561" y="1"/>
                    <a:pt x="3120" y="102"/>
                    <a:pt x="3013" y="163"/>
                  </a:cubicBezTo>
                  <a:cubicBezTo>
                    <a:pt x="2694" y="323"/>
                    <a:pt x="2351" y="551"/>
                    <a:pt x="2192" y="780"/>
                  </a:cubicBezTo>
                  <a:cubicBezTo>
                    <a:pt x="1804" y="1259"/>
                    <a:pt x="1484" y="1784"/>
                    <a:pt x="1210" y="2309"/>
                  </a:cubicBezTo>
                  <a:cubicBezTo>
                    <a:pt x="662" y="3404"/>
                    <a:pt x="388" y="4523"/>
                    <a:pt x="206" y="5641"/>
                  </a:cubicBezTo>
                  <a:cubicBezTo>
                    <a:pt x="23" y="6760"/>
                    <a:pt x="0" y="7855"/>
                    <a:pt x="23" y="8951"/>
                  </a:cubicBezTo>
                  <a:cubicBezTo>
                    <a:pt x="46" y="9476"/>
                    <a:pt x="69" y="10024"/>
                    <a:pt x="137" y="10549"/>
                  </a:cubicBezTo>
                  <a:cubicBezTo>
                    <a:pt x="160" y="10823"/>
                    <a:pt x="183" y="11074"/>
                    <a:pt x="229" y="11348"/>
                  </a:cubicBezTo>
                  <a:lnTo>
                    <a:pt x="388" y="12192"/>
                  </a:lnTo>
                  <a:cubicBezTo>
                    <a:pt x="411" y="12352"/>
                    <a:pt x="434" y="12489"/>
                    <a:pt x="457" y="12626"/>
                  </a:cubicBezTo>
                  <a:lnTo>
                    <a:pt x="571" y="13037"/>
                  </a:lnTo>
                  <a:cubicBezTo>
                    <a:pt x="639" y="13311"/>
                    <a:pt x="708" y="13585"/>
                    <a:pt x="799" y="13858"/>
                  </a:cubicBezTo>
                  <a:cubicBezTo>
                    <a:pt x="982" y="14383"/>
                    <a:pt x="1142" y="14908"/>
                    <a:pt x="1370" y="15411"/>
                  </a:cubicBezTo>
                  <a:cubicBezTo>
                    <a:pt x="1781" y="16415"/>
                    <a:pt x="2306" y="17351"/>
                    <a:pt x="2876" y="18264"/>
                  </a:cubicBezTo>
                  <a:cubicBezTo>
                    <a:pt x="3424" y="19154"/>
                    <a:pt x="4063" y="19998"/>
                    <a:pt x="4725" y="20797"/>
                  </a:cubicBezTo>
                  <a:cubicBezTo>
                    <a:pt x="4885" y="20980"/>
                    <a:pt x="5068" y="21185"/>
                    <a:pt x="5227" y="21368"/>
                  </a:cubicBezTo>
                  <a:cubicBezTo>
                    <a:pt x="5410" y="21573"/>
                    <a:pt x="5593" y="21756"/>
                    <a:pt x="5775" y="21939"/>
                  </a:cubicBezTo>
                  <a:cubicBezTo>
                    <a:pt x="6140" y="22327"/>
                    <a:pt x="6483" y="22669"/>
                    <a:pt x="6916" y="23011"/>
                  </a:cubicBezTo>
                  <a:cubicBezTo>
                    <a:pt x="7134" y="23189"/>
                    <a:pt x="7390" y="23277"/>
                    <a:pt x="7644" y="23277"/>
                  </a:cubicBezTo>
                  <a:cubicBezTo>
                    <a:pt x="7976" y="23277"/>
                    <a:pt x="8304" y="23126"/>
                    <a:pt x="8537" y="22829"/>
                  </a:cubicBezTo>
                  <a:cubicBezTo>
                    <a:pt x="8834" y="22418"/>
                    <a:pt x="8857" y="21870"/>
                    <a:pt x="8605" y="21436"/>
                  </a:cubicBezTo>
                  <a:lnTo>
                    <a:pt x="8560" y="21368"/>
                  </a:lnTo>
                  <a:lnTo>
                    <a:pt x="7829" y="20181"/>
                  </a:lnTo>
                  <a:cubicBezTo>
                    <a:pt x="7601" y="19770"/>
                    <a:pt x="7350" y="19359"/>
                    <a:pt x="7122" y="18948"/>
                  </a:cubicBezTo>
                  <a:cubicBezTo>
                    <a:pt x="6665" y="18127"/>
                    <a:pt x="6232" y="17305"/>
                    <a:pt x="5844" y="16461"/>
                  </a:cubicBezTo>
                  <a:cubicBezTo>
                    <a:pt x="5456" y="15639"/>
                    <a:pt x="5090" y="14794"/>
                    <a:pt x="4794" y="13950"/>
                  </a:cubicBezTo>
                  <a:cubicBezTo>
                    <a:pt x="4634" y="13516"/>
                    <a:pt x="4543" y="13105"/>
                    <a:pt x="4406" y="12672"/>
                  </a:cubicBezTo>
                  <a:cubicBezTo>
                    <a:pt x="4337" y="12466"/>
                    <a:pt x="4292" y="12261"/>
                    <a:pt x="4246" y="12055"/>
                  </a:cubicBezTo>
                  <a:lnTo>
                    <a:pt x="4177" y="11736"/>
                  </a:lnTo>
                  <a:cubicBezTo>
                    <a:pt x="4155" y="11622"/>
                    <a:pt x="4132" y="11530"/>
                    <a:pt x="4109" y="11416"/>
                  </a:cubicBezTo>
                  <a:lnTo>
                    <a:pt x="4018" y="10800"/>
                  </a:lnTo>
                  <a:lnTo>
                    <a:pt x="3926" y="10115"/>
                  </a:lnTo>
                  <a:cubicBezTo>
                    <a:pt x="3858" y="9636"/>
                    <a:pt x="3835" y="9179"/>
                    <a:pt x="3789" y="8723"/>
                  </a:cubicBezTo>
                  <a:cubicBezTo>
                    <a:pt x="3744" y="7810"/>
                    <a:pt x="3698" y="6920"/>
                    <a:pt x="3721" y="6029"/>
                  </a:cubicBezTo>
                  <a:cubicBezTo>
                    <a:pt x="3767" y="5162"/>
                    <a:pt x="3858" y="4317"/>
                    <a:pt x="4063" y="3541"/>
                  </a:cubicBezTo>
                  <a:cubicBezTo>
                    <a:pt x="4155" y="3153"/>
                    <a:pt x="4269" y="2788"/>
                    <a:pt x="4428" y="2446"/>
                  </a:cubicBezTo>
                  <a:cubicBezTo>
                    <a:pt x="4565" y="2103"/>
                    <a:pt x="4839" y="1601"/>
                    <a:pt x="5068" y="1419"/>
                  </a:cubicBezTo>
                  <a:cubicBezTo>
                    <a:pt x="5341" y="1236"/>
                    <a:pt x="6186" y="1053"/>
                    <a:pt x="6186" y="1053"/>
                  </a:cubicBezTo>
                  <a:cubicBezTo>
                    <a:pt x="6307" y="1123"/>
                    <a:pt x="6397" y="1154"/>
                    <a:pt x="6457" y="1154"/>
                  </a:cubicBezTo>
                  <a:cubicBezTo>
                    <a:pt x="6746" y="1154"/>
                    <a:pt x="6290" y="436"/>
                    <a:pt x="4908" y="95"/>
                  </a:cubicBezTo>
                  <a:cubicBezTo>
                    <a:pt x="4634" y="26"/>
                    <a:pt x="4350" y="1"/>
                    <a:pt x="4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0" name="Google Shape;2980;p34"/>
            <p:cNvSpPr/>
            <p:nvPr/>
          </p:nvSpPr>
          <p:spPr>
            <a:xfrm>
              <a:off x="7596127" y="3372498"/>
              <a:ext cx="259564" cy="297049"/>
            </a:xfrm>
            <a:custGeom>
              <a:avLst/>
              <a:gdLst/>
              <a:ahLst/>
              <a:cxnLst/>
              <a:rect l="l" t="t" r="r" b="b"/>
              <a:pathLst>
                <a:path w="14472" h="16562" extrusionOk="0">
                  <a:moveTo>
                    <a:pt x="3399" y="1"/>
                  </a:moveTo>
                  <a:cubicBezTo>
                    <a:pt x="2909" y="1"/>
                    <a:pt x="2416" y="122"/>
                    <a:pt x="1963" y="377"/>
                  </a:cubicBezTo>
                  <a:cubicBezTo>
                    <a:pt x="525" y="1176"/>
                    <a:pt x="0" y="3002"/>
                    <a:pt x="799" y="4440"/>
                  </a:cubicBezTo>
                  <a:lnTo>
                    <a:pt x="6391" y="14483"/>
                  </a:lnTo>
                  <a:cubicBezTo>
                    <a:pt x="6505" y="14689"/>
                    <a:pt x="6642" y="14894"/>
                    <a:pt x="6802" y="15100"/>
                  </a:cubicBezTo>
                  <a:cubicBezTo>
                    <a:pt x="7609" y="16061"/>
                    <a:pt x="8769" y="16561"/>
                    <a:pt x="9934" y="16561"/>
                  </a:cubicBezTo>
                  <a:cubicBezTo>
                    <a:pt x="10844" y="16561"/>
                    <a:pt x="11758" y="16255"/>
                    <a:pt x="12509" y="15625"/>
                  </a:cubicBezTo>
                  <a:cubicBezTo>
                    <a:pt x="14220" y="14187"/>
                    <a:pt x="14472" y="11653"/>
                    <a:pt x="13034" y="9918"/>
                  </a:cubicBezTo>
                  <a:lnTo>
                    <a:pt x="5707" y="1085"/>
                  </a:lnTo>
                  <a:cubicBezTo>
                    <a:pt x="5123" y="384"/>
                    <a:pt x="4268" y="1"/>
                    <a:pt x="3399"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1" name="Google Shape;2981;p34"/>
            <p:cNvSpPr/>
            <p:nvPr/>
          </p:nvSpPr>
          <p:spPr>
            <a:xfrm>
              <a:off x="7713225" y="3563089"/>
              <a:ext cx="176863" cy="148220"/>
            </a:xfrm>
            <a:custGeom>
              <a:avLst/>
              <a:gdLst/>
              <a:ahLst/>
              <a:cxnLst/>
              <a:rect l="l" t="t" r="r" b="b"/>
              <a:pathLst>
                <a:path w="9861" h="8264" extrusionOk="0">
                  <a:moveTo>
                    <a:pt x="8925" y="1370"/>
                  </a:moveTo>
                  <a:cubicBezTo>
                    <a:pt x="9861" y="2740"/>
                    <a:pt x="8857" y="5091"/>
                    <a:pt x="6642" y="6620"/>
                  </a:cubicBezTo>
                  <a:cubicBezTo>
                    <a:pt x="4451" y="8150"/>
                    <a:pt x="1895" y="8264"/>
                    <a:pt x="936" y="6894"/>
                  </a:cubicBezTo>
                  <a:cubicBezTo>
                    <a:pt x="0" y="5525"/>
                    <a:pt x="1005" y="3196"/>
                    <a:pt x="3219" y="1667"/>
                  </a:cubicBezTo>
                  <a:cubicBezTo>
                    <a:pt x="5410" y="138"/>
                    <a:pt x="7966" y="1"/>
                    <a:pt x="8925" y="1370"/>
                  </a:cubicBezTo>
                  <a:close/>
                </a:path>
              </a:pathLst>
            </a:custGeom>
            <a:solidFill>
              <a:srgbClr val="CA7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2" name="Google Shape;2982;p34"/>
            <p:cNvSpPr/>
            <p:nvPr/>
          </p:nvSpPr>
          <p:spPr>
            <a:xfrm>
              <a:off x="7562548" y="3326649"/>
              <a:ext cx="129800" cy="122787"/>
            </a:xfrm>
            <a:custGeom>
              <a:avLst/>
              <a:gdLst/>
              <a:ahLst/>
              <a:cxnLst/>
              <a:rect l="l" t="t" r="r" b="b"/>
              <a:pathLst>
                <a:path w="7237" h="6846" extrusionOk="0">
                  <a:moveTo>
                    <a:pt x="4983" y="1"/>
                  </a:moveTo>
                  <a:cubicBezTo>
                    <a:pt x="4964" y="1"/>
                    <a:pt x="4947" y="4"/>
                    <a:pt x="4931" y="12"/>
                  </a:cubicBezTo>
                  <a:cubicBezTo>
                    <a:pt x="4406" y="240"/>
                    <a:pt x="4543" y="1541"/>
                    <a:pt x="4543" y="1541"/>
                  </a:cubicBezTo>
                  <a:cubicBezTo>
                    <a:pt x="4543" y="1541"/>
                    <a:pt x="3394" y="1348"/>
                    <a:pt x="2358" y="1348"/>
                  </a:cubicBezTo>
                  <a:cubicBezTo>
                    <a:pt x="1722" y="1348"/>
                    <a:pt x="1128" y="1421"/>
                    <a:pt x="868" y="1655"/>
                  </a:cubicBezTo>
                  <a:cubicBezTo>
                    <a:pt x="160" y="2317"/>
                    <a:pt x="799" y="2956"/>
                    <a:pt x="799" y="2956"/>
                  </a:cubicBezTo>
                  <a:cubicBezTo>
                    <a:pt x="799" y="2956"/>
                    <a:pt x="1" y="3458"/>
                    <a:pt x="708" y="4440"/>
                  </a:cubicBezTo>
                  <a:cubicBezTo>
                    <a:pt x="708" y="4440"/>
                    <a:pt x="23" y="5262"/>
                    <a:pt x="845" y="5901"/>
                  </a:cubicBezTo>
                  <a:cubicBezTo>
                    <a:pt x="1826" y="6670"/>
                    <a:pt x="2665" y="6846"/>
                    <a:pt x="3226" y="6846"/>
                  </a:cubicBezTo>
                  <a:cubicBezTo>
                    <a:pt x="3697" y="6846"/>
                    <a:pt x="3972" y="6722"/>
                    <a:pt x="3972" y="6722"/>
                  </a:cubicBezTo>
                  <a:lnTo>
                    <a:pt x="7236" y="3253"/>
                  </a:lnTo>
                  <a:cubicBezTo>
                    <a:pt x="7236" y="3253"/>
                    <a:pt x="5546" y="1"/>
                    <a:pt x="4983"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3" name="Google Shape;2983;p34"/>
            <p:cNvSpPr/>
            <p:nvPr/>
          </p:nvSpPr>
          <p:spPr>
            <a:xfrm>
              <a:off x="7239919" y="4217375"/>
              <a:ext cx="67976" cy="56515"/>
            </a:xfrm>
            <a:custGeom>
              <a:avLst/>
              <a:gdLst/>
              <a:ahLst/>
              <a:cxnLst/>
              <a:rect l="l" t="t" r="r" b="b"/>
              <a:pathLst>
                <a:path w="3790" h="3151" extrusionOk="0">
                  <a:moveTo>
                    <a:pt x="3310" y="1"/>
                  </a:moveTo>
                  <a:lnTo>
                    <a:pt x="3310" y="1"/>
                  </a:lnTo>
                  <a:cubicBezTo>
                    <a:pt x="0" y="663"/>
                    <a:pt x="594" y="2717"/>
                    <a:pt x="594" y="2717"/>
                  </a:cubicBezTo>
                  <a:cubicBezTo>
                    <a:pt x="1552" y="2922"/>
                    <a:pt x="2032" y="3059"/>
                    <a:pt x="3173" y="3151"/>
                  </a:cubicBezTo>
                  <a:cubicBezTo>
                    <a:pt x="3675" y="2146"/>
                    <a:pt x="3789" y="1073"/>
                    <a:pt x="3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4" name="Google Shape;2984;p34"/>
            <p:cNvSpPr/>
            <p:nvPr/>
          </p:nvSpPr>
          <p:spPr>
            <a:xfrm>
              <a:off x="7296011" y="4162287"/>
              <a:ext cx="173509" cy="113371"/>
            </a:xfrm>
            <a:custGeom>
              <a:avLst/>
              <a:gdLst/>
              <a:ahLst/>
              <a:cxnLst/>
              <a:rect l="l" t="t" r="r" b="b"/>
              <a:pathLst>
                <a:path w="9674" h="6321" extrusionOk="0">
                  <a:moveTo>
                    <a:pt x="3473" y="1"/>
                  </a:moveTo>
                  <a:cubicBezTo>
                    <a:pt x="980" y="1"/>
                    <a:pt x="1256" y="2821"/>
                    <a:pt x="1256" y="2821"/>
                  </a:cubicBezTo>
                  <a:cubicBezTo>
                    <a:pt x="936" y="2843"/>
                    <a:pt x="913" y="2843"/>
                    <a:pt x="137" y="3003"/>
                  </a:cubicBezTo>
                  <a:cubicBezTo>
                    <a:pt x="617" y="4076"/>
                    <a:pt x="502" y="5149"/>
                    <a:pt x="0" y="6153"/>
                  </a:cubicBezTo>
                  <a:cubicBezTo>
                    <a:pt x="1470" y="6276"/>
                    <a:pt x="2878" y="6320"/>
                    <a:pt x="4143" y="6320"/>
                  </a:cubicBezTo>
                  <a:cubicBezTo>
                    <a:pt x="7337" y="6320"/>
                    <a:pt x="9610" y="6039"/>
                    <a:pt x="9610" y="6039"/>
                  </a:cubicBezTo>
                  <a:lnTo>
                    <a:pt x="9655" y="2638"/>
                  </a:lnTo>
                  <a:cubicBezTo>
                    <a:pt x="9674" y="1563"/>
                    <a:pt x="8805" y="764"/>
                    <a:pt x="7827" y="764"/>
                  </a:cubicBezTo>
                  <a:cubicBezTo>
                    <a:pt x="7579" y="764"/>
                    <a:pt x="7325" y="816"/>
                    <a:pt x="7076" y="926"/>
                  </a:cubicBezTo>
                  <a:cubicBezTo>
                    <a:pt x="6290" y="1263"/>
                    <a:pt x="6035" y="1688"/>
                    <a:pt x="5918" y="2006"/>
                  </a:cubicBezTo>
                  <a:lnTo>
                    <a:pt x="5918" y="2006"/>
                  </a:lnTo>
                  <a:cubicBezTo>
                    <a:pt x="5916" y="2008"/>
                    <a:pt x="5914" y="2011"/>
                    <a:pt x="5913" y="2015"/>
                  </a:cubicBezTo>
                  <a:lnTo>
                    <a:pt x="5913" y="2015"/>
                  </a:lnTo>
                  <a:cubicBezTo>
                    <a:pt x="5976" y="1374"/>
                    <a:pt x="5268" y="127"/>
                    <a:pt x="3767" y="13"/>
                  </a:cubicBezTo>
                  <a:cubicBezTo>
                    <a:pt x="3665" y="5"/>
                    <a:pt x="3567" y="1"/>
                    <a:pt x="3473" y="1"/>
                  </a:cubicBezTo>
                  <a:close/>
                </a:path>
              </a:pathLst>
            </a:custGeom>
            <a:solidFill>
              <a:srgbClr val="3AB3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5" name="Google Shape;2985;p34"/>
            <p:cNvSpPr/>
            <p:nvPr/>
          </p:nvSpPr>
          <p:spPr>
            <a:xfrm>
              <a:off x="7249139" y="4264839"/>
              <a:ext cx="220052" cy="27424"/>
            </a:xfrm>
            <a:custGeom>
              <a:avLst/>
              <a:gdLst/>
              <a:ahLst/>
              <a:cxnLst/>
              <a:rect l="l" t="t" r="r" b="b"/>
              <a:pathLst>
                <a:path w="12269" h="1529" extrusionOk="0">
                  <a:moveTo>
                    <a:pt x="180" y="1"/>
                  </a:moveTo>
                  <a:cubicBezTo>
                    <a:pt x="1" y="1"/>
                    <a:pt x="240" y="870"/>
                    <a:pt x="240" y="870"/>
                  </a:cubicBezTo>
                  <a:cubicBezTo>
                    <a:pt x="2178" y="1374"/>
                    <a:pt x="4422" y="1529"/>
                    <a:pt x="6442" y="1529"/>
                  </a:cubicBezTo>
                  <a:cubicBezTo>
                    <a:pt x="9633" y="1529"/>
                    <a:pt x="12268" y="1144"/>
                    <a:pt x="12268" y="1144"/>
                  </a:cubicBezTo>
                  <a:lnTo>
                    <a:pt x="12268" y="390"/>
                  </a:lnTo>
                  <a:cubicBezTo>
                    <a:pt x="12268" y="390"/>
                    <a:pt x="10456" y="568"/>
                    <a:pt x="7827" y="568"/>
                  </a:cubicBezTo>
                  <a:cubicBezTo>
                    <a:pt x="5654" y="568"/>
                    <a:pt x="2921" y="447"/>
                    <a:pt x="194" y="2"/>
                  </a:cubicBezTo>
                  <a:cubicBezTo>
                    <a:pt x="189" y="1"/>
                    <a:pt x="184" y="1"/>
                    <a:pt x="1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6" name="Google Shape;2986;p34"/>
            <p:cNvSpPr/>
            <p:nvPr/>
          </p:nvSpPr>
          <p:spPr>
            <a:xfrm>
              <a:off x="7412696" y="4214917"/>
              <a:ext cx="31549" cy="31136"/>
            </a:xfrm>
            <a:custGeom>
              <a:avLst/>
              <a:gdLst/>
              <a:ahLst/>
              <a:cxnLst/>
              <a:rect l="l" t="t" r="r" b="b"/>
              <a:pathLst>
                <a:path w="1759" h="1736" extrusionOk="0">
                  <a:moveTo>
                    <a:pt x="891" y="1"/>
                  </a:moveTo>
                  <a:cubicBezTo>
                    <a:pt x="411" y="1"/>
                    <a:pt x="23" y="389"/>
                    <a:pt x="1" y="868"/>
                  </a:cubicBezTo>
                  <a:cubicBezTo>
                    <a:pt x="1" y="1347"/>
                    <a:pt x="389" y="1735"/>
                    <a:pt x="868" y="1735"/>
                  </a:cubicBezTo>
                  <a:cubicBezTo>
                    <a:pt x="1347" y="1735"/>
                    <a:pt x="1758" y="1347"/>
                    <a:pt x="1758" y="868"/>
                  </a:cubicBezTo>
                  <a:cubicBezTo>
                    <a:pt x="1758" y="389"/>
                    <a:pt x="1370" y="1"/>
                    <a:pt x="8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7" name="Google Shape;2987;p34"/>
            <p:cNvSpPr/>
            <p:nvPr/>
          </p:nvSpPr>
          <p:spPr>
            <a:xfrm>
              <a:off x="7316065" y="4211168"/>
              <a:ext cx="60604" cy="9918"/>
            </a:xfrm>
            <a:custGeom>
              <a:avLst/>
              <a:gdLst/>
              <a:ahLst/>
              <a:cxnLst/>
              <a:rect l="l" t="t" r="r" b="b"/>
              <a:pathLst>
                <a:path w="3379" h="553" extrusionOk="0">
                  <a:moveTo>
                    <a:pt x="172" y="1"/>
                  </a:moveTo>
                  <a:cubicBezTo>
                    <a:pt x="78" y="1"/>
                    <a:pt x="24" y="82"/>
                    <a:pt x="24" y="164"/>
                  </a:cubicBezTo>
                  <a:cubicBezTo>
                    <a:pt x="1" y="255"/>
                    <a:pt x="69" y="347"/>
                    <a:pt x="183" y="347"/>
                  </a:cubicBezTo>
                  <a:lnTo>
                    <a:pt x="3173" y="552"/>
                  </a:lnTo>
                  <a:lnTo>
                    <a:pt x="3196" y="552"/>
                  </a:lnTo>
                  <a:cubicBezTo>
                    <a:pt x="3288" y="552"/>
                    <a:pt x="3356" y="484"/>
                    <a:pt x="3356" y="392"/>
                  </a:cubicBezTo>
                  <a:cubicBezTo>
                    <a:pt x="3379" y="278"/>
                    <a:pt x="3310" y="210"/>
                    <a:pt x="3196" y="210"/>
                  </a:cubicBezTo>
                  <a:lnTo>
                    <a:pt x="206" y="4"/>
                  </a:lnTo>
                  <a:cubicBezTo>
                    <a:pt x="194" y="2"/>
                    <a:pt x="183" y="1"/>
                    <a:pt x="1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8" name="Google Shape;2988;p34"/>
            <p:cNvSpPr/>
            <p:nvPr/>
          </p:nvSpPr>
          <p:spPr>
            <a:xfrm>
              <a:off x="7292315" y="4157229"/>
              <a:ext cx="88458" cy="51977"/>
            </a:xfrm>
            <a:custGeom>
              <a:avLst/>
              <a:gdLst/>
              <a:ahLst/>
              <a:cxnLst/>
              <a:rect l="l" t="t" r="r" b="b"/>
              <a:pathLst>
                <a:path w="4932" h="2898" extrusionOk="0">
                  <a:moveTo>
                    <a:pt x="1576" y="341"/>
                  </a:moveTo>
                  <a:cubicBezTo>
                    <a:pt x="1622" y="341"/>
                    <a:pt x="1644" y="341"/>
                    <a:pt x="1667" y="364"/>
                  </a:cubicBezTo>
                  <a:cubicBezTo>
                    <a:pt x="1736" y="409"/>
                    <a:pt x="1804" y="501"/>
                    <a:pt x="1850" y="569"/>
                  </a:cubicBezTo>
                  <a:cubicBezTo>
                    <a:pt x="2032" y="889"/>
                    <a:pt x="2101" y="1231"/>
                    <a:pt x="2192" y="1596"/>
                  </a:cubicBezTo>
                  <a:cubicBezTo>
                    <a:pt x="2215" y="1710"/>
                    <a:pt x="2261" y="1847"/>
                    <a:pt x="2283" y="1961"/>
                  </a:cubicBezTo>
                  <a:lnTo>
                    <a:pt x="2215" y="1916"/>
                  </a:lnTo>
                  <a:cubicBezTo>
                    <a:pt x="1918" y="1528"/>
                    <a:pt x="1690" y="1094"/>
                    <a:pt x="1553" y="637"/>
                  </a:cubicBezTo>
                  <a:cubicBezTo>
                    <a:pt x="1507" y="501"/>
                    <a:pt x="1507" y="386"/>
                    <a:pt x="1530" y="364"/>
                  </a:cubicBezTo>
                  <a:cubicBezTo>
                    <a:pt x="1553" y="341"/>
                    <a:pt x="1576" y="341"/>
                    <a:pt x="1576" y="341"/>
                  </a:cubicBezTo>
                  <a:close/>
                  <a:moveTo>
                    <a:pt x="549" y="1162"/>
                  </a:moveTo>
                  <a:cubicBezTo>
                    <a:pt x="663" y="1162"/>
                    <a:pt x="777" y="1231"/>
                    <a:pt x="891" y="1299"/>
                  </a:cubicBezTo>
                  <a:cubicBezTo>
                    <a:pt x="1279" y="1550"/>
                    <a:pt x="1644" y="1824"/>
                    <a:pt x="1964" y="2144"/>
                  </a:cubicBezTo>
                  <a:cubicBezTo>
                    <a:pt x="1987" y="2167"/>
                    <a:pt x="2010" y="2190"/>
                    <a:pt x="2032" y="2212"/>
                  </a:cubicBezTo>
                  <a:cubicBezTo>
                    <a:pt x="1530" y="2121"/>
                    <a:pt x="982" y="1870"/>
                    <a:pt x="526" y="1505"/>
                  </a:cubicBezTo>
                  <a:cubicBezTo>
                    <a:pt x="389" y="1391"/>
                    <a:pt x="366" y="1322"/>
                    <a:pt x="366" y="1277"/>
                  </a:cubicBezTo>
                  <a:cubicBezTo>
                    <a:pt x="366" y="1208"/>
                    <a:pt x="457" y="1162"/>
                    <a:pt x="549" y="1162"/>
                  </a:cubicBezTo>
                  <a:close/>
                  <a:moveTo>
                    <a:pt x="1594" y="1"/>
                  </a:moveTo>
                  <a:cubicBezTo>
                    <a:pt x="1495" y="1"/>
                    <a:pt x="1397" y="29"/>
                    <a:pt x="1325" y="90"/>
                  </a:cubicBezTo>
                  <a:cubicBezTo>
                    <a:pt x="1211" y="181"/>
                    <a:pt x="1097" y="364"/>
                    <a:pt x="1211" y="752"/>
                  </a:cubicBezTo>
                  <a:cubicBezTo>
                    <a:pt x="1279" y="911"/>
                    <a:pt x="1348" y="1071"/>
                    <a:pt x="1416" y="1231"/>
                  </a:cubicBezTo>
                  <a:cubicBezTo>
                    <a:pt x="1302" y="1162"/>
                    <a:pt x="1188" y="1071"/>
                    <a:pt x="1074" y="1003"/>
                  </a:cubicBezTo>
                  <a:cubicBezTo>
                    <a:pt x="937" y="911"/>
                    <a:pt x="754" y="820"/>
                    <a:pt x="549" y="820"/>
                  </a:cubicBezTo>
                  <a:cubicBezTo>
                    <a:pt x="320" y="820"/>
                    <a:pt x="47" y="980"/>
                    <a:pt x="24" y="1231"/>
                  </a:cubicBezTo>
                  <a:cubicBezTo>
                    <a:pt x="1" y="1505"/>
                    <a:pt x="229" y="1710"/>
                    <a:pt x="320" y="1756"/>
                  </a:cubicBezTo>
                  <a:cubicBezTo>
                    <a:pt x="594" y="2007"/>
                    <a:pt x="982" y="2235"/>
                    <a:pt x="1416" y="2395"/>
                  </a:cubicBezTo>
                  <a:cubicBezTo>
                    <a:pt x="1416" y="2486"/>
                    <a:pt x="1485" y="2578"/>
                    <a:pt x="1576" y="2578"/>
                  </a:cubicBezTo>
                  <a:lnTo>
                    <a:pt x="2466" y="2669"/>
                  </a:lnTo>
                  <a:cubicBezTo>
                    <a:pt x="2512" y="2692"/>
                    <a:pt x="2535" y="2692"/>
                    <a:pt x="2557" y="2692"/>
                  </a:cubicBezTo>
                  <a:lnTo>
                    <a:pt x="2626" y="2692"/>
                  </a:lnTo>
                  <a:lnTo>
                    <a:pt x="4726" y="2897"/>
                  </a:lnTo>
                  <a:lnTo>
                    <a:pt x="4749" y="2897"/>
                  </a:lnTo>
                  <a:cubicBezTo>
                    <a:pt x="4817" y="2897"/>
                    <a:pt x="4908" y="2829"/>
                    <a:pt x="4908" y="2737"/>
                  </a:cubicBezTo>
                  <a:cubicBezTo>
                    <a:pt x="4931" y="2646"/>
                    <a:pt x="4863" y="2555"/>
                    <a:pt x="4749" y="2555"/>
                  </a:cubicBezTo>
                  <a:lnTo>
                    <a:pt x="2786" y="2372"/>
                  </a:lnTo>
                  <a:cubicBezTo>
                    <a:pt x="2671" y="2098"/>
                    <a:pt x="2603" y="1824"/>
                    <a:pt x="2535" y="1528"/>
                  </a:cubicBezTo>
                  <a:cubicBezTo>
                    <a:pt x="2443" y="1140"/>
                    <a:pt x="2352" y="752"/>
                    <a:pt x="2146" y="409"/>
                  </a:cubicBezTo>
                  <a:cubicBezTo>
                    <a:pt x="2055" y="272"/>
                    <a:pt x="1987" y="158"/>
                    <a:pt x="1850" y="67"/>
                  </a:cubicBezTo>
                  <a:cubicBezTo>
                    <a:pt x="1774" y="24"/>
                    <a:pt x="1684" y="1"/>
                    <a:pt x="15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9" name="Google Shape;2989;p34"/>
            <p:cNvSpPr/>
            <p:nvPr/>
          </p:nvSpPr>
          <p:spPr>
            <a:xfrm>
              <a:off x="7742284" y="4217375"/>
              <a:ext cx="67976" cy="56515"/>
            </a:xfrm>
            <a:custGeom>
              <a:avLst/>
              <a:gdLst/>
              <a:ahLst/>
              <a:cxnLst/>
              <a:rect l="l" t="t" r="r" b="b"/>
              <a:pathLst>
                <a:path w="3790" h="3151" extrusionOk="0">
                  <a:moveTo>
                    <a:pt x="503" y="1"/>
                  </a:moveTo>
                  <a:cubicBezTo>
                    <a:pt x="1" y="1073"/>
                    <a:pt x="138" y="2146"/>
                    <a:pt x="617" y="3151"/>
                  </a:cubicBezTo>
                  <a:cubicBezTo>
                    <a:pt x="1758" y="3059"/>
                    <a:pt x="2261" y="2922"/>
                    <a:pt x="3219" y="2717"/>
                  </a:cubicBezTo>
                  <a:cubicBezTo>
                    <a:pt x="3219" y="2717"/>
                    <a:pt x="3790" y="663"/>
                    <a:pt x="5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0" name="Google Shape;2990;p34"/>
            <p:cNvSpPr/>
            <p:nvPr/>
          </p:nvSpPr>
          <p:spPr>
            <a:xfrm>
              <a:off x="7581059" y="4162287"/>
              <a:ext cx="173096" cy="113371"/>
            </a:xfrm>
            <a:custGeom>
              <a:avLst/>
              <a:gdLst/>
              <a:ahLst/>
              <a:cxnLst/>
              <a:rect l="l" t="t" r="r" b="b"/>
              <a:pathLst>
                <a:path w="9651" h="6321" extrusionOk="0">
                  <a:moveTo>
                    <a:pt x="6180" y="1"/>
                  </a:moveTo>
                  <a:cubicBezTo>
                    <a:pt x="6086" y="1"/>
                    <a:pt x="5987" y="5"/>
                    <a:pt x="5885" y="13"/>
                  </a:cubicBezTo>
                  <a:cubicBezTo>
                    <a:pt x="4401" y="127"/>
                    <a:pt x="3671" y="1383"/>
                    <a:pt x="3762" y="2022"/>
                  </a:cubicBezTo>
                  <a:cubicBezTo>
                    <a:pt x="3625" y="1702"/>
                    <a:pt x="3397" y="1268"/>
                    <a:pt x="2598" y="926"/>
                  </a:cubicBezTo>
                  <a:cubicBezTo>
                    <a:pt x="2349" y="816"/>
                    <a:pt x="2095" y="764"/>
                    <a:pt x="1847" y="764"/>
                  </a:cubicBezTo>
                  <a:cubicBezTo>
                    <a:pt x="869" y="764"/>
                    <a:pt x="0" y="1563"/>
                    <a:pt x="19" y="2638"/>
                  </a:cubicBezTo>
                  <a:lnTo>
                    <a:pt x="41" y="6039"/>
                  </a:lnTo>
                  <a:cubicBezTo>
                    <a:pt x="41" y="6039"/>
                    <a:pt x="2326" y="6320"/>
                    <a:pt x="5518" y="6320"/>
                  </a:cubicBezTo>
                  <a:cubicBezTo>
                    <a:pt x="6782" y="6320"/>
                    <a:pt x="8188" y="6276"/>
                    <a:pt x="9651" y="6153"/>
                  </a:cubicBezTo>
                  <a:cubicBezTo>
                    <a:pt x="9172" y="5149"/>
                    <a:pt x="9035" y="4076"/>
                    <a:pt x="9537" y="3003"/>
                  </a:cubicBezTo>
                  <a:cubicBezTo>
                    <a:pt x="8761" y="2843"/>
                    <a:pt x="8738" y="2843"/>
                    <a:pt x="8418" y="2821"/>
                  </a:cubicBezTo>
                  <a:cubicBezTo>
                    <a:pt x="8418" y="2821"/>
                    <a:pt x="8694" y="1"/>
                    <a:pt x="6180" y="1"/>
                  </a:cubicBezTo>
                  <a:close/>
                </a:path>
              </a:pathLst>
            </a:custGeom>
            <a:solidFill>
              <a:srgbClr val="3AB3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1" name="Google Shape;2991;p34"/>
            <p:cNvSpPr/>
            <p:nvPr/>
          </p:nvSpPr>
          <p:spPr>
            <a:xfrm>
              <a:off x="7601849" y="4214917"/>
              <a:ext cx="31136" cy="31136"/>
            </a:xfrm>
            <a:custGeom>
              <a:avLst/>
              <a:gdLst/>
              <a:ahLst/>
              <a:cxnLst/>
              <a:rect l="l" t="t" r="r" b="b"/>
              <a:pathLst>
                <a:path w="1736" h="1736" extrusionOk="0">
                  <a:moveTo>
                    <a:pt x="868" y="1"/>
                  </a:moveTo>
                  <a:cubicBezTo>
                    <a:pt x="389" y="1"/>
                    <a:pt x="1" y="389"/>
                    <a:pt x="1" y="868"/>
                  </a:cubicBezTo>
                  <a:cubicBezTo>
                    <a:pt x="1" y="1347"/>
                    <a:pt x="389" y="1735"/>
                    <a:pt x="868" y="1735"/>
                  </a:cubicBezTo>
                  <a:cubicBezTo>
                    <a:pt x="1348" y="1735"/>
                    <a:pt x="1736" y="1347"/>
                    <a:pt x="1736" y="868"/>
                  </a:cubicBezTo>
                  <a:cubicBezTo>
                    <a:pt x="1736" y="389"/>
                    <a:pt x="1348" y="1"/>
                    <a:pt x="8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2" name="Google Shape;2992;p34"/>
            <p:cNvSpPr/>
            <p:nvPr/>
          </p:nvSpPr>
          <p:spPr>
            <a:xfrm>
              <a:off x="7580970" y="4264839"/>
              <a:ext cx="220446" cy="27424"/>
            </a:xfrm>
            <a:custGeom>
              <a:avLst/>
              <a:gdLst/>
              <a:ahLst/>
              <a:cxnLst/>
              <a:rect l="l" t="t" r="r" b="b"/>
              <a:pathLst>
                <a:path w="12291" h="1529" extrusionOk="0">
                  <a:moveTo>
                    <a:pt x="12112" y="1"/>
                  </a:moveTo>
                  <a:cubicBezTo>
                    <a:pt x="12108" y="1"/>
                    <a:pt x="12103" y="1"/>
                    <a:pt x="12098" y="2"/>
                  </a:cubicBezTo>
                  <a:cubicBezTo>
                    <a:pt x="9371" y="447"/>
                    <a:pt x="6634" y="568"/>
                    <a:pt x="4455" y="568"/>
                  </a:cubicBezTo>
                  <a:cubicBezTo>
                    <a:pt x="1820" y="568"/>
                    <a:pt x="1" y="390"/>
                    <a:pt x="1" y="390"/>
                  </a:cubicBezTo>
                  <a:lnTo>
                    <a:pt x="1" y="390"/>
                  </a:lnTo>
                  <a:lnTo>
                    <a:pt x="24" y="1144"/>
                  </a:lnTo>
                  <a:cubicBezTo>
                    <a:pt x="24" y="1144"/>
                    <a:pt x="2659" y="1529"/>
                    <a:pt x="5844" y="1529"/>
                  </a:cubicBezTo>
                  <a:cubicBezTo>
                    <a:pt x="7862" y="1529"/>
                    <a:pt x="10100" y="1374"/>
                    <a:pt x="12030" y="870"/>
                  </a:cubicBezTo>
                  <a:cubicBezTo>
                    <a:pt x="12030" y="870"/>
                    <a:pt x="12290" y="1"/>
                    <a:pt x="121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3" name="Google Shape;2993;p34"/>
            <p:cNvSpPr/>
            <p:nvPr/>
          </p:nvSpPr>
          <p:spPr>
            <a:xfrm>
              <a:off x="7673923" y="4211168"/>
              <a:ext cx="60192" cy="9918"/>
            </a:xfrm>
            <a:custGeom>
              <a:avLst/>
              <a:gdLst/>
              <a:ahLst/>
              <a:cxnLst/>
              <a:rect l="l" t="t" r="r" b="b"/>
              <a:pathLst>
                <a:path w="3356" h="553" extrusionOk="0">
                  <a:moveTo>
                    <a:pt x="3202" y="1"/>
                  </a:moveTo>
                  <a:cubicBezTo>
                    <a:pt x="3192" y="1"/>
                    <a:pt x="3182" y="2"/>
                    <a:pt x="3173" y="4"/>
                  </a:cubicBezTo>
                  <a:lnTo>
                    <a:pt x="160" y="210"/>
                  </a:lnTo>
                  <a:cubicBezTo>
                    <a:pt x="69" y="210"/>
                    <a:pt x="0" y="278"/>
                    <a:pt x="0" y="392"/>
                  </a:cubicBezTo>
                  <a:cubicBezTo>
                    <a:pt x="0" y="484"/>
                    <a:pt x="91" y="552"/>
                    <a:pt x="183" y="552"/>
                  </a:cubicBezTo>
                  <a:lnTo>
                    <a:pt x="3196" y="347"/>
                  </a:lnTo>
                  <a:cubicBezTo>
                    <a:pt x="3287" y="347"/>
                    <a:pt x="3355" y="255"/>
                    <a:pt x="3355" y="164"/>
                  </a:cubicBezTo>
                  <a:cubicBezTo>
                    <a:pt x="3355" y="82"/>
                    <a:pt x="3282" y="1"/>
                    <a:pt x="32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4" name="Google Shape;2994;p34"/>
            <p:cNvSpPr/>
            <p:nvPr/>
          </p:nvSpPr>
          <p:spPr>
            <a:xfrm>
              <a:off x="7669815" y="4157229"/>
              <a:ext cx="88458" cy="51977"/>
            </a:xfrm>
            <a:custGeom>
              <a:avLst/>
              <a:gdLst/>
              <a:ahLst/>
              <a:cxnLst/>
              <a:rect l="l" t="t" r="r" b="b"/>
              <a:pathLst>
                <a:path w="4932" h="2898" extrusionOk="0">
                  <a:moveTo>
                    <a:pt x="3333" y="341"/>
                  </a:moveTo>
                  <a:cubicBezTo>
                    <a:pt x="3356" y="341"/>
                    <a:pt x="3379" y="341"/>
                    <a:pt x="3379" y="364"/>
                  </a:cubicBezTo>
                  <a:cubicBezTo>
                    <a:pt x="3425" y="386"/>
                    <a:pt x="3425" y="501"/>
                    <a:pt x="3379" y="637"/>
                  </a:cubicBezTo>
                  <a:cubicBezTo>
                    <a:pt x="3219" y="1094"/>
                    <a:pt x="2991" y="1528"/>
                    <a:pt x="2694" y="1916"/>
                  </a:cubicBezTo>
                  <a:cubicBezTo>
                    <a:pt x="2675" y="1934"/>
                    <a:pt x="2657" y="1938"/>
                    <a:pt x="2651" y="1951"/>
                  </a:cubicBezTo>
                  <a:lnTo>
                    <a:pt x="2651" y="1951"/>
                  </a:lnTo>
                  <a:cubicBezTo>
                    <a:pt x="2673" y="1840"/>
                    <a:pt x="2695" y="1729"/>
                    <a:pt x="2717" y="1596"/>
                  </a:cubicBezTo>
                  <a:cubicBezTo>
                    <a:pt x="2808" y="1231"/>
                    <a:pt x="2900" y="889"/>
                    <a:pt x="3082" y="569"/>
                  </a:cubicBezTo>
                  <a:cubicBezTo>
                    <a:pt x="3128" y="501"/>
                    <a:pt x="3174" y="409"/>
                    <a:pt x="3242" y="364"/>
                  </a:cubicBezTo>
                  <a:cubicBezTo>
                    <a:pt x="3288" y="341"/>
                    <a:pt x="3311" y="341"/>
                    <a:pt x="3333" y="341"/>
                  </a:cubicBezTo>
                  <a:close/>
                  <a:moveTo>
                    <a:pt x="4383" y="1162"/>
                  </a:moveTo>
                  <a:cubicBezTo>
                    <a:pt x="4452" y="1162"/>
                    <a:pt x="4543" y="1208"/>
                    <a:pt x="4543" y="1277"/>
                  </a:cubicBezTo>
                  <a:cubicBezTo>
                    <a:pt x="4566" y="1322"/>
                    <a:pt x="4543" y="1391"/>
                    <a:pt x="4383" y="1505"/>
                  </a:cubicBezTo>
                  <a:cubicBezTo>
                    <a:pt x="3950" y="1870"/>
                    <a:pt x="3402" y="2121"/>
                    <a:pt x="2877" y="2212"/>
                  </a:cubicBezTo>
                  <a:cubicBezTo>
                    <a:pt x="2900" y="2190"/>
                    <a:pt x="2922" y="2167"/>
                    <a:pt x="2945" y="2144"/>
                  </a:cubicBezTo>
                  <a:cubicBezTo>
                    <a:pt x="3288" y="1824"/>
                    <a:pt x="3630" y="1550"/>
                    <a:pt x="4018" y="1299"/>
                  </a:cubicBezTo>
                  <a:cubicBezTo>
                    <a:pt x="4132" y="1231"/>
                    <a:pt x="4269" y="1162"/>
                    <a:pt x="4383" y="1162"/>
                  </a:cubicBezTo>
                  <a:close/>
                  <a:moveTo>
                    <a:pt x="3326" y="1"/>
                  </a:moveTo>
                  <a:cubicBezTo>
                    <a:pt x="3237" y="1"/>
                    <a:pt x="3146" y="24"/>
                    <a:pt x="3059" y="67"/>
                  </a:cubicBezTo>
                  <a:cubicBezTo>
                    <a:pt x="2945" y="158"/>
                    <a:pt x="2854" y="272"/>
                    <a:pt x="2786" y="409"/>
                  </a:cubicBezTo>
                  <a:cubicBezTo>
                    <a:pt x="2557" y="752"/>
                    <a:pt x="2489" y="1140"/>
                    <a:pt x="2397" y="1528"/>
                  </a:cubicBezTo>
                  <a:cubicBezTo>
                    <a:pt x="2329" y="1824"/>
                    <a:pt x="2261" y="2098"/>
                    <a:pt x="2124" y="2372"/>
                  </a:cubicBezTo>
                  <a:lnTo>
                    <a:pt x="161" y="2555"/>
                  </a:lnTo>
                  <a:cubicBezTo>
                    <a:pt x="69" y="2555"/>
                    <a:pt x="1" y="2646"/>
                    <a:pt x="1" y="2737"/>
                  </a:cubicBezTo>
                  <a:cubicBezTo>
                    <a:pt x="24" y="2829"/>
                    <a:pt x="92" y="2897"/>
                    <a:pt x="183" y="2897"/>
                  </a:cubicBezTo>
                  <a:lnTo>
                    <a:pt x="206" y="2897"/>
                  </a:lnTo>
                  <a:lnTo>
                    <a:pt x="2306" y="2692"/>
                  </a:lnTo>
                  <a:cubicBezTo>
                    <a:pt x="2321" y="2692"/>
                    <a:pt x="2337" y="2702"/>
                    <a:pt x="2345" y="2702"/>
                  </a:cubicBezTo>
                  <a:cubicBezTo>
                    <a:pt x="2349" y="2702"/>
                    <a:pt x="2352" y="2699"/>
                    <a:pt x="2352" y="2692"/>
                  </a:cubicBezTo>
                  <a:cubicBezTo>
                    <a:pt x="2397" y="2692"/>
                    <a:pt x="2420" y="2692"/>
                    <a:pt x="2443" y="2669"/>
                  </a:cubicBezTo>
                  <a:lnTo>
                    <a:pt x="3356" y="2578"/>
                  </a:lnTo>
                  <a:cubicBezTo>
                    <a:pt x="3447" y="2578"/>
                    <a:pt x="3516" y="2486"/>
                    <a:pt x="3516" y="2395"/>
                  </a:cubicBezTo>
                  <a:cubicBezTo>
                    <a:pt x="3927" y="2235"/>
                    <a:pt x="4315" y="2007"/>
                    <a:pt x="4612" y="1756"/>
                  </a:cubicBezTo>
                  <a:cubicBezTo>
                    <a:pt x="4680" y="1710"/>
                    <a:pt x="4931" y="1505"/>
                    <a:pt x="4885" y="1231"/>
                  </a:cubicBezTo>
                  <a:cubicBezTo>
                    <a:pt x="4863" y="980"/>
                    <a:pt x="4612" y="820"/>
                    <a:pt x="4383" y="820"/>
                  </a:cubicBezTo>
                  <a:cubicBezTo>
                    <a:pt x="4178" y="820"/>
                    <a:pt x="3995" y="911"/>
                    <a:pt x="3835" y="1003"/>
                  </a:cubicBezTo>
                  <a:cubicBezTo>
                    <a:pt x="3721" y="1071"/>
                    <a:pt x="3630" y="1162"/>
                    <a:pt x="3516" y="1231"/>
                  </a:cubicBezTo>
                  <a:cubicBezTo>
                    <a:pt x="3584" y="1071"/>
                    <a:pt x="3653" y="911"/>
                    <a:pt x="3699" y="752"/>
                  </a:cubicBezTo>
                  <a:cubicBezTo>
                    <a:pt x="3835" y="364"/>
                    <a:pt x="3721" y="181"/>
                    <a:pt x="3607" y="90"/>
                  </a:cubicBezTo>
                  <a:cubicBezTo>
                    <a:pt x="3523" y="29"/>
                    <a:pt x="3426" y="1"/>
                    <a:pt x="332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5" name="Google Shape;2995;p34"/>
            <p:cNvSpPr/>
            <p:nvPr/>
          </p:nvSpPr>
          <p:spPr>
            <a:xfrm>
              <a:off x="7597759" y="3156525"/>
              <a:ext cx="171554" cy="94592"/>
            </a:xfrm>
            <a:custGeom>
              <a:avLst/>
              <a:gdLst/>
              <a:ahLst/>
              <a:cxnLst/>
              <a:rect l="l" t="t" r="r" b="b"/>
              <a:pathLst>
                <a:path w="9565" h="5274" fill="none" extrusionOk="0">
                  <a:moveTo>
                    <a:pt x="9564" y="0"/>
                  </a:moveTo>
                  <a:cubicBezTo>
                    <a:pt x="9108" y="1963"/>
                    <a:pt x="7693" y="3698"/>
                    <a:pt x="5821" y="4474"/>
                  </a:cubicBezTo>
                  <a:cubicBezTo>
                    <a:pt x="3972" y="5273"/>
                    <a:pt x="1735" y="5090"/>
                    <a:pt x="1" y="404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6" name="Google Shape;2996;p34"/>
            <p:cNvSpPr/>
            <p:nvPr/>
          </p:nvSpPr>
          <p:spPr>
            <a:xfrm>
              <a:off x="7757029" y="2754859"/>
              <a:ext cx="166640" cy="348417"/>
            </a:xfrm>
            <a:custGeom>
              <a:avLst/>
              <a:gdLst/>
              <a:ahLst/>
              <a:cxnLst/>
              <a:rect l="l" t="t" r="r" b="b"/>
              <a:pathLst>
                <a:path w="9291" h="19426" fill="none" extrusionOk="0">
                  <a:moveTo>
                    <a:pt x="1" y="138"/>
                  </a:moveTo>
                  <a:cubicBezTo>
                    <a:pt x="2397" y="1"/>
                    <a:pt x="4657" y="1484"/>
                    <a:pt x="6163" y="3379"/>
                  </a:cubicBezTo>
                  <a:cubicBezTo>
                    <a:pt x="8400" y="6209"/>
                    <a:pt x="9291" y="10021"/>
                    <a:pt x="8537" y="13536"/>
                  </a:cubicBezTo>
                  <a:cubicBezTo>
                    <a:pt x="8195" y="15157"/>
                    <a:pt x="7487" y="16732"/>
                    <a:pt x="6232" y="17827"/>
                  </a:cubicBezTo>
                  <a:cubicBezTo>
                    <a:pt x="4999" y="18923"/>
                    <a:pt x="3173" y="19425"/>
                    <a:pt x="1644" y="18832"/>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7" name="Google Shape;2997;p34"/>
            <p:cNvSpPr/>
            <p:nvPr/>
          </p:nvSpPr>
          <p:spPr>
            <a:xfrm>
              <a:off x="7191595" y="2700417"/>
              <a:ext cx="88046" cy="209201"/>
            </a:xfrm>
            <a:custGeom>
              <a:avLst/>
              <a:gdLst/>
              <a:ahLst/>
              <a:cxnLst/>
              <a:rect l="l" t="t" r="r" b="b"/>
              <a:pathLst>
                <a:path w="4909" h="11664" fill="none" extrusionOk="0">
                  <a:moveTo>
                    <a:pt x="4908" y="0"/>
                  </a:moveTo>
                  <a:cubicBezTo>
                    <a:pt x="1804" y="1986"/>
                    <a:pt x="1" y="5843"/>
                    <a:pt x="457" y="9495"/>
                  </a:cubicBezTo>
                  <a:cubicBezTo>
                    <a:pt x="526" y="9998"/>
                    <a:pt x="640" y="10523"/>
                    <a:pt x="914" y="10933"/>
                  </a:cubicBezTo>
                  <a:cubicBezTo>
                    <a:pt x="1211" y="11367"/>
                    <a:pt x="1736" y="11664"/>
                    <a:pt x="2238" y="1155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8" name="Google Shape;2998;p34"/>
            <p:cNvSpPr/>
            <p:nvPr/>
          </p:nvSpPr>
          <p:spPr>
            <a:xfrm>
              <a:off x="7244009" y="3030009"/>
              <a:ext cx="138391" cy="190781"/>
            </a:xfrm>
            <a:custGeom>
              <a:avLst/>
              <a:gdLst/>
              <a:ahLst/>
              <a:cxnLst/>
              <a:rect l="l" t="t" r="r" b="b"/>
              <a:pathLst>
                <a:path w="7716" h="10637" fill="none" extrusionOk="0">
                  <a:moveTo>
                    <a:pt x="7715" y="9815"/>
                  </a:moveTo>
                  <a:cubicBezTo>
                    <a:pt x="7327" y="10409"/>
                    <a:pt x="6620" y="10637"/>
                    <a:pt x="5981" y="10546"/>
                  </a:cubicBezTo>
                  <a:cubicBezTo>
                    <a:pt x="5342" y="10454"/>
                    <a:pt x="4748" y="10089"/>
                    <a:pt x="4223" y="9655"/>
                  </a:cubicBezTo>
                  <a:cubicBezTo>
                    <a:pt x="1530" y="7510"/>
                    <a:pt x="1" y="3675"/>
                    <a:pt x="366" y="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9" name="Google Shape;2999;p34"/>
            <p:cNvSpPr/>
            <p:nvPr/>
          </p:nvSpPr>
          <p:spPr>
            <a:xfrm>
              <a:off x="7199380" y="2595516"/>
              <a:ext cx="706214" cy="650542"/>
            </a:xfrm>
            <a:custGeom>
              <a:avLst/>
              <a:gdLst/>
              <a:ahLst/>
              <a:cxnLst/>
              <a:rect l="l" t="t" r="r" b="b"/>
              <a:pathLst>
                <a:path w="39375" h="36271" extrusionOk="0">
                  <a:moveTo>
                    <a:pt x="16909" y="1"/>
                  </a:moveTo>
                  <a:cubicBezTo>
                    <a:pt x="14402" y="1"/>
                    <a:pt x="13125" y="1237"/>
                    <a:pt x="13125" y="1237"/>
                  </a:cubicBezTo>
                  <a:cubicBezTo>
                    <a:pt x="13125" y="1237"/>
                    <a:pt x="12415" y="999"/>
                    <a:pt x="11322" y="999"/>
                  </a:cubicBezTo>
                  <a:cubicBezTo>
                    <a:pt x="10123" y="999"/>
                    <a:pt x="8464" y="1286"/>
                    <a:pt x="6780" y="2493"/>
                  </a:cubicBezTo>
                  <a:cubicBezTo>
                    <a:pt x="3538" y="4798"/>
                    <a:pt x="4223" y="6099"/>
                    <a:pt x="4223" y="6099"/>
                  </a:cubicBezTo>
                  <a:cubicBezTo>
                    <a:pt x="2283" y="7537"/>
                    <a:pt x="731" y="10459"/>
                    <a:pt x="366" y="13061"/>
                  </a:cubicBezTo>
                  <a:cubicBezTo>
                    <a:pt x="1" y="15686"/>
                    <a:pt x="1735" y="16987"/>
                    <a:pt x="1735" y="16987"/>
                  </a:cubicBezTo>
                  <a:cubicBezTo>
                    <a:pt x="1735" y="16987"/>
                    <a:pt x="1667" y="19041"/>
                    <a:pt x="1849" y="21095"/>
                  </a:cubicBezTo>
                  <a:cubicBezTo>
                    <a:pt x="2032" y="23150"/>
                    <a:pt x="2397" y="26459"/>
                    <a:pt x="4223" y="29746"/>
                  </a:cubicBezTo>
                  <a:cubicBezTo>
                    <a:pt x="6518" y="33861"/>
                    <a:pt x="8916" y="34135"/>
                    <a:pt x="9514" y="34135"/>
                  </a:cubicBezTo>
                  <a:cubicBezTo>
                    <a:pt x="9606" y="34135"/>
                    <a:pt x="9656" y="34129"/>
                    <a:pt x="9656" y="34129"/>
                  </a:cubicBezTo>
                  <a:cubicBezTo>
                    <a:pt x="11592" y="35932"/>
                    <a:pt x="13988" y="36012"/>
                    <a:pt x="17179" y="36012"/>
                  </a:cubicBezTo>
                  <a:cubicBezTo>
                    <a:pt x="17490" y="36012"/>
                    <a:pt x="17809" y="36011"/>
                    <a:pt x="18135" y="36011"/>
                  </a:cubicBezTo>
                  <a:cubicBezTo>
                    <a:pt x="19631" y="36011"/>
                    <a:pt x="21291" y="36027"/>
                    <a:pt x="23145" y="36206"/>
                  </a:cubicBezTo>
                  <a:cubicBezTo>
                    <a:pt x="23604" y="36250"/>
                    <a:pt x="24035" y="36270"/>
                    <a:pt x="24439" y="36270"/>
                  </a:cubicBezTo>
                  <a:cubicBezTo>
                    <a:pt x="29674" y="36270"/>
                    <a:pt x="30584" y="32824"/>
                    <a:pt x="32024" y="32485"/>
                  </a:cubicBezTo>
                  <a:cubicBezTo>
                    <a:pt x="33577" y="32097"/>
                    <a:pt x="35768" y="25934"/>
                    <a:pt x="35768" y="25934"/>
                  </a:cubicBezTo>
                  <a:cubicBezTo>
                    <a:pt x="39374" y="24131"/>
                    <a:pt x="38758" y="18539"/>
                    <a:pt x="37000" y="14248"/>
                  </a:cubicBezTo>
                  <a:cubicBezTo>
                    <a:pt x="35083" y="9477"/>
                    <a:pt x="29788" y="8016"/>
                    <a:pt x="29788" y="8016"/>
                  </a:cubicBezTo>
                  <a:cubicBezTo>
                    <a:pt x="24015" y="1534"/>
                    <a:pt x="19700" y="1"/>
                    <a:pt x="16909" y="1"/>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0" name="Google Shape;3000;p34"/>
            <p:cNvSpPr/>
            <p:nvPr/>
          </p:nvSpPr>
          <p:spPr>
            <a:xfrm>
              <a:off x="7424570" y="3112721"/>
              <a:ext cx="132652" cy="218617"/>
            </a:xfrm>
            <a:custGeom>
              <a:avLst/>
              <a:gdLst/>
              <a:ahLst/>
              <a:cxnLst/>
              <a:rect l="l" t="t" r="r" b="b"/>
              <a:pathLst>
                <a:path w="7396" h="12189" extrusionOk="0">
                  <a:moveTo>
                    <a:pt x="3584" y="0"/>
                  </a:moveTo>
                  <a:cubicBezTo>
                    <a:pt x="1598" y="0"/>
                    <a:pt x="0" y="1621"/>
                    <a:pt x="0" y="3606"/>
                  </a:cubicBezTo>
                  <a:lnTo>
                    <a:pt x="0" y="9587"/>
                  </a:lnTo>
                  <a:cubicBezTo>
                    <a:pt x="0" y="11573"/>
                    <a:pt x="1598" y="12189"/>
                    <a:pt x="3584" y="12189"/>
                  </a:cubicBezTo>
                  <a:lnTo>
                    <a:pt x="3789" y="12189"/>
                  </a:lnTo>
                  <a:cubicBezTo>
                    <a:pt x="5775" y="12189"/>
                    <a:pt x="7396" y="11573"/>
                    <a:pt x="7396" y="9587"/>
                  </a:cubicBezTo>
                  <a:lnTo>
                    <a:pt x="7396" y="3606"/>
                  </a:lnTo>
                  <a:cubicBezTo>
                    <a:pt x="7396" y="1621"/>
                    <a:pt x="5775" y="0"/>
                    <a:pt x="3789"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1" name="Google Shape;3001;p34"/>
            <p:cNvSpPr/>
            <p:nvPr/>
          </p:nvSpPr>
          <p:spPr>
            <a:xfrm>
              <a:off x="7424570" y="3112721"/>
              <a:ext cx="132652" cy="149834"/>
            </a:xfrm>
            <a:custGeom>
              <a:avLst/>
              <a:gdLst/>
              <a:ahLst/>
              <a:cxnLst/>
              <a:rect l="l" t="t" r="r" b="b"/>
              <a:pathLst>
                <a:path w="7396" h="8354" extrusionOk="0">
                  <a:moveTo>
                    <a:pt x="3584" y="0"/>
                  </a:moveTo>
                  <a:cubicBezTo>
                    <a:pt x="1598" y="0"/>
                    <a:pt x="0" y="1621"/>
                    <a:pt x="0" y="3606"/>
                  </a:cubicBezTo>
                  <a:lnTo>
                    <a:pt x="0" y="7601"/>
                  </a:lnTo>
                  <a:cubicBezTo>
                    <a:pt x="1960" y="8175"/>
                    <a:pt x="3697" y="8354"/>
                    <a:pt x="5115" y="8354"/>
                  </a:cubicBezTo>
                  <a:cubicBezTo>
                    <a:pt x="6010" y="8354"/>
                    <a:pt x="6778" y="8283"/>
                    <a:pt x="7396" y="8194"/>
                  </a:cubicBezTo>
                  <a:lnTo>
                    <a:pt x="7396" y="3606"/>
                  </a:lnTo>
                  <a:cubicBezTo>
                    <a:pt x="7396" y="1621"/>
                    <a:pt x="5775" y="0"/>
                    <a:pt x="3789"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2" name="Google Shape;3002;p34"/>
            <p:cNvSpPr/>
            <p:nvPr/>
          </p:nvSpPr>
          <p:spPr>
            <a:xfrm>
              <a:off x="7689888" y="3031157"/>
              <a:ext cx="166640" cy="163931"/>
            </a:xfrm>
            <a:custGeom>
              <a:avLst/>
              <a:gdLst/>
              <a:ahLst/>
              <a:cxnLst/>
              <a:rect l="l" t="t" r="r" b="b"/>
              <a:pathLst>
                <a:path w="9291" h="9140" extrusionOk="0">
                  <a:moveTo>
                    <a:pt x="4654" y="0"/>
                  </a:moveTo>
                  <a:cubicBezTo>
                    <a:pt x="2235" y="0"/>
                    <a:pt x="225" y="1923"/>
                    <a:pt x="114" y="4365"/>
                  </a:cubicBezTo>
                  <a:cubicBezTo>
                    <a:pt x="0" y="6898"/>
                    <a:pt x="1940" y="9021"/>
                    <a:pt x="4451" y="9135"/>
                  </a:cubicBezTo>
                  <a:cubicBezTo>
                    <a:pt x="4521" y="9138"/>
                    <a:pt x="4590" y="9140"/>
                    <a:pt x="4659" y="9140"/>
                  </a:cubicBezTo>
                  <a:cubicBezTo>
                    <a:pt x="7078" y="9140"/>
                    <a:pt x="9088" y="7216"/>
                    <a:pt x="9199" y="4775"/>
                  </a:cubicBezTo>
                  <a:cubicBezTo>
                    <a:pt x="9290" y="2242"/>
                    <a:pt x="7350" y="119"/>
                    <a:pt x="4862" y="5"/>
                  </a:cubicBezTo>
                  <a:cubicBezTo>
                    <a:pt x="4792" y="2"/>
                    <a:pt x="4723" y="0"/>
                    <a:pt x="4654"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3" name="Google Shape;3003;p34"/>
            <p:cNvSpPr/>
            <p:nvPr/>
          </p:nvSpPr>
          <p:spPr>
            <a:xfrm>
              <a:off x="7701350" y="3085276"/>
              <a:ext cx="140023" cy="47260"/>
            </a:xfrm>
            <a:custGeom>
              <a:avLst/>
              <a:gdLst/>
              <a:ahLst/>
              <a:cxnLst/>
              <a:rect l="l" t="t" r="r" b="b"/>
              <a:pathLst>
                <a:path w="7807" h="2635" extrusionOk="0">
                  <a:moveTo>
                    <a:pt x="3150" y="1"/>
                  </a:moveTo>
                  <a:lnTo>
                    <a:pt x="2602" y="24"/>
                  </a:lnTo>
                  <a:cubicBezTo>
                    <a:pt x="2420" y="24"/>
                    <a:pt x="2260" y="92"/>
                    <a:pt x="2077" y="115"/>
                  </a:cubicBezTo>
                  <a:cubicBezTo>
                    <a:pt x="1712" y="161"/>
                    <a:pt x="1393" y="320"/>
                    <a:pt x="1050" y="434"/>
                  </a:cubicBezTo>
                  <a:cubicBezTo>
                    <a:pt x="868" y="480"/>
                    <a:pt x="731" y="594"/>
                    <a:pt x="571" y="663"/>
                  </a:cubicBezTo>
                  <a:lnTo>
                    <a:pt x="92" y="914"/>
                  </a:lnTo>
                  <a:cubicBezTo>
                    <a:pt x="23" y="959"/>
                    <a:pt x="0" y="1028"/>
                    <a:pt x="46" y="1119"/>
                  </a:cubicBezTo>
                  <a:cubicBezTo>
                    <a:pt x="61" y="1163"/>
                    <a:pt x="104" y="1189"/>
                    <a:pt x="151" y="1189"/>
                  </a:cubicBezTo>
                  <a:cubicBezTo>
                    <a:pt x="177" y="1189"/>
                    <a:pt x="204" y="1181"/>
                    <a:pt x="229" y="1165"/>
                  </a:cubicBezTo>
                  <a:lnTo>
                    <a:pt x="251" y="1165"/>
                  </a:lnTo>
                  <a:lnTo>
                    <a:pt x="708" y="959"/>
                  </a:lnTo>
                  <a:cubicBezTo>
                    <a:pt x="868" y="891"/>
                    <a:pt x="1005" y="800"/>
                    <a:pt x="1187" y="754"/>
                  </a:cubicBezTo>
                  <a:cubicBezTo>
                    <a:pt x="1507" y="663"/>
                    <a:pt x="1804" y="526"/>
                    <a:pt x="2146" y="503"/>
                  </a:cubicBezTo>
                  <a:cubicBezTo>
                    <a:pt x="2450" y="440"/>
                    <a:pt x="2758" y="411"/>
                    <a:pt x="3064" y="411"/>
                  </a:cubicBezTo>
                  <a:cubicBezTo>
                    <a:pt x="3426" y="411"/>
                    <a:pt x="3786" y="452"/>
                    <a:pt x="4132" y="526"/>
                  </a:cubicBezTo>
                  <a:cubicBezTo>
                    <a:pt x="4794" y="663"/>
                    <a:pt x="5410" y="937"/>
                    <a:pt x="5981" y="1302"/>
                  </a:cubicBezTo>
                  <a:cubicBezTo>
                    <a:pt x="6528" y="1667"/>
                    <a:pt x="7076" y="2101"/>
                    <a:pt x="7533" y="2580"/>
                  </a:cubicBezTo>
                  <a:cubicBezTo>
                    <a:pt x="7570" y="2618"/>
                    <a:pt x="7615" y="2635"/>
                    <a:pt x="7655" y="2635"/>
                  </a:cubicBezTo>
                  <a:cubicBezTo>
                    <a:pt x="7688" y="2635"/>
                    <a:pt x="7718" y="2623"/>
                    <a:pt x="7738" y="2603"/>
                  </a:cubicBezTo>
                  <a:cubicBezTo>
                    <a:pt x="7807" y="2534"/>
                    <a:pt x="7807" y="2466"/>
                    <a:pt x="7761" y="2397"/>
                  </a:cubicBezTo>
                  <a:cubicBezTo>
                    <a:pt x="7556" y="2101"/>
                    <a:pt x="7304" y="1850"/>
                    <a:pt x="7053" y="1599"/>
                  </a:cubicBezTo>
                  <a:cubicBezTo>
                    <a:pt x="6780" y="1348"/>
                    <a:pt x="6506" y="1142"/>
                    <a:pt x="6209" y="937"/>
                  </a:cubicBezTo>
                  <a:cubicBezTo>
                    <a:pt x="5615" y="549"/>
                    <a:pt x="4931" y="252"/>
                    <a:pt x="4223" y="115"/>
                  </a:cubicBezTo>
                  <a:cubicBezTo>
                    <a:pt x="3881" y="24"/>
                    <a:pt x="3515" y="1"/>
                    <a:pt x="3150"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4" name="Google Shape;3004;p34"/>
            <p:cNvSpPr/>
            <p:nvPr/>
          </p:nvSpPr>
          <p:spPr>
            <a:xfrm>
              <a:off x="7673923" y="3107806"/>
              <a:ext cx="108492" cy="37467"/>
            </a:xfrm>
            <a:custGeom>
              <a:avLst/>
              <a:gdLst/>
              <a:ahLst/>
              <a:cxnLst/>
              <a:rect l="l" t="t" r="r" b="b"/>
              <a:pathLst>
                <a:path w="6049" h="2089" extrusionOk="0">
                  <a:moveTo>
                    <a:pt x="2442" y="0"/>
                  </a:moveTo>
                  <a:cubicBezTo>
                    <a:pt x="2168" y="23"/>
                    <a:pt x="1872" y="23"/>
                    <a:pt x="1598" y="114"/>
                  </a:cubicBezTo>
                  <a:cubicBezTo>
                    <a:pt x="1324" y="160"/>
                    <a:pt x="1073" y="274"/>
                    <a:pt x="799" y="365"/>
                  </a:cubicBezTo>
                  <a:cubicBezTo>
                    <a:pt x="548" y="480"/>
                    <a:pt x="320" y="616"/>
                    <a:pt x="69" y="753"/>
                  </a:cubicBezTo>
                  <a:cubicBezTo>
                    <a:pt x="23" y="776"/>
                    <a:pt x="0" y="845"/>
                    <a:pt x="23" y="913"/>
                  </a:cubicBezTo>
                  <a:cubicBezTo>
                    <a:pt x="40" y="947"/>
                    <a:pt x="81" y="968"/>
                    <a:pt x="120" y="968"/>
                  </a:cubicBezTo>
                  <a:cubicBezTo>
                    <a:pt x="134" y="968"/>
                    <a:pt x="148" y="965"/>
                    <a:pt x="160" y="959"/>
                  </a:cubicBezTo>
                  <a:lnTo>
                    <a:pt x="183" y="959"/>
                  </a:lnTo>
                  <a:cubicBezTo>
                    <a:pt x="434" y="845"/>
                    <a:pt x="662" y="731"/>
                    <a:pt x="913" y="639"/>
                  </a:cubicBezTo>
                  <a:cubicBezTo>
                    <a:pt x="1164" y="571"/>
                    <a:pt x="1415" y="480"/>
                    <a:pt x="1666" y="457"/>
                  </a:cubicBezTo>
                  <a:cubicBezTo>
                    <a:pt x="1876" y="419"/>
                    <a:pt x="2090" y="400"/>
                    <a:pt x="2304" y="400"/>
                  </a:cubicBezTo>
                  <a:cubicBezTo>
                    <a:pt x="2603" y="400"/>
                    <a:pt x="2903" y="436"/>
                    <a:pt x="3196" y="502"/>
                  </a:cubicBezTo>
                  <a:cubicBezTo>
                    <a:pt x="3698" y="594"/>
                    <a:pt x="4177" y="822"/>
                    <a:pt x="4611" y="1096"/>
                  </a:cubicBezTo>
                  <a:cubicBezTo>
                    <a:pt x="5044" y="1370"/>
                    <a:pt x="5455" y="1689"/>
                    <a:pt x="5843" y="2054"/>
                  </a:cubicBezTo>
                  <a:cubicBezTo>
                    <a:pt x="5866" y="2077"/>
                    <a:pt x="5895" y="2089"/>
                    <a:pt x="5923" y="2089"/>
                  </a:cubicBezTo>
                  <a:cubicBezTo>
                    <a:pt x="5952" y="2089"/>
                    <a:pt x="5980" y="2077"/>
                    <a:pt x="6003" y="2054"/>
                  </a:cubicBezTo>
                  <a:cubicBezTo>
                    <a:pt x="6049" y="2009"/>
                    <a:pt x="6049" y="1940"/>
                    <a:pt x="6026" y="1918"/>
                  </a:cubicBezTo>
                  <a:cubicBezTo>
                    <a:pt x="5706" y="1438"/>
                    <a:pt x="5296" y="1050"/>
                    <a:pt x="4839" y="731"/>
                  </a:cubicBezTo>
                  <a:cubicBezTo>
                    <a:pt x="4383" y="411"/>
                    <a:pt x="3835" y="206"/>
                    <a:pt x="3287" y="92"/>
                  </a:cubicBezTo>
                  <a:cubicBezTo>
                    <a:pt x="3013" y="23"/>
                    <a:pt x="2716" y="0"/>
                    <a:pt x="2442"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5" name="Google Shape;3005;p34"/>
            <p:cNvSpPr/>
            <p:nvPr/>
          </p:nvSpPr>
          <p:spPr>
            <a:xfrm>
              <a:off x="7135504" y="2898703"/>
              <a:ext cx="186297" cy="163931"/>
            </a:xfrm>
            <a:custGeom>
              <a:avLst/>
              <a:gdLst/>
              <a:ahLst/>
              <a:cxnLst/>
              <a:rect l="l" t="t" r="r" b="b"/>
              <a:pathLst>
                <a:path w="10387" h="9140" extrusionOk="0">
                  <a:moveTo>
                    <a:pt x="5223" y="0"/>
                  </a:moveTo>
                  <a:cubicBezTo>
                    <a:pt x="3539" y="0"/>
                    <a:pt x="1917" y="938"/>
                    <a:pt x="1119" y="2550"/>
                  </a:cubicBezTo>
                  <a:cubicBezTo>
                    <a:pt x="1" y="4810"/>
                    <a:pt x="937" y="7549"/>
                    <a:pt x="3174" y="8667"/>
                  </a:cubicBezTo>
                  <a:cubicBezTo>
                    <a:pt x="3821" y="8987"/>
                    <a:pt x="4505" y="9139"/>
                    <a:pt x="5179" y="9139"/>
                  </a:cubicBezTo>
                  <a:cubicBezTo>
                    <a:pt x="6858" y="9139"/>
                    <a:pt x="8470" y="8196"/>
                    <a:pt x="9268" y="6567"/>
                  </a:cubicBezTo>
                  <a:cubicBezTo>
                    <a:pt x="10386" y="4307"/>
                    <a:pt x="9473" y="1568"/>
                    <a:pt x="7236" y="473"/>
                  </a:cubicBezTo>
                  <a:cubicBezTo>
                    <a:pt x="6588" y="152"/>
                    <a:pt x="5901" y="0"/>
                    <a:pt x="5223"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6" name="Google Shape;3006;p34"/>
            <p:cNvSpPr/>
            <p:nvPr/>
          </p:nvSpPr>
          <p:spPr>
            <a:xfrm>
              <a:off x="7160885" y="2951566"/>
              <a:ext cx="135539" cy="56910"/>
            </a:xfrm>
            <a:custGeom>
              <a:avLst/>
              <a:gdLst/>
              <a:ahLst/>
              <a:cxnLst/>
              <a:rect l="l" t="t" r="r" b="b"/>
              <a:pathLst>
                <a:path w="7557" h="3173" extrusionOk="0">
                  <a:moveTo>
                    <a:pt x="2588" y="0"/>
                  </a:moveTo>
                  <a:cubicBezTo>
                    <a:pt x="2448" y="0"/>
                    <a:pt x="2308" y="5"/>
                    <a:pt x="2169" y="14"/>
                  </a:cubicBezTo>
                  <a:cubicBezTo>
                    <a:pt x="1804" y="59"/>
                    <a:pt x="1439" y="105"/>
                    <a:pt x="1097" y="196"/>
                  </a:cubicBezTo>
                  <a:cubicBezTo>
                    <a:pt x="754" y="288"/>
                    <a:pt x="412" y="402"/>
                    <a:pt x="92" y="562"/>
                  </a:cubicBezTo>
                  <a:cubicBezTo>
                    <a:pt x="24" y="584"/>
                    <a:pt x="1" y="653"/>
                    <a:pt x="24" y="744"/>
                  </a:cubicBezTo>
                  <a:cubicBezTo>
                    <a:pt x="43" y="801"/>
                    <a:pt x="92" y="841"/>
                    <a:pt x="160" y="841"/>
                  </a:cubicBezTo>
                  <a:cubicBezTo>
                    <a:pt x="175" y="841"/>
                    <a:pt x="190" y="840"/>
                    <a:pt x="206" y="835"/>
                  </a:cubicBezTo>
                  <a:cubicBezTo>
                    <a:pt x="846" y="607"/>
                    <a:pt x="1530" y="493"/>
                    <a:pt x="2192" y="447"/>
                  </a:cubicBezTo>
                  <a:cubicBezTo>
                    <a:pt x="2295" y="444"/>
                    <a:pt x="2398" y="442"/>
                    <a:pt x="2501" y="442"/>
                  </a:cubicBezTo>
                  <a:cubicBezTo>
                    <a:pt x="3065" y="442"/>
                    <a:pt x="3638" y="499"/>
                    <a:pt x="4178" y="653"/>
                  </a:cubicBezTo>
                  <a:cubicBezTo>
                    <a:pt x="4817" y="835"/>
                    <a:pt x="5411" y="1155"/>
                    <a:pt x="5936" y="1589"/>
                  </a:cubicBezTo>
                  <a:cubicBezTo>
                    <a:pt x="6209" y="1794"/>
                    <a:pt x="6415" y="2045"/>
                    <a:pt x="6643" y="2296"/>
                  </a:cubicBezTo>
                  <a:cubicBezTo>
                    <a:pt x="6780" y="2410"/>
                    <a:pt x="6871" y="2547"/>
                    <a:pt x="6963" y="2684"/>
                  </a:cubicBezTo>
                  <a:lnTo>
                    <a:pt x="7259" y="3095"/>
                  </a:lnTo>
                  <a:lnTo>
                    <a:pt x="7282" y="3118"/>
                  </a:lnTo>
                  <a:cubicBezTo>
                    <a:pt x="7307" y="3156"/>
                    <a:pt x="7346" y="3173"/>
                    <a:pt x="7388" y="3173"/>
                  </a:cubicBezTo>
                  <a:cubicBezTo>
                    <a:pt x="7422" y="3173"/>
                    <a:pt x="7457" y="3161"/>
                    <a:pt x="7488" y="3141"/>
                  </a:cubicBezTo>
                  <a:cubicBezTo>
                    <a:pt x="7556" y="3095"/>
                    <a:pt x="7556" y="3004"/>
                    <a:pt x="7511" y="2935"/>
                  </a:cubicBezTo>
                  <a:lnTo>
                    <a:pt x="7237" y="2502"/>
                  </a:lnTo>
                  <a:cubicBezTo>
                    <a:pt x="7122" y="2365"/>
                    <a:pt x="7054" y="2182"/>
                    <a:pt x="6917" y="2068"/>
                  </a:cubicBezTo>
                  <a:cubicBezTo>
                    <a:pt x="6689" y="1794"/>
                    <a:pt x="6461" y="1520"/>
                    <a:pt x="6164" y="1292"/>
                  </a:cubicBezTo>
                  <a:cubicBezTo>
                    <a:pt x="6027" y="1178"/>
                    <a:pt x="5913" y="1041"/>
                    <a:pt x="5753" y="950"/>
                  </a:cubicBezTo>
                  <a:lnTo>
                    <a:pt x="5296" y="676"/>
                  </a:lnTo>
                  <a:cubicBezTo>
                    <a:pt x="4977" y="516"/>
                    <a:pt x="4657" y="333"/>
                    <a:pt x="4292" y="242"/>
                  </a:cubicBezTo>
                  <a:cubicBezTo>
                    <a:pt x="3742" y="77"/>
                    <a:pt x="3162" y="0"/>
                    <a:pt x="2588"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7" name="Google Shape;3007;p34"/>
            <p:cNvSpPr/>
            <p:nvPr/>
          </p:nvSpPr>
          <p:spPr>
            <a:xfrm>
              <a:off x="7205927" y="2993326"/>
              <a:ext cx="105228" cy="44911"/>
            </a:xfrm>
            <a:custGeom>
              <a:avLst/>
              <a:gdLst/>
              <a:ahLst/>
              <a:cxnLst/>
              <a:rect l="l" t="t" r="r" b="b"/>
              <a:pathLst>
                <a:path w="5867" h="2504" extrusionOk="0">
                  <a:moveTo>
                    <a:pt x="2028" y="0"/>
                  </a:moveTo>
                  <a:cubicBezTo>
                    <a:pt x="1914" y="0"/>
                    <a:pt x="1802" y="5"/>
                    <a:pt x="1690" y="14"/>
                  </a:cubicBezTo>
                  <a:cubicBezTo>
                    <a:pt x="1119" y="60"/>
                    <a:pt x="571" y="197"/>
                    <a:pt x="69" y="470"/>
                  </a:cubicBezTo>
                  <a:cubicBezTo>
                    <a:pt x="24" y="493"/>
                    <a:pt x="1" y="539"/>
                    <a:pt x="24" y="607"/>
                  </a:cubicBezTo>
                  <a:cubicBezTo>
                    <a:pt x="24" y="645"/>
                    <a:pt x="69" y="682"/>
                    <a:pt x="123" y="682"/>
                  </a:cubicBezTo>
                  <a:cubicBezTo>
                    <a:pt x="135" y="682"/>
                    <a:pt x="148" y="680"/>
                    <a:pt x="161" y="676"/>
                  </a:cubicBezTo>
                  <a:cubicBezTo>
                    <a:pt x="663" y="562"/>
                    <a:pt x="1188" y="470"/>
                    <a:pt x="1713" y="448"/>
                  </a:cubicBezTo>
                  <a:cubicBezTo>
                    <a:pt x="1838" y="436"/>
                    <a:pt x="1965" y="431"/>
                    <a:pt x="2093" y="431"/>
                  </a:cubicBezTo>
                  <a:cubicBezTo>
                    <a:pt x="2476" y="431"/>
                    <a:pt x="2865" y="482"/>
                    <a:pt x="3242" y="585"/>
                  </a:cubicBezTo>
                  <a:cubicBezTo>
                    <a:pt x="3721" y="744"/>
                    <a:pt x="4201" y="973"/>
                    <a:pt x="4589" y="1292"/>
                  </a:cubicBezTo>
                  <a:cubicBezTo>
                    <a:pt x="4794" y="1452"/>
                    <a:pt x="4977" y="1635"/>
                    <a:pt x="5159" y="1817"/>
                  </a:cubicBezTo>
                  <a:cubicBezTo>
                    <a:pt x="5342" y="2023"/>
                    <a:pt x="5479" y="2251"/>
                    <a:pt x="5639" y="2433"/>
                  </a:cubicBezTo>
                  <a:lnTo>
                    <a:pt x="5661" y="2456"/>
                  </a:lnTo>
                  <a:cubicBezTo>
                    <a:pt x="5690" y="2484"/>
                    <a:pt x="5718" y="2504"/>
                    <a:pt x="5746" y="2504"/>
                  </a:cubicBezTo>
                  <a:cubicBezTo>
                    <a:pt x="5764" y="2504"/>
                    <a:pt x="5781" y="2497"/>
                    <a:pt x="5798" y="2479"/>
                  </a:cubicBezTo>
                  <a:cubicBezTo>
                    <a:pt x="5867" y="2456"/>
                    <a:pt x="5867" y="2388"/>
                    <a:pt x="5844" y="2319"/>
                  </a:cubicBezTo>
                  <a:cubicBezTo>
                    <a:pt x="5707" y="2091"/>
                    <a:pt x="5570" y="1840"/>
                    <a:pt x="5388" y="1635"/>
                  </a:cubicBezTo>
                  <a:cubicBezTo>
                    <a:pt x="5205" y="1429"/>
                    <a:pt x="5045" y="1201"/>
                    <a:pt x="4817" y="1018"/>
                  </a:cubicBezTo>
                  <a:cubicBezTo>
                    <a:pt x="4611" y="836"/>
                    <a:pt x="4383" y="676"/>
                    <a:pt x="4132" y="516"/>
                  </a:cubicBezTo>
                  <a:cubicBezTo>
                    <a:pt x="3881" y="402"/>
                    <a:pt x="3630" y="265"/>
                    <a:pt x="3356" y="197"/>
                  </a:cubicBezTo>
                  <a:cubicBezTo>
                    <a:pt x="2920" y="69"/>
                    <a:pt x="2470" y="0"/>
                    <a:pt x="2028"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8" name="Google Shape;3008;p34"/>
            <p:cNvSpPr/>
            <p:nvPr/>
          </p:nvSpPr>
          <p:spPr>
            <a:xfrm>
              <a:off x="7232547" y="2687107"/>
              <a:ext cx="553510" cy="545475"/>
            </a:xfrm>
            <a:custGeom>
              <a:avLst/>
              <a:gdLst/>
              <a:ahLst/>
              <a:cxnLst/>
              <a:rect l="l" t="t" r="r" b="b"/>
              <a:pathLst>
                <a:path w="30861" h="30413" extrusionOk="0">
                  <a:moveTo>
                    <a:pt x="15447" y="1"/>
                  </a:moveTo>
                  <a:cubicBezTo>
                    <a:pt x="8038" y="1"/>
                    <a:pt x="1657" y="5734"/>
                    <a:pt x="845" y="13410"/>
                  </a:cubicBezTo>
                  <a:cubicBezTo>
                    <a:pt x="0" y="21627"/>
                    <a:pt x="3584" y="29319"/>
                    <a:pt x="13650" y="30324"/>
                  </a:cubicBezTo>
                  <a:cubicBezTo>
                    <a:pt x="14249" y="30383"/>
                    <a:pt x="14834" y="30412"/>
                    <a:pt x="15406" y="30412"/>
                  </a:cubicBezTo>
                  <a:cubicBezTo>
                    <a:pt x="23827" y="30412"/>
                    <a:pt x="29202" y="24120"/>
                    <a:pt x="29993" y="16446"/>
                  </a:cubicBezTo>
                  <a:cubicBezTo>
                    <a:pt x="30860" y="8229"/>
                    <a:pt x="25017" y="902"/>
                    <a:pt x="16960" y="80"/>
                  </a:cubicBezTo>
                  <a:cubicBezTo>
                    <a:pt x="16452" y="27"/>
                    <a:pt x="15947" y="1"/>
                    <a:pt x="15447"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9" name="Google Shape;3009;p34"/>
            <p:cNvSpPr/>
            <p:nvPr/>
          </p:nvSpPr>
          <p:spPr>
            <a:xfrm>
              <a:off x="7305428" y="2803184"/>
              <a:ext cx="375015" cy="114232"/>
            </a:xfrm>
            <a:custGeom>
              <a:avLst/>
              <a:gdLst/>
              <a:ahLst/>
              <a:cxnLst/>
              <a:rect l="l" t="t" r="r" b="b"/>
              <a:pathLst>
                <a:path w="20909" h="6369" fill="none" extrusionOk="0">
                  <a:moveTo>
                    <a:pt x="20908" y="0"/>
                  </a:moveTo>
                  <a:cubicBezTo>
                    <a:pt x="19744" y="2579"/>
                    <a:pt x="17302" y="4246"/>
                    <a:pt x="14677" y="5296"/>
                  </a:cubicBezTo>
                  <a:cubicBezTo>
                    <a:pt x="14015" y="5570"/>
                    <a:pt x="13353" y="5570"/>
                    <a:pt x="12782" y="5250"/>
                  </a:cubicBezTo>
                  <a:cubicBezTo>
                    <a:pt x="12189" y="4908"/>
                    <a:pt x="11892" y="4177"/>
                    <a:pt x="11892" y="3492"/>
                  </a:cubicBezTo>
                  <a:cubicBezTo>
                    <a:pt x="11915" y="2785"/>
                    <a:pt x="12166" y="2123"/>
                    <a:pt x="12394" y="1484"/>
                  </a:cubicBezTo>
                  <a:cubicBezTo>
                    <a:pt x="12075" y="2374"/>
                    <a:pt x="11755" y="3241"/>
                    <a:pt x="11276" y="4040"/>
                  </a:cubicBezTo>
                  <a:cubicBezTo>
                    <a:pt x="10774" y="4839"/>
                    <a:pt x="10112" y="5547"/>
                    <a:pt x="9267" y="5935"/>
                  </a:cubicBezTo>
                  <a:cubicBezTo>
                    <a:pt x="8423" y="6323"/>
                    <a:pt x="7396" y="6368"/>
                    <a:pt x="6597" y="5889"/>
                  </a:cubicBezTo>
                  <a:cubicBezTo>
                    <a:pt x="5798" y="5410"/>
                    <a:pt x="5341" y="4360"/>
                    <a:pt x="5638" y="3470"/>
                  </a:cubicBezTo>
                  <a:cubicBezTo>
                    <a:pt x="5159" y="4565"/>
                    <a:pt x="4223" y="5478"/>
                    <a:pt x="3127" y="5912"/>
                  </a:cubicBezTo>
                  <a:cubicBezTo>
                    <a:pt x="2443" y="6209"/>
                    <a:pt x="1621" y="6300"/>
                    <a:pt x="982" y="5958"/>
                  </a:cubicBezTo>
                  <a:cubicBezTo>
                    <a:pt x="343" y="5615"/>
                    <a:pt x="0" y="4679"/>
                    <a:pt x="434" y="4086"/>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0" name="Google Shape;3010;p34"/>
            <p:cNvSpPr/>
            <p:nvPr/>
          </p:nvSpPr>
          <p:spPr>
            <a:xfrm>
              <a:off x="7548215" y="2982097"/>
              <a:ext cx="117098" cy="118335"/>
            </a:xfrm>
            <a:custGeom>
              <a:avLst/>
              <a:gdLst/>
              <a:ahLst/>
              <a:cxnLst/>
              <a:rect l="l" t="t" r="r" b="b"/>
              <a:pathLst>
                <a:path w="6529" h="6598" extrusionOk="0">
                  <a:moveTo>
                    <a:pt x="3265" y="1"/>
                  </a:moveTo>
                  <a:cubicBezTo>
                    <a:pt x="1462" y="1"/>
                    <a:pt x="1" y="1484"/>
                    <a:pt x="1" y="3311"/>
                  </a:cubicBezTo>
                  <a:cubicBezTo>
                    <a:pt x="1" y="5114"/>
                    <a:pt x="1462" y="6597"/>
                    <a:pt x="3265" y="6597"/>
                  </a:cubicBezTo>
                  <a:cubicBezTo>
                    <a:pt x="5068" y="6597"/>
                    <a:pt x="6529" y="5114"/>
                    <a:pt x="6529" y="3311"/>
                  </a:cubicBezTo>
                  <a:cubicBezTo>
                    <a:pt x="6529" y="1484"/>
                    <a:pt x="5068" y="1"/>
                    <a:pt x="3265"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1" name="Google Shape;3011;p34"/>
            <p:cNvSpPr/>
            <p:nvPr/>
          </p:nvSpPr>
          <p:spPr>
            <a:xfrm>
              <a:off x="7546996" y="2987012"/>
              <a:ext cx="116273" cy="117923"/>
            </a:xfrm>
            <a:custGeom>
              <a:avLst/>
              <a:gdLst/>
              <a:ahLst/>
              <a:cxnLst/>
              <a:rect l="l" t="t" r="r" b="b"/>
              <a:pathLst>
                <a:path w="6483" h="6575" extrusionOk="0">
                  <a:moveTo>
                    <a:pt x="3241" y="1"/>
                  </a:moveTo>
                  <a:cubicBezTo>
                    <a:pt x="1461" y="1"/>
                    <a:pt x="0" y="1484"/>
                    <a:pt x="0" y="3288"/>
                  </a:cubicBezTo>
                  <a:cubicBezTo>
                    <a:pt x="0" y="5091"/>
                    <a:pt x="1461" y="6574"/>
                    <a:pt x="3241" y="6574"/>
                  </a:cubicBezTo>
                  <a:cubicBezTo>
                    <a:pt x="5045" y="6574"/>
                    <a:pt x="6483" y="5091"/>
                    <a:pt x="6483" y="3288"/>
                  </a:cubicBezTo>
                  <a:cubicBezTo>
                    <a:pt x="6483" y="1484"/>
                    <a:pt x="5045" y="1"/>
                    <a:pt x="3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2" name="Google Shape;3012;p34"/>
            <p:cNvSpPr/>
            <p:nvPr/>
          </p:nvSpPr>
          <p:spPr>
            <a:xfrm>
              <a:off x="7549866" y="2993559"/>
              <a:ext cx="75740" cy="76582"/>
            </a:xfrm>
            <a:custGeom>
              <a:avLst/>
              <a:gdLst/>
              <a:ahLst/>
              <a:cxnLst/>
              <a:rect l="l" t="t" r="r" b="b"/>
              <a:pathLst>
                <a:path w="4223" h="4270" extrusionOk="0">
                  <a:moveTo>
                    <a:pt x="2123" y="1"/>
                  </a:moveTo>
                  <a:cubicBezTo>
                    <a:pt x="959" y="1"/>
                    <a:pt x="0" y="960"/>
                    <a:pt x="0" y="2124"/>
                  </a:cubicBezTo>
                  <a:cubicBezTo>
                    <a:pt x="0" y="3311"/>
                    <a:pt x="959" y="4269"/>
                    <a:pt x="2123" y="4269"/>
                  </a:cubicBezTo>
                  <a:cubicBezTo>
                    <a:pt x="3287" y="4269"/>
                    <a:pt x="4223" y="3311"/>
                    <a:pt x="4223" y="2124"/>
                  </a:cubicBezTo>
                  <a:cubicBezTo>
                    <a:pt x="4223" y="960"/>
                    <a:pt x="3287" y="1"/>
                    <a:pt x="212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3" name="Google Shape;3013;p34"/>
            <p:cNvSpPr/>
            <p:nvPr/>
          </p:nvSpPr>
          <p:spPr>
            <a:xfrm>
              <a:off x="7612917" y="3017722"/>
              <a:ext cx="27441" cy="18437"/>
            </a:xfrm>
            <a:custGeom>
              <a:avLst/>
              <a:gdLst/>
              <a:ahLst/>
              <a:cxnLst/>
              <a:rect l="l" t="t" r="r" b="b"/>
              <a:pathLst>
                <a:path w="1530" h="1028" extrusionOk="0">
                  <a:moveTo>
                    <a:pt x="776" y="1"/>
                  </a:moveTo>
                  <a:cubicBezTo>
                    <a:pt x="343" y="1"/>
                    <a:pt x="0" y="229"/>
                    <a:pt x="0" y="526"/>
                  </a:cubicBezTo>
                  <a:cubicBezTo>
                    <a:pt x="0" y="800"/>
                    <a:pt x="343" y="1028"/>
                    <a:pt x="776" y="1028"/>
                  </a:cubicBezTo>
                  <a:cubicBezTo>
                    <a:pt x="1187" y="1028"/>
                    <a:pt x="1529" y="800"/>
                    <a:pt x="1529" y="526"/>
                  </a:cubicBezTo>
                  <a:cubicBezTo>
                    <a:pt x="1529" y="229"/>
                    <a:pt x="1187"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4" name="Google Shape;3014;p34"/>
            <p:cNvSpPr/>
            <p:nvPr/>
          </p:nvSpPr>
          <p:spPr>
            <a:xfrm>
              <a:off x="7307885" y="2920265"/>
              <a:ext cx="133060" cy="118174"/>
            </a:xfrm>
            <a:custGeom>
              <a:avLst/>
              <a:gdLst/>
              <a:ahLst/>
              <a:cxnLst/>
              <a:rect l="l" t="t" r="r" b="b"/>
              <a:pathLst>
                <a:path w="7419" h="6589" extrusionOk="0">
                  <a:moveTo>
                    <a:pt x="3736" y="1"/>
                  </a:moveTo>
                  <a:cubicBezTo>
                    <a:pt x="2434" y="1"/>
                    <a:pt x="1192" y="785"/>
                    <a:pt x="685" y="2078"/>
                  </a:cubicBezTo>
                  <a:cubicBezTo>
                    <a:pt x="0" y="3767"/>
                    <a:pt x="799" y="5685"/>
                    <a:pt x="2465" y="6347"/>
                  </a:cubicBezTo>
                  <a:cubicBezTo>
                    <a:pt x="2864" y="6511"/>
                    <a:pt x="3278" y="6588"/>
                    <a:pt x="3685" y="6588"/>
                  </a:cubicBezTo>
                  <a:cubicBezTo>
                    <a:pt x="4979" y="6588"/>
                    <a:pt x="6213" y="5805"/>
                    <a:pt x="6734" y="4521"/>
                  </a:cubicBezTo>
                  <a:cubicBezTo>
                    <a:pt x="7418" y="2832"/>
                    <a:pt x="6620" y="914"/>
                    <a:pt x="4931" y="229"/>
                  </a:cubicBezTo>
                  <a:cubicBezTo>
                    <a:pt x="4540" y="74"/>
                    <a:pt x="4135" y="1"/>
                    <a:pt x="3736"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5" name="Google Shape;3015;p34"/>
            <p:cNvSpPr/>
            <p:nvPr/>
          </p:nvSpPr>
          <p:spPr>
            <a:xfrm>
              <a:off x="7307885" y="2925539"/>
              <a:ext cx="132239" cy="117406"/>
            </a:xfrm>
            <a:custGeom>
              <a:avLst/>
              <a:gdLst/>
              <a:ahLst/>
              <a:cxnLst/>
              <a:rect l="l" t="t" r="r" b="b"/>
              <a:pathLst>
                <a:path w="7373" h="6546" extrusionOk="0">
                  <a:moveTo>
                    <a:pt x="3713" y="0"/>
                  </a:moveTo>
                  <a:cubicBezTo>
                    <a:pt x="2432" y="0"/>
                    <a:pt x="1207" y="770"/>
                    <a:pt x="685" y="2058"/>
                  </a:cubicBezTo>
                  <a:cubicBezTo>
                    <a:pt x="0" y="3747"/>
                    <a:pt x="799" y="5642"/>
                    <a:pt x="2465" y="6304"/>
                  </a:cubicBezTo>
                  <a:cubicBezTo>
                    <a:pt x="2864" y="6468"/>
                    <a:pt x="3276" y="6545"/>
                    <a:pt x="3682" y="6545"/>
                  </a:cubicBezTo>
                  <a:cubicBezTo>
                    <a:pt x="4970" y="6545"/>
                    <a:pt x="6190" y="5762"/>
                    <a:pt x="6711" y="4478"/>
                  </a:cubicBezTo>
                  <a:cubicBezTo>
                    <a:pt x="7373" y="2811"/>
                    <a:pt x="6574" y="894"/>
                    <a:pt x="4908" y="232"/>
                  </a:cubicBezTo>
                  <a:cubicBezTo>
                    <a:pt x="4517" y="75"/>
                    <a:pt x="4113" y="0"/>
                    <a:pt x="37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6" name="Google Shape;3016;p34"/>
            <p:cNvSpPr/>
            <p:nvPr/>
          </p:nvSpPr>
          <p:spPr>
            <a:xfrm>
              <a:off x="7313607" y="2936391"/>
              <a:ext cx="86001" cy="76280"/>
            </a:xfrm>
            <a:custGeom>
              <a:avLst/>
              <a:gdLst/>
              <a:ahLst/>
              <a:cxnLst/>
              <a:rect l="l" t="t" r="r" b="b"/>
              <a:pathLst>
                <a:path w="4795" h="4253" extrusionOk="0">
                  <a:moveTo>
                    <a:pt x="2417" y="0"/>
                  </a:moveTo>
                  <a:cubicBezTo>
                    <a:pt x="1582" y="0"/>
                    <a:pt x="783" y="504"/>
                    <a:pt x="435" y="1339"/>
                  </a:cubicBezTo>
                  <a:cubicBezTo>
                    <a:pt x="1" y="2435"/>
                    <a:pt x="526" y="3667"/>
                    <a:pt x="1599" y="4101"/>
                  </a:cubicBezTo>
                  <a:cubicBezTo>
                    <a:pt x="1854" y="4204"/>
                    <a:pt x="2117" y="4253"/>
                    <a:pt x="2378" y="4253"/>
                  </a:cubicBezTo>
                  <a:cubicBezTo>
                    <a:pt x="3213" y="4253"/>
                    <a:pt x="4012" y="3749"/>
                    <a:pt x="4360" y="2914"/>
                  </a:cubicBezTo>
                  <a:cubicBezTo>
                    <a:pt x="4794" y="1818"/>
                    <a:pt x="4269" y="586"/>
                    <a:pt x="3196" y="152"/>
                  </a:cubicBezTo>
                  <a:cubicBezTo>
                    <a:pt x="2941" y="49"/>
                    <a:pt x="2678" y="0"/>
                    <a:pt x="241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7" name="Google Shape;3017;p34"/>
            <p:cNvSpPr/>
            <p:nvPr/>
          </p:nvSpPr>
          <p:spPr>
            <a:xfrm>
              <a:off x="7380766" y="2959136"/>
              <a:ext cx="28267" cy="18510"/>
            </a:xfrm>
            <a:custGeom>
              <a:avLst/>
              <a:gdLst/>
              <a:ahLst/>
              <a:cxnLst/>
              <a:rect l="l" t="t" r="r" b="b"/>
              <a:pathLst>
                <a:path w="1576" h="1032" extrusionOk="0">
                  <a:moveTo>
                    <a:pt x="760" y="1"/>
                  </a:moveTo>
                  <a:cubicBezTo>
                    <a:pt x="375" y="1"/>
                    <a:pt x="45" y="199"/>
                    <a:pt x="23" y="459"/>
                  </a:cubicBezTo>
                  <a:cubicBezTo>
                    <a:pt x="0" y="733"/>
                    <a:pt x="320" y="1007"/>
                    <a:pt x="753" y="1030"/>
                  </a:cubicBezTo>
                  <a:cubicBezTo>
                    <a:pt x="777" y="1031"/>
                    <a:pt x="799" y="1032"/>
                    <a:pt x="822" y="1032"/>
                  </a:cubicBezTo>
                  <a:cubicBezTo>
                    <a:pt x="1204" y="1032"/>
                    <a:pt x="1531" y="853"/>
                    <a:pt x="1552" y="573"/>
                  </a:cubicBezTo>
                  <a:cubicBezTo>
                    <a:pt x="1575" y="299"/>
                    <a:pt x="1256" y="48"/>
                    <a:pt x="822" y="3"/>
                  </a:cubicBezTo>
                  <a:cubicBezTo>
                    <a:pt x="801" y="1"/>
                    <a:pt x="780" y="1"/>
                    <a:pt x="7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8" name="Google Shape;3018;p34"/>
            <p:cNvSpPr/>
            <p:nvPr/>
          </p:nvSpPr>
          <p:spPr>
            <a:xfrm>
              <a:off x="7541255" y="3072952"/>
              <a:ext cx="114644" cy="53699"/>
            </a:xfrm>
            <a:custGeom>
              <a:avLst/>
              <a:gdLst/>
              <a:ahLst/>
              <a:cxnLst/>
              <a:rect l="l" t="t" r="r" b="b"/>
              <a:pathLst>
                <a:path w="6392" h="2994" extrusionOk="0">
                  <a:moveTo>
                    <a:pt x="2459" y="0"/>
                  </a:moveTo>
                  <a:cubicBezTo>
                    <a:pt x="1199" y="0"/>
                    <a:pt x="225" y="404"/>
                    <a:pt x="115" y="1030"/>
                  </a:cubicBezTo>
                  <a:cubicBezTo>
                    <a:pt x="1" y="1829"/>
                    <a:pt x="1279" y="2674"/>
                    <a:pt x="2991" y="2925"/>
                  </a:cubicBezTo>
                  <a:cubicBezTo>
                    <a:pt x="3307" y="2972"/>
                    <a:pt x="3615" y="2994"/>
                    <a:pt x="3907" y="2994"/>
                  </a:cubicBezTo>
                  <a:cubicBezTo>
                    <a:pt x="5179" y="2994"/>
                    <a:pt x="6162" y="2574"/>
                    <a:pt x="6255" y="1943"/>
                  </a:cubicBezTo>
                  <a:cubicBezTo>
                    <a:pt x="6392" y="1144"/>
                    <a:pt x="5091" y="300"/>
                    <a:pt x="3402" y="72"/>
                  </a:cubicBezTo>
                  <a:cubicBezTo>
                    <a:pt x="3076" y="23"/>
                    <a:pt x="2759" y="0"/>
                    <a:pt x="2459"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9" name="Google Shape;3019;p34"/>
            <p:cNvSpPr/>
            <p:nvPr/>
          </p:nvSpPr>
          <p:spPr>
            <a:xfrm>
              <a:off x="7301733" y="3019731"/>
              <a:ext cx="114250" cy="53735"/>
            </a:xfrm>
            <a:custGeom>
              <a:avLst/>
              <a:gdLst/>
              <a:ahLst/>
              <a:cxnLst/>
              <a:rect l="l" t="t" r="r" b="b"/>
              <a:pathLst>
                <a:path w="6370" h="2996" extrusionOk="0">
                  <a:moveTo>
                    <a:pt x="2460" y="0"/>
                  </a:moveTo>
                  <a:cubicBezTo>
                    <a:pt x="1194" y="0"/>
                    <a:pt x="207" y="407"/>
                    <a:pt x="115" y="1053"/>
                  </a:cubicBezTo>
                  <a:cubicBezTo>
                    <a:pt x="1" y="1829"/>
                    <a:pt x="1279" y="2673"/>
                    <a:pt x="2968" y="2924"/>
                  </a:cubicBezTo>
                  <a:cubicBezTo>
                    <a:pt x="3297" y="2973"/>
                    <a:pt x="3616" y="2996"/>
                    <a:pt x="3918" y="2996"/>
                  </a:cubicBezTo>
                  <a:cubicBezTo>
                    <a:pt x="5191" y="2996"/>
                    <a:pt x="6163" y="2588"/>
                    <a:pt x="6255" y="1943"/>
                  </a:cubicBezTo>
                  <a:cubicBezTo>
                    <a:pt x="6369" y="1167"/>
                    <a:pt x="5091" y="322"/>
                    <a:pt x="3402" y="71"/>
                  </a:cubicBezTo>
                  <a:cubicBezTo>
                    <a:pt x="3078" y="23"/>
                    <a:pt x="2761" y="0"/>
                    <a:pt x="2460"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0" name="Google Shape;3020;p34"/>
            <p:cNvSpPr/>
            <p:nvPr/>
          </p:nvSpPr>
          <p:spPr>
            <a:xfrm>
              <a:off x="7497039" y="3073006"/>
              <a:ext cx="185885" cy="119559"/>
            </a:xfrm>
            <a:custGeom>
              <a:avLst/>
              <a:gdLst/>
              <a:ahLst/>
              <a:cxnLst/>
              <a:rect l="l" t="t" r="r" b="b"/>
              <a:pathLst>
                <a:path w="10364" h="6666" extrusionOk="0">
                  <a:moveTo>
                    <a:pt x="115" y="3013"/>
                  </a:moveTo>
                  <a:cubicBezTo>
                    <a:pt x="1" y="4748"/>
                    <a:pt x="2192" y="6300"/>
                    <a:pt x="4976" y="6482"/>
                  </a:cubicBezTo>
                  <a:cubicBezTo>
                    <a:pt x="7784" y="6665"/>
                    <a:pt x="10135" y="5387"/>
                    <a:pt x="10249" y="3652"/>
                  </a:cubicBezTo>
                  <a:cubicBezTo>
                    <a:pt x="10363" y="1917"/>
                    <a:pt x="8172" y="342"/>
                    <a:pt x="5387" y="183"/>
                  </a:cubicBezTo>
                  <a:cubicBezTo>
                    <a:pt x="2580" y="0"/>
                    <a:pt x="229" y="1278"/>
                    <a:pt x="115" y="3013"/>
                  </a:cubicBezTo>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1" name="Google Shape;3021;p34"/>
            <p:cNvSpPr/>
            <p:nvPr/>
          </p:nvSpPr>
          <p:spPr>
            <a:xfrm>
              <a:off x="7263669" y="3024251"/>
              <a:ext cx="192431" cy="121245"/>
            </a:xfrm>
            <a:custGeom>
              <a:avLst/>
              <a:gdLst/>
              <a:ahLst/>
              <a:cxnLst/>
              <a:rect l="l" t="t" r="r" b="b"/>
              <a:pathLst>
                <a:path w="10729" h="6760" extrusionOk="0">
                  <a:moveTo>
                    <a:pt x="4030" y="0"/>
                  </a:moveTo>
                  <a:cubicBezTo>
                    <a:pt x="2299" y="0"/>
                    <a:pt x="895" y="676"/>
                    <a:pt x="525" y="1851"/>
                  </a:cubicBezTo>
                  <a:cubicBezTo>
                    <a:pt x="0" y="3494"/>
                    <a:pt x="1735" y="5548"/>
                    <a:pt x="4405" y="6393"/>
                  </a:cubicBezTo>
                  <a:cubicBezTo>
                    <a:pt x="5193" y="6642"/>
                    <a:pt x="5974" y="6760"/>
                    <a:pt x="6698" y="6760"/>
                  </a:cubicBezTo>
                  <a:cubicBezTo>
                    <a:pt x="8430" y="6760"/>
                    <a:pt x="9833" y="6084"/>
                    <a:pt x="10203" y="4909"/>
                  </a:cubicBezTo>
                  <a:cubicBezTo>
                    <a:pt x="10728" y="3243"/>
                    <a:pt x="8993" y="1212"/>
                    <a:pt x="6323" y="367"/>
                  </a:cubicBezTo>
                  <a:cubicBezTo>
                    <a:pt x="5536" y="118"/>
                    <a:pt x="4754" y="0"/>
                    <a:pt x="4030" y="0"/>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2" name="Google Shape;3022;p34"/>
            <p:cNvSpPr/>
            <p:nvPr/>
          </p:nvSpPr>
          <p:spPr>
            <a:xfrm>
              <a:off x="7479837" y="3142193"/>
              <a:ext cx="35638" cy="13721"/>
            </a:xfrm>
            <a:custGeom>
              <a:avLst/>
              <a:gdLst/>
              <a:ahLst/>
              <a:cxnLst/>
              <a:rect l="l" t="t" r="r" b="b"/>
              <a:pathLst>
                <a:path w="1987" h="765" extrusionOk="0">
                  <a:moveTo>
                    <a:pt x="1918" y="1"/>
                  </a:moveTo>
                  <a:cubicBezTo>
                    <a:pt x="1667" y="229"/>
                    <a:pt x="1370" y="411"/>
                    <a:pt x="1051" y="526"/>
                  </a:cubicBezTo>
                  <a:cubicBezTo>
                    <a:pt x="832" y="603"/>
                    <a:pt x="603" y="639"/>
                    <a:pt x="378" y="639"/>
                  </a:cubicBezTo>
                  <a:cubicBezTo>
                    <a:pt x="274" y="639"/>
                    <a:pt x="171" y="631"/>
                    <a:pt x="69" y="617"/>
                  </a:cubicBezTo>
                  <a:cubicBezTo>
                    <a:pt x="47" y="617"/>
                    <a:pt x="24" y="617"/>
                    <a:pt x="1" y="640"/>
                  </a:cubicBezTo>
                  <a:cubicBezTo>
                    <a:pt x="1" y="662"/>
                    <a:pt x="24" y="708"/>
                    <a:pt x="47" y="708"/>
                  </a:cubicBezTo>
                  <a:cubicBezTo>
                    <a:pt x="189" y="746"/>
                    <a:pt x="336" y="764"/>
                    <a:pt x="484" y="764"/>
                  </a:cubicBezTo>
                  <a:cubicBezTo>
                    <a:pt x="690" y="764"/>
                    <a:pt x="897" y="729"/>
                    <a:pt x="1097" y="662"/>
                  </a:cubicBezTo>
                  <a:cubicBezTo>
                    <a:pt x="1439" y="548"/>
                    <a:pt x="1758" y="366"/>
                    <a:pt x="1987" y="69"/>
                  </a:cubicBezTo>
                  <a:cubicBezTo>
                    <a:pt x="1987" y="46"/>
                    <a:pt x="1987" y="23"/>
                    <a:pt x="1964" y="23"/>
                  </a:cubicBezTo>
                  <a:cubicBezTo>
                    <a:pt x="1964" y="1"/>
                    <a:pt x="1918" y="1"/>
                    <a:pt x="1918"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3" name="Google Shape;3023;p34"/>
            <p:cNvSpPr/>
            <p:nvPr/>
          </p:nvSpPr>
          <p:spPr>
            <a:xfrm>
              <a:off x="7215757" y="2629365"/>
              <a:ext cx="586673" cy="397560"/>
            </a:xfrm>
            <a:custGeom>
              <a:avLst/>
              <a:gdLst/>
              <a:ahLst/>
              <a:cxnLst/>
              <a:rect l="l" t="t" r="r" b="b"/>
              <a:pathLst>
                <a:path w="32710" h="22166" extrusionOk="0">
                  <a:moveTo>
                    <a:pt x="13153" y="0"/>
                  </a:moveTo>
                  <a:cubicBezTo>
                    <a:pt x="12954" y="0"/>
                    <a:pt x="12754" y="4"/>
                    <a:pt x="12554" y="12"/>
                  </a:cubicBezTo>
                  <a:cubicBezTo>
                    <a:pt x="10318" y="126"/>
                    <a:pt x="8058" y="766"/>
                    <a:pt x="6232" y="2067"/>
                  </a:cubicBezTo>
                  <a:cubicBezTo>
                    <a:pt x="3561" y="3984"/>
                    <a:pt x="2055" y="7134"/>
                    <a:pt x="914" y="10215"/>
                  </a:cubicBezTo>
                  <a:cubicBezTo>
                    <a:pt x="434" y="11516"/>
                    <a:pt x="1" y="13000"/>
                    <a:pt x="594" y="14278"/>
                  </a:cubicBezTo>
                  <a:cubicBezTo>
                    <a:pt x="1125" y="15472"/>
                    <a:pt x="2469" y="16152"/>
                    <a:pt x="3777" y="16152"/>
                  </a:cubicBezTo>
                  <a:cubicBezTo>
                    <a:pt x="3819" y="16152"/>
                    <a:pt x="3861" y="16151"/>
                    <a:pt x="3904" y="16150"/>
                  </a:cubicBezTo>
                  <a:cubicBezTo>
                    <a:pt x="5250" y="16081"/>
                    <a:pt x="6506" y="15374"/>
                    <a:pt x="7487" y="14461"/>
                  </a:cubicBezTo>
                  <a:cubicBezTo>
                    <a:pt x="8469" y="13525"/>
                    <a:pt x="9199" y="12384"/>
                    <a:pt x="9930" y="11265"/>
                  </a:cubicBezTo>
                  <a:lnTo>
                    <a:pt x="9930" y="11265"/>
                  </a:lnTo>
                  <a:cubicBezTo>
                    <a:pt x="9542" y="12224"/>
                    <a:pt x="9656" y="13411"/>
                    <a:pt x="10249" y="14278"/>
                  </a:cubicBezTo>
                  <a:cubicBezTo>
                    <a:pt x="10841" y="15132"/>
                    <a:pt x="11853" y="15650"/>
                    <a:pt x="12861" y="15650"/>
                  </a:cubicBezTo>
                  <a:cubicBezTo>
                    <a:pt x="12904" y="15650"/>
                    <a:pt x="12946" y="15649"/>
                    <a:pt x="12988" y="15648"/>
                  </a:cubicBezTo>
                  <a:cubicBezTo>
                    <a:pt x="13992" y="15625"/>
                    <a:pt x="14951" y="15077"/>
                    <a:pt x="15682" y="14392"/>
                  </a:cubicBezTo>
                  <a:cubicBezTo>
                    <a:pt x="16307" y="13806"/>
                    <a:pt x="16815" y="13086"/>
                    <a:pt x="17292" y="12362"/>
                  </a:cubicBezTo>
                  <a:lnTo>
                    <a:pt x="17292" y="12362"/>
                  </a:lnTo>
                  <a:cubicBezTo>
                    <a:pt x="17051" y="12937"/>
                    <a:pt x="17232" y="13693"/>
                    <a:pt x="17713" y="14118"/>
                  </a:cubicBezTo>
                  <a:cubicBezTo>
                    <a:pt x="18104" y="14452"/>
                    <a:pt x="18597" y="14537"/>
                    <a:pt x="19103" y="14537"/>
                  </a:cubicBezTo>
                  <a:cubicBezTo>
                    <a:pt x="19394" y="14537"/>
                    <a:pt x="19689" y="14509"/>
                    <a:pt x="19973" y="14484"/>
                  </a:cubicBezTo>
                  <a:cubicBezTo>
                    <a:pt x="21365" y="14369"/>
                    <a:pt x="24857" y="11676"/>
                    <a:pt x="25702" y="9827"/>
                  </a:cubicBezTo>
                  <a:cubicBezTo>
                    <a:pt x="25999" y="12406"/>
                    <a:pt x="26136" y="13571"/>
                    <a:pt x="26638" y="16104"/>
                  </a:cubicBezTo>
                  <a:cubicBezTo>
                    <a:pt x="26957" y="17702"/>
                    <a:pt x="27528" y="19277"/>
                    <a:pt x="28509" y="20578"/>
                  </a:cubicBezTo>
                  <a:cubicBezTo>
                    <a:pt x="29044" y="21295"/>
                    <a:pt x="29761" y="22166"/>
                    <a:pt x="30438" y="22166"/>
                  </a:cubicBezTo>
                  <a:cubicBezTo>
                    <a:pt x="30773" y="22166"/>
                    <a:pt x="31098" y="21952"/>
                    <a:pt x="31385" y="21400"/>
                  </a:cubicBezTo>
                  <a:cubicBezTo>
                    <a:pt x="32024" y="20121"/>
                    <a:pt x="32390" y="18683"/>
                    <a:pt x="32481" y="17245"/>
                  </a:cubicBezTo>
                  <a:cubicBezTo>
                    <a:pt x="32709" y="14392"/>
                    <a:pt x="31933" y="11448"/>
                    <a:pt x="30404" y="9028"/>
                  </a:cubicBezTo>
                  <a:cubicBezTo>
                    <a:pt x="27893" y="5057"/>
                    <a:pt x="23648" y="2432"/>
                    <a:pt x="19174" y="1017"/>
                  </a:cubicBezTo>
                  <a:cubicBezTo>
                    <a:pt x="17220" y="414"/>
                    <a:pt x="15190" y="0"/>
                    <a:pt x="13153"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4" name="Google Shape;3024;p34"/>
            <p:cNvSpPr/>
            <p:nvPr/>
          </p:nvSpPr>
          <p:spPr>
            <a:xfrm>
              <a:off x="7431118" y="2762644"/>
              <a:ext cx="187104" cy="70899"/>
            </a:xfrm>
            <a:custGeom>
              <a:avLst/>
              <a:gdLst/>
              <a:ahLst/>
              <a:cxnLst/>
              <a:rect l="l" t="t" r="r" b="b"/>
              <a:pathLst>
                <a:path w="10432" h="3953" extrusionOk="0">
                  <a:moveTo>
                    <a:pt x="914" y="1"/>
                  </a:moveTo>
                  <a:cubicBezTo>
                    <a:pt x="891" y="1"/>
                    <a:pt x="845" y="1"/>
                    <a:pt x="845" y="23"/>
                  </a:cubicBezTo>
                  <a:cubicBezTo>
                    <a:pt x="617" y="389"/>
                    <a:pt x="412" y="754"/>
                    <a:pt x="252" y="1142"/>
                  </a:cubicBezTo>
                  <a:cubicBezTo>
                    <a:pt x="92" y="1530"/>
                    <a:pt x="1" y="1963"/>
                    <a:pt x="24" y="2397"/>
                  </a:cubicBezTo>
                  <a:cubicBezTo>
                    <a:pt x="69" y="2831"/>
                    <a:pt x="229" y="3265"/>
                    <a:pt x="571" y="3561"/>
                  </a:cubicBezTo>
                  <a:cubicBezTo>
                    <a:pt x="886" y="3834"/>
                    <a:pt x="1296" y="3952"/>
                    <a:pt x="1697" y="3952"/>
                  </a:cubicBezTo>
                  <a:cubicBezTo>
                    <a:pt x="1732" y="3952"/>
                    <a:pt x="1768" y="3951"/>
                    <a:pt x="1804" y="3949"/>
                  </a:cubicBezTo>
                  <a:cubicBezTo>
                    <a:pt x="2671" y="3926"/>
                    <a:pt x="3447" y="3493"/>
                    <a:pt x="4132" y="2991"/>
                  </a:cubicBezTo>
                  <a:cubicBezTo>
                    <a:pt x="4567" y="2661"/>
                    <a:pt x="4972" y="2272"/>
                    <a:pt x="5328" y="1837"/>
                  </a:cubicBezTo>
                  <a:lnTo>
                    <a:pt x="5328" y="1837"/>
                  </a:lnTo>
                  <a:cubicBezTo>
                    <a:pt x="5306" y="1916"/>
                    <a:pt x="5288" y="1996"/>
                    <a:pt x="5273" y="2078"/>
                  </a:cubicBezTo>
                  <a:cubicBezTo>
                    <a:pt x="5182" y="2443"/>
                    <a:pt x="5228" y="2854"/>
                    <a:pt x="5410" y="3196"/>
                  </a:cubicBezTo>
                  <a:cubicBezTo>
                    <a:pt x="5524" y="3356"/>
                    <a:pt x="5661" y="3516"/>
                    <a:pt x="5821" y="3607"/>
                  </a:cubicBezTo>
                  <a:cubicBezTo>
                    <a:pt x="5973" y="3702"/>
                    <a:pt x="6141" y="3750"/>
                    <a:pt x="6312" y="3750"/>
                  </a:cubicBezTo>
                  <a:cubicBezTo>
                    <a:pt x="6346" y="3750"/>
                    <a:pt x="6380" y="3748"/>
                    <a:pt x="6415" y="3744"/>
                  </a:cubicBezTo>
                  <a:cubicBezTo>
                    <a:pt x="6803" y="3744"/>
                    <a:pt x="7145" y="3584"/>
                    <a:pt x="7465" y="3401"/>
                  </a:cubicBezTo>
                  <a:cubicBezTo>
                    <a:pt x="8720" y="2648"/>
                    <a:pt x="9747" y="1530"/>
                    <a:pt x="10409" y="252"/>
                  </a:cubicBezTo>
                  <a:cubicBezTo>
                    <a:pt x="10432" y="229"/>
                    <a:pt x="10432" y="183"/>
                    <a:pt x="10409" y="183"/>
                  </a:cubicBezTo>
                  <a:cubicBezTo>
                    <a:pt x="10386" y="172"/>
                    <a:pt x="10369" y="166"/>
                    <a:pt x="10355" y="166"/>
                  </a:cubicBezTo>
                  <a:cubicBezTo>
                    <a:pt x="10341" y="166"/>
                    <a:pt x="10329" y="172"/>
                    <a:pt x="10318" y="183"/>
                  </a:cubicBezTo>
                  <a:cubicBezTo>
                    <a:pt x="9633" y="1439"/>
                    <a:pt x="8606" y="2511"/>
                    <a:pt x="7373" y="3242"/>
                  </a:cubicBezTo>
                  <a:cubicBezTo>
                    <a:pt x="7077" y="3401"/>
                    <a:pt x="6734" y="3538"/>
                    <a:pt x="6392" y="3561"/>
                  </a:cubicBezTo>
                  <a:cubicBezTo>
                    <a:pt x="6072" y="3561"/>
                    <a:pt x="5753" y="3379"/>
                    <a:pt x="5593" y="3082"/>
                  </a:cubicBezTo>
                  <a:cubicBezTo>
                    <a:pt x="5433" y="2808"/>
                    <a:pt x="5410" y="2443"/>
                    <a:pt x="5479" y="2100"/>
                  </a:cubicBezTo>
                  <a:cubicBezTo>
                    <a:pt x="5547" y="1781"/>
                    <a:pt x="5707" y="1439"/>
                    <a:pt x="5844" y="1119"/>
                  </a:cubicBezTo>
                  <a:lnTo>
                    <a:pt x="5844" y="1119"/>
                  </a:lnTo>
                  <a:cubicBezTo>
                    <a:pt x="5844" y="1119"/>
                    <a:pt x="5844" y="1119"/>
                    <a:pt x="5844" y="1119"/>
                  </a:cubicBezTo>
                  <a:cubicBezTo>
                    <a:pt x="5867" y="1073"/>
                    <a:pt x="5844" y="1005"/>
                    <a:pt x="5798" y="982"/>
                  </a:cubicBezTo>
                  <a:cubicBezTo>
                    <a:pt x="5782" y="974"/>
                    <a:pt x="5762" y="968"/>
                    <a:pt x="5742" y="968"/>
                  </a:cubicBezTo>
                  <a:cubicBezTo>
                    <a:pt x="5709" y="968"/>
                    <a:pt x="5676" y="984"/>
                    <a:pt x="5661" y="1028"/>
                  </a:cubicBezTo>
                  <a:cubicBezTo>
                    <a:pt x="5660" y="1030"/>
                    <a:pt x="5658" y="1033"/>
                    <a:pt x="5656" y="1036"/>
                  </a:cubicBezTo>
                  <a:lnTo>
                    <a:pt x="5656" y="1036"/>
                  </a:lnTo>
                  <a:lnTo>
                    <a:pt x="5639" y="1028"/>
                  </a:lnTo>
                  <a:cubicBezTo>
                    <a:pt x="5624" y="1063"/>
                    <a:pt x="5608" y="1098"/>
                    <a:pt x="5593" y="1134"/>
                  </a:cubicBezTo>
                  <a:lnTo>
                    <a:pt x="5593" y="1134"/>
                  </a:lnTo>
                  <a:cubicBezTo>
                    <a:pt x="5168" y="1776"/>
                    <a:pt x="4623" y="2355"/>
                    <a:pt x="3995" y="2831"/>
                  </a:cubicBezTo>
                  <a:cubicBezTo>
                    <a:pt x="3356" y="3333"/>
                    <a:pt x="2603" y="3744"/>
                    <a:pt x="1781" y="3767"/>
                  </a:cubicBezTo>
                  <a:cubicBezTo>
                    <a:pt x="1743" y="3769"/>
                    <a:pt x="1705" y="3770"/>
                    <a:pt x="1667" y="3770"/>
                  </a:cubicBezTo>
                  <a:cubicBezTo>
                    <a:pt x="1314" y="3770"/>
                    <a:pt x="953" y="3672"/>
                    <a:pt x="685" y="3424"/>
                  </a:cubicBezTo>
                  <a:cubicBezTo>
                    <a:pt x="389" y="3173"/>
                    <a:pt x="229" y="2785"/>
                    <a:pt x="183" y="2374"/>
                  </a:cubicBezTo>
                  <a:cubicBezTo>
                    <a:pt x="92" y="1553"/>
                    <a:pt x="526" y="799"/>
                    <a:pt x="914" y="69"/>
                  </a:cubicBezTo>
                  <a:cubicBezTo>
                    <a:pt x="937" y="46"/>
                    <a:pt x="937" y="23"/>
                    <a:pt x="914"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5" name="Google Shape;3025;p34"/>
            <p:cNvSpPr/>
            <p:nvPr/>
          </p:nvSpPr>
          <p:spPr>
            <a:xfrm>
              <a:off x="7263256" y="2783936"/>
              <a:ext cx="60604" cy="53000"/>
            </a:xfrm>
            <a:custGeom>
              <a:avLst/>
              <a:gdLst/>
              <a:ahLst/>
              <a:cxnLst/>
              <a:rect l="l" t="t" r="r" b="b"/>
              <a:pathLst>
                <a:path w="3379" h="2955" extrusionOk="0">
                  <a:moveTo>
                    <a:pt x="388" y="0"/>
                  </a:moveTo>
                  <a:cubicBezTo>
                    <a:pt x="366" y="0"/>
                    <a:pt x="343" y="23"/>
                    <a:pt x="320" y="46"/>
                  </a:cubicBezTo>
                  <a:cubicBezTo>
                    <a:pt x="160" y="571"/>
                    <a:pt x="0" y="1119"/>
                    <a:pt x="92" y="1689"/>
                  </a:cubicBezTo>
                  <a:cubicBezTo>
                    <a:pt x="137" y="1986"/>
                    <a:pt x="229" y="2260"/>
                    <a:pt x="411" y="2488"/>
                  </a:cubicBezTo>
                  <a:cubicBezTo>
                    <a:pt x="594" y="2717"/>
                    <a:pt x="890" y="2899"/>
                    <a:pt x="1187" y="2945"/>
                  </a:cubicBezTo>
                  <a:cubicBezTo>
                    <a:pt x="1241" y="2951"/>
                    <a:pt x="1295" y="2954"/>
                    <a:pt x="1349" y="2954"/>
                  </a:cubicBezTo>
                  <a:cubicBezTo>
                    <a:pt x="1887" y="2954"/>
                    <a:pt x="2405" y="2652"/>
                    <a:pt x="2717" y="2237"/>
                  </a:cubicBezTo>
                  <a:cubicBezTo>
                    <a:pt x="3059" y="1781"/>
                    <a:pt x="3219" y="1233"/>
                    <a:pt x="3356" y="685"/>
                  </a:cubicBezTo>
                  <a:cubicBezTo>
                    <a:pt x="3378" y="662"/>
                    <a:pt x="3356" y="640"/>
                    <a:pt x="3333" y="640"/>
                  </a:cubicBezTo>
                  <a:cubicBezTo>
                    <a:pt x="3326" y="633"/>
                    <a:pt x="3317" y="630"/>
                    <a:pt x="3309" y="630"/>
                  </a:cubicBezTo>
                  <a:cubicBezTo>
                    <a:pt x="3287" y="630"/>
                    <a:pt x="3264" y="646"/>
                    <a:pt x="3264" y="662"/>
                  </a:cubicBezTo>
                  <a:cubicBezTo>
                    <a:pt x="3082" y="1187"/>
                    <a:pt x="2876" y="1689"/>
                    <a:pt x="2557" y="2100"/>
                  </a:cubicBezTo>
                  <a:cubicBezTo>
                    <a:pt x="2270" y="2469"/>
                    <a:pt x="1818" y="2727"/>
                    <a:pt x="1366" y="2727"/>
                  </a:cubicBezTo>
                  <a:cubicBezTo>
                    <a:pt x="1314" y="2727"/>
                    <a:pt x="1262" y="2724"/>
                    <a:pt x="1210" y="2717"/>
                  </a:cubicBezTo>
                  <a:cubicBezTo>
                    <a:pt x="708" y="2671"/>
                    <a:pt x="366" y="2169"/>
                    <a:pt x="274" y="1667"/>
                  </a:cubicBezTo>
                  <a:cubicBezTo>
                    <a:pt x="160" y="1142"/>
                    <a:pt x="297" y="594"/>
                    <a:pt x="434" y="69"/>
                  </a:cubicBezTo>
                  <a:cubicBezTo>
                    <a:pt x="434" y="46"/>
                    <a:pt x="411" y="23"/>
                    <a:pt x="388"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6" name="Google Shape;3026;p34"/>
            <p:cNvSpPr/>
            <p:nvPr/>
          </p:nvSpPr>
          <p:spPr>
            <a:xfrm>
              <a:off x="7706677" y="2844118"/>
              <a:ext cx="104403" cy="143305"/>
            </a:xfrm>
            <a:custGeom>
              <a:avLst/>
              <a:gdLst/>
              <a:ahLst/>
              <a:cxnLst/>
              <a:rect l="l" t="t" r="r" b="b"/>
              <a:pathLst>
                <a:path w="5821" h="7990" extrusionOk="0">
                  <a:moveTo>
                    <a:pt x="69" y="1"/>
                  </a:moveTo>
                  <a:cubicBezTo>
                    <a:pt x="23" y="1"/>
                    <a:pt x="0" y="24"/>
                    <a:pt x="0" y="46"/>
                  </a:cubicBezTo>
                  <a:cubicBezTo>
                    <a:pt x="0" y="1576"/>
                    <a:pt x="206" y="3105"/>
                    <a:pt x="594" y="4589"/>
                  </a:cubicBezTo>
                  <a:cubicBezTo>
                    <a:pt x="685" y="4954"/>
                    <a:pt x="799" y="5319"/>
                    <a:pt x="936" y="5684"/>
                  </a:cubicBezTo>
                  <a:cubicBezTo>
                    <a:pt x="1050" y="6049"/>
                    <a:pt x="1187" y="6437"/>
                    <a:pt x="1438" y="6757"/>
                  </a:cubicBezTo>
                  <a:cubicBezTo>
                    <a:pt x="1661" y="7020"/>
                    <a:pt x="2010" y="7248"/>
                    <a:pt x="2388" y="7248"/>
                  </a:cubicBezTo>
                  <a:cubicBezTo>
                    <a:pt x="2436" y="7248"/>
                    <a:pt x="2485" y="7244"/>
                    <a:pt x="2534" y="7236"/>
                  </a:cubicBezTo>
                  <a:cubicBezTo>
                    <a:pt x="2743" y="7215"/>
                    <a:pt x="2914" y="7099"/>
                    <a:pt x="3046" y="6939"/>
                  </a:cubicBezTo>
                  <a:lnTo>
                    <a:pt x="3046" y="6939"/>
                  </a:lnTo>
                  <a:cubicBezTo>
                    <a:pt x="3102" y="7122"/>
                    <a:pt x="3194" y="7294"/>
                    <a:pt x="3310" y="7442"/>
                  </a:cubicBezTo>
                  <a:cubicBezTo>
                    <a:pt x="3584" y="7761"/>
                    <a:pt x="3972" y="7990"/>
                    <a:pt x="4383" y="7990"/>
                  </a:cubicBezTo>
                  <a:cubicBezTo>
                    <a:pt x="4793" y="7990"/>
                    <a:pt x="5181" y="7761"/>
                    <a:pt x="5433" y="7442"/>
                  </a:cubicBezTo>
                  <a:cubicBezTo>
                    <a:pt x="5684" y="7122"/>
                    <a:pt x="5821" y="6711"/>
                    <a:pt x="5729" y="6323"/>
                  </a:cubicBezTo>
                  <a:cubicBezTo>
                    <a:pt x="5729" y="6278"/>
                    <a:pt x="5706" y="6278"/>
                    <a:pt x="5661" y="6278"/>
                  </a:cubicBezTo>
                  <a:cubicBezTo>
                    <a:pt x="5638" y="6278"/>
                    <a:pt x="5615" y="6301"/>
                    <a:pt x="5638" y="6346"/>
                  </a:cubicBezTo>
                  <a:cubicBezTo>
                    <a:pt x="5752" y="7077"/>
                    <a:pt x="5090" y="7807"/>
                    <a:pt x="4383" y="7807"/>
                  </a:cubicBezTo>
                  <a:cubicBezTo>
                    <a:pt x="3781" y="7788"/>
                    <a:pt x="3272" y="7258"/>
                    <a:pt x="3201" y="6689"/>
                  </a:cubicBezTo>
                  <a:lnTo>
                    <a:pt x="3201" y="6689"/>
                  </a:lnTo>
                  <a:cubicBezTo>
                    <a:pt x="3250" y="6557"/>
                    <a:pt x="3262" y="6408"/>
                    <a:pt x="3218" y="6278"/>
                  </a:cubicBezTo>
                  <a:cubicBezTo>
                    <a:pt x="3196" y="6232"/>
                    <a:pt x="3173" y="6209"/>
                    <a:pt x="3150" y="6209"/>
                  </a:cubicBezTo>
                  <a:cubicBezTo>
                    <a:pt x="3137" y="6205"/>
                    <a:pt x="3126" y="6203"/>
                    <a:pt x="3115" y="6203"/>
                  </a:cubicBezTo>
                  <a:cubicBezTo>
                    <a:pt x="3066" y="6203"/>
                    <a:pt x="3032" y="6240"/>
                    <a:pt x="3013" y="6278"/>
                  </a:cubicBezTo>
                  <a:cubicBezTo>
                    <a:pt x="2986" y="6398"/>
                    <a:pt x="2979" y="6521"/>
                    <a:pt x="2989" y="6642"/>
                  </a:cubicBezTo>
                  <a:lnTo>
                    <a:pt x="2989" y="6642"/>
                  </a:lnTo>
                  <a:cubicBezTo>
                    <a:pt x="2908" y="6833"/>
                    <a:pt x="2719" y="6993"/>
                    <a:pt x="2511" y="7008"/>
                  </a:cubicBezTo>
                  <a:cubicBezTo>
                    <a:pt x="2462" y="7018"/>
                    <a:pt x="2413" y="7023"/>
                    <a:pt x="2365" y="7023"/>
                  </a:cubicBezTo>
                  <a:cubicBezTo>
                    <a:pt x="2073" y="7023"/>
                    <a:pt x="1794" y="6855"/>
                    <a:pt x="1598" y="6620"/>
                  </a:cubicBezTo>
                  <a:cubicBezTo>
                    <a:pt x="1370" y="6346"/>
                    <a:pt x="1233" y="5981"/>
                    <a:pt x="1119" y="5639"/>
                  </a:cubicBezTo>
                  <a:cubicBezTo>
                    <a:pt x="982" y="5273"/>
                    <a:pt x="867" y="4908"/>
                    <a:pt x="776" y="4543"/>
                  </a:cubicBezTo>
                  <a:cubicBezTo>
                    <a:pt x="365" y="3082"/>
                    <a:pt x="160" y="1576"/>
                    <a:pt x="114" y="46"/>
                  </a:cubicBezTo>
                  <a:cubicBezTo>
                    <a:pt x="114" y="24"/>
                    <a:pt x="91" y="1"/>
                    <a:pt x="69"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7" name="Google Shape;3027;p34"/>
            <p:cNvSpPr/>
            <p:nvPr/>
          </p:nvSpPr>
          <p:spPr>
            <a:xfrm>
              <a:off x="7340640" y="2644971"/>
              <a:ext cx="92942" cy="77589"/>
            </a:xfrm>
            <a:custGeom>
              <a:avLst/>
              <a:gdLst/>
              <a:ahLst/>
              <a:cxnLst/>
              <a:rect l="l" t="t" r="r" b="b"/>
              <a:pathLst>
                <a:path w="5182" h="4326" extrusionOk="0">
                  <a:moveTo>
                    <a:pt x="1646" y="0"/>
                  </a:moveTo>
                  <a:cubicBezTo>
                    <a:pt x="1636" y="0"/>
                    <a:pt x="1628" y="3"/>
                    <a:pt x="1621" y="10"/>
                  </a:cubicBezTo>
                  <a:cubicBezTo>
                    <a:pt x="1233" y="284"/>
                    <a:pt x="845" y="535"/>
                    <a:pt x="525" y="923"/>
                  </a:cubicBezTo>
                  <a:cubicBezTo>
                    <a:pt x="206" y="1288"/>
                    <a:pt x="0" y="1790"/>
                    <a:pt x="69" y="2292"/>
                  </a:cubicBezTo>
                  <a:cubicBezTo>
                    <a:pt x="92" y="2543"/>
                    <a:pt x="183" y="2794"/>
                    <a:pt x="365" y="2977"/>
                  </a:cubicBezTo>
                  <a:cubicBezTo>
                    <a:pt x="525" y="3182"/>
                    <a:pt x="776" y="3296"/>
                    <a:pt x="1027" y="3342"/>
                  </a:cubicBezTo>
                  <a:cubicBezTo>
                    <a:pt x="1069" y="3346"/>
                    <a:pt x="1110" y="3347"/>
                    <a:pt x="1151" y="3347"/>
                  </a:cubicBezTo>
                  <a:cubicBezTo>
                    <a:pt x="1444" y="3347"/>
                    <a:pt x="1727" y="3257"/>
                    <a:pt x="1969" y="3105"/>
                  </a:cubicBezTo>
                  <a:lnTo>
                    <a:pt x="1969" y="3105"/>
                  </a:lnTo>
                  <a:cubicBezTo>
                    <a:pt x="1965" y="3138"/>
                    <a:pt x="1963" y="3172"/>
                    <a:pt x="1963" y="3205"/>
                  </a:cubicBezTo>
                  <a:cubicBezTo>
                    <a:pt x="1963" y="3411"/>
                    <a:pt x="2009" y="3616"/>
                    <a:pt x="2123" y="3799"/>
                  </a:cubicBezTo>
                  <a:cubicBezTo>
                    <a:pt x="2337" y="4163"/>
                    <a:pt x="2752" y="4326"/>
                    <a:pt x="3142" y="4326"/>
                  </a:cubicBezTo>
                  <a:cubicBezTo>
                    <a:pt x="3168" y="4326"/>
                    <a:pt x="3193" y="4325"/>
                    <a:pt x="3219" y="4324"/>
                  </a:cubicBezTo>
                  <a:cubicBezTo>
                    <a:pt x="3630" y="4301"/>
                    <a:pt x="4018" y="4141"/>
                    <a:pt x="4337" y="3913"/>
                  </a:cubicBezTo>
                  <a:cubicBezTo>
                    <a:pt x="4657" y="3662"/>
                    <a:pt x="4908" y="3365"/>
                    <a:pt x="5159" y="3091"/>
                  </a:cubicBezTo>
                  <a:cubicBezTo>
                    <a:pt x="5182" y="3068"/>
                    <a:pt x="5182" y="3023"/>
                    <a:pt x="5159" y="3000"/>
                  </a:cubicBezTo>
                  <a:cubicBezTo>
                    <a:pt x="5136" y="3000"/>
                    <a:pt x="5113" y="3000"/>
                    <a:pt x="5090" y="3023"/>
                  </a:cubicBezTo>
                  <a:cubicBezTo>
                    <a:pt x="4816" y="3296"/>
                    <a:pt x="4543" y="3548"/>
                    <a:pt x="4246" y="3776"/>
                  </a:cubicBezTo>
                  <a:cubicBezTo>
                    <a:pt x="3926" y="3981"/>
                    <a:pt x="3584" y="4118"/>
                    <a:pt x="3219" y="4118"/>
                  </a:cubicBezTo>
                  <a:cubicBezTo>
                    <a:pt x="3193" y="4120"/>
                    <a:pt x="3167" y="4121"/>
                    <a:pt x="3141" y="4121"/>
                  </a:cubicBezTo>
                  <a:cubicBezTo>
                    <a:pt x="2802" y="4121"/>
                    <a:pt x="2475" y="3981"/>
                    <a:pt x="2306" y="3685"/>
                  </a:cubicBezTo>
                  <a:cubicBezTo>
                    <a:pt x="2123" y="3411"/>
                    <a:pt x="2123" y="2977"/>
                    <a:pt x="2374" y="2772"/>
                  </a:cubicBezTo>
                  <a:lnTo>
                    <a:pt x="2364" y="2761"/>
                  </a:lnTo>
                  <a:lnTo>
                    <a:pt x="2364" y="2761"/>
                  </a:lnTo>
                  <a:cubicBezTo>
                    <a:pt x="2367" y="2757"/>
                    <a:pt x="2371" y="2753"/>
                    <a:pt x="2374" y="2749"/>
                  </a:cubicBezTo>
                  <a:cubicBezTo>
                    <a:pt x="2420" y="2703"/>
                    <a:pt x="2420" y="2657"/>
                    <a:pt x="2374" y="2612"/>
                  </a:cubicBezTo>
                  <a:cubicBezTo>
                    <a:pt x="2351" y="2589"/>
                    <a:pt x="2323" y="2578"/>
                    <a:pt x="2294" y="2578"/>
                  </a:cubicBezTo>
                  <a:cubicBezTo>
                    <a:pt x="2266" y="2578"/>
                    <a:pt x="2237" y="2589"/>
                    <a:pt x="2214" y="2612"/>
                  </a:cubicBezTo>
                  <a:cubicBezTo>
                    <a:pt x="2174" y="2646"/>
                    <a:pt x="2138" y="2686"/>
                    <a:pt x="2107" y="2731"/>
                  </a:cubicBezTo>
                  <a:lnTo>
                    <a:pt x="2107" y="2731"/>
                  </a:lnTo>
                  <a:cubicBezTo>
                    <a:pt x="1857" y="2979"/>
                    <a:pt x="1508" y="3143"/>
                    <a:pt x="1162" y="3143"/>
                  </a:cubicBezTo>
                  <a:cubicBezTo>
                    <a:pt x="1125" y="3143"/>
                    <a:pt x="1087" y="3141"/>
                    <a:pt x="1050" y="3137"/>
                  </a:cubicBezTo>
                  <a:cubicBezTo>
                    <a:pt x="845" y="3114"/>
                    <a:pt x="639" y="3023"/>
                    <a:pt x="502" y="2863"/>
                  </a:cubicBezTo>
                  <a:cubicBezTo>
                    <a:pt x="343" y="2703"/>
                    <a:pt x="274" y="2498"/>
                    <a:pt x="229" y="2269"/>
                  </a:cubicBezTo>
                  <a:cubicBezTo>
                    <a:pt x="183" y="1813"/>
                    <a:pt x="343" y="1356"/>
                    <a:pt x="639" y="1014"/>
                  </a:cubicBezTo>
                  <a:cubicBezTo>
                    <a:pt x="936" y="649"/>
                    <a:pt x="1301" y="375"/>
                    <a:pt x="1689" y="101"/>
                  </a:cubicBezTo>
                  <a:cubicBezTo>
                    <a:pt x="1712" y="78"/>
                    <a:pt x="1712" y="55"/>
                    <a:pt x="1712" y="32"/>
                  </a:cubicBezTo>
                  <a:cubicBezTo>
                    <a:pt x="1696" y="16"/>
                    <a:pt x="1669" y="0"/>
                    <a:pt x="1646"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8" name="Google Shape;3028;p34"/>
            <p:cNvSpPr/>
            <p:nvPr/>
          </p:nvSpPr>
          <p:spPr>
            <a:xfrm>
              <a:off x="7748436" y="2785981"/>
              <a:ext cx="60192" cy="72765"/>
            </a:xfrm>
            <a:custGeom>
              <a:avLst/>
              <a:gdLst/>
              <a:ahLst/>
              <a:cxnLst/>
              <a:rect l="l" t="t" r="r" b="b"/>
              <a:pathLst>
                <a:path w="3356" h="4057" extrusionOk="0">
                  <a:moveTo>
                    <a:pt x="46" y="1"/>
                  </a:moveTo>
                  <a:cubicBezTo>
                    <a:pt x="23" y="1"/>
                    <a:pt x="0" y="23"/>
                    <a:pt x="23" y="46"/>
                  </a:cubicBezTo>
                  <a:cubicBezTo>
                    <a:pt x="160" y="1028"/>
                    <a:pt x="525" y="1964"/>
                    <a:pt x="1027" y="2808"/>
                  </a:cubicBezTo>
                  <a:cubicBezTo>
                    <a:pt x="1279" y="3242"/>
                    <a:pt x="1552" y="3675"/>
                    <a:pt x="2032" y="3949"/>
                  </a:cubicBezTo>
                  <a:cubicBezTo>
                    <a:pt x="2174" y="4021"/>
                    <a:pt x="2344" y="4056"/>
                    <a:pt x="2512" y="4056"/>
                  </a:cubicBezTo>
                  <a:cubicBezTo>
                    <a:pt x="2613" y="4056"/>
                    <a:pt x="2714" y="4043"/>
                    <a:pt x="2808" y="4018"/>
                  </a:cubicBezTo>
                  <a:cubicBezTo>
                    <a:pt x="3059" y="3949"/>
                    <a:pt x="3287" y="3744"/>
                    <a:pt x="3356" y="3493"/>
                  </a:cubicBezTo>
                  <a:cubicBezTo>
                    <a:pt x="3356" y="3470"/>
                    <a:pt x="3333" y="3424"/>
                    <a:pt x="3310" y="3424"/>
                  </a:cubicBezTo>
                  <a:cubicBezTo>
                    <a:pt x="3287" y="3424"/>
                    <a:pt x="3264" y="3424"/>
                    <a:pt x="3241" y="3447"/>
                  </a:cubicBezTo>
                  <a:cubicBezTo>
                    <a:pt x="3173" y="3675"/>
                    <a:pt x="2968" y="3812"/>
                    <a:pt x="2762" y="3858"/>
                  </a:cubicBezTo>
                  <a:cubicBezTo>
                    <a:pt x="2690" y="3872"/>
                    <a:pt x="2618" y="3880"/>
                    <a:pt x="2547" y="3880"/>
                  </a:cubicBezTo>
                  <a:cubicBezTo>
                    <a:pt x="2394" y="3880"/>
                    <a:pt x="2248" y="3845"/>
                    <a:pt x="2123" y="3767"/>
                  </a:cubicBezTo>
                  <a:cubicBezTo>
                    <a:pt x="1712" y="3538"/>
                    <a:pt x="1461" y="3105"/>
                    <a:pt x="1210" y="2717"/>
                  </a:cubicBezTo>
                  <a:cubicBezTo>
                    <a:pt x="708" y="1895"/>
                    <a:pt x="343" y="982"/>
                    <a:pt x="114" y="46"/>
                  </a:cubicBezTo>
                  <a:cubicBezTo>
                    <a:pt x="114" y="1"/>
                    <a:pt x="92" y="1"/>
                    <a:pt x="46"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9" name="Google Shape;3029;p34"/>
            <p:cNvSpPr/>
            <p:nvPr/>
          </p:nvSpPr>
          <p:spPr>
            <a:xfrm>
              <a:off x="7513004" y="2668990"/>
              <a:ext cx="67563" cy="40499"/>
            </a:xfrm>
            <a:custGeom>
              <a:avLst/>
              <a:gdLst/>
              <a:ahLst/>
              <a:cxnLst/>
              <a:rect l="l" t="t" r="r" b="b"/>
              <a:pathLst>
                <a:path w="3767" h="2258" extrusionOk="0">
                  <a:moveTo>
                    <a:pt x="711" y="0"/>
                  </a:moveTo>
                  <a:cubicBezTo>
                    <a:pt x="697" y="0"/>
                    <a:pt x="686" y="6"/>
                    <a:pt x="686" y="17"/>
                  </a:cubicBezTo>
                  <a:cubicBezTo>
                    <a:pt x="366" y="360"/>
                    <a:pt x="24" y="771"/>
                    <a:pt x="24" y="1296"/>
                  </a:cubicBezTo>
                  <a:cubicBezTo>
                    <a:pt x="1" y="1547"/>
                    <a:pt x="92" y="1821"/>
                    <a:pt x="275" y="2003"/>
                  </a:cubicBezTo>
                  <a:cubicBezTo>
                    <a:pt x="480" y="2186"/>
                    <a:pt x="754" y="2254"/>
                    <a:pt x="1005" y="2254"/>
                  </a:cubicBezTo>
                  <a:cubicBezTo>
                    <a:pt x="1047" y="2256"/>
                    <a:pt x="1089" y="2257"/>
                    <a:pt x="1130" y="2257"/>
                  </a:cubicBezTo>
                  <a:cubicBezTo>
                    <a:pt x="1568" y="2257"/>
                    <a:pt x="2003" y="2153"/>
                    <a:pt x="2420" y="2049"/>
                  </a:cubicBezTo>
                  <a:cubicBezTo>
                    <a:pt x="2877" y="1912"/>
                    <a:pt x="3310" y="1729"/>
                    <a:pt x="3721" y="1501"/>
                  </a:cubicBezTo>
                  <a:cubicBezTo>
                    <a:pt x="3744" y="1478"/>
                    <a:pt x="3767" y="1455"/>
                    <a:pt x="3744" y="1433"/>
                  </a:cubicBezTo>
                  <a:cubicBezTo>
                    <a:pt x="3744" y="1416"/>
                    <a:pt x="3721" y="1400"/>
                    <a:pt x="3700" y="1400"/>
                  </a:cubicBezTo>
                  <a:cubicBezTo>
                    <a:pt x="3691" y="1400"/>
                    <a:pt x="3682" y="1403"/>
                    <a:pt x="3676" y="1410"/>
                  </a:cubicBezTo>
                  <a:cubicBezTo>
                    <a:pt x="3242" y="1592"/>
                    <a:pt x="2808" y="1752"/>
                    <a:pt x="2375" y="1843"/>
                  </a:cubicBezTo>
                  <a:cubicBezTo>
                    <a:pt x="1918" y="1957"/>
                    <a:pt x="1439" y="2049"/>
                    <a:pt x="1005" y="2049"/>
                  </a:cubicBezTo>
                  <a:cubicBezTo>
                    <a:pt x="777" y="2049"/>
                    <a:pt x="571" y="1980"/>
                    <a:pt x="434" y="1843"/>
                  </a:cubicBezTo>
                  <a:cubicBezTo>
                    <a:pt x="275" y="1729"/>
                    <a:pt x="206" y="1501"/>
                    <a:pt x="206" y="1296"/>
                  </a:cubicBezTo>
                  <a:cubicBezTo>
                    <a:pt x="183" y="862"/>
                    <a:pt x="480" y="451"/>
                    <a:pt x="754" y="86"/>
                  </a:cubicBezTo>
                  <a:cubicBezTo>
                    <a:pt x="777" y="63"/>
                    <a:pt x="777" y="40"/>
                    <a:pt x="754" y="17"/>
                  </a:cubicBezTo>
                  <a:cubicBezTo>
                    <a:pt x="743" y="6"/>
                    <a:pt x="725" y="0"/>
                    <a:pt x="711"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0" name="Google Shape;3030;p34"/>
            <p:cNvSpPr/>
            <p:nvPr/>
          </p:nvSpPr>
          <p:spPr>
            <a:xfrm>
              <a:off x="7629689" y="3175360"/>
              <a:ext cx="72496" cy="47852"/>
            </a:xfrm>
            <a:custGeom>
              <a:avLst/>
              <a:gdLst/>
              <a:ahLst/>
              <a:cxnLst/>
              <a:rect l="l" t="t" r="r" b="b"/>
              <a:pathLst>
                <a:path w="4042" h="2668" extrusionOk="0">
                  <a:moveTo>
                    <a:pt x="3995" y="0"/>
                  </a:moveTo>
                  <a:cubicBezTo>
                    <a:pt x="3973" y="0"/>
                    <a:pt x="3950" y="23"/>
                    <a:pt x="3927" y="46"/>
                  </a:cubicBezTo>
                  <a:cubicBezTo>
                    <a:pt x="3676" y="845"/>
                    <a:pt x="3151" y="1530"/>
                    <a:pt x="2443" y="1986"/>
                  </a:cubicBezTo>
                  <a:cubicBezTo>
                    <a:pt x="1892" y="2335"/>
                    <a:pt x="1223" y="2522"/>
                    <a:pt x="554" y="2522"/>
                  </a:cubicBezTo>
                  <a:cubicBezTo>
                    <a:pt x="392" y="2522"/>
                    <a:pt x="230" y="2511"/>
                    <a:pt x="69" y="2488"/>
                  </a:cubicBezTo>
                  <a:cubicBezTo>
                    <a:pt x="47" y="2488"/>
                    <a:pt x="24" y="2488"/>
                    <a:pt x="1" y="2534"/>
                  </a:cubicBezTo>
                  <a:cubicBezTo>
                    <a:pt x="1" y="2557"/>
                    <a:pt x="24" y="2580"/>
                    <a:pt x="47" y="2580"/>
                  </a:cubicBezTo>
                  <a:cubicBezTo>
                    <a:pt x="291" y="2639"/>
                    <a:pt x="543" y="2668"/>
                    <a:pt x="795" y="2668"/>
                  </a:cubicBezTo>
                  <a:cubicBezTo>
                    <a:pt x="1415" y="2668"/>
                    <a:pt x="2038" y="2493"/>
                    <a:pt x="2557" y="2169"/>
                  </a:cubicBezTo>
                  <a:cubicBezTo>
                    <a:pt x="3311" y="1689"/>
                    <a:pt x="3858" y="913"/>
                    <a:pt x="4041" y="69"/>
                  </a:cubicBezTo>
                  <a:cubicBezTo>
                    <a:pt x="4041" y="46"/>
                    <a:pt x="4018" y="23"/>
                    <a:pt x="3995"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34"/>
            <p:cNvSpPr/>
            <p:nvPr/>
          </p:nvSpPr>
          <p:spPr>
            <a:xfrm>
              <a:off x="7697655" y="2669977"/>
              <a:ext cx="82719" cy="74397"/>
            </a:xfrm>
            <a:custGeom>
              <a:avLst/>
              <a:gdLst/>
              <a:ahLst/>
              <a:cxnLst/>
              <a:rect l="l" t="t" r="r" b="b"/>
              <a:pathLst>
                <a:path w="4612" h="4148" extrusionOk="0">
                  <a:moveTo>
                    <a:pt x="3869" y="0"/>
                  </a:moveTo>
                  <a:cubicBezTo>
                    <a:pt x="3803" y="0"/>
                    <a:pt x="3737" y="10"/>
                    <a:pt x="3676" y="31"/>
                  </a:cubicBezTo>
                  <a:cubicBezTo>
                    <a:pt x="3470" y="76"/>
                    <a:pt x="3288" y="213"/>
                    <a:pt x="3128" y="328"/>
                  </a:cubicBezTo>
                  <a:cubicBezTo>
                    <a:pt x="1941" y="1218"/>
                    <a:pt x="891" y="2291"/>
                    <a:pt x="1" y="3477"/>
                  </a:cubicBezTo>
                  <a:lnTo>
                    <a:pt x="206" y="4048"/>
                  </a:lnTo>
                  <a:cubicBezTo>
                    <a:pt x="638" y="4114"/>
                    <a:pt x="1076" y="4148"/>
                    <a:pt x="1515" y="4148"/>
                  </a:cubicBezTo>
                  <a:cubicBezTo>
                    <a:pt x="2284" y="4148"/>
                    <a:pt x="3057" y="4046"/>
                    <a:pt x="3813" y="3843"/>
                  </a:cubicBezTo>
                  <a:cubicBezTo>
                    <a:pt x="4018" y="3797"/>
                    <a:pt x="4224" y="3729"/>
                    <a:pt x="4383" y="3569"/>
                  </a:cubicBezTo>
                  <a:cubicBezTo>
                    <a:pt x="4543" y="3432"/>
                    <a:pt x="4612" y="3181"/>
                    <a:pt x="4498" y="2998"/>
                  </a:cubicBezTo>
                  <a:cubicBezTo>
                    <a:pt x="4405" y="2853"/>
                    <a:pt x="4245" y="2807"/>
                    <a:pt x="4069" y="2807"/>
                  </a:cubicBezTo>
                  <a:cubicBezTo>
                    <a:pt x="3939" y="2807"/>
                    <a:pt x="3802" y="2832"/>
                    <a:pt x="3676" y="2861"/>
                  </a:cubicBezTo>
                  <a:cubicBezTo>
                    <a:pt x="2649" y="3135"/>
                    <a:pt x="1622" y="3386"/>
                    <a:pt x="594" y="3660"/>
                  </a:cubicBezTo>
                  <a:cubicBezTo>
                    <a:pt x="1827" y="3044"/>
                    <a:pt x="2968" y="2245"/>
                    <a:pt x="3950" y="1263"/>
                  </a:cubicBezTo>
                  <a:cubicBezTo>
                    <a:pt x="4087" y="1104"/>
                    <a:pt x="4246" y="967"/>
                    <a:pt x="4315" y="761"/>
                  </a:cubicBezTo>
                  <a:cubicBezTo>
                    <a:pt x="4406" y="579"/>
                    <a:pt x="4383" y="328"/>
                    <a:pt x="4269" y="168"/>
                  </a:cubicBezTo>
                  <a:cubicBezTo>
                    <a:pt x="4173" y="56"/>
                    <a:pt x="4022" y="0"/>
                    <a:pt x="3869"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34"/>
            <p:cNvSpPr/>
            <p:nvPr/>
          </p:nvSpPr>
          <p:spPr>
            <a:xfrm>
              <a:off x="7600629" y="2895439"/>
              <a:ext cx="109371" cy="107667"/>
            </a:xfrm>
            <a:custGeom>
              <a:avLst/>
              <a:gdLst/>
              <a:ahLst/>
              <a:cxnLst/>
              <a:rect l="l" t="t" r="r" b="b"/>
              <a:pathLst>
                <a:path w="6098" h="6003" extrusionOk="0">
                  <a:moveTo>
                    <a:pt x="2292" y="0"/>
                  </a:moveTo>
                  <a:cubicBezTo>
                    <a:pt x="2198" y="0"/>
                    <a:pt x="2104" y="12"/>
                    <a:pt x="2009" y="39"/>
                  </a:cubicBezTo>
                  <a:cubicBezTo>
                    <a:pt x="0" y="609"/>
                    <a:pt x="3059" y="4398"/>
                    <a:pt x="3561" y="4900"/>
                  </a:cubicBezTo>
                  <a:cubicBezTo>
                    <a:pt x="3865" y="5218"/>
                    <a:pt x="4882" y="6003"/>
                    <a:pt x="5506" y="6003"/>
                  </a:cubicBezTo>
                  <a:cubicBezTo>
                    <a:pt x="5868" y="6003"/>
                    <a:pt x="6098" y="5739"/>
                    <a:pt x="5981" y="4969"/>
                  </a:cubicBezTo>
                  <a:cubicBezTo>
                    <a:pt x="5981" y="4969"/>
                    <a:pt x="4179" y="0"/>
                    <a:pt x="2292"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3" name="Google Shape;3033;p34"/>
            <p:cNvSpPr/>
            <p:nvPr/>
          </p:nvSpPr>
          <p:spPr>
            <a:xfrm>
              <a:off x="7308513" y="2832638"/>
              <a:ext cx="148399" cy="68568"/>
            </a:xfrm>
            <a:custGeom>
              <a:avLst/>
              <a:gdLst/>
              <a:ahLst/>
              <a:cxnLst/>
              <a:rect l="l" t="t" r="r" b="b"/>
              <a:pathLst>
                <a:path w="8274" h="3823" extrusionOk="0">
                  <a:moveTo>
                    <a:pt x="5912" y="1"/>
                  </a:moveTo>
                  <a:cubicBezTo>
                    <a:pt x="4032" y="1"/>
                    <a:pt x="901" y="2490"/>
                    <a:pt x="901" y="2490"/>
                  </a:cubicBezTo>
                  <a:cubicBezTo>
                    <a:pt x="0" y="3571"/>
                    <a:pt x="897" y="3822"/>
                    <a:pt x="1811" y="3822"/>
                  </a:cubicBezTo>
                  <a:cubicBezTo>
                    <a:pt x="2286" y="3822"/>
                    <a:pt x="2767" y="3754"/>
                    <a:pt x="3001" y="3699"/>
                  </a:cubicBezTo>
                  <a:cubicBezTo>
                    <a:pt x="3686" y="3540"/>
                    <a:pt x="8274" y="1896"/>
                    <a:pt x="6881" y="367"/>
                  </a:cubicBezTo>
                  <a:cubicBezTo>
                    <a:pt x="6638" y="108"/>
                    <a:pt x="6302" y="1"/>
                    <a:pt x="5912" y="1"/>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4" name="Google Shape;3034;p34"/>
            <p:cNvSpPr/>
            <p:nvPr/>
          </p:nvSpPr>
          <p:spPr>
            <a:xfrm>
              <a:off x="7426203" y="3017309"/>
              <a:ext cx="61429" cy="61429"/>
            </a:xfrm>
            <a:custGeom>
              <a:avLst/>
              <a:gdLst/>
              <a:ahLst/>
              <a:cxnLst/>
              <a:rect l="l" t="t" r="r" b="b"/>
              <a:pathLst>
                <a:path w="3425" h="3425" extrusionOk="0">
                  <a:moveTo>
                    <a:pt x="1462" y="0"/>
                  </a:moveTo>
                  <a:cubicBezTo>
                    <a:pt x="1185" y="0"/>
                    <a:pt x="929" y="172"/>
                    <a:pt x="708" y="663"/>
                  </a:cubicBezTo>
                  <a:cubicBezTo>
                    <a:pt x="1" y="2261"/>
                    <a:pt x="2260" y="3425"/>
                    <a:pt x="2260" y="3425"/>
                  </a:cubicBezTo>
                  <a:lnTo>
                    <a:pt x="3425" y="914"/>
                  </a:lnTo>
                  <a:cubicBezTo>
                    <a:pt x="2781" y="835"/>
                    <a:pt x="2072" y="0"/>
                    <a:pt x="1462"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5" name="Google Shape;3035;p34"/>
            <p:cNvSpPr/>
            <p:nvPr/>
          </p:nvSpPr>
          <p:spPr>
            <a:xfrm>
              <a:off x="7433988" y="2945252"/>
              <a:ext cx="81479" cy="134566"/>
            </a:xfrm>
            <a:custGeom>
              <a:avLst/>
              <a:gdLst/>
              <a:ahLst/>
              <a:cxnLst/>
              <a:rect l="l" t="t" r="r" b="b"/>
              <a:pathLst>
                <a:path w="4543" h="7503" extrusionOk="0">
                  <a:moveTo>
                    <a:pt x="4474" y="1"/>
                  </a:moveTo>
                  <a:cubicBezTo>
                    <a:pt x="4451" y="1"/>
                    <a:pt x="4429" y="23"/>
                    <a:pt x="4406" y="69"/>
                  </a:cubicBezTo>
                  <a:cubicBezTo>
                    <a:pt x="4269" y="1051"/>
                    <a:pt x="4086" y="2032"/>
                    <a:pt x="3858" y="2991"/>
                  </a:cubicBezTo>
                  <a:cubicBezTo>
                    <a:pt x="3721" y="3447"/>
                    <a:pt x="3584" y="3949"/>
                    <a:pt x="3379" y="4360"/>
                  </a:cubicBezTo>
                  <a:cubicBezTo>
                    <a:pt x="3292" y="4556"/>
                    <a:pt x="3142" y="4773"/>
                    <a:pt x="3030" y="4773"/>
                  </a:cubicBezTo>
                  <a:cubicBezTo>
                    <a:pt x="3024" y="4773"/>
                    <a:pt x="3019" y="4772"/>
                    <a:pt x="3013" y="4771"/>
                  </a:cubicBezTo>
                  <a:cubicBezTo>
                    <a:pt x="2808" y="4771"/>
                    <a:pt x="2580" y="4634"/>
                    <a:pt x="2374" y="4520"/>
                  </a:cubicBezTo>
                  <a:cubicBezTo>
                    <a:pt x="2169" y="4383"/>
                    <a:pt x="1963" y="4246"/>
                    <a:pt x="1758" y="4132"/>
                  </a:cubicBezTo>
                  <a:cubicBezTo>
                    <a:pt x="1547" y="4005"/>
                    <a:pt x="1316" y="3878"/>
                    <a:pt x="1029" y="3878"/>
                  </a:cubicBezTo>
                  <a:cubicBezTo>
                    <a:pt x="1006" y="3878"/>
                    <a:pt x="983" y="3879"/>
                    <a:pt x="959" y="3881"/>
                  </a:cubicBezTo>
                  <a:cubicBezTo>
                    <a:pt x="640" y="3904"/>
                    <a:pt x="411" y="4155"/>
                    <a:pt x="274" y="4383"/>
                  </a:cubicBezTo>
                  <a:cubicBezTo>
                    <a:pt x="229" y="4497"/>
                    <a:pt x="160" y="4611"/>
                    <a:pt x="115" y="4748"/>
                  </a:cubicBezTo>
                  <a:lnTo>
                    <a:pt x="46" y="4931"/>
                  </a:lnTo>
                  <a:cubicBezTo>
                    <a:pt x="46" y="4999"/>
                    <a:pt x="46" y="5068"/>
                    <a:pt x="23" y="5136"/>
                  </a:cubicBezTo>
                  <a:cubicBezTo>
                    <a:pt x="0" y="5273"/>
                    <a:pt x="23" y="5410"/>
                    <a:pt x="46" y="5547"/>
                  </a:cubicBezTo>
                  <a:cubicBezTo>
                    <a:pt x="69" y="5661"/>
                    <a:pt x="92" y="5798"/>
                    <a:pt x="160" y="5935"/>
                  </a:cubicBezTo>
                  <a:cubicBezTo>
                    <a:pt x="252" y="6163"/>
                    <a:pt x="411" y="6392"/>
                    <a:pt x="571" y="6574"/>
                  </a:cubicBezTo>
                  <a:cubicBezTo>
                    <a:pt x="913" y="6962"/>
                    <a:pt x="1347" y="7259"/>
                    <a:pt x="1781" y="7487"/>
                  </a:cubicBezTo>
                  <a:cubicBezTo>
                    <a:pt x="1800" y="7497"/>
                    <a:pt x="1815" y="7502"/>
                    <a:pt x="1827" y="7502"/>
                  </a:cubicBezTo>
                  <a:cubicBezTo>
                    <a:pt x="1845" y="7502"/>
                    <a:pt x="1859" y="7491"/>
                    <a:pt x="1872" y="7464"/>
                  </a:cubicBezTo>
                  <a:cubicBezTo>
                    <a:pt x="1895" y="7442"/>
                    <a:pt x="1872" y="7396"/>
                    <a:pt x="1849" y="7396"/>
                  </a:cubicBezTo>
                  <a:cubicBezTo>
                    <a:pt x="1416" y="7145"/>
                    <a:pt x="1028" y="6825"/>
                    <a:pt x="731" y="6437"/>
                  </a:cubicBezTo>
                  <a:cubicBezTo>
                    <a:pt x="434" y="6072"/>
                    <a:pt x="206" y="5616"/>
                    <a:pt x="274" y="5159"/>
                  </a:cubicBezTo>
                  <a:cubicBezTo>
                    <a:pt x="343" y="4748"/>
                    <a:pt x="594" y="4200"/>
                    <a:pt x="982" y="4178"/>
                  </a:cubicBezTo>
                  <a:cubicBezTo>
                    <a:pt x="1003" y="4175"/>
                    <a:pt x="1024" y="4174"/>
                    <a:pt x="1046" y="4174"/>
                  </a:cubicBezTo>
                  <a:cubicBezTo>
                    <a:pt x="1230" y="4174"/>
                    <a:pt x="1414" y="4260"/>
                    <a:pt x="1598" y="4383"/>
                  </a:cubicBezTo>
                  <a:cubicBezTo>
                    <a:pt x="1804" y="4497"/>
                    <a:pt x="2009" y="4634"/>
                    <a:pt x="2237" y="4771"/>
                  </a:cubicBezTo>
                  <a:cubicBezTo>
                    <a:pt x="2443" y="4908"/>
                    <a:pt x="2694" y="5045"/>
                    <a:pt x="2991" y="5068"/>
                  </a:cubicBezTo>
                  <a:cubicBezTo>
                    <a:pt x="3196" y="5068"/>
                    <a:pt x="3333" y="4931"/>
                    <a:pt x="3424" y="4840"/>
                  </a:cubicBezTo>
                  <a:cubicBezTo>
                    <a:pt x="3516" y="4725"/>
                    <a:pt x="3584" y="4611"/>
                    <a:pt x="3630" y="4497"/>
                  </a:cubicBezTo>
                  <a:cubicBezTo>
                    <a:pt x="3858" y="4018"/>
                    <a:pt x="3972" y="3538"/>
                    <a:pt x="4086" y="3036"/>
                  </a:cubicBezTo>
                  <a:cubicBezTo>
                    <a:pt x="4314" y="2055"/>
                    <a:pt x="4451" y="1073"/>
                    <a:pt x="4543" y="69"/>
                  </a:cubicBezTo>
                  <a:cubicBezTo>
                    <a:pt x="4543" y="46"/>
                    <a:pt x="4520" y="23"/>
                    <a:pt x="447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6" name="Google Shape;3036;p34"/>
            <p:cNvSpPr/>
            <p:nvPr/>
          </p:nvSpPr>
          <p:spPr>
            <a:xfrm>
              <a:off x="7438490" y="3086011"/>
              <a:ext cx="85589" cy="55062"/>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7" name="Google Shape;3037;p34"/>
            <p:cNvSpPr/>
            <p:nvPr/>
          </p:nvSpPr>
          <p:spPr>
            <a:xfrm>
              <a:off x="7444620" y="3090949"/>
              <a:ext cx="33181" cy="24891"/>
            </a:xfrm>
            <a:custGeom>
              <a:avLst/>
              <a:gdLst/>
              <a:ahLst/>
              <a:cxnLst/>
              <a:rect l="l" t="t" r="r" b="b"/>
              <a:pathLst>
                <a:path w="1850" h="2092" extrusionOk="0">
                  <a:moveTo>
                    <a:pt x="1416" y="1"/>
                  </a:moveTo>
                  <a:lnTo>
                    <a:pt x="1" y="571"/>
                  </a:lnTo>
                  <a:cubicBezTo>
                    <a:pt x="1" y="571"/>
                    <a:pt x="229" y="1895"/>
                    <a:pt x="549" y="2032"/>
                  </a:cubicBezTo>
                  <a:cubicBezTo>
                    <a:pt x="644" y="2073"/>
                    <a:pt x="771" y="2091"/>
                    <a:pt x="908" y="2091"/>
                  </a:cubicBezTo>
                  <a:cubicBezTo>
                    <a:pt x="1232" y="2091"/>
                    <a:pt x="1614" y="1987"/>
                    <a:pt x="1758" y="1827"/>
                  </a:cubicBezTo>
                  <a:cubicBezTo>
                    <a:pt x="1850" y="1736"/>
                    <a:pt x="1416" y="1"/>
                    <a:pt x="14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8" name="Google Shape;3038;p34"/>
            <p:cNvSpPr/>
            <p:nvPr/>
          </p:nvSpPr>
          <p:spPr>
            <a:xfrm>
              <a:off x="7481069" y="3084701"/>
              <a:ext cx="30724" cy="23273"/>
            </a:xfrm>
            <a:custGeom>
              <a:avLst/>
              <a:gdLst/>
              <a:ahLst/>
              <a:cxnLst/>
              <a:rect l="l" t="t" r="r" b="b"/>
              <a:pathLst>
                <a:path w="1713" h="1956" extrusionOk="0">
                  <a:moveTo>
                    <a:pt x="1301" y="1"/>
                  </a:moveTo>
                  <a:lnTo>
                    <a:pt x="0" y="549"/>
                  </a:lnTo>
                  <a:cubicBezTo>
                    <a:pt x="0" y="549"/>
                    <a:pt x="206" y="1781"/>
                    <a:pt x="503" y="1895"/>
                  </a:cubicBezTo>
                  <a:cubicBezTo>
                    <a:pt x="592" y="1937"/>
                    <a:pt x="713" y="1955"/>
                    <a:pt x="843" y="1955"/>
                  </a:cubicBezTo>
                  <a:cubicBezTo>
                    <a:pt x="1143" y="1955"/>
                    <a:pt x="1493" y="1856"/>
                    <a:pt x="1621" y="1713"/>
                  </a:cubicBezTo>
                  <a:cubicBezTo>
                    <a:pt x="1712" y="1621"/>
                    <a:pt x="1301" y="1"/>
                    <a:pt x="13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9" name="Google Shape;3039;p34"/>
            <p:cNvSpPr/>
            <p:nvPr/>
          </p:nvSpPr>
          <p:spPr>
            <a:xfrm>
              <a:off x="7420068" y="2585758"/>
              <a:ext cx="291507" cy="144955"/>
            </a:xfrm>
            <a:custGeom>
              <a:avLst/>
              <a:gdLst/>
              <a:ahLst/>
              <a:cxnLst/>
              <a:rect l="l" t="t" r="r" b="b"/>
              <a:pathLst>
                <a:path w="16253" h="8082" fill="none" extrusionOk="0">
                  <a:moveTo>
                    <a:pt x="16252" y="8081"/>
                  </a:moveTo>
                  <a:cubicBezTo>
                    <a:pt x="15271" y="5639"/>
                    <a:pt x="13490" y="3516"/>
                    <a:pt x="11276" y="2101"/>
                  </a:cubicBezTo>
                  <a:cubicBezTo>
                    <a:pt x="9062" y="686"/>
                    <a:pt x="6391" y="1"/>
                    <a:pt x="3744" y="138"/>
                  </a:cubicBezTo>
                  <a:cubicBezTo>
                    <a:pt x="2739" y="184"/>
                    <a:pt x="1644" y="412"/>
                    <a:pt x="913" y="1119"/>
                  </a:cubicBezTo>
                  <a:cubicBezTo>
                    <a:pt x="183" y="1827"/>
                    <a:pt x="0" y="3174"/>
                    <a:pt x="776" y="3836"/>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0" name="Google Shape;3040;p34"/>
            <p:cNvSpPr/>
            <p:nvPr/>
          </p:nvSpPr>
          <p:spPr>
            <a:xfrm>
              <a:off x="7180545" y="3540128"/>
              <a:ext cx="1451259" cy="807371"/>
            </a:xfrm>
            <a:custGeom>
              <a:avLst/>
              <a:gdLst/>
              <a:ahLst/>
              <a:cxnLst/>
              <a:rect l="l" t="t" r="r" b="b"/>
              <a:pathLst>
                <a:path w="80915" h="45015" extrusionOk="0">
                  <a:moveTo>
                    <a:pt x="14857" y="0"/>
                  </a:moveTo>
                  <a:cubicBezTo>
                    <a:pt x="14431" y="0"/>
                    <a:pt x="14024" y="84"/>
                    <a:pt x="13650" y="322"/>
                  </a:cubicBezTo>
                  <a:cubicBezTo>
                    <a:pt x="12075" y="1304"/>
                    <a:pt x="12007" y="4910"/>
                    <a:pt x="11413" y="6713"/>
                  </a:cubicBezTo>
                  <a:cubicBezTo>
                    <a:pt x="7853" y="17669"/>
                    <a:pt x="3904" y="27964"/>
                    <a:pt x="663" y="39011"/>
                  </a:cubicBezTo>
                  <a:cubicBezTo>
                    <a:pt x="343" y="40175"/>
                    <a:pt x="1" y="41385"/>
                    <a:pt x="183" y="42595"/>
                  </a:cubicBezTo>
                  <a:cubicBezTo>
                    <a:pt x="389" y="43782"/>
                    <a:pt x="1302" y="44968"/>
                    <a:pt x="2466" y="45014"/>
                  </a:cubicBezTo>
                  <a:lnTo>
                    <a:pt x="79136" y="3883"/>
                  </a:lnTo>
                  <a:cubicBezTo>
                    <a:pt x="79172" y="3890"/>
                    <a:pt x="79208" y="3893"/>
                    <a:pt x="79243" y="3893"/>
                  </a:cubicBezTo>
                  <a:cubicBezTo>
                    <a:pt x="80156" y="3893"/>
                    <a:pt x="80914" y="1709"/>
                    <a:pt x="80277" y="984"/>
                  </a:cubicBezTo>
                  <a:cubicBezTo>
                    <a:pt x="80023" y="705"/>
                    <a:pt x="79656" y="617"/>
                    <a:pt x="79245" y="617"/>
                  </a:cubicBezTo>
                  <a:cubicBezTo>
                    <a:pt x="78547" y="617"/>
                    <a:pt x="77722" y="870"/>
                    <a:pt x="77104" y="870"/>
                  </a:cubicBezTo>
                  <a:cubicBezTo>
                    <a:pt x="69001" y="802"/>
                    <a:pt x="60876" y="756"/>
                    <a:pt x="52773" y="710"/>
                  </a:cubicBezTo>
                  <a:cubicBezTo>
                    <a:pt x="41177" y="619"/>
                    <a:pt x="29605" y="550"/>
                    <a:pt x="18010" y="482"/>
                  </a:cubicBezTo>
                  <a:cubicBezTo>
                    <a:pt x="16968" y="466"/>
                    <a:pt x="15859" y="0"/>
                    <a:pt x="148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1" name="Google Shape;3041;p34"/>
            <p:cNvSpPr/>
            <p:nvPr/>
          </p:nvSpPr>
          <p:spPr>
            <a:xfrm>
              <a:off x="7189963" y="3556272"/>
              <a:ext cx="1492224" cy="787947"/>
            </a:xfrm>
            <a:custGeom>
              <a:avLst/>
              <a:gdLst/>
              <a:ahLst/>
              <a:cxnLst/>
              <a:rect l="l" t="t" r="r" b="b"/>
              <a:pathLst>
                <a:path w="83199" h="43932" extrusionOk="0">
                  <a:moveTo>
                    <a:pt x="23341" y="1"/>
                  </a:moveTo>
                  <a:cubicBezTo>
                    <a:pt x="20533" y="1"/>
                    <a:pt x="17488" y="108"/>
                    <a:pt x="15613" y="586"/>
                  </a:cubicBezTo>
                  <a:cubicBezTo>
                    <a:pt x="12486" y="1362"/>
                    <a:pt x="12098" y="6955"/>
                    <a:pt x="11002" y="10036"/>
                  </a:cubicBezTo>
                  <a:cubicBezTo>
                    <a:pt x="7738" y="19349"/>
                    <a:pt x="4452" y="28684"/>
                    <a:pt x="1187" y="37997"/>
                  </a:cubicBezTo>
                  <a:cubicBezTo>
                    <a:pt x="480" y="40028"/>
                    <a:pt x="1" y="42790"/>
                    <a:pt x="1804" y="43931"/>
                  </a:cubicBezTo>
                  <a:lnTo>
                    <a:pt x="74502" y="18002"/>
                  </a:lnTo>
                  <a:lnTo>
                    <a:pt x="81738" y="5288"/>
                  </a:lnTo>
                  <a:cubicBezTo>
                    <a:pt x="82286" y="4307"/>
                    <a:pt x="83199" y="2230"/>
                    <a:pt x="82742" y="1203"/>
                  </a:cubicBezTo>
                  <a:cubicBezTo>
                    <a:pt x="82484" y="655"/>
                    <a:pt x="81944" y="505"/>
                    <a:pt x="81310" y="505"/>
                  </a:cubicBezTo>
                  <a:cubicBezTo>
                    <a:pt x="80545" y="505"/>
                    <a:pt x="79642" y="723"/>
                    <a:pt x="78930" y="723"/>
                  </a:cubicBezTo>
                  <a:cubicBezTo>
                    <a:pt x="61058" y="472"/>
                    <a:pt x="43186" y="244"/>
                    <a:pt x="25314" y="16"/>
                  </a:cubicBezTo>
                  <a:cubicBezTo>
                    <a:pt x="24683" y="7"/>
                    <a:pt x="24019" y="1"/>
                    <a:pt x="233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2" name="Google Shape;3042;p34"/>
            <p:cNvSpPr/>
            <p:nvPr/>
          </p:nvSpPr>
          <p:spPr>
            <a:xfrm>
              <a:off x="7196922" y="3574677"/>
              <a:ext cx="1525799" cy="781418"/>
            </a:xfrm>
            <a:custGeom>
              <a:avLst/>
              <a:gdLst/>
              <a:ahLst/>
              <a:cxnLst/>
              <a:rect l="l" t="t" r="r" b="b"/>
              <a:pathLst>
                <a:path w="85071" h="43568" extrusionOk="0">
                  <a:moveTo>
                    <a:pt x="59145" y="1"/>
                  </a:moveTo>
                  <a:cubicBezTo>
                    <a:pt x="52347" y="1"/>
                    <a:pt x="44926" y="50"/>
                    <a:pt x="39739" y="62"/>
                  </a:cubicBezTo>
                  <a:cubicBezTo>
                    <a:pt x="38764" y="65"/>
                    <a:pt x="37758" y="66"/>
                    <a:pt x="36737" y="66"/>
                  </a:cubicBezTo>
                  <a:cubicBezTo>
                    <a:pt x="35638" y="66"/>
                    <a:pt x="34522" y="65"/>
                    <a:pt x="33407" y="65"/>
                  </a:cubicBezTo>
                  <a:cubicBezTo>
                    <a:pt x="25770" y="65"/>
                    <a:pt x="18190" y="99"/>
                    <a:pt x="16640" y="633"/>
                  </a:cubicBezTo>
                  <a:cubicBezTo>
                    <a:pt x="14654" y="1318"/>
                    <a:pt x="13080" y="7777"/>
                    <a:pt x="11915" y="12000"/>
                  </a:cubicBezTo>
                  <a:cubicBezTo>
                    <a:pt x="10751" y="16246"/>
                    <a:pt x="5159" y="28023"/>
                    <a:pt x="2580" y="33319"/>
                  </a:cubicBezTo>
                  <a:cubicBezTo>
                    <a:pt x="1" y="38592"/>
                    <a:pt x="2694" y="43567"/>
                    <a:pt x="2694" y="43567"/>
                  </a:cubicBezTo>
                  <a:lnTo>
                    <a:pt x="79729" y="11064"/>
                  </a:lnTo>
                  <a:cubicBezTo>
                    <a:pt x="79729" y="11064"/>
                    <a:pt x="85071" y="3075"/>
                    <a:pt x="83906" y="1478"/>
                  </a:cubicBezTo>
                  <a:cubicBezTo>
                    <a:pt x="82993" y="245"/>
                    <a:pt x="79935" y="382"/>
                    <a:pt x="72585" y="131"/>
                  </a:cubicBezTo>
                  <a:cubicBezTo>
                    <a:pt x="69399" y="31"/>
                    <a:pt x="64463" y="1"/>
                    <a:pt x="591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3" name="Google Shape;3043;p34"/>
            <p:cNvSpPr/>
            <p:nvPr/>
          </p:nvSpPr>
          <p:spPr>
            <a:xfrm>
              <a:off x="7170303" y="3588417"/>
              <a:ext cx="1535628" cy="786512"/>
            </a:xfrm>
            <a:custGeom>
              <a:avLst/>
              <a:gdLst/>
              <a:ahLst/>
              <a:cxnLst/>
              <a:rect l="l" t="t" r="r" b="b"/>
              <a:pathLst>
                <a:path w="85619" h="43852" extrusionOk="0">
                  <a:moveTo>
                    <a:pt x="60956" y="0"/>
                  </a:moveTo>
                  <a:cubicBezTo>
                    <a:pt x="50044" y="0"/>
                    <a:pt x="37069" y="50"/>
                    <a:pt x="37069" y="50"/>
                  </a:cubicBezTo>
                  <a:cubicBezTo>
                    <a:pt x="36165" y="41"/>
                    <a:pt x="35308" y="37"/>
                    <a:pt x="34494" y="37"/>
                  </a:cubicBezTo>
                  <a:cubicBezTo>
                    <a:pt x="24336" y="37"/>
                    <a:pt x="20981" y="730"/>
                    <a:pt x="18741" y="2949"/>
                  </a:cubicBezTo>
                  <a:cubicBezTo>
                    <a:pt x="15408" y="6304"/>
                    <a:pt x="4794" y="30544"/>
                    <a:pt x="846" y="39674"/>
                  </a:cubicBezTo>
                  <a:cubicBezTo>
                    <a:pt x="1" y="41637"/>
                    <a:pt x="1462" y="43851"/>
                    <a:pt x="3585" y="43851"/>
                  </a:cubicBezTo>
                  <a:lnTo>
                    <a:pt x="66035" y="43395"/>
                  </a:lnTo>
                  <a:cubicBezTo>
                    <a:pt x="67153" y="43395"/>
                    <a:pt x="68157" y="42756"/>
                    <a:pt x="68637" y="41751"/>
                  </a:cubicBezTo>
                  <a:cubicBezTo>
                    <a:pt x="71809" y="35223"/>
                    <a:pt x="83473" y="11051"/>
                    <a:pt x="84477" y="6327"/>
                  </a:cubicBezTo>
                  <a:cubicBezTo>
                    <a:pt x="85619" y="871"/>
                    <a:pt x="78041" y="301"/>
                    <a:pt x="75576" y="95"/>
                  </a:cubicBezTo>
                  <a:cubicBezTo>
                    <a:pt x="74590" y="22"/>
                    <a:pt x="68231" y="0"/>
                    <a:pt x="60956" y="0"/>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4" name="Google Shape;3044;p34"/>
            <p:cNvSpPr/>
            <p:nvPr/>
          </p:nvSpPr>
          <p:spPr>
            <a:xfrm>
              <a:off x="8301583" y="4200334"/>
              <a:ext cx="711415" cy="168128"/>
            </a:xfrm>
            <a:custGeom>
              <a:avLst/>
              <a:gdLst/>
              <a:ahLst/>
              <a:cxnLst/>
              <a:rect l="l" t="t" r="r" b="b"/>
              <a:pathLst>
                <a:path w="39665" h="9374" extrusionOk="0">
                  <a:moveTo>
                    <a:pt x="7641" y="1"/>
                  </a:moveTo>
                  <a:cubicBezTo>
                    <a:pt x="4870" y="1"/>
                    <a:pt x="2435" y="550"/>
                    <a:pt x="297" y="1658"/>
                  </a:cubicBezTo>
                  <a:cubicBezTo>
                    <a:pt x="92" y="1772"/>
                    <a:pt x="0" y="2046"/>
                    <a:pt x="114" y="2252"/>
                  </a:cubicBezTo>
                  <a:lnTo>
                    <a:pt x="2397" y="6337"/>
                  </a:lnTo>
                  <a:cubicBezTo>
                    <a:pt x="2474" y="6476"/>
                    <a:pt x="2613" y="6552"/>
                    <a:pt x="2759" y="6552"/>
                  </a:cubicBezTo>
                  <a:cubicBezTo>
                    <a:pt x="2829" y="6552"/>
                    <a:pt x="2901" y="6534"/>
                    <a:pt x="2968" y="6497"/>
                  </a:cubicBezTo>
                  <a:cubicBezTo>
                    <a:pt x="4292" y="5841"/>
                    <a:pt x="5855" y="5515"/>
                    <a:pt x="7681" y="5515"/>
                  </a:cubicBezTo>
                  <a:cubicBezTo>
                    <a:pt x="9287" y="5515"/>
                    <a:pt x="11096" y="5767"/>
                    <a:pt x="13125" y="6269"/>
                  </a:cubicBezTo>
                  <a:cubicBezTo>
                    <a:pt x="14380" y="6589"/>
                    <a:pt x="15613" y="6954"/>
                    <a:pt x="16914" y="7342"/>
                  </a:cubicBezTo>
                  <a:cubicBezTo>
                    <a:pt x="19835" y="8209"/>
                    <a:pt x="22871" y="9099"/>
                    <a:pt x="26112" y="9328"/>
                  </a:cubicBezTo>
                  <a:cubicBezTo>
                    <a:pt x="26523" y="9350"/>
                    <a:pt x="26980" y="9373"/>
                    <a:pt x="27413" y="9373"/>
                  </a:cubicBezTo>
                  <a:cubicBezTo>
                    <a:pt x="31636" y="9373"/>
                    <a:pt x="36589" y="7958"/>
                    <a:pt x="39442" y="3986"/>
                  </a:cubicBezTo>
                  <a:cubicBezTo>
                    <a:pt x="39665" y="3720"/>
                    <a:pt x="39454" y="3324"/>
                    <a:pt x="39106" y="3324"/>
                  </a:cubicBezTo>
                  <a:cubicBezTo>
                    <a:pt x="39097" y="3324"/>
                    <a:pt x="39087" y="3324"/>
                    <a:pt x="39077" y="3324"/>
                  </a:cubicBezTo>
                  <a:lnTo>
                    <a:pt x="36772" y="3461"/>
                  </a:lnTo>
                  <a:cubicBezTo>
                    <a:pt x="36756" y="3463"/>
                    <a:pt x="36741" y="3464"/>
                    <a:pt x="36725" y="3464"/>
                  </a:cubicBezTo>
                  <a:cubicBezTo>
                    <a:pt x="36559" y="3464"/>
                    <a:pt x="36401" y="3355"/>
                    <a:pt x="36338" y="3188"/>
                  </a:cubicBezTo>
                  <a:lnTo>
                    <a:pt x="35516" y="1110"/>
                  </a:lnTo>
                  <a:cubicBezTo>
                    <a:pt x="35437" y="938"/>
                    <a:pt x="35272" y="842"/>
                    <a:pt x="35108" y="842"/>
                  </a:cubicBezTo>
                  <a:cubicBezTo>
                    <a:pt x="34990" y="842"/>
                    <a:pt x="34872" y="891"/>
                    <a:pt x="34786" y="996"/>
                  </a:cubicBezTo>
                  <a:cubicBezTo>
                    <a:pt x="33070" y="3121"/>
                    <a:pt x="29964" y="3856"/>
                    <a:pt x="27384" y="3856"/>
                  </a:cubicBezTo>
                  <a:cubicBezTo>
                    <a:pt x="27081" y="3856"/>
                    <a:pt x="26786" y="3846"/>
                    <a:pt x="26500" y="3827"/>
                  </a:cubicBezTo>
                  <a:cubicBezTo>
                    <a:pt x="23853" y="3644"/>
                    <a:pt x="21251" y="2868"/>
                    <a:pt x="18466" y="2046"/>
                  </a:cubicBezTo>
                  <a:cubicBezTo>
                    <a:pt x="17165" y="1658"/>
                    <a:pt x="15818" y="1247"/>
                    <a:pt x="14472" y="928"/>
                  </a:cubicBezTo>
                  <a:cubicBezTo>
                    <a:pt x="11994" y="311"/>
                    <a:pt x="9723" y="1"/>
                    <a:pt x="7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5" name="Google Shape;3045;p34"/>
            <p:cNvSpPr/>
            <p:nvPr/>
          </p:nvSpPr>
          <p:spPr>
            <a:xfrm>
              <a:off x="7199452" y="3603969"/>
              <a:ext cx="1506020" cy="770936"/>
            </a:xfrm>
            <a:custGeom>
              <a:avLst/>
              <a:gdLst/>
              <a:ahLst/>
              <a:cxnLst/>
              <a:rect l="l" t="t" r="r" b="b"/>
              <a:pathLst>
                <a:path w="83971" h="42985" extrusionOk="0">
                  <a:moveTo>
                    <a:pt x="59791" y="1"/>
                  </a:moveTo>
                  <a:cubicBezTo>
                    <a:pt x="49086" y="1"/>
                    <a:pt x="36357" y="50"/>
                    <a:pt x="36357" y="50"/>
                  </a:cubicBezTo>
                  <a:cubicBezTo>
                    <a:pt x="35444" y="41"/>
                    <a:pt x="34580" y="37"/>
                    <a:pt x="33761" y="37"/>
                  </a:cubicBezTo>
                  <a:cubicBezTo>
                    <a:pt x="23847" y="37"/>
                    <a:pt x="20565" y="709"/>
                    <a:pt x="18394" y="2880"/>
                  </a:cubicBezTo>
                  <a:cubicBezTo>
                    <a:pt x="15107" y="6167"/>
                    <a:pt x="4699" y="29951"/>
                    <a:pt x="818" y="38899"/>
                  </a:cubicBezTo>
                  <a:cubicBezTo>
                    <a:pt x="1" y="40829"/>
                    <a:pt x="1420" y="42985"/>
                    <a:pt x="3479" y="42985"/>
                  </a:cubicBezTo>
                  <a:cubicBezTo>
                    <a:pt x="3490" y="42985"/>
                    <a:pt x="3501" y="42985"/>
                    <a:pt x="3512" y="42984"/>
                  </a:cubicBezTo>
                  <a:lnTo>
                    <a:pt x="64775" y="42551"/>
                  </a:lnTo>
                  <a:cubicBezTo>
                    <a:pt x="65870" y="42551"/>
                    <a:pt x="66852" y="41934"/>
                    <a:pt x="67308" y="40953"/>
                  </a:cubicBezTo>
                  <a:cubicBezTo>
                    <a:pt x="70435" y="34539"/>
                    <a:pt x="81871" y="10846"/>
                    <a:pt x="82852" y="6213"/>
                  </a:cubicBezTo>
                  <a:cubicBezTo>
                    <a:pt x="83971" y="849"/>
                    <a:pt x="76553" y="278"/>
                    <a:pt x="74133" y="96"/>
                  </a:cubicBezTo>
                  <a:cubicBezTo>
                    <a:pt x="73165" y="23"/>
                    <a:pt x="66928" y="1"/>
                    <a:pt x="59791" y="1"/>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6" name="Google Shape;3046;p34"/>
            <p:cNvSpPr/>
            <p:nvPr/>
          </p:nvSpPr>
          <p:spPr>
            <a:xfrm>
              <a:off x="7495819" y="3812031"/>
              <a:ext cx="405703" cy="374190"/>
            </a:xfrm>
            <a:custGeom>
              <a:avLst/>
              <a:gdLst/>
              <a:ahLst/>
              <a:cxnLst/>
              <a:rect l="l" t="t" r="r" b="b"/>
              <a:pathLst>
                <a:path w="22620" h="20863" extrusionOk="0">
                  <a:moveTo>
                    <a:pt x="7943" y="1"/>
                  </a:moveTo>
                  <a:cubicBezTo>
                    <a:pt x="7624" y="1"/>
                    <a:pt x="7327" y="206"/>
                    <a:pt x="7213" y="480"/>
                  </a:cubicBezTo>
                  <a:lnTo>
                    <a:pt x="114" y="19745"/>
                  </a:lnTo>
                  <a:cubicBezTo>
                    <a:pt x="0" y="19996"/>
                    <a:pt x="23" y="20269"/>
                    <a:pt x="183" y="20498"/>
                  </a:cubicBezTo>
                  <a:cubicBezTo>
                    <a:pt x="342" y="20726"/>
                    <a:pt x="594" y="20863"/>
                    <a:pt x="867" y="20863"/>
                  </a:cubicBezTo>
                  <a:lnTo>
                    <a:pt x="15339" y="20863"/>
                  </a:lnTo>
                  <a:cubicBezTo>
                    <a:pt x="15681" y="20863"/>
                    <a:pt x="16001" y="20635"/>
                    <a:pt x="16115" y="20315"/>
                  </a:cubicBezTo>
                  <a:lnTo>
                    <a:pt x="22529" y="1393"/>
                  </a:lnTo>
                  <a:cubicBezTo>
                    <a:pt x="22620" y="1142"/>
                    <a:pt x="22574" y="868"/>
                    <a:pt x="22415" y="663"/>
                  </a:cubicBezTo>
                  <a:cubicBezTo>
                    <a:pt x="22278" y="457"/>
                    <a:pt x="22049" y="320"/>
                    <a:pt x="21775" y="320"/>
                  </a:cubicBezTo>
                  <a:lnTo>
                    <a:pt x="7943" y="1"/>
                  </a:ln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7" name="Google Shape;3047;p34"/>
            <p:cNvSpPr/>
            <p:nvPr/>
          </p:nvSpPr>
          <p:spPr>
            <a:xfrm>
              <a:off x="7747611" y="3897613"/>
              <a:ext cx="70021" cy="203479"/>
            </a:xfrm>
            <a:custGeom>
              <a:avLst/>
              <a:gdLst/>
              <a:ahLst/>
              <a:cxnLst/>
              <a:rect l="l" t="t" r="r" b="b"/>
              <a:pathLst>
                <a:path w="3904" h="11345" fill="none" extrusionOk="0">
                  <a:moveTo>
                    <a:pt x="1" y="11344"/>
                  </a:moveTo>
                  <a:lnTo>
                    <a:pt x="3904"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8" name="Google Shape;3048;p34"/>
            <p:cNvSpPr/>
            <p:nvPr/>
          </p:nvSpPr>
          <p:spPr>
            <a:xfrm>
              <a:off x="7674730" y="3897613"/>
              <a:ext cx="69213" cy="205111"/>
            </a:xfrm>
            <a:custGeom>
              <a:avLst/>
              <a:gdLst/>
              <a:ahLst/>
              <a:cxnLst/>
              <a:rect l="l" t="t" r="r" b="b"/>
              <a:pathLst>
                <a:path w="3859" h="11436" fill="none" extrusionOk="0">
                  <a:moveTo>
                    <a:pt x="1" y="11436"/>
                  </a:moveTo>
                  <a:lnTo>
                    <a:pt x="3858"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9" name="Google Shape;3049;p34"/>
            <p:cNvSpPr/>
            <p:nvPr/>
          </p:nvSpPr>
          <p:spPr>
            <a:xfrm>
              <a:off x="7603087" y="3897613"/>
              <a:ext cx="69608" cy="203479"/>
            </a:xfrm>
            <a:custGeom>
              <a:avLst/>
              <a:gdLst/>
              <a:ahLst/>
              <a:cxnLst/>
              <a:rect l="l" t="t" r="r" b="b"/>
              <a:pathLst>
                <a:path w="3881" h="11345" fill="none" extrusionOk="0">
                  <a:moveTo>
                    <a:pt x="0" y="11344"/>
                  </a:moveTo>
                  <a:lnTo>
                    <a:pt x="3881"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0" name="Google Shape;3050;p34"/>
            <p:cNvSpPr/>
            <p:nvPr/>
          </p:nvSpPr>
          <p:spPr>
            <a:xfrm>
              <a:off x="7879041" y="3519804"/>
              <a:ext cx="155591" cy="95543"/>
            </a:xfrm>
            <a:custGeom>
              <a:avLst/>
              <a:gdLst/>
              <a:ahLst/>
              <a:cxnLst/>
              <a:rect l="l" t="t" r="r" b="b"/>
              <a:pathLst>
                <a:path w="8675" h="5327" extrusionOk="0">
                  <a:moveTo>
                    <a:pt x="3316" y="1"/>
                  </a:moveTo>
                  <a:cubicBezTo>
                    <a:pt x="2643" y="1"/>
                    <a:pt x="2008" y="83"/>
                    <a:pt x="1553" y="314"/>
                  </a:cubicBezTo>
                  <a:cubicBezTo>
                    <a:pt x="1" y="1090"/>
                    <a:pt x="274" y="4514"/>
                    <a:pt x="1028" y="4833"/>
                  </a:cubicBezTo>
                  <a:cubicBezTo>
                    <a:pt x="1064" y="4849"/>
                    <a:pt x="1099" y="4856"/>
                    <a:pt x="1134" y="4856"/>
                  </a:cubicBezTo>
                  <a:cubicBezTo>
                    <a:pt x="1761" y="4856"/>
                    <a:pt x="2073" y="2428"/>
                    <a:pt x="2118" y="2052"/>
                  </a:cubicBezTo>
                  <a:lnTo>
                    <a:pt x="2118" y="2052"/>
                  </a:lnTo>
                  <a:cubicBezTo>
                    <a:pt x="2073" y="2452"/>
                    <a:pt x="1799" y="5184"/>
                    <a:pt x="2603" y="5290"/>
                  </a:cubicBezTo>
                  <a:cubicBezTo>
                    <a:pt x="2614" y="5291"/>
                    <a:pt x="2625" y="5292"/>
                    <a:pt x="2637" y="5292"/>
                  </a:cubicBezTo>
                  <a:cubicBezTo>
                    <a:pt x="3478" y="5292"/>
                    <a:pt x="3767" y="1959"/>
                    <a:pt x="3767" y="1957"/>
                  </a:cubicBezTo>
                  <a:lnTo>
                    <a:pt x="3767" y="1957"/>
                  </a:lnTo>
                  <a:cubicBezTo>
                    <a:pt x="3767" y="1959"/>
                    <a:pt x="3562" y="5130"/>
                    <a:pt x="4588" y="5153"/>
                  </a:cubicBezTo>
                  <a:cubicBezTo>
                    <a:pt x="4595" y="5153"/>
                    <a:pt x="4602" y="5153"/>
                    <a:pt x="4609" y="5153"/>
                  </a:cubicBezTo>
                  <a:cubicBezTo>
                    <a:pt x="5392" y="5153"/>
                    <a:pt x="5500" y="3204"/>
                    <a:pt x="5507" y="2277"/>
                  </a:cubicBezTo>
                  <a:lnTo>
                    <a:pt x="5507" y="2277"/>
                  </a:lnTo>
                  <a:cubicBezTo>
                    <a:pt x="5529" y="3241"/>
                    <a:pt x="5636" y="5327"/>
                    <a:pt x="6156" y="5327"/>
                  </a:cubicBezTo>
                  <a:cubicBezTo>
                    <a:pt x="6180" y="5327"/>
                    <a:pt x="6206" y="5322"/>
                    <a:pt x="6232" y="5313"/>
                  </a:cubicBezTo>
                  <a:cubicBezTo>
                    <a:pt x="6985" y="5039"/>
                    <a:pt x="6825" y="2072"/>
                    <a:pt x="6825" y="2072"/>
                  </a:cubicBezTo>
                  <a:lnTo>
                    <a:pt x="6825" y="2072"/>
                  </a:lnTo>
                  <a:cubicBezTo>
                    <a:pt x="6825" y="2072"/>
                    <a:pt x="7669" y="2669"/>
                    <a:pt x="8162" y="2669"/>
                  </a:cubicBezTo>
                  <a:cubicBezTo>
                    <a:pt x="8323" y="2669"/>
                    <a:pt x="8447" y="2605"/>
                    <a:pt x="8492" y="2437"/>
                  </a:cubicBezTo>
                  <a:cubicBezTo>
                    <a:pt x="8674" y="1729"/>
                    <a:pt x="6848" y="497"/>
                    <a:pt x="6848" y="497"/>
                  </a:cubicBezTo>
                  <a:cubicBezTo>
                    <a:pt x="6848" y="497"/>
                    <a:pt x="4969" y="1"/>
                    <a:pt x="331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34"/>
            <p:cNvSpPr/>
            <p:nvPr/>
          </p:nvSpPr>
          <p:spPr>
            <a:xfrm>
              <a:off x="7455084" y="3113173"/>
              <a:ext cx="54492" cy="2489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2" name="Google Shape;3052;p34"/>
            <p:cNvSpPr/>
            <p:nvPr/>
          </p:nvSpPr>
          <p:spPr>
            <a:xfrm>
              <a:off x="8171753" y="3123166"/>
              <a:ext cx="54492" cy="2489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3" name="Google Shape;3053;p34"/>
            <p:cNvSpPr/>
            <p:nvPr/>
          </p:nvSpPr>
          <p:spPr>
            <a:xfrm>
              <a:off x="8443650" y="3027785"/>
              <a:ext cx="99094" cy="25576"/>
            </a:xfrm>
            <a:custGeom>
              <a:avLst/>
              <a:gdLst/>
              <a:ahLst/>
              <a:cxnLst/>
              <a:rect l="l" t="t" r="r" b="b"/>
              <a:pathLst>
                <a:path w="5525" h="1426" extrusionOk="0">
                  <a:moveTo>
                    <a:pt x="2369" y="1"/>
                  </a:moveTo>
                  <a:cubicBezTo>
                    <a:pt x="2233" y="1"/>
                    <a:pt x="2093" y="17"/>
                    <a:pt x="1964" y="33"/>
                  </a:cubicBezTo>
                  <a:cubicBezTo>
                    <a:pt x="1188" y="147"/>
                    <a:pt x="526" y="490"/>
                    <a:pt x="1" y="969"/>
                  </a:cubicBezTo>
                  <a:cubicBezTo>
                    <a:pt x="46" y="946"/>
                    <a:pt x="92" y="946"/>
                    <a:pt x="115" y="946"/>
                  </a:cubicBezTo>
                  <a:cubicBezTo>
                    <a:pt x="275" y="855"/>
                    <a:pt x="434" y="786"/>
                    <a:pt x="594" y="741"/>
                  </a:cubicBezTo>
                  <a:cubicBezTo>
                    <a:pt x="1150" y="514"/>
                    <a:pt x="1743" y="418"/>
                    <a:pt x="2323" y="418"/>
                  </a:cubicBezTo>
                  <a:cubicBezTo>
                    <a:pt x="2386" y="418"/>
                    <a:pt x="2449" y="419"/>
                    <a:pt x="2511" y="421"/>
                  </a:cubicBezTo>
                  <a:cubicBezTo>
                    <a:pt x="3173" y="444"/>
                    <a:pt x="3812" y="604"/>
                    <a:pt x="4429" y="855"/>
                  </a:cubicBezTo>
                  <a:cubicBezTo>
                    <a:pt x="4794" y="1015"/>
                    <a:pt x="5182" y="1197"/>
                    <a:pt x="5524" y="1425"/>
                  </a:cubicBezTo>
                  <a:cubicBezTo>
                    <a:pt x="5273" y="1015"/>
                    <a:pt x="4885" y="649"/>
                    <a:pt x="4429" y="398"/>
                  </a:cubicBezTo>
                  <a:cubicBezTo>
                    <a:pt x="3835" y="170"/>
                    <a:pt x="3173" y="33"/>
                    <a:pt x="2534" y="10"/>
                  </a:cubicBezTo>
                  <a:cubicBezTo>
                    <a:pt x="2481" y="4"/>
                    <a:pt x="2425" y="1"/>
                    <a:pt x="2369"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4" name="Google Shape;3054;p34"/>
            <p:cNvSpPr/>
            <p:nvPr/>
          </p:nvSpPr>
          <p:spPr>
            <a:xfrm>
              <a:off x="7984489" y="2719225"/>
              <a:ext cx="148632" cy="91364"/>
            </a:xfrm>
            <a:custGeom>
              <a:avLst/>
              <a:gdLst/>
              <a:ahLst/>
              <a:cxnLst/>
              <a:rect l="l" t="t" r="r" b="b"/>
              <a:pathLst>
                <a:path w="8287" h="5094" extrusionOk="0">
                  <a:moveTo>
                    <a:pt x="8204" y="1"/>
                  </a:moveTo>
                  <a:cubicBezTo>
                    <a:pt x="8184" y="1"/>
                    <a:pt x="8163" y="12"/>
                    <a:pt x="8149" y="39"/>
                  </a:cubicBezTo>
                  <a:cubicBezTo>
                    <a:pt x="7487" y="1066"/>
                    <a:pt x="6711" y="2047"/>
                    <a:pt x="5821" y="2892"/>
                  </a:cubicBezTo>
                  <a:cubicBezTo>
                    <a:pt x="5593" y="3097"/>
                    <a:pt x="5365" y="3303"/>
                    <a:pt x="5136" y="3508"/>
                  </a:cubicBezTo>
                  <a:cubicBezTo>
                    <a:pt x="4908" y="3714"/>
                    <a:pt x="4680" y="3896"/>
                    <a:pt x="4406" y="3988"/>
                  </a:cubicBezTo>
                  <a:cubicBezTo>
                    <a:pt x="4298" y="4027"/>
                    <a:pt x="4177" y="4049"/>
                    <a:pt x="4060" y="4049"/>
                  </a:cubicBezTo>
                  <a:cubicBezTo>
                    <a:pt x="3905" y="4049"/>
                    <a:pt x="3757" y="4010"/>
                    <a:pt x="3653" y="3919"/>
                  </a:cubicBezTo>
                  <a:cubicBezTo>
                    <a:pt x="3535" y="3816"/>
                    <a:pt x="3484" y="3647"/>
                    <a:pt x="3505" y="3504"/>
                  </a:cubicBezTo>
                  <a:lnTo>
                    <a:pt x="3505" y="3504"/>
                  </a:lnTo>
                  <a:cubicBezTo>
                    <a:pt x="3554" y="3428"/>
                    <a:pt x="3604" y="3354"/>
                    <a:pt x="3653" y="3280"/>
                  </a:cubicBezTo>
                  <a:cubicBezTo>
                    <a:pt x="3675" y="3212"/>
                    <a:pt x="3675" y="3143"/>
                    <a:pt x="3630" y="3097"/>
                  </a:cubicBezTo>
                  <a:cubicBezTo>
                    <a:pt x="3605" y="3060"/>
                    <a:pt x="3566" y="3043"/>
                    <a:pt x="3524" y="3043"/>
                  </a:cubicBezTo>
                  <a:cubicBezTo>
                    <a:pt x="3491" y="3043"/>
                    <a:pt x="3455" y="3054"/>
                    <a:pt x="3424" y="3075"/>
                  </a:cubicBezTo>
                  <a:cubicBezTo>
                    <a:pt x="3330" y="3155"/>
                    <a:pt x="3268" y="3267"/>
                    <a:pt x="3237" y="3383"/>
                  </a:cubicBezTo>
                  <a:lnTo>
                    <a:pt x="3237" y="3383"/>
                  </a:lnTo>
                  <a:cubicBezTo>
                    <a:pt x="3069" y="3650"/>
                    <a:pt x="2901" y="3900"/>
                    <a:pt x="2694" y="4125"/>
                  </a:cubicBezTo>
                  <a:cubicBezTo>
                    <a:pt x="2443" y="4444"/>
                    <a:pt x="2101" y="4672"/>
                    <a:pt x="1735" y="4786"/>
                  </a:cubicBezTo>
                  <a:cubicBezTo>
                    <a:pt x="1600" y="4829"/>
                    <a:pt x="1455" y="4852"/>
                    <a:pt x="1311" y="4852"/>
                  </a:cubicBezTo>
                  <a:cubicBezTo>
                    <a:pt x="1067" y="4852"/>
                    <a:pt x="826" y="4785"/>
                    <a:pt x="640" y="4627"/>
                  </a:cubicBezTo>
                  <a:cubicBezTo>
                    <a:pt x="343" y="4376"/>
                    <a:pt x="183" y="3942"/>
                    <a:pt x="343" y="3577"/>
                  </a:cubicBezTo>
                  <a:cubicBezTo>
                    <a:pt x="343" y="3554"/>
                    <a:pt x="343" y="3508"/>
                    <a:pt x="320" y="3508"/>
                  </a:cubicBezTo>
                  <a:cubicBezTo>
                    <a:pt x="301" y="3499"/>
                    <a:pt x="282" y="3493"/>
                    <a:pt x="265" y="3493"/>
                  </a:cubicBezTo>
                  <a:cubicBezTo>
                    <a:pt x="241" y="3493"/>
                    <a:pt x="219" y="3504"/>
                    <a:pt x="206" y="3531"/>
                  </a:cubicBezTo>
                  <a:cubicBezTo>
                    <a:pt x="1" y="3942"/>
                    <a:pt x="183" y="4467"/>
                    <a:pt x="503" y="4764"/>
                  </a:cubicBezTo>
                  <a:cubicBezTo>
                    <a:pt x="737" y="4998"/>
                    <a:pt x="1058" y="5094"/>
                    <a:pt x="1376" y="5094"/>
                  </a:cubicBezTo>
                  <a:cubicBezTo>
                    <a:pt x="1522" y="5094"/>
                    <a:pt x="1667" y="5073"/>
                    <a:pt x="1804" y="5038"/>
                  </a:cubicBezTo>
                  <a:cubicBezTo>
                    <a:pt x="2237" y="4923"/>
                    <a:pt x="2626" y="4649"/>
                    <a:pt x="2899" y="4330"/>
                  </a:cubicBezTo>
                  <a:cubicBezTo>
                    <a:pt x="3038" y="4171"/>
                    <a:pt x="3161" y="4006"/>
                    <a:pt x="3276" y="3841"/>
                  </a:cubicBezTo>
                  <a:lnTo>
                    <a:pt x="3276" y="3841"/>
                  </a:lnTo>
                  <a:cubicBezTo>
                    <a:pt x="3321" y="3952"/>
                    <a:pt x="3387" y="4055"/>
                    <a:pt x="3470" y="4125"/>
                  </a:cubicBezTo>
                  <a:cubicBezTo>
                    <a:pt x="3647" y="4274"/>
                    <a:pt x="3865" y="4335"/>
                    <a:pt x="4080" y="4335"/>
                  </a:cubicBezTo>
                  <a:cubicBezTo>
                    <a:pt x="4225" y="4335"/>
                    <a:pt x="4369" y="4307"/>
                    <a:pt x="4497" y="4261"/>
                  </a:cubicBezTo>
                  <a:cubicBezTo>
                    <a:pt x="4817" y="4147"/>
                    <a:pt x="5091" y="3919"/>
                    <a:pt x="5319" y="3714"/>
                  </a:cubicBezTo>
                  <a:cubicBezTo>
                    <a:pt x="5547" y="3508"/>
                    <a:pt x="5775" y="3303"/>
                    <a:pt x="6004" y="3075"/>
                  </a:cubicBezTo>
                  <a:cubicBezTo>
                    <a:pt x="6894" y="2184"/>
                    <a:pt x="7647" y="1180"/>
                    <a:pt x="8263" y="107"/>
                  </a:cubicBezTo>
                  <a:cubicBezTo>
                    <a:pt x="8286" y="62"/>
                    <a:pt x="8286" y="16"/>
                    <a:pt x="8241" y="16"/>
                  </a:cubicBezTo>
                  <a:cubicBezTo>
                    <a:pt x="8231" y="7"/>
                    <a:pt x="8218" y="1"/>
                    <a:pt x="8204"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5" name="Google Shape;3055;p34"/>
            <p:cNvSpPr/>
            <p:nvPr/>
          </p:nvSpPr>
          <p:spPr>
            <a:xfrm>
              <a:off x="8339064" y="2750204"/>
              <a:ext cx="137566" cy="106735"/>
            </a:xfrm>
            <a:custGeom>
              <a:avLst/>
              <a:gdLst/>
              <a:ahLst/>
              <a:cxnLst/>
              <a:rect l="l" t="t" r="r" b="b"/>
              <a:pathLst>
                <a:path w="7670" h="5951" extrusionOk="0">
                  <a:moveTo>
                    <a:pt x="46" y="1"/>
                  </a:moveTo>
                  <a:cubicBezTo>
                    <a:pt x="23" y="24"/>
                    <a:pt x="0" y="47"/>
                    <a:pt x="23" y="92"/>
                  </a:cubicBezTo>
                  <a:cubicBezTo>
                    <a:pt x="411" y="1233"/>
                    <a:pt x="891" y="2352"/>
                    <a:pt x="1461" y="3402"/>
                  </a:cubicBezTo>
                  <a:cubicBezTo>
                    <a:pt x="1621" y="3676"/>
                    <a:pt x="1758" y="3950"/>
                    <a:pt x="1940" y="4201"/>
                  </a:cubicBezTo>
                  <a:cubicBezTo>
                    <a:pt x="2123" y="4452"/>
                    <a:pt x="2420" y="4726"/>
                    <a:pt x="2785" y="4726"/>
                  </a:cubicBezTo>
                  <a:cubicBezTo>
                    <a:pt x="2806" y="4727"/>
                    <a:pt x="2828" y="4728"/>
                    <a:pt x="2850" y="4728"/>
                  </a:cubicBezTo>
                  <a:cubicBezTo>
                    <a:pt x="3173" y="4728"/>
                    <a:pt x="3504" y="4569"/>
                    <a:pt x="3675" y="4269"/>
                  </a:cubicBezTo>
                  <a:cubicBezTo>
                    <a:pt x="3711" y="4211"/>
                    <a:pt x="3740" y="4150"/>
                    <a:pt x="3764" y="4086"/>
                  </a:cubicBezTo>
                  <a:lnTo>
                    <a:pt x="3764" y="4086"/>
                  </a:lnTo>
                  <a:cubicBezTo>
                    <a:pt x="3878" y="4322"/>
                    <a:pt x="4005" y="4553"/>
                    <a:pt x="4155" y="4771"/>
                  </a:cubicBezTo>
                  <a:cubicBezTo>
                    <a:pt x="4451" y="5205"/>
                    <a:pt x="4862" y="5570"/>
                    <a:pt x="5364" y="5798"/>
                  </a:cubicBezTo>
                  <a:cubicBezTo>
                    <a:pt x="5588" y="5894"/>
                    <a:pt x="5842" y="5951"/>
                    <a:pt x="6095" y="5951"/>
                  </a:cubicBezTo>
                  <a:cubicBezTo>
                    <a:pt x="6384" y="5951"/>
                    <a:pt x="6673" y="5877"/>
                    <a:pt x="6916" y="5707"/>
                  </a:cubicBezTo>
                  <a:cubicBezTo>
                    <a:pt x="7373" y="5410"/>
                    <a:pt x="7670" y="4840"/>
                    <a:pt x="7510" y="4315"/>
                  </a:cubicBezTo>
                  <a:cubicBezTo>
                    <a:pt x="7493" y="4281"/>
                    <a:pt x="7464" y="4260"/>
                    <a:pt x="7441" y="4260"/>
                  </a:cubicBezTo>
                  <a:cubicBezTo>
                    <a:pt x="7432" y="4260"/>
                    <a:pt x="7425" y="4263"/>
                    <a:pt x="7419" y="4269"/>
                  </a:cubicBezTo>
                  <a:cubicBezTo>
                    <a:pt x="7373" y="4269"/>
                    <a:pt x="7350" y="4315"/>
                    <a:pt x="7373" y="4338"/>
                  </a:cubicBezTo>
                  <a:cubicBezTo>
                    <a:pt x="7510" y="4817"/>
                    <a:pt x="7213" y="5296"/>
                    <a:pt x="6802" y="5547"/>
                  </a:cubicBezTo>
                  <a:cubicBezTo>
                    <a:pt x="6608" y="5673"/>
                    <a:pt x="6380" y="5730"/>
                    <a:pt x="6146" y="5730"/>
                  </a:cubicBezTo>
                  <a:cubicBezTo>
                    <a:pt x="5912" y="5730"/>
                    <a:pt x="5672" y="5673"/>
                    <a:pt x="5456" y="5570"/>
                  </a:cubicBezTo>
                  <a:cubicBezTo>
                    <a:pt x="5022" y="5365"/>
                    <a:pt x="4657" y="5022"/>
                    <a:pt x="4383" y="4612"/>
                  </a:cubicBezTo>
                  <a:cubicBezTo>
                    <a:pt x="4109" y="4201"/>
                    <a:pt x="3903" y="3744"/>
                    <a:pt x="3721" y="3288"/>
                  </a:cubicBezTo>
                  <a:lnTo>
                    <a:pt x="3713" y="3291"/>
                  </a:lnTo>
                  <a:lnTo>
                    <a:pt x="3713" y="3291"/>
                  </a:lnTo>
                  <a:cubicBezTo>
                    <a:pt x="3708" y="3283"/>
                    <a:pt x="3703" y="3274"/>
                    <a:pt x="3698" y="3265"/>
                  </a:cubicBezTo>
                  <a:cubicBezTo>
                    <a:pt x="3681" y="3214"/>
                    <a:pt x="3625" y="3188"/>
                    <a:pt x="3570" y="3188"/>
                  </a:cubicBezTo>
                  <a:cubicBezTo>
                    <a:pt x="3551" y="3188"/>
                    <a:pt x="3533" y="3191"/>
                    <a:pt x="3515" y="3196"/>
                  </a:cubicBezTo>
                  <a:cubicBezTo>
                    <a:pt x="3447" y="3242"/>
                    <a:pt x="3424" y="3311"/>
                    <a:pt x="3447" y="3379"/>
                  </a:cubicBezTo>
                  <a:cubicBezTo>
                    <a:pt x="3475" y="3444"/>
                    <a:pt x="3503" y="3510"/>
                    <a:pt x="3531" y="3575"/>
                  </a:cubicBezTo>
                  <a:lnTo>
                    <a:pt x="3531" y="3575"/>
                  </a:lnTo>
                  <a:cubicBezTo>
                    <a:pt x="3566" y="3755"/>
                    <a:pt x="3532" y="3963"/>
                    <a:pt x="3447" y="4132"/>
                  </a:cubicBezTo>
                  <a:cubicBezTo>
                    <a:pt x="3322" y="4320"/>
                    <a:pt x="3101" y="4432"/>
                    <a:pt x="2871" y="4432"/>
                  </a:cubicBezTo>
                  <a:cubicBezTo>
                    <a:pt x="2850" y="4432"/>
                    <a:pt x="2829" y="4431"/>
                    <a:pt x="2808" y="4429"/>
                  </a:cubicBezTo>
                  <a:cubicBezTo>
                    <a:pt x="2557" y="4429"/>
                    <a:pt x="2329" y="4269"/>
                    <a:pt x="2169" y="4041"/>
                  </a:cubicBezTo>
                  <a:cubicBezTo>
                    <a:pt x="2009" y="3813"/>
                    <a:pt x="1849" y="3539"/>
                    <a:pt x="1712" y="3288"/>
                  </a:cubicBezTo>
                  <a:cubicBezTo>
                    <a:pt x="1119" y="2238"/>
                    <a:pt x="594" y="1142"/>
                    <a:pt x="137" y="47"/>
                  </a:cubicBezTo>
                  <a:cubicBezTo>
                    <a:pt x="114" y="1"/>
                    <a:pt x="92" y="1"/>
                    <a:pt x="4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59"/>
        <p:cNvGrpSpPr/>
        <p:nvPr/>
      </p:nvGrpSpPr>
      <p:grpSpPr>
        <a:xfrm>
          <a:off x="0" y="0"/>
          <a:ext cx="0" cy="0"/>
          <a:chOff x="0" y="0"/>
          <a:chExt cx="0" cy="0"/>
        </a:xfrm>
      </p:grpSpPr>
      <p:sp>
        <p:nvSpPr>
          <p:cNvPr id="3060" name="Google Shape;3060;p35"/>
          <p:cNvSpPr txBox="1">
            <a:spLocks noGrp="1"/>
          </p:cNvSpPr>
          <p:nvPr>
            <p:ph type="title"/>
          </p:nvPr>
        </p:nvSpPr>
        <p:spPr>
          <a:xfrm>
            <a:off x="897560" y="540000"/>
            <a:ext cx="73842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a:t>5. Solar drying</a:t>
            </a:r>
            <a:endParaRPr dirty="0"/>
          </a:p>
        </p:txBody>
      </p:sp>
      <p:sp>
        <p:nvSpPr>
          <p:cNvPr id="3061" name="Google Shape;3061;p35"/>
          <p:cNvSpPr txBox="1">
            <a:spLocks noGrp="1"/>
          </p:cNvSpPr>
          <p:nvPr>
            <p:ph type="body" idx="1"/>
          </p:nvPr>
        </p:nvSpPr>
        <p:spPr>
          <a:xfrm>
            <a:off x="720000" y="1193225"/>
            <a:ext cx="7704000" cy="34102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688"/>
              <a:buNone/>
            </a:pPr>
            <a:r>
              <a:rPr lang="id-ID" sz="1200" dirty="0"/>
              <a:t>A solar drying system can be effectivenly utilized in tropical and subtropical countries where solar energy is abundantly available and solar insolation is also appreciably high. Various designs and capacities of solar dryers with the variations in efficiency are available. </a:t>
            </a:r>
          </a:p>
          <a:p>
            <a:pPr marL="0" lvl="0" indent="0" algn="l" rtl="0">
              <a:spcBef>
                <a:spcPts val="0"/>
              </a:spcBef>
              <a:spcAft>
                <a:spcPts val="0"/>
              </a:spcAft>
              <a:buSzPts val="688"/>
              <a:buNone/>
            </a:pPr>
            <a:endParaRPr lang="id-ID" sz="1200" dirty="0"/>
          </a:p>
          <a:p>
            <a:pPr marL="0" lvl="0" indent="0" algn="l" rtl="0">
              <a:spcBef>
                <a:spcPts val="0"/>
              </a:spcBef>
              <a:spcAft>
                <a:spcPts val="0"/>
              </a:spcAft>
              <a:buSzPts val="688"/>
              <a:buNone/>
            </a:pPr>
            <a:r>
              <a:rPr lang="id-ID" sz="1200" dirty="0"/>
              <a:t>One of the major components of a solar dryer is an absorber that receives and absorbs solar spectrum of radiation. This absorber transforms the radiation energy to thermal energy for heating air flowing over it, which can be utilized as a drying medium. Solar air dryers can be classified into mode or indirect mode.</a:t>
            </a:r>
          </a:p>
          <a:p>
            <a:pPr marL="0" lvl="0" indent="0" algn="l" rtl="0">
              <a:spcBef>
                <a:spcPts val="0"/>
              </a:spcBef>
              <a:spcAft>
                <a:spcPts val="0"/>
              </a:spcAft>
              <a:buSzPts val="688"/>
              <a:buNone/>
            </a:pPr>
            <a:endParaRPr lang="id-ID" sz="1200" dirty="0"/>
          </a:p>
          <a:p>
            <a:pPr marL="0" lvl="0" indent="0" algn="l" rtl="0">
              <a:spcBef>
                <a:spcPts val="0"/>
              </a:spcBef>
              <a:spcAft>
                <a:spcPts val="0"/>
              </a:spcAft>
              <a:buSzPts val="688"/>
              <a:buNone/>
            </a:pPr>
            <a:r>
              <a:rPr lang="id-ID" sz="1200" dirty="0"/>
              <a:t>Natural convection solar dryers do not require any fan or blower for air circulation in the dryers. Hence, these dryers are cheap and easy to operate. but, the drying operation wwould be slow and take longer drying time. The simple solar cabinet dryers comee under this category.</a:t>
            </a:r>
          </a:p>
          <a:p>
            <a:pPr marL="0" lvl="0" indent="0" algn="l" rtl="0">
              <a:spcBef>
                <a:spcPts val="0"/>
              </a:spcBef>
              <a:spcAft>
                <a:spcPts val="0"/>
              </a:spcAft>
              <a:buSzPts val="688"/>
              <a:buNone/>
            </a:pPr>
            <a:endParaRPr lang="id-ID" sz="1200" dirty="0"/>
          </a:p>
          <a:p>
            <a:pPr marL="0" lvl="0" indent="0" algn="l" rtl="0">
              <a:spcBef>
                <a:spcPts val="0"/>
              </a:spcBef>
              <a:spcAft>
                <a:spcPts val="0"/>
              </a:spcAft>
              <a:buSzPts val="688"/>
              <a:buNone/>
            </a:pPr>
            <a:r>
              <a:rPr lang="id-ID" sz="1200" dirty="0"/>
              <a:t>In the category of forced convection solar dryers, blowers circulate adequate quantitty of the air through the drying material. These dryers cart dry a comparatively large quantity of material with a reduced drying time. Bin type-forced convection solar dryers are quite common.9</a:t>
            </a:r>
            <a:endParaRPr sz="1200" dirty="0"/>
          </a:p>
        </p:txBody>
      </p:sp>
    </p:spTree>
    <p:extLst>
      <p:ext uri="{BB962C8B-B14F-4D97-AF65-F5344CB8AC3E}">
        <p14:creationId xmlns:p14="http://schemas.microsoft.com/office/powerpoint/2010/main" val="4073366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10"/>
        <p:cNvGrpSpPr/>
        <p:nvPr/>
      </p:nvGrpSpPr>
      <p:grpSpPr>
        <a:xfrm>
          <a:off x="0" y="0"/>
          <a:ext cx="0" cy="0"/>
          <a:chOff x="0" y="0"/>
          <a:chExt cx="0" cy="0"/>
        </a:xfrm>
      </p:grpSpPr>
      <p:sp>
        <p:nvSpPr>
          <p:cNvPr id="3311" name="Google Shape;3311;p38"/>
          <p:cNvSpPr txBox="1">
            <a:spLocks noGrp="1"/>
          </p:cNvSpPr>
          <p:nvPr>
            <p:ph type="title"/>
          </p:nvPr>
        </p:nvSpPr>
        <p:spPr>
          <a:xfrm>
            <a:off x="1103801" y="362670"/>
            <a:ext cx="6863962" cy="70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3200" dirty="0"/>
              <a:t>6. Intergrated hybrid-type solar grain dryer</a:t>
            </a:r>
            <a:endParaRPr sz="3200" dirty="0"/>
          </a:p>
        </p:txBody>
      </p:sp>
      <p:sp>
        <p:nvSpPr>
          <p:cNvPr id="3312" name="Google Shape;3312;p38"/>
          <p:cNvSpPr txBox="1">
            <a:spLocks noGrp="1"/>
          </p:cNvSpPr>
          <p:nvPr>
            <p:ph type="subTitle" idx="1"/>
          </p:nvPr>
        </p:nvSpPr>
        <p:spPr>
          <a:xfrm>
            <a:off x="1475656" y="1170634"/>
            <a:ext cx="6260153" cy="291328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688"/>
              <a:buNone/>
            </a:pPr>
            <a:r>
              <a:rPr lang="en-US" sz="1600" dirty="0"/>
              <a:t>Solar energy is not available round the clock and the year round. Hence, an auxiliary air-heating system in necessary for a continuous drying operation. An improved solar energy </a:t>
            </a:r>
            <a:r>
              <a:rPr lang="en-US" sz="1600" dirty="0" err="1"/>
              <a:t>storege</a:t>
            </a:r>
            <a:r>
              <a:rPr lang="en-US" sz="1600" dirty="0"/>
              <a:t> system may not be economical. In view of these common problems, a solar-cum-husk-fired flue gas grain drying system of 1 ton/day capacity has been patented by </a:t>
            </a:r>
            <a:r>
              <a:rPr lang="en-US" sz="1600" dirty="0" err="1"/>
              <a:t>Chaktaverty</a:t>
            </a:r>
            <a:r>
              <a:rPr lang="en-US" sz="1600" dirty="0"/>
              <a:t>, DAS, an IIT, Kharagpur, India, for commercial exploration. It </a:t>
            </a:r>
            <a:r>
              <a:rPr lang="en-US" sz="1600" dirty="0" err="1"/>
              <a:t>compriese</a:t>
            </a:r>
            <a:r>
              <a:rPr lang="en-US" sz="1600" dirty="0"/>
              <a:t> an inclined roof cum solar flat plate </a:t>
            </a:r>
            <a:r>
              <a:rPr lang="en-US" sz="1600" dirty="0" err="1"/>
              <a:t>collectpr</a:t>
            </a:r>
            <a:r>
              <a:rPr lang="en-US" sz="1600" dirty="0"/>
              <a:t> for heating air, a husk-fired </a:t>
            </a:r>
            <a:r>
              <a:rPr lang="en-US" sz="1600" dirty="0" err="1"/>
              <a:t>furnance</a:t>
            </a:r>
            <a:r>
              <a:rPr lang="en-US" sz="1600" dirty="0"/>
              <a:t>, and a grain dryer. It is suitable for drying grain </a:t>
            </a:r>
            <a:r>
              <a:rPr lang="en-US" sz="1600" dirty="0" err="1"/>
              <a:t>grain</a:t>
            </a:r>
            <a:r>
              <a:rPr lang="en-US" sz="1600" dirty="0"/>
              <a:t> for both seed and food purposes. Its principle, structure, and operations are detailed in </a:t>
            </a:r>
            <a:r>
              <a:rPr lang="en-US" sz="1600" dirty="0" err="1"/>
              <a:t>Chakraverty</a:t>
            </a:r>
            <a:r>
              <a:rPr lang="en-US" sz="1600" dirty="0"/>
              <a:t> et al. (1987).</a:t>
            </a:r>
          </a:p>
        </p:txBody>
      </p:sp>
      <p:grpSp>
        <p:nvGrpSpPr>
          <p:cNvPr id="3313" name="Google Shape;3313;p38"/>
          <p:cNvGrpSpPr/>
          <p:nvPr/>
        </p:nvGrpSpPr>
        <p:grpSpPr>
          <a:xfrm>
            <a:off x="1210227" y="500474"/>
            <a:ext cx="923814" cy="1065310"/>
            <a:chOff x="1177052" y="354474"/>
            <a:chExt cx="923814" cy="1065310"/>
          </a:xfrm>
        </p:grpSpPr>
        <p:grpSp>
          <p:nvGrpSpPr>
            <p:cNvPr id="3314" name="Google Shape;3314;p38"/>
            <p:cNvGrpSpPr/>
            <p:nvPr/>
          </p:nvGrpSpPr>
          <p:grpSpPr>
            <a:xfrm rot="1690083" flipH="1">
              <a:off x="1377035" y="467466"/>
              <a:ext cx="550053" cy="874260"/>
              <a:chOff x="8013766" y="3192608"/>
              <a:chExt cx="518175" cy="823593"/>
            </a:xfrm>
          </p:grpSpPr>
          <p:sp>
            <p:nvSpPr>
              <p:cNvPr id="3315" name="Google Shape;3315;p38"/>
              <p:cNvSpPr/>
              <p:nvPr/>
            </p:nvSpPr>
            <p:spPr>
              <a:xfrm>
                <a:off x="8241576" y="3815822"/>
                <a:ext cx="290366" cy="200379"/>
              </a:xfrm>
              <a:custGeom>
                <a:avLst/>
                <a:gdLst/>
                <a:ahLst/>
                <a:cxnLst/>
                <a:rect l="l" t="t" r="r" b="b"/>
                <a:pathLst>
                  <a:path w="868" h="599" extrusionOk="0">
                    <a:moveTo>
                      <a:pt x="763" y="0"/>
                    </a:moveTo>
                    <a:lnTo>
                      <a:pt x="1" y="296"/>
                    </a:lnTo>
                    <a:lnTo>
                      <a:pt x="39" y="396"/>
                    </a:lnTo>
                    <a:cubicBezTo>
                      <a:pt x="91" y="522"/>
                      <a:pt x="215" y="598"/>
                      <a:pt x="348" y="598"/>
                    </a:cubicBezTo>
                    <a:cubicBezTo>
                      <a:pt x="392" y="598"/>
                      <a:pt x="438" y="590"/>
                      <a:pt x="482" y="572"/>
                    </a:cubicBezTo>
                    <a:lnTo>
                      <a:pt x="639" y="508"/>
                    </a:lnTo>
                    <a:cubicBezTo>
                      <a:pt x="791" y="446"/>
                      <a:pt x="868" y="277"/>
                      <a:pt x="810" y="129"/>
                    </a:cubicBezTo>
                    <a:lnTo>
                      <a:pt x="7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38"/>
              <p:cNvSpPr/>
              <p:nvPr/>
            </p:nvSpPr>
            <p:spPr>
              <a:xfrm>
                <a:off x="8273690" y="3815822"/>
                <a:ext cx="258251" cy="200379"/>
              </a:xfrm>
              <a:custGeom>
                <a:avLst/>
                <a:gdLst/>
                <a:ahLst/>
                <a:cxnLst/>
                <a:rect l="l" t="t" r="r" b="b"/>
                <a:pathLst>
                  <a:path w="772" h="599" extrusionOk="0">
                    <a:moveTo>
                      <a:pt x="667" y="0"/>
                    </a:moveTo>
                    <a:lnTo>
                      <a:pt x="598" y="27"/>
                    </a:lnTo>
                    <a:lnTo>
                      <a:pt x="605" y="43"/>
                    </a:lnTo>
                    <a:cubicBezTo>
                      <a:pt x="662" y="193"/>
                      <a:pt x="586" y="365"/>
                      <a:pt x="431" y="427"/>
                    </a:cubicBezTo>
                    <a:lnTo>
                      <a:pt x="272" y="488"/>
                    </a:lnTo>
                    <a:cubicBezTo>
                      <a:pt x="228" y="507"/>
                      <a:pt x="184" y="515"/>
                      <a:pt x="140" y="515"/>
                    </a:cubicBezTo>
                    <a:cubicBezTo>
                      <a:pt x="91" y="515"/>
                      <a:pt x="44" y="505"/>
                      <a:pt x="0" y="486"/>
                    </a:cubicBezTo>
                    <a:lnTo>
                      <a:pt x="0" y="486"/>
                    </a:lnTo>
                    <a:cubicBezTo>
                      <a:pt x="62" y="558"/>
                      <a:pt x="154" y="598"/>
                      <a:pt x="251" y="598"/>
                    </a:cubicBezTo>
                    <a:cubicBezTo>
                      <a:pt x="296" y="598"/>
                      <a:pt x="342" y="590"/>
                      <a:pt x="386" y="572"/>
                    </a:cubicBezTo>
                    <a:lnTo>
                      <a:pt x="543" y="508"/>
                    </a:lnTo>
                    <a:cubicBezTo>
                      <a:pt x="695" y="446"/>
                      <a:pt x="772" y="277"/>
                      <a:pt x="714" y="129"/>
                    </a:cubicBezTo>
                    <a:lnTo>
                      <a:pt x="66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38"/>
              <p:cNvSpPr/>
              <p:nvPr/>
            </p:nvSpPr>
            <p:spPr>
              <a:xfrm>
                <a:off x="8044877" y="3192608"/>
                <a:ext cx="257582" cy="210080"/>
              </a:xfrm>
              <a:custGeom>
                <a:avLst/>
                <a:gdLst/>
                <a:ahLst/>
                <a:cxnLst/>
                <a:rect l="l" t="t" r="r" b="b"/>
                <a:pathLst>
                  <a:path w="770" h="628" extrusionOk="0">
                    <a:moveTo>
                      <a:pt x="234" y="0"/>
                    </a:moveTo>
                    <a:cubicBezTo>
                      <a:pt x="191" y="0"/>
                      <a:pt x="152" y="27"/>
                      <a:pt x="144" y="73"/>
                    </a:cubicBezTo>
                    <a:lnTo>
                      <a:pt x="101" y="232"/>
                    </a:lnTo>
                    <a:lnTo>
                      <a:pt x="1" y="620"/>
                    </a:lnTo>
                    <a:lnTo>
                      <a:pt x="3" y="620"/>
                    </a:lnTo>
                    <a:cubicBezTo>
                      <a:pt x="3" y="623"/>
                      <a:pt x="3" y="625"/>
                      <a:pt x="5" y="627"/>
                    </a:cubicBezTo>
                    <a:lnTo>
                      <a:pt x="770" y="377"/>
                    </a:lnTo>
                    <a:cubicBezTo>
                      <a:pt x="770" y="375"/>
                      <a:pt x="767" y="370"/>
                      <a:pt x="763" y="370"/>
                    </a:cubicBezTo>
                    <a:cubicBezTo>
                      <a:pt x="765" y="368"/>
                      <a:pt x="765" y="366"/>
                      <a:pt x="765" y="366"/>
                    </a:cubicBezTo>
                    <a:lnTo>
                      <a:pt x="444" y="130"/>
                    </a:lnTo>
                    <a:lnTo>
                      <a:pt x="294" y="18"/>
                    </a:lnTo>
                    <a:cubicBezTo>
                      <a:pt x="275" y="6"/>
                      <a:pt x="254" y="0"/>
                      <a:pt x="2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38"/>
              <p:cNvSpPr/>
              <p:nvPr/>
            </p:nvSpPr>
            <p:spPr>
              <a:xfrm>
                <a:off x="8041866" y="3328424"/>
                <a:ext cx="447926" cy="569023"/>
              </a:xfrm>
              <a:custGeom>
                <a:avLst/>
                <a:gdLst/>
                <a:ahLst/>
                <a:cxnLst/>
                <a:rect l="l" t="t" r="r" b="b"/>
                <a:pathLst>
                  <a:path w="1339" h="1701" extrusionOk="0">
                    <a:moveTo>
                      <a:pt x="805" y="0"/>
                    </a:moveTo>
                    <a:lnTo>
                      <a:pt x="0" y="262"/>
                    </a:lnTo>
                    <a:lnTo>
                      <a:pt x="576" y="1700"/>
                    </a:lnTo>
                    <a:lnTo>
                      <a:pt x="1338" y="1405"/>
                    </a:lnTo>
                    <a:lnTo>
                      <a:pt x="80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38"/>
              <p:cNvSpPr/>
              <p:nvPr/>
            </p:nvSpPr>
            <p:spPr>
              <a:xfrm>
                <a:off x="8096059" y="3480297"/>
                <a:ext cx="68577" cy="133809"/>
              </a:xfrm>
              <a:custGeom>
                <a:avLst/>
                <a:gdLst/>
                <a:ahLst/>
                <a:cxnLst/>
                <a:rect l="l" t="t" r="r" b="b"/>
                <a:pathLst>
                  <a:path w="205" h="400" extrusionOk="0">
                    <a:moveTo>
                      <a:pt x="39" y="1"/>
                    </a:moveTo>
                    <a:cubicBezTo>
                      <a:pt x="35" y="1"/>
                      <a:pt x="31" y="2"/>
                      <a:pt x="26" y="3"/>
                    </a:cubicBezTo>
                    <a:cubicBezTo>
                      <a:pt x="10" y="10"/>
                      <a:pt x="0" y="29"/>
                      <a:pt x="5" y="48"/>
                    </a:cubicBezTo>
                    <a:lnTo>
                      <a:pt x="126" y="375"/>
                    </a:lnTo>
                    <a:cubicBezTo>
                      <a:pt x="132" y="390"/>
                      <a:pt x="146" y="400"/>
                      <a:pt x="161" y="400"/>
                    </a:cubicBezTo>
                    <a:cubicBezTo>
                      <a:pt x="166" y="400"/>
                      <a:pt x="171" y="399"/>
                      <a:pt x="176" y="396"/>
                    </a:cubicBezTo>
                    <a:cubicBezTo>
                      <a:pt x="195" y="389"/>
                      <a:pt x="205" y="368"/>
                      <a:pt x="198" y="346"/>
                    </a:cubicBezTo>
                    <a:lnTo>
                      <a:pt x="71" y="22"/>
                    </a:lnTo>
                    <a:cubicBezTo>
                      <a:pt x="66" y="9"/>
                      <a:pt x="53" y="1"/>
                      <a:pt x="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38"/>
              <p:cNvSpPr/>
              <p:nvPr/>
            </p:nvSpPr>
            <p:spPr>
              <a:xfrm>
                <a:off x="8147575" y="3627486"/>
                <a:ext cx="105709" cy="229148"/>
              </a:xfrm>
              <a:custGeom>
                <a:avLst/>
                <a:gdLst/>
                <a:ahLst/>
                <a:cxnLst/>
                <a:rect l="l" t="t" r="r" b="b"/>
                <a:pathLst>
                  <a:path w="316" h="685" extrusionOk="0">
                    <a:moveTo>
                      <a:pt x="46" y="0"/>
                    </a:moveTo>
                    <a:cubicBezTo>
                      <a:pt x="41" y="0"/>
                      <a:pt x="35" y="1"/>
                      <a:pt x="29" y="4"/>
                    </a:cubicBezTo>
                    <a:cubicBezTo>
                      <a:pt x="10" y="11"/>
                      <a:pt x="1" y="32"/>
                      <a:pt x="8" y="51"/>
                    </a:cubicBezTo>
                    <a:lnTo>
                      <a:pt x="246" y="663"/>
                    </a:lnTo>
                    <a:cubicBezTo>
                      <a:pt x="252" y="676"/>
                      <a:pt x="264" y="685"/>
                      <a:pt x="277" y="685"/>
                    </a:cubicBezTo>
                    <a:cubicBezTo>
                      <a:pt x="281" y="685"/>
                      <a:pt x="285" y="684"/>
                      <a:pt x="289" y="682"/>
                    </a:cubicBezTo>
                    <a:cubicBezTo>
                      <a:pt x="306" y="675"/>
                      <a:pt x="315" y="659"/>
                      <a:pt x="308" y="640"/>
                    </a:cubicBezTo>
                    <a:lnTo>
                      <a:pt x="79" y="25"/>
                    </a:lnTo>
                    <a:cubicBezTo>
                      <a:pt x="74" y="9"/>
                      <a:pt x="61" y="0"/>
                      <a:pt x="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38"/>
              <p:cNvSpPr/>
              <p:nvPr/>
            </p:nvSpPr>
            <p:spPr>
              <a:xfrm>
                <a:off x="8207455" y="3775010"/>
                <a:ext cx="310102" cy="144514"/>
              </a:xfrm>
              <a:custGeom>
                <a:avLst/>
                <a:gdLst/>
                <a:ahLst/>
                <a:cxnLst/>
                <a:rect l="l" t="t" r="r" b="b"/>
                <a:pathLst>
                  <a:path w="927" h="432" extrusionOk="0">
                    <a:moveTo>
                      <a:pt x="848" y="1"/>
                    </a:moveTo>
                    <a:cubicBezTo>
                      <a:pt x="839" y="1"/>
                      <a:pt x="831" y="2"/>
                      <a:pt x="822" y="6"/>
                    </a:cubicBezTo>
                    <a:lnTo>
                      <a:pt x="60" y="294"/>
                    </a:lnTo>
                    <a:cubicBezTo>
                      <a:pt x="22" y="308"/>
                      <a:pt x="0" y="351"/>
                      <a:pt x="17" y="387"/>
                    </a:cubicBezTo>
                    <a:cubicBezTo>
                      <a:pt x="27" y="410"/>
                      <a:pt x="48" y="427"/>
                      <a:pt x="72" y="429"/>
                    </a:cubicBezTo>
                    <a:cubicBezTo>
                      <a:pt x="78" y="430"/>
                      <a:pt x="83" y="431"/>
                      <a:pt x="89" y="431"/>
                    </a:cubicBezTo>
                    <a:cubicBezTo>
                      <a:pt x="96" y="431"/>
                      <a:pt x="104" y="430"/>
                      <a:pt x="112" y="427"/>
                    </a:cubicBezTo>
                    <a:lnTo>
                      <a:pt x="872" y="134"/>
                    </a:lnTo>
                    <a:cubicBezTo>
                      <a:pt x="908" y="122"/>
                      <a:pt x="927" y="82"/>
                      <a:pt x="912" y="46"/>
                    </a:cubicBezTo>
                    <a:cubicBezTo>
                      <a:pt x="903" y="19"/>
                      <a:pt x="877" y="1"/>
                      <a:pt x="8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38"/>
              <p:cNvSpPr/>
              <p:nvPr/>
            </p:nvSpPr>
            <p:spPr>
              <a:xfrm>
                <a:off x="8013766" y="3308687"/>
                <a:ext cx="326159" cy="136151"/>
              </a:xfrm>
              <a:custGeom>
                <a:avLst/>
                <a:gdLst/>
                <a:ahLst/>
                <a:cxnLst/>
                <a:rect l="l" t="t" r="r" b="b"/>
                <a:pathLst>
                  <a:path w="975" h="407" extrusionOk="0">
                    <a:moveTo>
                      <a:pt x="889" y="1"/>
                    </a:moveTo>
                    <a:cubicBezTo>
                      <a:pt x="882" y="1"/>
                      <a:pt x="875" y="2"/>
                      <a:pt x="868" y="4"/>
                    </a:cubicBezTo>
                    <a:lnTo>
                      <a:pt x="63" y="261"/>
                    </a:lnTo>
                    <a:cubicBezTo>
                      <a:pt x="22" y="276"/>
                      <a:pt x="1" y="316"/>
                      <a:pt x="17" y="357"/>
                    </a:cubicBezTo>
                    <a:cubicBezTo>
                      <a:pt x="27" y="383"/>
                      <a:pt x="51" y="400"/>
                      <a:pt x="77" y="404"/>
                    </a:cubicBezTo>
                    <a:cubicBezTo>
                      <a:pt x="82" y="406"/>
                      <a:pt x="88" y="407"/>
                      <a:pt x="93" y="407"/>
                    </a:cubicBezTo>
                    <a:cubicBezTo>
                      <a:pt x="102" y="407"/>
                      <a:pt x="110" y="405"/>
                      <a:pt x="117" y="402"/>
                    </a:cubicBezTo>
                    <a:lnTo>
                      <a:pt x="918" y="142"/>
                    </a:lnTo>
                    <a:cubicBezTo>
                      <a:pt x="956" y="130"/>
                      <a:pt x="975" y="90"/>
                      <a:pt x="960" y="52"/>
                    </a:cubicBezTo>
                    <a:cubicBezTo>
                      <a:pt x="949" y="21"/>
                      <a:pt x="920" y="1"/>
                      <a:pt x="8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23" name="Google Shape;3323;p38"/>
            <p:cNvGrpSpPr/>
            <p:nvPr/>
          </p:nvGrpSpPr>
          <p:grpSpPr>
            <a:xfrm rot="1690083" flipH="1">
              <a:off x="1350832" y="432532"/>
              <a:ext cx="550053" cy="874260"/>
              <a:chOff x="8013766" y="3192608"/>
              <a:chExt cx="518175" cy="823593"/>
            </a:xfrm>
          </p:grpSpPr>
          <p:sp>
            <p:nvSpPr>
              <p:cNvPr id="3324" name="Google Shape;3324;p38"/>
              <p:cNvSpPr/>
              <p:nvPr/>
            </p:nvSpPr>
            <p:spPr>
              <a:xfrm>
                <a:off x="8241576" y="3815822"/>
                <a:ext cx="290366" cy="200379"/>
              </a:xfrm>
              <a:custGeom>
                <a:avLst/>
                <a:gdLst/>
                <a:ahLst/>
                <a:cxnLst/>
                <a:rect l="l" t="t" r="r" b="b"/>
                <a:pathLst>
                  <a:path w="868" h="599" extrusionOk="0">
                    <a:moveTo>
                      <a:pt x="763" y="0"/>
                    </a:moveTo>
                    <a:lnTo>
                      <a:pt x="1" y="296"/>
                    </a:lnTo>
                    <a:lnTo>
                      <a:pt x="39" y="396"/>
                    </a:lnTo>
                    <a:cubicBezTo>
                      <a:pt x="91" y="522"/>
                      <a:pt x="215" y="598"/>
                      <a:pt x="348" y="598"/>
                    </a:cubicBezTo>
                    <a:cubicBezTo>
                      <a:pt x="392" y="598"/>
                      <a:pt x="438" y="590"/>
                      <a:pt x="482" y="572"/>
                    </a:cubicBezTo>
                    <a:lnTo>
                      <a:pt x="639" y="508"/>
                    </a:lnTo>
                    <a:cubicBezTo>
                      <a:pt x="791" y="446"/>
                      <a:pt x="868" y="277"/>
                      <a:pt x="810" y="129"/>
                    </a:cubicBezTo>
                    <a:lnTo>
                      <a:pt x="76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38"/>
              <p:cNvSpPr/>
              <p:nvPr/>
            </p:nvSpPr>
            <p:spPr>
              <a:xfrm>
                <a:off x="8273690" y="3815822"/>
                <a:ext cx="258251" cy="200379"/>
              </a:xfrm>
              <a:custGeom>
                <a:avLst/>
                <a:gdLst/>
                <a:ahLst/>
                <a:cxnLst/>
                <a:rect l="l" t="t" r="r" b="b"/>
                <a:pathLst>
                  <a:path w="772" h="599" extrusionOk="0">
                    <a:moveTo>
                      <a:pt x="667" y="0"/>
                    </a:moveTo>
                    <a:lnTo>
                      <a:pt x="598" y="27"/>
                    </a:lnTo>
                    <a:lnTo>
                      <a:pt x="605" y="43"/>
                    </a:lnTo>
                    <a:cubicBezTo>
                      <a:pt x="662" y="193"/>
                      <a:pt x="586" y="365"/>
                      <a:pt x="431" y="427"/>
                    </a:cubicBezTo>
                    <a:lnTo>
                      <a:pt x="272" y="488"/>
                    </a:lnTo>
                    <a:cubicBezTo>
                      <a:pt x="228" y="507"/>
                      <a:pt x="184" y="515"/>
                      <a:pt x="140" y="515"/>
                    </a:cubicBezTo>
                    <a:cubicBezTo>
                      <a:pt x="91" y="515"/>
                      <a:pt x="44" y="505"/>
                      <a:pt x="0" y="486"/>
                    </a:cubicBezTo>
                    <a:lnTo>
                      <a:pt x="0" y="486"/>
                    </a:lnTo>
                    <a:cubicBezTo>
                      <a:pt x="62" y="558"/>
                      <a:pt x="154" y="598"/>
                      <a:pt x="251" y="598"/>
                    </a:cubicBezTo>
                    <a:cubicBezTo>
                      <a:pt x="296" y="598"/>
                      <a:pt x="342" y="590"/>
                      <a:pt x="386" y="572"/>
                    </a:cubicBezTo>
                    <a:lnTo>
                      <a:pt x="543" y="508"/>
                    </a:lnTo>
                    <a:cubicBezTo>
                      <a:pt x="695" y="446"/>
                      <a:pt x="772" y="277"/>
                      <a:pt x="714" y="129"/>
                    </a:cubicBezTo>
                    <a:lnTo>
                      <a:pt x="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38"/>
              <p:cNvSpPr/>
              <p:nvPr/>
            </p:nvSpPr>
            <p:spPr>
              <a:xfrm>
                <a:off x="8044877" y="3192608"/>
                <a:ext cx="257582" cy="210080"/>
              </a:xfrm>
              <a:custGeom>
                <a:avLst/>
                <a:gdLst/>
                <a:ahLst/>
                <a:cxnLst/>
                <a:rect l="l" t="t" r="r" b="b"/>
                <a:pathLst>
                  <a:path w="770" h="628" extrusionOk="0">
                    <a:moveTo>
                      <a:pt x="234" y="0"/>
                    </a:moveTo>
                    <a:cubicBezTo>
                      <a:pt x="191" y="0"/>
                      <a:pt x="152" y="27"/>
                      <a:pt x="144" y="73"/>
                    </a:cubicBezTo>
                    <a:lnTo>
                      <a:pt x="101" y="232"/>
                    </a:lnTo>
                    <a:lnTo>
                      <a:pt x="1" y="620"/>
                    </a:lnTo>
                    <a:lnTo>
                      <a:pt x="3" y="620"/>
                    </a:lnTo>
                    <a:cubicBezTo>
                      <a:pt x="3" y="623"/>
                      <a:pt x="3" y="625"/>
                      <a:pt x="5" y="627"/>
                    </a:cubicBezTo>
                    <a:lnTo>
                      <a:pt x="770" y="377"/>
                    </a:lnTo>
                    <a:cubicBezTo>
                      <a:pt x="770" y="375"/>
                      <a:pt x="767" y="370"/>
                      <a:pt x="763" y="370"/>
                    </a:cubicBezTo>
                    <a:cubicBezTo>
                      <a:pt x="765" y="368"/>
                      <a:pt x="765" y="366"/>
                      <a:pt x="765" y="366"/>
                    </a:cubicBezTo>
                    <a:lnTo>
                      <a:pt x="444" y="130"/>
                    </a:lnTo>
                    <a:lnTo>
                      <a:pt x="294" y="18"/>
                    </a:lnTo>
                    <a:cubicBezTo>
                      <a:pt x="275" y="6"/>
                      <a:pt x="254" y="0"/>
                      <a:pt x="2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38"/>
              <p:cNvSpPr/>
              <p:nvPr/>
            </p:nvSpPr>
            <p:spPr>
              <a:xfrm>
                <a:off x="8041866" y="3328424"/>
                <a:ext cx="447926" cy="569023"/>
              </a:xfrm>
              <a:custGeom>
                <a:avLst/>
                <a:gdLst/>
                <a:ahLst/>
                <a:cxnLst/>
                <a:rect l="l" t="t" r="r" b="b"/>
                <a:pathLst>
                  <a:path w="1339" h="1701" extrusionOk="0">
                    <a:moveTo>
                      <a:pt x="805" y="0"/>
                    </a:moveTo>
                    <a:lnTo>
                      <a:pt x="0" y="262"/>
                    </a:lnTo>
                    <a:lnTo>
                      <a:pt x="576" y="1700"/>
                    </a:lnTo>
                    <a:lnTo>
                      <a:pt x="1338" y="1405"/>
                    </a:lnTo>
                    <a:lnTo>
                      <a:pt x="8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38"/>
              <p:cNvSpPr/>
              <p:nvPr/>
            </p:nvSpPr>
            <p:spPr>
              <a:xfrm rot="373777">
                <a:off x="8105695" y="3461666"/>
                <a:ext cx="261050" cy="148542"/>
              </a:xfrm>
              <a:custGeom>
                <a:avLst/>
                <a:gdLst/>
                <a:ahLst/>
                <a:cxnLst/>
                <a:rect l="l" t="t" r="r" b="b"/>
                <a:pathLst>
                  <a:path w="1142" h="456" fill="none" extrusionOk="0">
                    <a:moveTo>
                      <a:pt x="1" y="446"/>
                    </a:moveTo>
                    <a:cubicBezTo>
                      <a:pt x="163" y="455"/>
                      <a:pt x="324" y="367"/>
                      <a:pt x="401" y="227"/>
                    </a:cubicBezTo>
                    <a:cubicBezTo>
                      <a:pt x="429" y="174"/>
                      <a:pt x="446" y="112"/>
                      <a:pt x="496" y="77"/>
                    </a:cubicBezTo>
                    <a:cubicBezTo>
                      <a:pt x="546" y="39"/>
                      <a:pt x="620" y="43"/>
                      <a:pt x="682" y="60"/>
                    </a:cubicBezTo>
                    <a:cubicBezTo>
                      <a:pt x="746" y="79"/>
                      <a:pt x="803" y="108"/>
                      <a:pt x="867" y="117"/>
                    </a:cubicBezTo>
                    <a:cubicBezTo>
                      <a:pt x="972" y="132"/>
                      <a:pt x="1082" y="86"/>
                      <a:pt x="1141" y="1"/>
                    </a:cubicBezTo>
                  </a:path>
                </a:pathLst>
              </a:custGeom>
              <a:noFill/>
              <a:ln w="19050" cap="rnd" cmpd="sng">
                <a:solidFill>
                  <a:schemeClr val="lt2"/>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38"/>
              <p:cNvSpPr/>
              <p:nvPr/>
            </p:nvSpPr>
            <p:spPr>
              <a:xfrm rot="373777">
                <a:off x="8193110" y="3655181"/>
                <a:ext cx="255106" cy="153102"/>
              </a:xfrm>
              <a:custGeom>
                <a:avLst/>
                <a:gdLst/>
                <a:ahLst/>
                <a:cxnLst/>
                <a:rect l="l" t="t" r="r" b="b"/>
                <a:pathLst>
                  <a:path w="1116" h="470" fill="none" extrusionOk="0">
                    <a:moveTo>
                      <a:pt x="1" y="465"/>
                    </a:moveTo>
                    <a:cubicBezTo>
                      <a:pt x="158" y="470"/>
                      <a:pt x="318" y="379"/>
                      <a:pt x="391" y="241"/>
                    </a:cubicBezTo>
                    <a:cubicBezTo>
                      <a:pt x="418" y="189"/>
                      <a:pt x="437" y="127"/>
                      <a:pt x="484" y="91"/>
                    </a:cubicBezTo>
                    <a:cubicBezTo>
                      <a:pt x="534" y="53"/>
                      <a:pt x="606" y="55"/>
                      <a:pt x="668" y="72"/>
                    </a:cubicBezTo>
                    <a:cubicBezTo>
                      <a:pt x="727" y="86"/>
                      <a:pt x="787" y="115"/>
                      <a:pt x="849" y="122"/>
                    </a:cubicBezTo>
                    <a:cubicBezTo>
                      <a:pt x="949" y="134"/>
                      <a:pt x="1056" y="86"/>
                      <a:pt x="1115" y="1"/>
                    </a:cubicBezTo>
                  </a:path>
                </a:pathLst>
              </a:custGeom>
              <a:noFill/>
              <a:ln w="19050" cap="rnd" cmpd="sng">
                <a:solidFill>
                  <a:schemeClr val="lt2"/>
                </a:solidFill>
                <a:prstDash val="solid"/>
                <a:miter lim="238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38"/>
              <p:cNvSpPr/>
              <p:nvPr/>
            </p:nvSpPr>
            <p:spPr>
              <a:xfrm>
                <a:off x="8096059" y="3480297"/>
                <a:ext cx="68577" cy="133809"/>
              </a:xfrm>
              <a:custGeom>
                <a:avLst/>
                <a:gdLst/>
                <a:ahLst/>
                <a:cxnLst/>
                <a:rect l="l" t="t" r="r" b="b"/>
                <a:pathLst>
                  <a:path w="205" h="400" extrusionOk="0">
                    <a:moveTo>
                      <a:pt x="39" y="1"/>
                    </a:moveTo>
                    <a:cubicBezTo>
                      <a:pt x="35" y="1"/>
                      <a:pt x="31" y="2"/>
                      <a:pt x="26" y="3"/>
                    </a:cubicBezTo>
                    <a:cubicBezTo>
                      <a:pt x="10" y="10"/>
                      <a:pt x="0" y="29"/>
                      <a:pt x="5" y="48"/>
                    </a:cubicBezTo>
                    <a:lnTo>
                      <a:pt x="126" y="375"/>
                    </a:lnTo>
                    <a:cubicBezTo>
                      <a:pt x="132" y="390"/>
                      <a:pt x="146" y="400"/>
                      <a:pt x="161" y="400"/>
                    </a:cubicBezTo>
                    <a:cubicBezTo>
                      <a:pt x="166" y="400"/>
                      <a:pt x="171" y="399"/>
                      <a:pt x="176" y="396"/>
                    </a:cubicBezTo>
                    <a:cubicBezTo>
                      <a:pt x="195" y="389"/>
                      <a:pt x="205" y="368"/>
                      <a:pt x="198" y="346"/>
                    </a:cubicBezTo>
                    <a:lnTo>
                      <a:pt x="71" y="22"/>
                    </a:lnTo>
                    <a:cubicBezTo>
                      <a:pt x="66" y="9"/>
                      <a:pt x="53" y="1"/>
                      <a:pt x="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38"/>
              <p:cNvSpPr/>
              <p:nvPr/>
            </p:nvSpPr>
            <p:spPr>
              <a:xfrm>
                <a:off x="8147575" y="3627486"/>
                <a:ext cx="105709" cy="229148"/>
              </a:xfrm>
              <a:custGeom>
                <a:avLst/>
                <a:gdLst/>
                <a:ahLst/>
                <a:cxnLst/>
                <a:rect l="l" t="t" r="r" b="b"/>
                <a:pathLst>
                  <a:path w="316" h="685" extrusionOk="0">
                    <a:moveTo>
                      <a:pt x="46" y="0"/>
                    </a:moveTo>
                    <a:cubicBezTo>
                      <a:pt x="41" y="0"/>
                      <a:pt x="35" y="1"/>
                      <a:pt x="29" y="4"/>
                    </a:cubicBezTo>
                    <a:cubicBezTo>
                      <a:pt x="10" y="11"/>
                      <a:pt x="1" y="32"/>
                      <a:pt x="8" y="51"/>
                    </a:cubicBezTo>
                    <a:lnTo>
                      <a:pt x="246" y="663"/>
                    </a:lnTo>
                    <a:cubicBezTo>
                      <a:pt x="252" y="676"/>
                      <a:pt x="264" y="685"/>
                      <a:pt x="277" y="685"/>
                    </a:cubicBezTo>
                    <a:cubicBezTo>
                      <a:pt x="281" y="685"/>
                      <a:pt x="285" y="684"/>
                      <a:pt x="289" y="682"/>
                    </a:cubicBezTo>
                    <a:cubicBezTo>
                      <a:pt x="306" y="675"/>
                      <a:pt x="315" y="659"/>
                      <a:pt x="308" y="640"/>
                    </a:cubicBezTo>
                    <a:lnTo>
                      <a:pt x="79" y="25"/>
                    </a:lnTo>
                    <a:cubicBezTo>
                      <a:pt x="74" y="9"/>
                      <a:pt x="61" y="0"/>
                      <a:pt x="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38"/>
              <p:cNvSpPr/>
              <p:nvPr/>
            </p:nvSpPr>
            <p:spPr>
              <a:xfrm>
                <a:off x="8207455" y="3775010"/>
                <a:ext cx="310102" cy="144514"/>
              </a:xfrm>
              <a:custGeom>
                <a:avLst/>
                <a:gdLst/>
                <a:ahLst/>
                <a:cxnLst/>
                <a:rect l="l" t="t" r="r" b="b"/>
                <a:pathLst>
                  <a:path w="927" h="432" extrusionOk="0">
                    <a:moveTo>
                      <a:pt x="848" y="1"/>
                    </a:moveTo>
                    <a:cubicBezTo>
                      <a:pt x="839" y="1"/>
                      <a:pt x="831" y="2"/>
                      <a:pt x="822" y="6"/>
                    </a:cubicBezTo>
                    <a:lnTo>
                      <a:pt x="60" y="294"/>
                    </a:lnTo>
                    <a:cubicBezTo>
                      <a:pt x="22" y="308"/>
                      <a:pt x="0" y="351"/>
                      <a:pt x="17" y="387"/>
                    </a:cubicBezTo>
                    <a:cubicBezTo>
                      <a:pt x="27" y="410"/>
                      <a:pt x="48" y="427"/>
                      <a:pt x="72" y="429"/>
                    </a:cubicBezTo>
                    <a:cubicBezTo>
                      <a:pt x="78" y="430"/>
                      <a:pt x="83" y="431"/>
                      <a:pt x="89" y="431"/>
                    </a:cubicBezTo>
                    <a:cubicBezTo>
                      <a:pt x="96" y="431"/>
                      <a:pt x="104" y="430"/>
                      <a:pt x="112" y="427"/>
                    </a:cubicBezTo>
                    <a:lnTo>
                      <a:pt x="872" y="134"/>
                    </a:lnTo>
                    <a:cubicBezTo>
                      <a:pt x="908" y="122"/>
                      <a:pt x="927" y="82"/>
                      <a:pt x="912" y="46"/>
                    </a:cubicBezTo>
                    <a:cubicBezTo>
                      <a:pt x="903" y="19"/>
                      <a:pt x="877" y="1"/>
                      <a:pt x="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38"/>
              <p:cNvSpPr/>
              <p:nvPr/>
            </p:nvSpPr>
            <p:spPr>
              <a:xfrm>
                <a:off x="8013766" y="3308687"/>
                <a:ext cx="326159" cy="136151"/>
              </a:xfrm>
              <a:custGeom>
                <a:avLst/>
                <a:gdLst/>
                <a:ahLst/>
                <a:cxnLst/>
                <a:rect l="l" t="t" r="r" b="b"/>
                <a:pathLst>
                  <a:path w="975" h="407" extrusionOk="0">
                    <a:moveTo>
                      <a:pt x="889" y="1"/>
                    </a:moveTo>
                    <a:cubicBezTo>
                      <a:pt x="882" y="1"/>
                      <a:pt x="875" y="2"/>
                      <a:pt x="868" y="4"/>
                    </a:cubicBezTo>
                    <a:lnTo>
                      <a:pt x="63" y="261"/>
                    </a:lnTo>
                    <a:cubicBezTo>
                      <a:pt x="22" y="276"/>
                      <a:pt x="1" y="316"/>
                      <a:pt x="17" y="357"/>
                    </a:cubicBezTo>
                    <a:cubicBezTo>
                      <a:pt x="27" y="383"/>
                      <a:pt x="51" y="400"/>
                      <a:pt x="77" y="404"/>
                    </a:cubicBezTo>
                    <a:cubicBezTo>
                      <a:pt x="82" y="406"/>
                      <a:pt x="88" y="407"/>
                      <a:pt x="93" y="407"/>
                    </a:cubicBezTo>
                    <a:cubicBezTo>
                      <a:pt x="102" y="407"/>
                      <a:pt x="110" y="405"/>
                      <a:pt x="117" y="402"/>
                    </a:cubicBezTo>
                    <a:lnTo>
                      <a:pt x="918" y="142"/>
                    </a:lnTo>
                    <a:cubicBezTo>
                      <a:pt x="956" y="130"/>
                      <a:pt x="975" y="90"/>
                      <a:pt x="960" y="52"/>
                    </a:cubicBezTo>
                    <a:cubicBezTo>
                      <a:pt x="949" y="21"/>
                      <a:pt x="920" y="1"/>
                      <a:pt x="8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34" name="Google Shape;3334;p38"/>
          <p:cNvGrpSpPr/>
          <p:nvPr/>
        </p:nvGrpSpPr>
        <p:grpSpPr>
          <a:xfrm>
            <a:off x="7576529" y="577526"/>
            <a:ext cx="696375" cy="626714"/>
            <a:chOff x="7576529" y="577526"/>
            <a:chExt cx="696375" cy="626714"/>
          </a:xfrm>
        </p:grpSpPr>
        <p:grpSp>
          <p:nvGrpSpPr>
            <p:cNvPr id="3335" name="Google Shape;3335;p38"/>
            <p:cNvGrpSpPr/>
            <p:nvPr/>
          </p:nvGrpSpPr>
          <p:grpSpPr>
            <a:xfrm>
              <a:off x="7613895" y="577526"/>
              <a:ext cx="659009" cy="619201"/>
              <a:chOff x="7467492" y="2474724"/>
              <a:chExt cx="659009" cy="619201"/>
            </a:xfrm>
          </p:grpSpPr>
          <p:sp>
            <p:nvSpPr>
              <p:cNvPr id="3336" name="Google Shape;3336;p38"/>
              <p:cNvSpPr/>
              <p:nvPr/>
            </p:nvSpPr>
            <p:spPr>
              <a:xfrm>
                <a:off x="7467492" y="2671088"/>
                <a:ext cx="239184" cy="258586"/>
              </a:xfrm>
              <a:custGeom>
                <a:avLst/>
                <a:gdLst/>
                <a:ahLst/>
                <a:cxnLst/>
                <a:rect l="l" t="t" r="r" b="b"/>
                <a:pathLst>
                  <a:path w="715" h="773" extrusionOk="0">
                    <a:moveTo>
                      <a:pt x="38" y="1"/>
                    </a:moveTo>
                    <a:lnTo>
                      <a:pt x="38" y="1"/>
                    </a:lnTo>
                    <a:cubicBezTo>
                      <a:pt x="0" y="65"/>
                      <a:pt x="31" y="284"/>
                      <a:pt x="91" y="327"/>
                    </a:cubicBezTo>
                    <a:lnTo>
                      <a:pt x="715" y="772"/>
                    </a:lnTo>
                    <a:lnTo>
                      <a:pt x="712" y="598"/>
                    </a:lnTo>
                    <a:lnTo>
                      <a:pt x="86" y="153"/>
                    </a:lnTo>
                    <a:cubicBezTo>
                      <a:pt x="36" y="117"/>
                      <a:pt x="19" y="55"/>
                      <a:pt x="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38"/>
              <p:cNvSpPr/>
              <p:nvPr/>
            </p:nvSpPr>
            <p:spPr>
              <a:xfrm>
                <a:off x="7705672" y="2797872"/>
                <a:ext cx="420829" cy="296052"/>
              </a:xfrm>
              <a:custGeom>
                <a:avLst/>
                <a:gdLst/>
                <a:ahLst/>
                <a:cxnLst/>
                <a:rect l="l" t="t" r="r" b="b"/>
                <a:pathLst>
                  <a:path w="1258" h="885" extrusionOk="0">
                    <a:moveTo>
                      <a:pt x="1196" y="0"/>
                    </a:moveTo>
                    <a:cubicBezTo>
                      <a:pt x="1227" y="45"/>
                      <a:pt x="1229" y="107"/>
                      <a:pt x="1196" y="155"/>
                    </a:cubicBezTo>
                    <a:lnTo>
                      <a:pt x="841" y="655"/>
                    </a:lnTo>
                    <a:cubicBezTo>
                      <a:pt x="815" y="691"/>
                      <a:pt x="774" y="711"/>
                      <a:pt x="732" y="711"/>
                    </a:cubicBezTo>
                    <a:cubicBezTo>
                      <a:pt x="705" y="711"/>
                      <a:pt x="678" y="703"/>
                      <a:pt x="655" y="686"/>
                    </a:cubicBezTo>
                    <a:lnTo>
                      <a:pt x="0" y="219"/>
                    </a:lnTo>
                    <a:lnTo>
                      <a:pt x="3" y="393"/>
                    </a:lnTo>
                    <a:lnTo>
                      <a:pt x="660" y="860"/>
                    </a:lnTo>
                    <a:cubicBezTo>
                      <a:pt x="683" y="877"/>
                      <a:pt x="710" y="885"/>
                      <a:pt x="737" y="885"/>
                    </a:cubicBezTo>
                    <a:cubicBezTo>
                      <a:pt x="778" y="885"/>
                      <a:pt x="819" y="865"/>
                      <a:pt x="846" y="829"/>
                    </a:cubicBezTo>
                    <a:lnTo>
                      <a:pt x="1200" y="329"/>
                    </a:lnTo>
                    <a:cubicBezTo>
                      <a:pt x="1243" y="269"/>
                      <a:pt x="1258" y="45"/>
                      <a:pt x="1198" y="3"/>
                    </a:cubicBezTo>
                    <a:lnTo>
                      <a:pt x="11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38"/>
              <p:cNvSpPr/>
              <p:nvPr/>
            </p:nvSpPr>
            <p:spPr>
              <a:xfrm>
                <a:off x="7705672" y="2797872"/>
                <a:ext cx="420829" cy="296052"/>
              </a:xfrm>
              <a:custGeom>
                <a:avLst/>
                <a:gdLst/>
                <a:ahLst/>
                <a:cxnLst/>
                <a:rect l="l" t="t" r="r" b="b"/>
                <a:pathLst>
                  <a:path w="1258" h="885" extrusionOk="0">
                    <a:moveTo>
                      <a:pt x="1196" y="0"/>
                    </a:moveTo>
                    <a:cubicBezTo>
                      <a:pt x="1227" y="45"/>
                      <a:pt x="1229" y="107"/>
                      <a:pt x="1196" y="155"/>
                    </a:cubicBezTo>
                    <a:lnTo>
                      <a:pt x="841" y="655"/>
                    </a:lnTo>
                    <a:cubicBezTo>
                      <a:pt x="815" y="691"/>
                      <a:pt x="774" y="711"/>
                      <a:pt x="732" y="711"/>
                    </a:cubicBezTo>
                    <a:cubicBezTo>
                      <a:pt x="705" y="711"/>
                      <a:pt x="678" y="703"/>
                      <a:pt x="655" y="686"/>
                    </a:cubicBezTo>
                    <a:lnTo>
                      <a:pt x="0" y="219"/>
                    </a:lnTo>
                    <a:lnTo>
                      <a:pt x="3" y="393"/>
                    </a:lnTo>
                    <a:lnTo>
                      <a:pt x="660" y="860"/>
                    </a:lnTo>
                    <a:cubicBezTo>
                      <a:pt x="683" y="877"/>
                      <a:pt x="710" y="885"/>
                      <a:pt x="737" y="885"/>
                    </a:cubicBezTo>
                    <a:cubicBezTo>
                      <a:pt x="778" y="885"/>
                      <a:pt x="819" y="865"/>
                      <a:pt x="846" y="829"/>
                    </a:cubicBezTo>
                    <a:lnTo>
                      <a:pt x="1200" y="329"/>
                    </a:lnTo>
                    <a:cubicBezTo>
                      <a:pt x="1243" y="269"/>
                      <a:pt x="1258" y="45"/>
                      <a:pt x="1198" y="3"/>
                    </a:cubicBezTo>
                    <a:lnTo>
                      <a:pt x="11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38"/>
              <p:cNvSpPr/>
              <p:nvPr/>
            </p:nvSpPr>
            <p:spPr>
              <a:xfrm>
                <a:off x="7705672" y="2629607"/>
                <a:ext cx="411128" cy="406110"/>
              </a:xfrm>
              <a:custGeom>
                <a:avLst/>
                <a:gdLst/>
                <a:ahLst/>
                <a:cxnLst/>
                <a:rect l="l" t="t" r="r" b="b"/>
                <a:pathLst>
                  <a:path w="1229" h="1214" extrusionOk="0">
                    <a:moveTo>
                      <a:pt x="500" y="1"/>
                    </a:moveTo>
                    <a:lnTo>
                      <a:pt x="455" y="67"/>
                    </a:lnTo>
                    <a:lnTo>
                      <a:pt x="0" y="720"/>
                    </a:lnTo>
                    <a:lnTo>
                      <a:pt x="0" y="722"/>
                    </a:lnTo>
                    <a:lnTo>
                      <a:pt x="655" y="1189"/>
                    </a:lnTo>
                    <a:cubicBezTo>
                      <a:pt x="678" y="1206"/>
                      <a:pt x="705" y="1214"/>
                      <a:pt x="732" y="1214"/>
                    </a:cubicBezTo>
                    <a:cubicBezTo>
                      <a:pt x="774" y="1214"/>
                      <a:pt x="815" y="1194"/>
                      <a:pt x="841" y="1158"/>
                    </a:cubicBezTo>
                    <a:lnTo>
                      <a:pt x="1196" y="658"/>
                    </a:lnTo>
                    <a:cubicBezTo>
                      <a:pt x="1229" y="610"/>
                      <a:pt x="1227" y="548"/>
                      <a:pt x="1196" y="503"/>
                    </a:cubicBezTo>
                    <a:cubicBezTo>
                      <a:pt x="1186" y="494"/>
                      <a:pt x="1177" y="482"/>
                      <a:pt x="1165" y="475"/>
                    </a:cubicBezTo>
                    <a:lnTo>
                      <a:pt x="50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38"/>
              <p:cNvSpPr/>
              <p:nvPr/>
            </p:nvSpPr>
            <p:spPr>
              <a:xfrm>
                <a:off x="7473848" y="2474724"/>
                <a:ext cx="399420" cy="396744"/>
              </a:xfrm>
              <a:custGeom>
                <a:avLst/>
                <a:gdLst/>
                <a:ahLst/>
                <a:cxnLst/>
                <a:rect l="l" t="t" r="r" b="b"/>
                <a:pathLst>
                  <a:path w="1194" h="1186" extrusionOk="0">
                    <a:moveTo>
                      <a:pt x="501" y="0"/>
                    </a:moveTo>
                    <a:cubicBezTo>
                      <a:pt x="459" y="0"/>
                      <a:pt x="417" y="20"/>
                      <a:pt x="391" y="57"/>
                    </a:cubicBezTo>
                    <a:lnTo>
                      <a:pt x="36" y="557"/>
                    </a:lnTo>
                    <a:cubicBezTo>
                      <a:pt x="29" y="566"/>
                      <a:pt x="24" y="576"/>
                      <a:pt x="19" y="588"/>
                    </a:cubicBezTo>
                    <a:cubicBezTo>
                      <a:pt x="0" y="642"/>
                      <a:pt x="17" y="704"/>
                      <a:pt x="67" y="740"/>
                    </a:cubicBezTo>
                    <a:lnTo>
                      <a:pt x="693" y="1185"/>
                    </a:lnTo>
                    <a:lnTo>
                      <a:pt x="693" y="1183"/>
                    </a:lnTo>
                    <a:lnTo>
                      <a:pt x="1148" y="530"/>
                    </a:lnTo>
                    <a:lnTo>
                      <a:pt x="1193" y="464"/>
                    </a:lnTo>
                    <a:lnTo>
                      <a:pt x="577" y="23"/>
                    </a:lnTo>
                    <a:cubicBezTo>
                      <a:pt x="554" y="8"/>
                      <a:pt x="528" y="0"/>
                      <a:pt x="5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41" name="Google Shape;3341;p38"/>
            <p:cNvGrpSpPr/>
            <p:nvPr/>
          </p:nvGrpSpPr>
          <p:grpSpPr>
            <a:xfrm>
              <a:off x="7576529" y="585039"/>
              <a:ext cx="659009" cy="619201"/>
              <a:chOff x="7467492" y="2474724"/>
              <a:chExt cx="659009" cy="619201"/>
            </a:xfrm>
          </p:grpSpPr>
          <p:sp>
            <p:nvSpPr>
              <p:cNvPr id="3342" name="Google Shape;3342;p38"/>
              <p:cNvSpPr/>
              <p:nvPr/>
            </p:nvSpPr>
            <p:spPr>
              <a:xfrm>
                <a:off x="7467492" y="2671088"/>
                <a:ext cx="239184" cy="258586"/>
              </a:xfrm>
              <a:custGeom>
                <a:avLst/>
                <a:gdLst/>
                <a:ahLst/>
                <a:cxnLst/>
                <a:rect l="l" t="t" r="r" b="b"/>
                <a:pathLst>
                  <a:path w="715" h="773" extrusionOk="0">
                    <a:moveTo>
                      <a:pt x="38" y="1"/>
                    </a:moveTo>
                    <a:lnTo>
                      <a:pt x="38" y="1"/>
                    </a:lnTo>
                    <a:cubicBezTo>
                      <a:pt x="0" y="65"/>
                      <a:pt x="31" y="284"/>
                      <a:pt x="91" y="327"/>
                    </a:cubicBezTo>
                    <a:lnTo>
                      <a:pt x="715" y="772"/>
                    </a:lnTo>
                    <a:lnTo>
                      <a:pt x="712" y="598"/>
                    </a:lnTo>
                    <a:lnTo>
                      <a:pt x="86" y="153"/>
                    </a:lnTo>
                    <a:cubicBezTo>
                      <a:pt x="36" y="117"/>
                      <a:pt x="19" y="55"/>
                      <a:pt x="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38"/>
              <p:cNvSpPr/>
              <p:nvPr/>
            </p:nvSpPr>
            <p:spPr>
              <a:xfrm>
                <a:off x="7705672" y="2797872"/>
                <a:ext cx="420829" cy="296052"/>
              </a:xfrm>
              <a:custGeom>
                <a:avLst/>
                <a:gdLst/>
                <a:ahLst/>
                <a:cxnLst/>
                <a:rect l="l" t="t" r="r" b="b"/>
                <a:pathLst>
                  <a:path w="1258" h="885" extrusionOk="0">
                    <a:moveTo>
                      <a:pt x="1196" y="0"/>
                    </a:moveTo>
                    <a:cubicBezTo>
                      <a:pt x="1227" y="45"/>
                      <a:pt x="1229" y="107"/>
                      <a:pt x="1196" y="155"/>
                    </a:cubicBezTo>
                    <a:lnTo>
                      <a:pt x="841" y="655"/>
                    </a:lnTo>
                    <a:cubicBezTo>
                      <a:pt x="815" y="691"/>
                      <a:pt x="774" y="711"/>
                      <a:pt x="732" y="711"/>
                    </a:cubicBezTo>
                    <a:cubicBezTo>
                      <a:pt x="705" y="711"/>
                      <a:pt x="678" y="703"/>
                      <a:pt x="655" y="686"/>
                    </a:cubicBezTo>
                    <a:lnTo>
                      <a:pt x="0" y="219"/>
                    </a:lnTo>
                    <a:lnTo>
                      <a:pt x="3" y="393"/>
                    </a:lnTo>
                    <a:lnTo>
                      <a:pt x="660" y="860"/>
                    </a:lnTo>
                    <a:cubicBezTo>
                      <a:pt x="683" y="877"/>
                      <a:pt x="710" y="885"/>
                      <a:pt x="737" y="885"/>
                    </a:cubicBezTo>
                    <a:cubicBezTo>
                      <a:pt x="778" y="885"/>
                      <a:pt x="819" y="865"/>
                      <a:pt x="846" y="829"/>
                    </a:cubicBezTo>
                    <a:lnTo>
                      <a:pt x="1200" y="329"/>
                    </a:lnTo>
                    <a:cubicBezTo>
                      <a:pt x="1243" y="269"/>
                      <a:pt x="1258" y="45"/>
                      <a:pt x="1198" y="3"/>
                    </a:cubicBezTo>
                    <a:lnTo>
                      <a:pt x="1196" y="0"/>
                    </a:lnTo>
                    <a:close/>
                  </a:path>
                </a:pathLst>
              </a:custGeom>
              <a:solidFill>
                <a:srgbClr val="F07F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38"/>
              <p:cNvSpPr/>
              <p:nvPr/>
            </p:nvSpPr>
            <p:spPr>
              <a:xfrm>
                <a:off x="7705672" y="2797872"/>
                <a:ext cx="420829" cy="296052"/>
              </a:xfrm>
              <a:custGeom>
                <a:avLst/>
                <a:gdLst/>
                <a:ahLst/>
                <a:cxnLst/>
                <a:rect l="l" t="t" r="r" b="b"/>
                <a:pathLst>
                  <a:path w="1258" h="885" extrusionOk="0">
                    <a:moveTo>
                      <a:pt x="1196" y="0"/>
                    </a:moveTo>
                    <a:cubicBezTo>
                      <a:pt x="1227" y="45"/>
                      <a:pt x="1229" y="107"/>
                      <a:pt x="1196" y="155"/>
                    </a:cubicBezTo>
                    <a:lnTo>
                      <a:pt x="841" y="655"/>
                    </a:lnTo>
                    <a:cubicBezTo>
                      <a:pt x="815" y="691"/>
                      <a:pt x="774" y="711"/>
                      <a:pt x="732" y="711"/>
                    </a:cubicBezTo>
                    <a:cubicBezTo>
                      <a:pt x="705" y="711"/>
                      <a:pt x="678" y="703"/>
                      <a:pt x="655" y="686"/>
                    </a:cubicBezTo>
                    <a:lnTo>
                      <a:pt x="0" y="219"/>
                    </a:lnTo>
                    <a:lnTo>
                      <a:pt x="3" y="393"/>
                    </a:lnTo>
                    <a:lnTo>
                      <a:pt x="660" y="860"/>
                    </a:lnTo>
                    <a:cubicBezTo>
                      <a:pt x="683" y="877"/>
                      <a:pt x="710" y="885"/>
                      <a:pt x="737" y="885"/>
                    </a:cubicBezTo>
                    <a:cubicBezTo>
                      <a:pt x="778" y="885"/>
                      <a:pt x="819" y="865"/>
                      <a:pt x="846" y="829"/>
                    </a:cubicBezTo>
                    <a:lnTo>
                      <a:pt x="1200" y="329"/>
                    </a:lnTo>
                    <a:cubicBezTo>
                      <a:pt x="1243" y="269"/>
                      <a:pt x="1258" y="45"/>
                      <a:pt x="1198" y="3"/>
                    </a:cubicBezTo>
                    <a:lnTo>
                      <a:pt x="11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38"/>
              <p:cNvSpPr/>
              <p:nvPr/>
            </p:nvSpPr>
            <p:spPr>
              <a:xfrm>
                <a:off x="7705672" y="2629607"/>
                <a:ext cx="411128" cy="406110"/>
              </a:xfrm>
              <a:custGeom>
                <a:avLst/>
                <a:gdLst/>
                <a:ahLst/>
                <a:cxnLst/>
                <a:rect l="l" t="t" r="r" b="b"/>
                <a:pathLst>
                  <a:path w="1229" h="1214" extrusionOk="0">
                    <a:moveTo>
                      <a:pt x="500" y="1"/>
                    </a:moveTo>
                    <a:lnTo>
                      <a:pt x="455" y="67"/>
                    </a:lnTo>
                    <a:lnTo>
                      <a:pt x="0" y="720"/>
                    </a:lnTo>
                    <a:lnTo>
                      <a:pt x="0" y="722"/>
                    </a:lnTo>
                    <a:lnTo>
                      <a:pt x="655" y="1189"/>
                    </a:lnTo>
                    <a:cubicBezTo>
                      <a:pt x="678" y="1206"/>
                      <a:pt x="705" y="1214"/>
                      <a:pt x="732" y="1214"/>
                    </a:cubicBezTo>
                    <a:cubicBezTo>
                      <a:pt x="774" y="1214"/>
                      <a:pt x="815" y="1194"/>
                      <a:pt x="841" y="1158"/>
                    </a:cubicBezTo>
                    <a:lnTo>
                      <a:pt x="1196" y="658"/>
                    </a:lnTo>
                    <a:cubicBezTo>
                      <a:pt x="1229" y="610"/>
                      <a:pt x="1227" y="548"/>
                      <a:pt x="1196" y="503"/>
                    </a:cubicBezTo>
                    <a:cubicBezTo>
                      <a:pt x="1186" y="494"/>
                      <a:pt x="1177" y="482"/>
                      <a:pt x="1165" y="475"/>
                    </a:cubicBezTo>
                    <a:lnTo>
                      <a:pt x="500"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38"/>
              <p:cNvSpPr/>
              <p:nvPr/>
            </p:nvSpPr>
            <p:spPr>
              <a:xfrm>
                <a:off x="7473848" y="2474724"/>
                <a:ext cx="399420" cy="396744"/>
              </a:xfrm>
              <a:custGeom>
                <a:avLst/>
                <a:gdLst/>
                <a:ahLst/>
                <a:cxnLst/>
                <a:rect l="l" t="t" r="r" b="b"/>
                <a:pathLst>
                  <a:path w="1194" h="1186" extrusionOk="0">
                    <a:moveTo>
                      <a:pt x="501" y="0"/>
                    </a:moveTo>
                    <a:cubicBezTo>
                      <a:pt x="459" y="0"/>
                      <a:pt x="417" y="20"/>
                      <a:pt x="391" y="57"/>
                    </a:cubicBezTo>
                    <a:lnTo>
                      <a:pt x="36" y="557"/>
                    </a:lnTo>
                    <a:cubicBezTo>
                      <a:pt x="29" y="566"/>
                      <a:pt x="24" y="576"/>
                      <a:pt x="19" y="588"/>
                    </a:cubicBezTo>
                    <a:cubicBezTo>
                      <a:pt x="0" y="642"/>
                      <a:pt x="17" y="704"/>
                      <a:pt x="67" y="740"/>
                    </a:cubicBezTo>
                    <a:lnTo>
                      <a:pt x="693" y="1185"/>
                    </a:lnTo>
                    <a:lnTo>
                      <a:pt x="693" y="1183"/>
                    </a:lnTo>
                    <a:lnTo>
                      <a:pt x="1148" y="530"/>
                    </a:lnTo>
                    <a:lnTo>
                      <a:pt x="1193" y="464"/>
                    </a:lnTo>
                    <a:lnTo>
                      <a:pt x="577" y="23"/>
                    </a:lnTo>
                    <a:cubicBezTo>
                      <a:pt x="554" y="8"/>
                      <a:pt x="528" y="0"/>
                      <a:pt x="5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47" name="Google Shape;3347;p38"/>
          <p:cNvGrpSpPr/>
          <p:nvPr/>
        </p:nvGrpSpPr>
        <p:grpSpPr>
          <a:xfrm>
            <a:off x="4312154" y="4239766"/>
            <a:ext cx="519774" cy="447334"/>
            <a:chOff x="4312154" y="4239766"/>
            <a:chExt cx="519774" cy="447334"/>
          </a:xfrm>
        </p:grpSpPr>
        <p:grpSp>
          <p:nvGrpSpPr>
            <p:cNvPr id="3348" name="Google Shape;3348;p38"/>
            <p:cNvGrpSpPr/>
            <p:nvPr/>
          </p:nvGrpSpPr>
          <p:grpSpPr>
            <a:xfrm>
              <a:off x="4334493" y="4239766"/>
              <a:ext cx="497435" cy="443577"/>
              <a:chOff x="7250053" y="2843701"/>
              <a:chExt cx="497435" cy="443577"/>
            </a:xfrm>
          </p:grpSpPr>
          <p:sp>
            <p:nvSpPr>
              <p:cNvPr id="3349" name="Google Shape;3349;p38"/>
              <p:cNvSpPr/>
              <p:nvPr/>
            </p:nvSpPr>
            <p:spPr>
              <a:xfrm>
                <a:off x="7296886" y="2916293"/>
                <a:ext cx="450602" cy="366971"/>
              </a:xfrm>
              <a:custGeom>
                <a:avLst/>
                <a:gdLst/>
                <a:ahLst/>
                <a:cxnLst/>
                <a:rect l="l" t="t" r="r" b="b"/>
                <a:pathLst>
                  <a:path w="1347" h="1097" extrusionOk="0">
                    <a:moveTo>
                      <a:pt x="208" y="1"/>
                    </a:moveTo>
                    <a:cubicBezTo>
                      <a:pt x="206" y="1"/>
                      <a:pt x="205" y="1"/>
                      <a:pt x="203" y="1"/>
                    </a:cubicBezTo>
                    <a:cubicBezTo>
                      <a:pt x="163" y="3"/>
                      <a:pt x="127" y="20"/>
                      <a:pt x="96" y="53"/>
                    </a:cubicBezTo>
                    <a:cubicBezTo>
                      <a:pt x="1" y="158"/>
                      <a:pt x="46" y="277"/>
                      <a:pt x="86" y="327"/>
                    </a:cubicBezTo>
                    <a:lnTo>
                      <a:pt x="813" y="992"/>
                    </a:lnTo>
                    <a:cubicBezTo>
                      <a:pt x="889" y="1061"/>
                      <a:pt x="982" y="1096"/>
                      <a:pt x="1065" y="1096"/>
                    </a:cubicBezTo>
                    <a:cubicBezTo>
                      <a:pt x="1137" y="1096"/>
                      <a:pt x="1201" y="1070"/>
                      <a:pt x="1246" y="1022"/>
                    </a:cubicBezTo>
                    <a:cubicBezTo>
                      <a:pt x="1346" y="913"/>
                      <a:pt x="1315" y="720"/>
                      <a:pt x="1175" y="594"/>
                    </a:cubicBezTo>
                    <a:cubicBezTo>
                      <a:pt x="1167" y="586"/>
                      <a:pt x="1155" y="582"/>
                      <a:pt x="1144" y="582"/>
                    </a:cubicBezTo>
                    <a:cubicBezTo>
                      <a:pt x="1131" y="582"/>
                      <a:pt x="1119" y="586"/>
                      <a:pt x="1110" y="596"/>
                    </a:cubicBezTo>
                    <a:cubicBezTo>
                      <a:pt x="1094" y="615"/>
                      <a:pt x="1096" y="644"/>
                      <a:pt x="1115" y="661"/>
                    </a:cubicBezTo>
                    <a:cubicBezTo>
                      <a:pt x="1215" y="753"/>
                      <a:pt x="1244" y="887"/>
                      <a:pt x="1177" y="961"/>
                    </a:cubicBezTo>
                    <a:cubicBezTo>
                      <a:pt x="1150" y="990"/>
                      <a:pt x="1111" y="1005"/>
                      <a:pt x="1067" y="1005"/>
                    </a:cubicBezTo>
                    <a:cubicBezTo>
                      <a:pt x="1005" y="1005"/>
                      <a:pt x="934" y="977"/>
                      <a:pt x="875" y="922"/>
                    </a:cubicBezTo>
                    <a:lnTo>
                      <a:pt x="155" y="268"/>
                    </a:lnTo>
                    <a:cubicBezTo>
                      <a:pt x="146" y="253"/>
                      <a:pt x="101" y="184"/>
                      <a:pt x="163" y="115"/>
                    </a:cubicBezTo>
                    <a:cubicBezTo>
                      <a:pt x="182" y="96"/>
                      <a:pt x="196" y="94"/>
                      <a:pt x="205" y="94"/>
                    </a:cubicBezTo>
                    <a:cubicBezTo>
                      <a:pt x="234" y="94"/>
                      <a:pt x="265" y="118"/>
                      <a:pt x="277" y="127"/>
                    </a:cubicBezTo>
                    <a:lnTo>
                      <a:pt x="1001" y="784"/>
                    </a:lnTo>
                    <a:cubicBezTo>
                      <a:pt x="1009" y="792"/>
                      <a:pt x="1020" y="796"/>
                      <a:pt x="1030" y="796"/>
                    </a:cubicBezTo>
                    <a:cubicBezTo>
                      <a:pt x="1043" y="796"/>
                      <a:pt x="1056" y="790"/>
                      <a:pt x="1065" y="780"/>
                    </a:cubicBezTo>
                    <a:cubicBezTo>
                      <a:pt x="1082" y="761"/>
                      <a:pt x="1082" y="732"/>
                      <a:pt x="1063" y="715"/>
                    </a:cubicBezTo>
                    <a:lnTo>
                      <a:pt x="339" y="60"/>
                    </a:lnTo>
                    <a:cubicBezTo>
                      <a:pt x="334" y="56"/>
                      <a:pt x="279" y="1"/>
                      <a:pt x="2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38"/>
              <p:cNvSpPr/>
              <p:nvPr/>
            </p:nvSpPr>
            <p:spPr>
              <a:xfrm>
                <a:off x="7250053" y="2858755"/>
                <a:ext cx="447257" cy="428523"/>
              </a:xfrm>
              <a:custGeom>
                <a:avLst/>
                <a:gdLst/>
                <a:ahLst/>
                <a:cxnLst/>
                <a:rect l="l" t="t" r="r" b="b"/>
                <a:pathLst>
                  <a:path w="1337" h="1281" extrusionOk="0">
                    <a:moveTo>
                      <a:pt x="344" y="1"/>
                    </a:moveTo>
                    <a:cubicBezTo>
                      <a:pt x="252" y="1"/>
                      <a:pt x="160" y="38"/>
                      <a:pt x="93" y="111"/>
                    </a:cubicBezTo>
                    <a:cubicBezTo>
                      <a:pt x="34" y="178"/>
                      <a:pt x="0" y="266"/>
                      <a:pt x="5" y="356"/>
                    </a:cubicBezTo>
                    <a:cubicBezTo>
                      <a:pt x="10" y="447"/>
                      <a:pt x="48" y="530"/>
                      <a:pt x="117" y="592"/>
                    </a:cubicBezTo>
                    <a:lnTo>
                      <a:pt x="857" y="1268"/>
                    </a:lnTo>
                    <a:cubicBezTo>
                      <a:pt x="867" y="1275"/>
                      <a:pt x="876" y="1280"/>
                      <a:pt x="888" y="1280"/>
                    </a:cubicBezTo>
                    <a:cubicBezTo>
                      <a:pt x="900" y="1280"/>
                      <a:pt x="912" y="1275"/>
                      <a:pt x="922" y="1266"/>
                    </a:cubicBezTo>
                    <a:cubicBezTo>
                      <a:pt x="938" y="1247"/>
                      <a:pt x="938" y="1218"/>
                      <a:pt x="919" y="1199"/>
                    </a:cubicBezTo>
                    <a:lnTo>
                      <a:pt x="176" y="523"/>
                    </a:lnTo>
                    <a:cubicBezTo>
                      <a:pt x="129" y="480"/>
                      <a:pt x="100" y="418"/>
                      <a:pt x="98" y="352"/>
                    </a:cubicBezTo>
                    <a:cubicBezTo>
                      <a:pt x="93" y="285"/>
                      <a:pt x="117" y="223"/>
                      <a:pt x="162" y="173"/>
                    </a:cubicBezTo>
                    <a:cubicBezTo>
                      <a:pt x="211" y="120"/>
                      <a:pt x="279" y="93"/>
                      <a:pt x="346" y="93"/>
                    </a:cubicBezTo>
                    <a:cubicBezTo>
                      <a:pt x="406" y="93"/>
                      <a:pt x="465" y="114"/>
                      <a:pt x="512" y="156"/>
                    </a:cubicBezTo>
                    <a:lnTo>
                      <a:pt x="1255" y="833"/>
                    </a:lnTo>
                    <a:cubicBezTo>
                      <a:pt x="1263" y="841"/>
                      <a:pt x="1275" y="845"/>
                      <a:pt x="1286" y="845"/>
                    </a:cubicBezTo>
                    <a:cubicBezTo>
                      <a:pt x="1298" y="845"/>
                      <a:pt x="1311" y="840"/>
                      <a:pt x="1319" y="830"/>
                    </a:cubicBezTo>
                    <a:cubicBezTo>
                      <a:pt x="1336" y="811"/>
                      <a:pt x="1334" y="783"/>
                      <a:pt x="1315" y="766"/>
                    </a:cubicBezTo>
                    <a:lnTo>
                      <a:pt x="574" y="90"/>
                    </a:lnTo>
                    <a:cubicBezTo>
                      <a:pt x="509" y="30"/>
                      <a:pt x="427" y="1"/>
                      <a:pt x="3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38"/>
              <p:cNvSpPr/>
              <p:nvPr/>
            </p:nvSpPr>
            <p:spPr>
              <a:xfrm>
                <a:off x="7296886" y="2901239"/>
                <a:ext cx="450602" cy="365968"/>
              </a:xfrm>
              <a:custGeom>
                <a:avLst/>
                <a:gdLst/>
                <a:ahLst/>
                <a:cxnLst/>
                <a:rect l="l" t="t" r="r" b="b"/>
                <a:pathLst>
                  <a:path w="1347" h="1094" extrusionOk="0">
                    <a:moveTo>
                      <a:pt x="208" y="1"/>
                    </a:moveTo>
                    <a:cubicBezTo>
                      <a:pt x="206" y="1"/>
                      <a:pt x="205" y="1"/>
                      <a:pt x="203" y="1"/>
                    </a:cubicBezTo>
                    <a:cubicBezTo>
                      <a:pt x="163" y="3"/>
                      <a:pt x="127" y="20"/>
                      <a:pt x="96" y="53"/>
                    </a:cubicBezTo>
                    <a:cubicBezTo>
                      <a:pt x="1" y="158"/>
                      <a:pt x="46" y="277"/>
                      <a:pt x="86" y="325"/>
                    </a:cubicBezTo>
                    <a:lnTo>
                      <a:pt x="813" y="991"/>
                    </a:lnTo>
                    <a:cubicBezTo>
                      <a:pt x="889" y="1060"/>
                      <a:pt x="982" y="1094"/>
                      <a:pt x="1065" y="1094"/>
                    </a:cubicBezTo>
                    <a:cubicBezTo>
                      <a:pt x="1137" y="1094"/>
                      <a:pt x="1201" y="1070"/>
                      <a:pt x="1246" y="1020"/>
                    </a:cubicBezTo>
                    <a:cubicBezTo>
                      <a:pt x="1346" y="910"/>
                      <a:pt x="1315" y="720"/>
                      <a:pt x="1175" y="594"/>
                    </a:cubicBezTo>
                    <a:cubicBezTo>
                      <a:pt x="1167" y="585"/>
                      <a:pt x="1156" y="580"/>
                      <a:pt x="1145" y="580"/>
                    </a:cubicBezTo>
                    <a:cubicBezTo>
                      <a:pt x="1132" y="580"/>
                      <a:pt x="1119" y="586"/>
                      <a:pt x="1110" y="596"/>
                    </a:cubicBezTo>
                    <a:cubicBezTo>
                      <a:pt x="1094" y="615"/>
                      <a:pt x="1096" y="644"/>
                      <a:pt x="1115" y="660"/>
                    </a:cubicBezTo>
                    <a:cubicBezTo>
                      <a:pt x="1215" y="753"/>
                      <a:pt x="1244" y="887"/>
                      <a:pt x="1177" y="958"/>
                    </a:cubicBezTo>
                    <a:cubicBezTo>
                      <a:pt x="1150" y="989"/>
                      <a:pt x="1110" y="1004"/>
                      <a:pt x="1065" y="1004"/>
                    </a:cubicBezTo>
                    <a:cubicBezTo>
                      <a:pt x="1004" y="1004"/>
                      <a:pt x="934" y="976"/>
                      <a:pt x="875" y="922"/>
                    </a:cubicBezTo>
                    <a:lnTo>
                      <a:pt x="155" y="265"/>
                    </a:lnTo>
                    <a:cubicBezTo>
                      <a:pt x="146" y="253"/>
                      <a:pt x="101" y="182"/>
                      <a:pt x="163" y="115"/>
                    </a:cubicBezTo>
                    <a:cubicBezTo>
                      <a:pt x="182" y="96"/>
                      <a:pt x="196" y="94"/>
                      <a:pt x="205" y="94"/>
                    </a:cubicBezTo>
                    <a:cubicBezTo>
                      <a:pt x="234" y="94"/>
                      <a:pt x="265" y="115"/>
                      <a:pt x="277" y="127"/>
                    </a:cubicBezTo>
                    <a:lnTo>
                      <a:pt x="1001" y="782"/>
                    </a:lnTo>
                    <a:cubicBezTo>
                      <a:pt x="1010" y="791"/>
                      <a:pt x="1021" y="795"/>
                      <a:pt x="1032" y="795"/>
                    </a:cubicBezTo>
                    <a:cubicBezTo>
                      <a:pt x="1044" y="795"/>
                      <a:pt x="1056" y="789"/>
                      <a:pt x="1065" y="779"/>
                    </a:cubicBezTo>
                    <a:cubicBezTo>
                      <a:pt x="1082" y="760"/>
                      <a:pt x="1082" y="732"/>
                      <a:pt x="1063" y="715"/>
                    </a:cubicBezTo>
                    <a:lnTo>
                      <a:pt x="339" y="60"/>
                    </a:lnTo>
                    <a:cubicBezTo>
                      <a:pt x="334" y="53"/>
                      <a:pt x="279" y="1"/>
                      <a:pt x="2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38"/>
              <p:cNvSpPr/>
              <p:nvPr/>
            </p:nvSpPr>
            <p:spPr>
              <a:xfrm>
                <a:off x="7250053" y="2843701"/>
                <a:ext cx="447257" cy="428189"/>
              </a:xfrm>
              <a:custGeom>
                <a:avLst/>
                <a:gdLst/>
                <a:ahLst/>
                <a:cxnLst/>
                <a:rect l="l" t="t" r="r" b="b"/>
                <a:pathLst>
                  <a:path w="1337" h="1280" extrusionOk="0">
                    <a:moveTo>
                      <a:pt x="344" y="1"/>
                    </a:moveTo>
                    <a:cubicBezTo>
                      <a:pt x="252" y="1"/>
                      <a:pt x="160" y="38"/>
                      <a:pt x="93" y="111"/>
                    </a:cubicBezTo>
                    <a:cubicBezTo>
                      <a:pt x="34" y="177"/>
                      <a:pt x="0" y="266"/>
                      <a:pt x="5" y="356"/>
                    </a:cubicBezTo>
                    <a:cubicBezTo>
                      <a:pt x="10" y="447"/>
                      <a:pt x="48" y="530"/>
                      <a:pt x="117" y="592"/>
                    </a:cubicBezTo>
                    <a:lnTo>
                      <a:pt x="857" y="1268"/>
                    </a:lnTo>
                    <a:cubicBezTo>
                      <a:pt x="867" y="1275"/>
                      <a:pt x="876" y="1280"/>
                      <a:pt x="888" y="1280"/>
                    </a:cubicBezTo>
                    <a:cubicBezTo>
                      <a:pt x="900" y="1280"/>
                      <a:pt x="912" y="1275"/>
                      <a:pt x="922" y="1263"/>
                    </a:cubicBezTo>
                    <a:cubicBezTo>
                      <a:pt x="938" y="1247"/>
                      <a:pt x="938" y="1216"/>
                      <a:pt x="919" y="1199"/>
                    </a:cubicBezTo>
                    <a:lnTo>
                      <a:pt x="176" y="523"/>
                    </a:lnTo>
                    <a:cubicBezTo>
                      <a:pt x="129" y="478"/>
                      <a:pt x="100" y="418"/>
                      <a:pt x="98" y="351"/>
                    </a:cubicBezTo>
                    <a:cubicBezTo>
                      <a:pt x="93" y="285"/>
                      <a:pt x="117" y="220"/>
                      <a:pt x="162" y="173"/>
                    </a:cubicBezTo>
                    <a:cubicBezTo>
                      <a:pt x="211" y="118"/>
                      <a:pt x="279" y="91"/>
                      <a:pt x="346" y="91"/>
                    </a:cubicBezTo>
                    <a:cubicBezTo>
                      <a:pt x="406" y="91"/>
                      <a:pt x="465" y="112"/>
                      <a:pt x="512" y="156"/>
                    </a:cubicBezTo>
                    <a:lnTo>
                      <a:pt x="1255" y="832"/>
                    </a:lnTo>
                    <a:cubicBezTo>
                      <a:pt x="1263" y="840"/>
                      <a:pt x="1275" y="845"/>
                      <a:pt x="1286" y="845"/>
                    </a:cubicBezTo>
                    <a:cubicBezTo>
                      <a:pt x="1298" y="845"/>
                      <a:pt x="1311" y="840"/>
                      <a:pt x="1319" y="830"/>
                    </a:cubicBezTo>
                    <a:cubicBezTo>
                      <a:pt x="1336" y="811"/>
                      <a:pt x="1334" y="782"/>
                      <a:pt x="1315" y="766"/>
                    </a:cubicBezTo>
                    <a:lnTo>
                      <a:pt x="574" y="89"/>
                    </a:lnTo>
                    <a:cubicBezTo>
                      <a:pt x="509" y="30"/>
                      <a:pt x="427" y="1"/>
                      <a:pt x="3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3" name="Google Shape;3353;p38"/>
            <p:cNvGrpSpPr/>
            <p:nvPr/>
          </p:nvGrpSpPr>
          <p:grpSpPr>
            <a:xfrm>
              <a:off x="4312154" y="4243523"/>
              <a:ext cx="497435" cy="443577"/>
              <a:chOff x="7250053" y="2843701"/>
              <a:chExt cx="497435" cy="443577"/>
            </a:xfrm>
          </p:grpSpPr>
          <p:sp>
            <p:nvSpPr>
              <p:cNvPr id="3354" name="Google Shape;3354;p38"/>
              <p:cNvSpPr/>
              <p:nvPr/>
            </p:nvSpPr>
            <p:spPr>
              <a:xfrm>
                <a:off x="7296886" y="2916293"/>
                <a:ext cx="450602" cy="366971"/>
              </a:xfrm>
              <a:custGeom>
                <a:avLst/>
                <a:gdLst/>
                <a:ahLst/>
                <a:cxnLst/>
                <a:rect l="l" t="t" r="r" b="b"/>
                <a:pathLst>
                  <a:path w="1347" h="1097" extrusionOk="0">
                    <a:moveTo>
                      <a:pt x="208" y="1"/>
                    </a:moveTo>
                    <a:cubicBezTo>
                      <a:pt x="206" y="1"/>
                      <a:pt x="205" y="1"/>
                      <a:pt x="203" y="1"/>
                    </a:cubicBezTo>
                    <a:cubicBezTo>
                      <a:pt x="163" y="3"/>
                      <a:pt x="127" y="20"/>
                      <a:pt x="96" y="53"/>
                    </a:cubicBezTo>
                    <a:cubicBezTo>
                      <a:pt x="1" y="158"/>
                      <a:pt x="46" y="277"/>
                      <a:pt x="86" y="327"/>
                    </a:cubicBezTo>
                    <a:lnTo>
                      <a:pt x="813" y="992"/>
                    </a:lnTo>
                    <a:cubicBezTo>
                      <a:pt x="889" y="1061"/>
                      <a:pt x="982" y="1096"/>
                      <a:pt x="1065" y="1096"/>
                    </a:cubicBezTo>
                    <a:cubicBezTo>
                      <a:pt x="1137" y="1096"/>
                      <a:pt x="1201" y="1070"/>
                      <a:pt x="1246" y="1022"/>
                    </a:cubicBezTo>
                    <a:cubicBezTo>
                      <a:pt x="1346" y="913"/>
                      <a:pt x="1315" y="720"/>
                      <a:pt x="1175" y="594"/>
                    </a:cubicBezTo>
                    <a:cubicBezTo>
                      <a:pt x="1167" y="586"/>
                      <a:pt x="1155" y="582"/>
                      <a:pt x="1144" y="582"/>
                    </a:cubicBezTo>
                    <a:cubicBezTo>
                      <a:pt x="1131" y="582"/>
                      <a:pt x="1119" y="586"/>
                      <a:pt x="1110" y="596"/>
                    </a:cubicBezTo>
                    <a:cubicBezTo>
                      <a:pt x="1094" y="615"/>
                      <a:pt x="1096" y="644"/>
                      <a:pt x="1115" y="661"/>
                    </a:cubicBezTo>
                    <a:cubicBezTo>
                      <a:pt x="1215" y="753"/>
                      <a:pt x="1244" y="887"/>
                      <a:pt x="1177" y="961"/>
                    </a:cubicBezTo>
                    <a:cubicBezTo>
                      <a:pt x="1150" y="990"/>
                      <a:pt x="1111" y="1005"/>
                      <a:pt x="1067" y="1005"/>
                    </a:cubicBezTo>
                    <a:cubicBezTo>
                      <a:pt x="1005" y="1005"/>
                      <a:pt x="934" y="977"/>
                      <a:pt x="875" y="922"/>
                    </a:cubicBezTo>
                    <a:lnTo>
                      <a:pt x="155" y="268"/>
                    </a:lnTo>
                    <a:cubicBezTo>
                      <a:pt x="146" y="253"/>
                      <a:pt x="101" y="184"/>
                      <a:pt x="163" y="115"/>
                    </a:cubicBezTo>
                    <a:cubicBezTo>
                      <a:pt x="182" y="96"/>
                      <a:pt x="196" y="94"/>
                      <a:pt x="205" y="94"/>
                    </a:cubicBezTo>
                    <a:cubicBezTo>
                      <a:pt x="234" y="94"/>
                      <a:pt x="265" y="118"/>
                      <a:pt x="277" y="127"/>
                    </a:cubicBezTo>
                    <a:lnTo>
                      <a:pt x="1001" y="784"/>
                    </a:lnTo>
                    <a:cubicBezTo>
                      <a:pt x="1009" y="792"/>
                      <a:pt x="1020" y="796"/>
                      <a:pt x="1030" y="796"/>
                    </a:cubicBezTo>
                    <a:cubicBezTo>
                      <a:pt x="1043" y="796"/>
                      <a:pt x="1056" y="790"/>
                      <a:pt x="1065" y="780"/>
                    </a:cubicBezTo>
                    <a:cubicBezTo>
                      <a:pt x="1082" y="761"/>
                      <a:pt x="1082" y="732"/>
                      <a:pt x="1063" y="715"/>
                    </a:cubicBezTo>
                    <a:lnTo>
                      <a:pt x="339" y="60"/>
                    </a:lnTo>
                    <a:cubicBezTo>
                      <a:pt x="334" y="56"/>
                      <a:pt x="279" y="1"/>
                      <a:pt x="2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38"/>
              <p:cNvSpPr/>
              <p:nvPr/>
            </p:nvSpPr>
            <p:spPr>
              <a:xfrm>
                <a:off x="7250053" y="2858755"/>
                <a:ext cx="447257" cy="428523"/>
              </a:xfrm>
              <a:custGeom>
                <a:avLst/>
                <a:gdLst/>
                <a:ahLst/>
                <a:cxnLst/>
                <a:rect l="l" t="t" r="r" b="b"/>
                <a:pathLst>
                  <a:path w="1337" h="1281" extrusionOk="0">
                    <a:moveTo>
                      <a:pt x="344" y="1"/>
                    </a:moveTo>
                    <a:cubicBezTo>
                      <a:pt x="252" y="1"/>
                      <a:pt x="160" y="38"/>
                      <a:pt x="93" y="111"/>
                    </a:cubicBezTo>
                    <a:cubicBezTo>
                      <a:pt x="34" y="178"/>
                      <a:pt x="0" y="266"/>
                      <a:pt x="5" y="356"/>
                    </a:cubicBezTo>
                    <a:cubicBezTo>
                      <a:pt x="10" y="447"/>
                      <a:pt x="48" y="530"/>
                      <a:pt x="117" y="592"/>
                    </a:cubicBezTo>
                    <a:lnTo>
                      <a:pt x="857" y="1268"/>
                    </a:lnTo>
                    <a:cubicBezTo>
                      <a:pt x="867" y="1275"/>
                      <a:pt x="876" y="1280"/>
                      <a:pt x="888" y="1280"/>
                    </a:cubicBezTo>
                    <a:cubicBezTo>
                      <a:pt x="900" y="1280"/>
                      <a:pt x="912" y="1275"/>
                      <a:pt x="922" y="1266"/>
                    </a:cubicBezTo>
                    <a:cubicBezTo>
                      <a:pt x="938" y="1247"/>
                      <a:pt x="938" y="1218"/>
                      <a:pt x="919" y="1199"/>
                    </a:cubicBezTo>
                    <a:lnTo>
                      <a:pt x="176" y="523"/>
                    </a:lnTo>
                    <a:cubicBezTo>
                      <a:pt x="129" y="480"/>
                      <a:pt x="100" y="418"/>
                      <a:pt x="98" y="352"/>
                    </a:cubicBezTo>
                    <a:cubicBezTo>
                      <a:pt x="93" y="285"/>
                      <a:pt x="117" y="223"/>
                      <a:pt x="162" y="173"/>
                    </a:cubicBezTo>
                    <a:cubicBezTo>
                      <a:pt x="211" y="120"/>
                      <a:pt x="279" y="93"/>
                      <a:pt x="346" y="93"/>
                    </a:cubicBezTo>
                    <a:cubicBezTo>
                      <a:pt x="406" y="93"/>
                      <a:pt x="465" y="114"/>
                      <a:pt x="512" y="156"/>
                    </a:cubicBezTo>
                    <a:lnTo>
                      <a:pt x="1255" y="833"/>
                    </a:lnTo>
                    <a:cubicBezTo>
                      <a:pt x="1263" y="841"/>
                      <a:pt x="1275" y="845"/>
                      <a:pt x="1286" y="845"/>
                    </a:cubicBezTo>
                    <a:cubicBezTo>
                      <a:pt x="1298" y="845"/>
                      <a:pt x="1311" y="840"/>
                      <a:pt x="1319" y="830"/>
                    </a:cubicBezTo>
                    <a:cubicBezTo>
                      <a:pt x="1336" y="811"/>
                      <a:pt x="1334" y="783"/>
                      <a:pt x="1315" y="766"/>
                    </a:cubicBezTo>
                    <a:lnTo>
                      <a:pt x="574" y="90"/>
                    </a:lnTo>
                    <a:cubicBezTo>
                      <a:pt x="509" y="30"/>
                      <a:pt x="427" y="1"/>
                      <a:pt x="3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38"/>
              <p:cNvSpPr/>
              <p:nvPr/>
            </p:nvSpPr>
            <p:spPr>
              <a:xfrm>
                <a:off x="7296886" y="2901239"/>
                <a:ext cx="450602" cy="365968"/>
              </a:xfrm>
              <a:custGeom>
                <a:avLst/>
                <a:gdLst/>
                <a:ahLst/>
                <a:cxnLst/>
                <a:rect l="l" t="t" r="r" b="b"/>
                <a:pathLst>
                  <a:path w="1347" h="1094" extrusionOk="0">
                    <a:moveTo>
                      <a:pt x="208" y="1"/>
                    </a:moveTo>
                    <a:cubicBezTo>
                      <a:pt x="206" y="1"/>
                      <a:pt x="205" y="1"/>
                      <a:pt x="203" y="1"/>
                    </a:cubicBezTo>
                    <a:cubicBezTo>
                      <a:pt x="163" y="3"/>
                      <a:pt x="127" y="20"/>
                      <a:pt x="96" y="53"/>
                    </a:cubicBezTo>
                    <a:cubicBezTo>
                      <a:pt x="1" y="158"/>
                      <a:pt x="46" y="277"/>
                      <a:pt x="86" y="325"/>
                    </a:cubicBezTo>
                    <a:lnTo>
                      <a:pt x="813" y="991"/>
                    </a:lnTo>
                    <a:cubicBezTo>
                      <a:pt x="889" y="1060"/>
                      <a:pt x="982" y="1094"/>
                      <a:pt x="1065" y="1094"/>
                    </a:cubicBezTo>
                    <a:cubicBezTo>
                      <a:pt x="1137" y="1094"/>
                      <a:pt x="1201" y="1070"/>
                      <a:pt x="1246" y="1020"/>
                    </a:cubicBezTo>
                    <a:cubicBezTo>
                      <a:pt x="1346" y="910"/>
                      <a:pt x="1315" y="720"/>
                      <a:pt x="1175" y="594"/>
                    </a:cubicBezTo>
                    <a:cubicBezTo>
                      <a:pt x="1167" y="585"/>
                      <a:pt x="1156" y="580"/>
                      <a:pt x="1145" y="580"/>
                    </a:cubicBezTo>
                    <a:cubicBezTo>
                      <a:pt x="1132" y="580"/>
                      <a:pt x="1119" y="586"/>
                      <a:pt x="1110" y="596"/>
                    </a:cubicBezTo>
                    <a:cubicBezTo>
                      <a:pt x="1094" y="615"/>
                      <a:pt x="1096" y="644"/>
                      <a:pt x="1115" y="660"/>
                    </a:cubicBezTo>
                    <a:cubicBezTo>
                      <a:pt x="1215" y="753"/>
                      <a:pt x="1244" y="887"/>
                      <a:pt x="1177" y="958"/>
                    </a:cubicBezTo>
                    <a:cubicBezTo>
                      <a:pt x="1150" y="989"/>
                      <a:pt x="1110" y="1004"/>
                      <a:pt x="1065" y="1004"/>
                    </a:cubicBezTo>
                    <a:cubicBezTo>
                      <a:pt x="1004" y="1004"/>
                      <a:pt x="934" y="976"/>
                      <a:pt x="875" y="922"/>
                    </a:cubicBezTo>
                    <a:lnTo>
                      <a:pt x="155" y="265"/>
                    </a:lnTo>
                    <a:cubicBezTo>
                      <a:pt x="146" y="253"/>
                      <a:pt x="101" y="182"/>
                      <a:pt x="163" y="115"/>
                    </a:cubicBezTo>
                    <a:cubicBezTo>
                      <a:pt x="182" y="96"/>
                      <a:pt x="196" y="94"/>
                      <a:pt x="205" y="94"/>
                    </a:cubicBezTo>
                    <a:cubicBezTo>
                      <a:pt x="234" y="94"/>
                      <a:pt x="265" y="115"/>
                      <a:pt x="277" y="127"/>
                    </a:cubicBezTo>
                    <a:lnTo>
                      <a:pt x="1001" y="782"/>
                    </a:lnTo>
                    <a:cubicBezTo>
                      <a:pt x="1010" y="791"/>
                      <a:pt x="1021" y="795"/>
                      <a:pt x="1032" y="795"/>
                    </a:cubicBezTo>
                    <a:cubicBezTo>
                      <a:pt x="1044" y="795"/>
                      <a:pt x="1056" y="789"/>
                      <a:pt x="1065" y="779"/>
                    </a:cubicBezTo>
                    <a:cubicBezTo>
                      <a:pt x="1082" y="760"/>
                      <a:pt x="1082" y="732"/>
                      <a:pt x="1063" y="715"/>
                    </a:cubicBezTo>
                    <a:lnTo>
                      <a:pt x="339" y="60"/>
                    </a:lnTo>
                    <a:cubicBezTo>
                      <a:pt x="334" y="53"/>
                      <a:pt x="279" y="1"/>
                      <a:pt x="2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38"/>
              <p:cNvSpPr/>
              <p:nvPr/>
            </p:nvSpPr>
            <p:spPr>
              <a:xfrm>
                <a:off x="7250053" y="2843701"/>
                <a:ext cx="447257" cy="428189"/>
              </a:xfrm>
              <a:custGeom>
                <a:avLst/>
                <a:gdLst/>
                <a:ahLst/>
                <a:cxnLst/>
                <a:rect l="l" t="t" r="r" b="b"/>
                <a:pathLst>
                  <a:path w="1337" h="1280" extrusionOk="0">
                    <a:moveTo>
                      <a:pt x="344" y="1"/>
                    </a:moveTo>
                    <a:cubicBezTo>
                      <a:pt x="252" y="1"/>
                      <a:pt x="160" y="38"/>
                      <a:pt x="93" y="111"/>
                    </a:cubicBezTo>
                    <a:cubicBezTo>
                      <a:pt x="34" y="177"/>
                      <a:pt x="0" y="266"/>
                      <a:pt x="5" y="356"/>
                    </a:cubicBezTo>
                    <a:cubicBezTo>
                      <a:pt x="10" y="447"/>
                      <a:pt x="48" y="530"/>
                      <a:pt x="117" y="592"/>
                    </a:cubicBezTo>
                    <a:lnTo>
                      <a:pt x="857" y="1268"/>
                    </a:lnTo>
                    <a:cubicBezTo>
                      <a:pt x="867" y="1275"/>
                      <a:pt x="876" y="1280"/>
                      <a:pt x="888" y="1280"/>
                    </a:cubicBezTo>
                    <a:cubicBezTo>
                      <a:pt x="900" y="1280"/>
                      <a:pt x="912" y="1275"/>
                      <a:pt x="922" y="1263"/>
                    </a:cubicBezTo>
                    <a:cubicBezTo>
                      <a:pt x="938" y="1247"/>
                      <a:pt x="938" y="1216"/>
                      <a:pt x="919" y="1199"/>
                    </a:cubicBezTo>
                    <a:lnTo>
                      <a:pt x="176" y="523"/>
                    </a:lnTo>
                    <a:cubicBezTo>
                      <a:pt x="129" y="478"/>
                      <a:pt x="100" y="418"/>
                      <a:pt x="98" y="351"/>
                    </a:cubicBezTo>
                    <a:cubicBezTo>
                      <a:pt x="93" y="285"/>
                      <a:pt x="117" y="220"/>
                      <a:pt x="162" y="173"/>
                    </a:cubicBezTo>
                    <a:cubicBezTo>
                      <a:pt x="211" y="118"/>
                      <a:pt x="279" y="91"/>
                      <a:pt x="346" y="91"/>
                    </a:cubicBezTo>
                    <a:cubicBezTo>
                      <a:pt x="406" y="91"/>
                      <a:pt x="465" y="112"/>
                      <a:pt x="512" y="156"/>
                    </a:cubicBezTo>
                    <a:lnTo>
                      <a:pt x="1255" y="832"/>
                    </a:lnTo>
                    <a:cubicBezTo>
                      <a:pt x="1263" y="840"/>
                      <a:pt x="1275" y="845"/>
                      <a:pt x="1286" y="845"/>
                    </a:cubicBezTo>
                    <a:cubicBezTo>
                      <a:pt x="1298" y="845"/>
                      <a:pt x="1311" y="840"/>
                      <a:pt x="1319" y="830"/>
                    </a:cubicBezTo>
                    <a:cubicBezTo>
                      <a:pt x="1336" y="811"/>
                      <a:pt x="1334" y="782"/>
                      <a:pt x="1315" y="766"/>
                    </a:cubicBezTo>
                    <a:lnTo>
                      <a:pt x="574" y="89"/>
                    </a:lnTo>
                    <a:cubicBezTo>
                      <a:pt x="509" y="30"/>
                      <a:pt x="427" y="1"/>
                      <a:pt x="3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358" name="Google Shape;3358;p38"/>
          <p:cNvSpPr/>
          <p:nvPr/>
        </p:nvSpPr>
        <p:spPr>
          <a:xfrm>
            <a:off x="8274850" y="2077675"/>
            <a:ext cx="149871" cy="146687"/>
          </a:xfrm>
          <a:custGeom>
            <a:avLst/>
            <a:gdLst/>
            <a:ahLst/>
            <a:cxnLst/>
            <a:rect l="l" t="t" r="r" b="b"/>
            <a:pathLst>
              <a:path w="5365" h="5251" extrusionOk="0">
                <a:moveTo>
                  <a:pt x="2695" y="0"/>
                </a:moveTo>
                <a:cubicBezTo>
                  <a:pt x="2588" y="0"/>
                  <a:pt x="2482" y="57"/>
                  <a:pt x="2432" y="169"/>
                </a:cubicBezTo>
                <a:lnTo>
                  <a:pt x="1830" y="1573"/>
                </a:lnTo>
                <a:cubicBezTo>
                  <a:pt x="1805" y="1648"/>
                  <a:pt x="1755" y="1698"/>
                  <a:pt x="1680" y="1723"/>
                </a:cubicBezTo>
                <a:lnTo>
                  <a:pt x="226" y="2350"/>
                </a:lnTo>
                <a:cubicBezTo>
                  <a:pt x="1" y="2450"/>
                  <a:pt x="1" y="2776"/>
                  <a:pt x="226" y="2876"/>
                </a:cubicBezTo>
                <a:lnTo>
                  <a:pt x="1655" y="3478"/>
                </a:lnTo>
                <a:cubicBezTo>
                  <a:pt x="1705" y="3503"/>
                  <a:pt x="1780" y="3553"/>
                  <a:pt x="1805" y="3628"/>
                </a:cubicBezTo>
                <a:lnTo>
                  <a:pt x="2407" y="5082"/>
                </a:lnTo>
                <a:cubicBezTo>
                  <a:pt x="2457" y="5194"/>
                  <a:pt x="2563" y="5251"/>
                  <a:pt x="2670" y="5251"/>
                </a:cubicBezTo>
                <a:cubicBezTo>
                  <a:pt x="2776" y="5251"/>
                  <a:pt x="2883" y="5194"/>
                  <a:pt x="2933" y="5082"/>
                </a:cubicBezTo>
                <a:lnTo>
                  <a:pt x="3535" y="3653"/>
                </a:lnTo>
                <a:cubicBezTo>
                  <a:pt x="3560" y="3578"/>
                  <a:pt x="3610" y="3528"/>
                  <a:pt x="3685" y="3503"/>
                </a:cubicBezTo>
                <a:lnTo>
                  <a:pt x="5139" y="2876"/>
                </a:lnTo>
                <a:cubicBezTo>
                  <a:pt x="5364" y="2776"/>
                  <a:pt x="5364" y="2475"/>
                  <a:pt x="5139" y="2375"/>
                </a:cubicBezTo>
                <a:lnTo>
                  <a:pt x="3710" y="1773"/>
                </a:lnTo>
                <a:cubicBezTo>
                  <a:pt x="3660" y="1723"/>
                  <a:pt x="3585" y="1673"/>
                  <a:pt x="3560" y="1623"/>
                </a:cubicBezTo>
                <a:lnTo>
                  <a:pt x="2958" y="169"/>
                </a:lnTo>
                <a:cubicBezTo>
                  <a:pt x="2908" y="57"/>
                  <a:pt x="2802"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38"/>
          <p:cNvSpPr/>
          <p:nvPr/>
        </p:nvSpPr>
        <p:spPr>
          <a:xfrm flipH="1">
            <a:off x="2794960" y="4441171"/>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38"/>
          <p:cNvSpPr/>
          <p:nvPr/>
        </p:nvSpPr>
        <p:spPr>
          <a:xfrm>
            <a:off x="2794604" y="542790"/>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38"/>
          <p:cNvSpPr/>
          <p:nvPr/>
        </p:nvSpPr>
        <p:spPr>
          <a:xfrm>
            <a:off x="6543018" y="4371247"/>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05"/>
        <p:cNvGrpSpPr/>
        <p:nvPr/>
      </p:nvGrpSpPr>
      <p:grpSpPr>
        <a:xfrm>
          <a:off x="0" y="0"/>
          <a:ext cx="0" cy="0"/>
          <a:chOff x="0" y="0"/>
          <a:chExt cx="0" cy="0"/>
        </a:xfrm>
      </p:grpSpPr>
      <p:sp>
        <p:nvSpPr>
          <p:cNvPr id="4006" name="Google Shape;4006;p43"/>
          <p:cNvSpPr txBox="1">
            <a:spLocks noGrp="1"/>
          </p:cNvSpPr>
          <p:nvPr>
            <p:ph type="title" idx="8"/>
          </p:nvPr>
        </p:nvSpPr>
        <p:spPr>
          <a:xfrm>
            <a:off x="880200" y="540000"/>
            <a:ext cx="73836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7. Dielectric and Microwave drying</a:t>
            </a:r>
            <a:endParaRPr dirty="0"/>
          </a:p>
        </p:txBody>
      </p:sp>
      <p:grpSp>
        <p:nvGrpSpPr>
          <p:cNvPr id="4019" name="Google Shape;4019;p43"/>
          <p:cNvGrpSpPr/>
          <p:nvPr/>
        </p:nvGrpSpPr>
        <p:grpSpPr>
          <a:xfrm rot="1125562">
            <a:off x="208577" y="2489145"/>
            <a:ext cx="875720" cy="926229"/>
            <a:chOff x="6616421" y="729839"/>
            <a:chExt cx="678781" cy="717932"/>
          </a:xfrm>
        </p:grpSpPr>
        <p:grpSp>
          <p:nvGrpSpPr>
            <p:cNvPr id="4020" name="Google Shape;4020;p43"/>
            <p:cNvGrpSpPr/>
            <p:nvPr/>
          </p:nvGrpSpPr>
          <p:grpSpPr>
            <a:xfrm>
              <a:off x="6661018" y="752137"/>
              <a:ext cx="634185" cy="695634"/>
              <a:chOff x="13376371" y="2193153"/>
              <a:chExt cx="935376" cy="1025857"/>
            </a:xfrm>
          </p:grpSpPr>
          <p:sp>
            <p:nvSpPr>
              <p:cNvPr id="4021" name="Google Shape;4021;p43"/>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2" name="Google Shape;4022;p43"/>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43"/>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43"/>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43"/>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43"/>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27" name="Google Shape;4027;p43"/>
            <p:cNvGrpSpPr/>
            <p:nvPr/>
          </p:nvGrpSpPr>
          <p:grpSpPr>
            <a:xfrm>
              <a:off x="6616421" y="729839"/>
              <a:ext cx="634185" cy="695634"/>
              <a:chOff x="13376371" y="2193153"/>
              <a:chExt cx="935376" cy="1025857"/>
            </a:xfrm>
          </p:grpSpPr>
          <p:sp>
            <p:nvSpPr>
              <p:cNvPr id="4028" name="Google Shape;4028;p43"/>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43"/>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43"/>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1" name="Google Shape;4031;p43"/>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2" name="Google Shape;4032;p43"/>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43"/>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000000">
                  <a:alpha val="1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034" name="Google Shape;4034;p43"/>
          <p:cNvSpPr/>
          <p:nvPr/>
        </p:nvSpPr>
        <p:spPr>
          <a:xfrm>
            <a:off x="342924" y="257511"/>
            <a:ext cx="188366" cy="185041"/>
          </a:xfrm>
          <a:custGeom>
            <a:avLst/>
            <a:gdLst/>
            <a:ahLst/>
            <a:cxnLst/>
            <a:rect l="l" t="t" r="r" b="b"/>
            <a:pathLst>
              <a:path w="6743" h="6624" extrusionOk="0">
                <a:moveTo>
                  <a:pt x="3384" y="1"/>
                </a:moveTo>
                <a:cubicBezTo>
                  <a:pt x="3253" y="1"/>
                  <a:pt x="3121" y="76"/>
                  <a:pt x="3059" y="226"/>
                </a:cubicBezTo>
                <a:lnTo>
                  <a:pt x="2282" y="2006"/>
                </a:lnTo>
                <a:cubicBezTo>
                  <a:pt x="2257" y="2106"/>
                  <a:pt x="2181" y="2156"/>
                  <a:pt x="2106" y="2206"/>
                </a:cubicBezTo>
                <a:lnTo>
                  <a:pt x="277" y="2983"/>
                </a:lnTo>
                <a:cubicBezTo>
                  <a:pt x="1" y="3109"/>
                  <a:pt x="1" y="3510"/>
                  <a:pt x="277" y="3635"/>
                </a:cubicBezTo>
                <a:lnTo>
                  <a:pt x="2056" y="4387"/>
                </a:lnTo>
                <a:cubicBezTo>
                  <a:pt x="2156" y="4437"/>
                  <a:pt x="2232" y="4487"/>
                  <a:pt x="2257" y="4587"/>
                </a:cubicBezTo>
                <a:lnTo>
                  <a:pt x="3034" y="6417"/>
                </a:lnTo>
                <a:cubicBezTo>
                  <a:pt x="3096" y="6555"/>
                  <a:pt x="3228" y="6624"/>
                  <a:pt x="3359" y="6624"/>
                </a:cubicBezTo>
                <a:cubicBezTo>
                  <a:pt x="3491" y="6624"/>
                  <a:pt x="3623" y="6555"/>
                  <a:pt x="3685" y="6417"/>
                </a:cubicBezTo>
                <a:lnTo>
                  <a:pt x="4437" y="4612"/>
                </a:lnTo>
                <a:cubicBezTo>
                  <a:pt x="4487" y="4537"/>
                  <a:pt x="4537" y="4462"/>
                  <a:pt x="4638" y="4437"/>
                </a:cubicBezTo>
                <a:lnTo>
                  <a:pt x="6467" y="3660"/>
                </a:lnTo>
                <a:cubicBezTo>
                  <a:pt x="6743" y="3535"/>
                  <a:pt x="6743" y="3109"/>
                  <a:pt x="6467" y="3008"/>
                </a:cubicBezTo>
                <a:lnTo>
                  <a:pt x="4663" y="2231"/>
                </a:lnTo>
                <a:cubicBezTo>
                  <a:pt x="4587" y="2206"/>
                  <a:pt x="4512" y="2131"/>
                  <a:pt x="4487" y="2056"/>
                </a:cubicBezTo>
                <a:lnTo>
                  <a:pt x="3710" y="226"/>
                </a:lnTo>
                <a:cubicBezTo>
                  <a:pt x="3648" y="76"/>
                  <a:pt x="3516" y="1"/>
                  <a:pt x="33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43"/>
          <p:cNvSpPr/>
          <p:nvPr/>
        </p:nvSpPr>
        <p:spPr>
          <a:xfrm>
            <a:off x="8773541" y="85837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43"/>
          <p:cNvSpPr/>
          <p:nvPr/>
        </p:nvSpPr>
        <p:spPr>
          <a:xfrm>
            <a:off x="8690891" y="11932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43"/>
          <p:cNvSpPr/>
          <p:nvPr/>
        </p:nvSpPr>
        <p:spPr>
          <a:xfrm>
            <a:off x="223035" y="4481383"/>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43"/>
          <p:cNvSpPr/>
          <p:nvPr/>
        </p:nvSpPr>
        <p:spPr>
          <a:xfrm>
            <a:off x="8690899" y="4716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43"/>
          <p:cNvSpPr/>
          <p:nvPr/>
        </p:nvSpPr>
        <p:spPr>
          <a:xfrm>
            <a:off x="372909" y="471616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Subtitle 4">
            <a:extLst>
              <a:ext uri="{FF2B5EF4-FFF2-40B4-BE49-F238E27FC236}">
                <a16:creationId xmlns:a16="http://schemas.microsoft.com/office/drawing/2014/main" id="{E59D128E-CBA5-426F-845D-C0682C27B3AA}"/>
              </a:ext>
            </a:extLst>
          </p:cNvPr>
          <p:cNvSpPr>
            <a:spLocks noGrp="1"/>
          </p:cNvSpPr>
          <p:nvPr>
            <p:ph type="subTitle" idx="5"/>
          </p:nvPr>
        </p:nvSpPr>
        <p:spPr>
          <a:xfrm>
            <a:off x="1036938" y="1421138"/>
            <a:ext cx="7383600" cy="2878804"/>
          </a:xfrm>
        </p:spPr>
        <p:txBody>
          <a:bodyPr>
            <a:normAutofit/>
          </a:bodyPr>
          <a:lstStyle/>
          <a:p>
            <a:r>
              <a:rPr lang="en-US" dirty="0"/>
              <a:t>In dielectric drying heat is generated within the solid by placing it in a fixed high frequency current. The molecules of the substance, placed in a field of high frequency current are polarized and begin to oscillate in accordance with the frequency. The main advantage of this method is that the substance is heated with extraordinary rapidity. </a:t>
            </a:r>
          </a:p>
          <a:p>
            <a:r>
              <a:rPr lang="en-US" dirty="0"/>
              <a:t>The dielectric drying has now been in use in different industries such as timber, plastics, and cereal grain processing.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97"/>
        <p:cNvGrpSpPr/>
        <p:nvPr/>
      </p:nvGrpSpPr>
      <p:grpSpPr>
        <a:xfrm>
          <a:off x="0" y="0"/>
          <a:ext cx="0" cy="0"/>
          <a:chOff x="0" y="0"/>
          <a:chExt cx="0" cy="0"/>
        </a:xfrm>
      </p:grpSpPr>
      <p:sp>
        <p:nvSpPr>
          <p:cNvPr id="4098" name="Google Shape;4098;p45"/>
          <p:cNvSpPr txBox="1">
            <a:spLocks noGrp="1"/>
          </p:cNvSpPr>
          <p:nvPr>
            <p:ph type="subTitle" idx="1"/>
          </p:nvPr>
        </p:nvSpPr>
        <p:spPr>
          <a:xfrm>
            <a:off x="727113" y="1259074"/>
            <a:ext cx="2329200" cy="327727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Various chemicals such as sodium chloride, calcium propionate, copper sulfate, ferrous sulfate, urea, etc., have been tried for preservation of wet paddy. Of these, common salt has been proved to be effective and convenient for arresting </a:t>
            </a:r>
            <a:r>
              <a:rPr lang="en-US" dirty="0" err="1"/>
              <a:t>deteriora</a:t>
            </a:r>
            <a:r>
              <a:rPr lang="en-US" dirty="0"/>
              <a:t> </a:t>
            </a:r>
            <a:r>
              <a:rPr lang="en-US" dirty="0" err="1"/>
              <a:t>tive</a:t>
            </a:r>
            <a:r>
              <a:rPr lang="en-US" dirty="0"/>
              <a:t> changes during storage. </a:t>
            </a:r>
            <a:endParaRPr dirty="0"/>
          </a:p>
        </p:txBody>
      </p:sp>
      <p:sp>
        <p:nvSpPr>
          <p:cNvPr id="4099" name="Google Shape;4099;p45"/>
          <p:cNvSpPr txBox="1">
            <a:spLocks noGrp="1"/>
          </p:cNvSpPr>
          <p:nvPr>
            <p:ph type="subTitle" idx="2"/>
          </p:nvPr>
        </p:nvSpPr>
        <p:spPr>
          <a:xfrm>
            <a:off x="3406950" y="1259074"/>
            <a:ext cx="2329200" cy="327727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Advantages:</a:t>
            </a:r>
          </a:p>
          <a:p>
            <a:pPr marL="0" lvl="0" indent="0" algn="ctr" rtl="0">
              <a:spcBef>
                <a:spcPts val="0"/>
              </a:spcBef>
              <a:spcAft>
                <a:spcPts val="0"/>
              </a:spcAft>
              <a:buNone/>
            </a:pPr>
            <a:endParaRPr lang="en-US" dirty="0"/>
          </a:p>
          <a:p>
            <a:pPr marL="285750" lvl="0" indent="-285750" algn="l" rtl="0">
              <a:spcBef>
                <a:spcPts val="0"/>
              </a:spcBef>
              <a:spcAft>
                <a:spcPts val="0"/>
              </a:spcAft>
              <a:buFontTx/>
              <a:buChar char="-"/>
            </a:pPr>
            <a:r>
              <a:rPr lang="en-US" dirty="0"/>
              <a:t>It not only dries paddy but also reduces the damage due to fungal, microbial. and enzymatic activities and heat of respiration</a:t>
            </a:r>
          </a:p>
          <a:p>
            <a:pPr marL="285750" lvl="0" indent="-285750" algn="l" rtl="0">
              <a:spcBef>
                <a:spcPts val="0"/>
              </a:spcBef>
              <a:spcAft>
                <a:spcPts val="0"/>
              </a:spcAft>
              <a:buFontTx/>
              <a:buChar char="-"/>
            </a:pPr>
            <a:r>
              <a:rPr lang="en-US" dirty="0"/>
              <a:t>It does not affect the viability of the grain.</a:t>
            </a:r>
          </a:p>
        </p:txBody>
      </p:sp>
      <p:sp>
        <p:nvSpPr>
          <p:cNvPr id="4102" name="Google Shape;4102;p45"/>
          <p:cNvSpPr txBox="1">
            <a:spLocks noGrp="1"/>
          </p:cNvSpPr>
          <p:nvPr>
            <p:ph type="subTitle" idx="5"/>
          </p:nvPr>
        </p:nvSpPr>
        <p:spPr>
          <a:xfrm>
            <a:off x="6101763" y="1270292"/>
            <a:ext cx="2328300" cy="3261915"/>
          </a:xfrm>
          <a:prstGeom prst="rect">
            <a:avLst/>
          </a:prstGeom>
        </p:spPr>
        <p:txBody>
          <a:bodyPr spcFirstLastPara="1" wrap="square" lIns="91425" tIns="91425" rIns="91425" bIns="91425" anchor="ctr" anchorCtr="0">
            <a:noAutofit/>
          </a:bodyPr>
          <a:lstStyle/>
          <a:p>
            <a:pPr marL="285750" lvl="0" indent="-285750" algn="l">
              <a:buFontTx/>
              <a:buChar char="-"/>
            </a:pPr>
            <a:r>
              <a:rPr lang="en-US" dirty="0"/>
              <a:t> The milling quality of paddy is satisfactory</a:t>
            </a:r>
          </a:p>
          <a:p>
            <a:pPr marL="285750" lvl="0" indent="-285750" algn="l">
              <a:buFontTx/>
              <a:buChar char="-"/>
            </a:pPr>
            <a:r>
              <a:rPr lang="en-US" dirty="0"/>
              <a:t>Loss of dry matter is negligible </a:t>
            </a:r>
          </a:p>
          <a:p>
            <a:pPr marL="285750" lvl="0" indent="-285750" algn="l">
              <a:buFontTx/>
              <a:buChar char="-"/>
            </a:pPr>
            <a:r>
              <a:rPr lang="en-US" dirty="0"/>
              <a:t>It does not affect the quality of rice bran.</a:t>
            </a:r>
          </a:p>
          <a:p>
            <a:pPr marL="0" lvl="0" indent="0" algn="ctr" rtl="0">
              <a:spcBef>
                <a:spcPts val="0"/>
              </a:spcBef>
              <a:spcAft>
                <a:spcPts val="0"/>
              </a:spcAft>
              <a:buNone/>
            </a:pPr>
            <a:endParaRPr dirty="0"/>
          </a:p>
        </p:txBody>
      </p:sp>
      <p:sp>
        <p:nvSpPr>
          <p:cNvPr id="4104" name="Google Shape;4104;p45"/>
          <p:cNvSpPr txBox="1">
            <a:spLocks noGrp="1"/>
          </p:cNvSpPr>
          <p:nvPr>
            <p:ph type="title"/>
          </p:nvPr>
        </p:nvSpPr>
        <p:spPr>
          <a:xfrm>
            <a:off x="880200" y="540000"/>
            <a:ext cx="73836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8. Chemical Drying</a:t>
            </a:r>
            <a:endParaRPr dirty="0"/>
          </a:p>
        </p:txBody>
      </p:sp>
      <p:grpSp>
        <p:nvGrpSpPr>
          <p:cNvPr id="4128" name="Google Shape;4128;p45"/>
          <p:cNvGrpSpPr/>
          <p:nvPr/>
        </p:nvGrpSpPr>
        <p:grpSpPr>
          <a:xfrm>
            <a:off x="1701821" y="558829"/>
            <a:ext cx="381000" cy="378025"/>
            <a:chOff x="5412375" y="4452225"/>
            <a:chExt cx="381000" cy="378025"/>
          </a:xfrm>
        </p:grpSpPr>
        <p:sp>
          <p:nvSpPr>
            <p:cNvPr id="4129" name="Google Shape;4129;p45"/>
            <p:cNvSpPr/>
            <p:nvPr/>
          </p:nvSpPr>
          <p:spPr>
            <a:xfrm>
              <a:off x="5557975" y="4452225"/>
              <a:ext cx="136775" cy="127650"/>
            </a:xfrm>
            <a:custGeom>
              <a:avLst/>
              <a:gdLst/>
              <a:ahLst/>
              <a:cxnLst/>
              <a:rect l="l" t="t" r="r" b="b"/>
              <a:pathLst>
                <a:path w="5471" h="5106" extrusionOk="0">
                  <a:moveTo>
                    <a:pt x="3275" y="1"/>
                  </a:moveTo>
                  <a:cubicBezTo>
                    <a:pt x="2143" y="1"/>
                    <a:pt x="986" y="379"/>
                    <a:pt x="0" y="1112"/>
                  </a:cubicBezTo>
                  <a:lnTo>
                    <a:pt x="1986" y="3465"/>
                  </a:lnTo>
                  <a:lnTo>
                    <a:pt x="4589" y="5106"/>
                  </a:lnTo>
                  <a:cubicBezTo>
                    <a:pt x="5308" y="3796"/>
                    <a:pt x="5470" y="2305"/>
                    <a:pt x="5084" y="991"/>
                  </a:cubicBezTo>
                  <a:cubicBezTo>
                    <a:pt x="4939" y="498"/>
                    <a:pt x="4518" y="131"/>
                    <a:pt x="4010" y="55"/>
                  </a:cubicBezTo>
                  <a:cubicBezTo>
                    <a:pt x="3768" y="19"/>
                    <a:pt x="3522" y="1"/>
                    <a:pt x="32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45"/>
            <p:cNvSpPr/>
            <p:nvPr/>
          </p:nvSpPr>
          <p:spPr>
            <a:xfrm>
              <a:off x="5414325" y="4604975"/>
              <a:ext cx="142600" cy="127400"/>
            </a:xfrm>
            <a:custGeom>
              <a:avLst/>
              <a:gdLst/>
              <a:ahLst/>
              <a:cxnLst/>
              <a:rect l="l" t="t" r="r" b="b"/>
              <a:pathLst>
                <a:path w="5704" h="5096" extrusionOk="0">
                  <a:moveTo>
                    <a:pt x="3411" y="1"/>
                  </a:moveTo>
                  <a:cubicBezTo>
                    <a:pt x="3411" y="1"/>
                    <a:pt x="1" y="1196"/>
                    <a:pt x="1032" y="5049"/>
                  </a:cubicBezTo>
                  <a:cubicBezTo>
                    <a:pt x="1289" y="5081"/>
                    <a:pt x="1533" y="5096"/>
                    <a:pt x="1763" y="5096"/>
                  </a:cubicBezTo>
                  <a:cubicBezTo>
                    <a:pt x="5079" y="5096"/>
                    <a:pt x="5704" y="1998"/>
                    <a:pt x="5704" y="1998"/>
                  </a:cubicBezTo>
                  <a:lnTo>
                    <a:pt x="4970" y="524"/>
                  </a:lnTo>
                  <a:lnTo>
                    <a:pt x="34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45"/>
            <p:cNvSpPr/>
            <p:nvPr/>
          </p:nvSpPr>
          <p:spPr>
            <a:xfrm>
              <a:off x="5414325" y="4604975"/>
              <a:ext cx="94200" cy="127400"/>
            </a:xfrm>
            <a:custGeom>
              <a:avLst/>
              <a:gdLst/>
              <a:ahLst/>
              <a:cxnLst/>
              <a:rect l="l" t="t" r="r" b="b"/>
              <a:pathLst>
                <a:path w="3768" h="5096" extrusionOk="0">
                  <a:moveTo>
                    <a:pt x="3411" y="1"/>
                  </a:moveTo>
                  <a:cubicBezTo>
                    <a:pt x="3411" y="1"/>
                    <a:pt x="1" y="1196"/>
                    <a:pt x="1032" y="5049"/>
                  </a:cubicBezTo>
                  <a:cubicBezTo>
                    <a:pt x="1289" y="5081"/>
                    <a:pt x="1533" y="5096"/>
                    <a:pt x="1764" y="5096"/>
                  </a:cubicBezTo>
                  <a:cubicBezTo>
                    <a:pt x="2270" y="5096"/>
                    <a:pt x="2714" y="5024"/>
                    <a:pt x="3103" y="4901"/>
                  </a:cubicBezTo>
                  <a:cubicBezTo>
                    <a:pt x="2741" y="4322"/>
                    <a:pt x="2534" y="3641"/>
                    <a:pt x="2534" y="2910"/>
                  </a:cubicBezTo>
                  <a:cubicBezTo>
                    <a:pt x="2534" y="1803"/>
                    <a:pt x="3010" y="810"/>
                    <a:pt x="3768" y="120"/>
                  </a:cubicBezTo>
                  <a:lnTo>
                    <a:pt x="34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45"/>
            <p:cNvSpPr/>
            <p:nvPr/>
          </p:nvSpPr>
          <p:spPr>
            <a:xfrm>
              <a:off x="5588925" y="4605875"/>
              <a:ext cx="81175" cy="69750"/>
            </a:xfrm>
            <a:custGeom>
              <a:avLst/>
              <a:gdLst/>
              <a:ahLst/>
              <a:cxnLst/>
              <a:rect l="l" t="t" r="r" b="b"/>
              <a:pathLst>
                <a:path w="3247" h="2790" extrusionOk="0">
                  <a:moveTo>
                    <a:pt x="2625" y="0"/>
                  </a:moveTo>
                  <a:lnTo>
                    <a:pt x="1" y="731"/>
                  </a:lnTo>
                  <a:lnTo>
                    <a:pt x="1339" y="2512"/>
                  </a:lnTo>
                  <a:cubicBezTo>
                    <a:pt x="1477" y="2698"/>
                    <a:pt x="1684" y="2789"/>
                    <a:pt x="1890" y="2789"/>
                  </a:cubicBezTo>
                  <a:cubicBezTo>
                    <a:pt x="2111" y="2789"/>
                    <a:pt x="2331" y="2685"/>
                    <a:pt x="2468" y="2479"/>
                  </a:cubicBezTo>
                  <a:cubicBezTo>
                    <a:pt x="3246" y="1305"/>
                    <a:pt x="2625" y="0"/>
                    <a:pt x="2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45"/>
            <p:cNvSpPr/>
            <p:nvPr/>
          </p:nvSpPr>
          <p:spPr>
            <a:xfrm>
              <a:off x="5465000" y="4499025"/>
              <a:ext cx="69775" cy="70025"/>
            </a:xfrm>
            <a:custGeom>
              <a:avLst/>
              <a:gdLst/>
              <a:ahLst/>
              <a:cxnLst/>
              <a:rect l="l" t="t" r="r" b="b"/>
              <a:pathLst>
                <a:path w="2791" h="2801" extrusionOk="0">
                  <a:moveTo>
                    <a:pt x="2016" y="1"/>
                  </a:moveTo>
                  <a:cubicBezTo>
                    <a:pt x="1533" y="1"/>
                    <a:pt x="902" y="117"/>
                    <a:pt x="357" y="598"/>
                  </a:cubicBezTo>
                  <a:cubicBezTo>
                    <a:pt x="0" y="914"/>
                    <a:pt x="60" y="1491"/>
                    <a:pt x="479" y="1722"/>
                  </a:cubicBezTo>
                  <a:lnTo>
                    <a:pt x="2426" y="2800"/>
                  </a:lnTo>
                  <a:lnTo>
                    <a:pt x="2791" y="102"/>
                  </a:lnTo>
                  <a:cubicBezTo>
                    <a:pt x="2791" y="102"/>
                    <a:pt x="2469" y="1"/>
                    <a:pt x="20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45"/>
            <p:cNvSpPr/>
            <p:nvPr/>
          </p:nvSpPr>
          <p:spPr>
            <a:xfrm>
              <a:off x="5588925" y="4605875"/>
              <a:ext cx="71475" cy="56525"/>
            </a:xfrm>
            <a:custGeom>
              <a:avLst/>
              <a:gdLst/>
              <a:ahLst/>
              <a:cxnLst/>
              <a:rect l="l" t="t" r="r" b="b"/>
              <a:pathLst>
                <a:path w="2859" h="2261" extrusionOk="0">
                  <a:moveTo>
                    <a:pt x="2625" y="0"/>
                  </a:moveTo>
                  <a:lnTo>
                    <a:pt x="1" y="731"/>
                  </a:lnTo>
                  <a:lnTo>
                    <a:pt x="1148" y="2260"/>
                  </a:lnTo>
                  <a:cubicBezTo>
                    <a:pt x="1768" y="1962"/>
                    <a:pt x="2349" y="1565"/>
                    <a:pt x="2858" y="1084"/>
                  </a:cubicBezTo>
                  <a:cubicBezTo>
                    <a:pt x="2844" y="462"/>
                    <a:pt x="2625" y="0"/>
                    <a:pt x="2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45"/>
            <p:cNvSpPr/>
            <p:nvPr/>
          </p:nvSpPr>
          <p:spPr>
            <a:xfrm>
              <a:off x="5483850" y="4499025"/>
              <a:ext cx="50925" cy="70025"/>
            </a:xfrm>
            <a:custGeom>
              <a:avLst/>
              <a:gdLst/>
              <a:ahLst/>
              <a:cxnLst/>
              <a:rect l="l" t="t" r="r" b="b"/>
              <a:pathLst>
                <a:path w="2037" h="2801" extrusionOk="0">
                  <a:moveTo>
                    <a:pt x="1263" y="0"/>
                  </a:moveTo>
                  <a:cubicBezTo>
                    <a:pt x="1159" y="0"/>
                    <a:pt x="1048" y="6"/>
                    <a:pt x="932" y="19"/>
                  </a:cubicBezTo>
                  <a:cubicBezTo>
                    <a:pt x="525" y="591"/>
                    <a:pt x="210" y="1219"/>
                    <a:pt x="1" y="1876"/>
                  </a:cubicBezTo>
                  <a:lnTo>
                    <a:pt x="1672" y="2800"/>
                  </a:lnTo>
                  <a:lnTo>
                    <a:pt x="2037" y="102"/>
                  </a:lnTo>
                  <a:cubicBezTo>
                    <a:pt x="2037" y="102"/>
                    <a:pt x="1715" y="0"/>
                    <a:pt x="12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45"/>
            <p:cNvSpPr/>
            <p:nvPr/>
          </p:nvSpPr>
          <p:spPr>
            <a:xfrm>
              <a:off x="5496725" y="4480025"/>
              <a:ext cx="176000" cy="174925"/>
            </a:xfrm>
            <a:custGeom>
              <a:avLst/>
              <a:gdLst/>
              <a:ahLst/>
              <a:cxnLst/>
              <a:rect l="l" t="t" r="r" b="b"/>
              <a:pathLst>
                <a:path w="7040" h="6997" extrusionOk="0">
                  <a:moveTo>
                    <a:pt x="2450" y="0"/>
                  </a:moveTo>
                  <a:cubicBezTo>
                    <a:pt x="2119" y="246"/>
                    <a:pt x="1808" y="534"/>
                    <a:pt x="1522" y="862"/>
                  </a:cubicBezTo>
                  <a:cubicBezTo>
                    <a:pt x="467" y="2074"/>
                    <a:pt x="0" y="3584"/>
                    <a:pt x="115" y="4999"/>
                  </a:cubicBezTo>
                  <a:lnTo>
                    <a:pt x="2408" y="6996"/>
                  </a:lnTo>
                  <a:cubicBezTo>
                    <a:pt x="3827" y="6915"/>
                    <a:pt x="5258" y="6246"/>
                    <a:pt x="6313" y="5034"/>
                  </a:cubicBezTo>
                  <a:cubicBezTo>
                    <a:pt x="6599" y="4706"/>
                    <a:pt x="6841" y="4358"/>
                    <a:pt x="7039" y="3994"/>
                  </a:cubicBezTo>
                  <a:lnTo>
                    <a:pt x="245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45"/>
            <p:cNvSpPr/>
            <p:nvPr/>
          </p:nvSpPr>
          <p:spPr>
            <a:xfrm>
              <a:off x="5530950" y="4544050"/>
              <a:ext cx="81925" cy="71800"/>
            </a:xfrm>
            <a:custGeom>
              <a:avLst/>
              <a:gdLst/>
              <a:ahLst/>
              <a:cxnLst/>
              <a:rect l="l" t="t" r="r" b="b"/>
              <a:pathLst>
                <a:path w="3277" h="2872" extrusionOk="0">
                  <a:moveTo>
                    <a:pt x="1638" y="1"/>
                  </a:moveTo>
                  <a:cubicBezTo>
                    <a:pt x="1418" y="1"/>
                    <a:pt x="1195" y="51"/>
                    <a:pt x="986" y="159"/>
                  </a:cubicBezTo>
                  <a:cubicBezTo>
                    <a:pt x="279" y="518"/>
                    <a:pt x="0" y="1383"/>
                    <a:pt x="360" y="2090"/>
                  </a:cubicBezTo>
                  <a:cubicBezTo>
                    <a:pt x="613" y="2586"/>
                    <a:pt x="1116" y="2872"/>
                    <a:pt x="1638" y="2872"/>
                  </a:cubicBezTo>
                  <a:cubicBezTo>
                    <a:pt x="1858" y="2872"/>
                    <a:pt x="2081" y="2821"/>
                    <a:pt x="2291" y="2714"/>
                  </a:cubicBezTo>
                  <a:cubicBezTo>
                    <a:pt x="2996" y="2354"/>
                    <a:pt x="3277" y="1490"/>
                    <a:pt x="2917" y="783"/>
                  </a:cubicBezTo>
                  <a:cubicBezTo>
                    <a:pt x="2663" y="287"/>
                    <a:pt x="2159" y="1"/>
                    <a:pt x="16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45"/>
            <p:cNvSpPr/>
            <p:nvPr/>
          </p:nvSpPr>
          <p:spPr>
            <a:xfrm>
              <a:off x="5602275" y="4473250"/>
              <a:ext cx="17275" cy="16625"/>
            </a:xfrm>
            <a:custGeom>
              <a:avLst/>
              <a:gdLst/>
              <a:ahLst/>
              <a:cxnLst/>
              <a:rect l="l" t="t" r="r" b="b"/>
              <a:pathLst>
                <a:path w="691" h="665" extrusionOk="0">
                  <a:moveTo>
                    <a:pt x="435" y="0"/>
                  </a:moveTo>
                  <a:cubicBezTo>
                    <a:pt x="371" y="0"/>
                    <a:pt x="307" y="27"/>
                    <a:pt x="262" y="79"/>
                  </a:cubicBezTo>
                  <a:lnTo>
                    <a:pt x="83" y="283"/>
                  </a:lnTo>
                  <a:cubicBezTo>
                    <a:pt x="0" y="379"/>
                    <a:pt x="10" y="524"/>
                    <a:pt x="105" y="607"/>
                  </a:cubicBezTo>
                  <a:cubicBezTo>
                    <a:pt x="150" y="645"/>
                    <a:pt x="203" y="664"/>
                    <a:pt x="257" y="664"/>
                  </a:cubicBezTo>
                  <a:cubicBezTo>
                    <a:pt x="322" y="664"/>
                    <a:pt x="386" y="636"/>
                    <a:pt x="431" y="583"/>
                  </a:cubicBezTo>
                  <a:lnTo>
                    <a:pt x="607" y="381"/>
                  </a:lnTo>
                  <a:cubicBezTo>
                    <a:pt x="691" y="286"/>
                    <a:pt x="681" y="140"/>
                    <a:pt x="586" y="57"/>
                  </a:cubicBezTo>
                  <a:cubicBezTo>
                    <a:pt x="542" y="19"/>
                    <a:pt x="488" y="0"/>
                    <a:pt x="4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45"/>
            <p:cNvSpPr/>
            <p:nvPr/>
          </p:nvSpPr>
          <p:spPr>
            <a:xfrm>
              <a:off x="5655250" y="4519375"/>
              <a:ext cx="17350" cy="16625"/>
            </a:xfrm>
            <a:custGeom>
              <a:avLst/>
              <a:gdLst/>
              <a:ahLst/>
              <a:cxnLst/>
              <a:rect l="l" t="t" r="r" b="b"/>
              <a:pathLst>
                <a:path w="694" h="665" extrusionOk="0">
                  <a:moveTo>
                    <a:pt x="435" y="1"/>
                  </a:moveTo>
                  <a:cubicBezTo>
                    <a:pt x="371" y="1"/>
                    <a:pt x="308" y="27"/>
                    <a:pt x="262" y="79"/>
                  </a:cubicBezTo>
                  <a:lnTo>
                    <a:pt x="84" y="284"/>
                  </a:lnTo>
                  <a:cubicBezTo>
                    <a:pt x="0" y="379"/>
                    <a:pt x="12" y="524"/>
                    <a:pt x="108" y="608"/>
                  </a:cubicBezTo>
                  <a:cubicBezTo>
                    <a:pt x="150" y="646"/>
                    <a:pt x="205" y="665"/>
                    <a:pt x="258" y="665"/>
                  </a:cubicBezTo>
                  <a:cubicBezTo>
                    <a:pt x="322" y="665"/>
                    <a:pt x="386" y="639"/>
                    <a:pt x="431" y="586"/>
                  </a:cubicBezTo>
                  <a:lnTo>
                    <a:pt x="610" y="381"/>
                  </a:lnTo>
                  <a:cubicBezTo>
                    <a:pt x="693" y="286"/>
                    <a:pt x="681" y="141"/>
                    <a:pt x="586" y="58"/>
                  </a:cubicBezTo>
                  <a:cubicBezTo>
                    <a:pt x="543" y="20"/>
                    <a:pt x="489" y="1"/>
                    <a:pt x="4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45"/>
            <p:cNvSpPr/>
            <p:nvPr/>
          </p:nvSpPr>
          <p:spPr>
            <a:xfrm>
              <a:off x="5622575" y="4495150"/>
              <a:ext cx="25900" cy="23825"/>
            </a:xfrm>
            <a:custGeom>
              <a:avLst/>
              <a:gdLst/>
              <a:ahLst/>
              <a:cxnLst/>
              <a:rect l="l" t="t" r="r" b="b"/>
              <a:pathLst>
                <a:path w="1036" h="953" extrusionOk="0">
                  <a:moveTo>
                    <a:pt x="231" y="0"/>
                  </a:moveTo>
                  <a:cubicBezTo>
                    <a:pt x="105" y="0"/>
                    <a:pt x="0" y="105"/>
                    <a:pt x="0" y="231"/>
                  </a:cubicBezTo>
                  <a:cubicBezTo>
                    <a:pt x="0" y="441"/>
                    <a:pt x="91" y="638"/>
                    <a:pt x="248" y="774"/>
                  </a:cubicBezTo>
                  <a:cubicBezTo>
                    <a:pt x="381" y="891"/>
                    <a:pt x="550" y="953"/>
                    <a:pt x="722" y="953"/>
                  </a:cubicBezTo>
                  <a:cubicBezTo>
                    <a:pt x="755" y="953"/>
                    <a:pt x="788" y="950"/>
                    <a:pt x="822" y="946"/>
                  </a:cubicBezTo>
                  <a:cubicBezTo>
                    <a:pt x="948" y="929"/>
                    <a:pt x="1036" y="812"/>
                    <a:pt x="1017" y="686"/>
                  </a:cubicBezTo>
                  <a:cubicBezTo>
                    <a:pt x="1002" y="571"/>
                    <a:pt x="904" y="488"/>
                    <a:pt x="792" y="488"/>
                  </a:cubicBezTo>
                  <a:cubicBezTo>
                    <a:pt x="780" y="488"/>
                    <a:pt x="769" y="489"/>
                    <a:pt x="757" y="491"/>
                  </a:cubicBezTo>
                  <a:cubicBezTo>
                    <a:pt x="746" y="492"/>
                    <a:pt x="734" y="493"/>
                    <a:pt x="723" y="493"/>
                  </a:cubicBezTo>
                  <a:cubicBezTo>
                    <a:pt x="660" y="493"/>
                    <a:pt x="598" y="471"/>
                    <a:pt x="550" y="429"/>
                  </a:cubicBezTo>
                  <a:cubicBezTo>
                    <a:pt x="493" y="379"/>
                    <a:pt x="462" y="307"/>
                    <a:pt x="462" y="231"/>
                  </a:cubicBezTo>
                  <a:cubicBezTo>
                    <a:pt x="460" y="105"/>
                    <a:pt x="35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45"/>
            <p:cNvSpPr/>
            <p:nvPr/>
          </p:nvSpPr>
          <p:spPr>
            <a:xfrm>
              <a:off x="5419925" y="4706200"/>
              <a:ext cx="365950" cy="100675"/>
            </a:xfrm>
            <a:custGeom>
              <a:avLst/>
              <a:gdLst/>
              <a:ahLst/>
              <a:cxnLst/>
              <a:rect l="l" t="t" r="r" b="b"/>
              <a:pathLst>
                <a:path w="14638" h="4027" extrusionOk="0">
                  <a:moveTo>
                    <a:pt x="3521" y="1"/>
                  </a:moveTo>
                  <a:cubicBezTo>
                    <a:pt x="2457" y="1"/>
                    <a:pt x="1500" y="263"/>
                    <a:pt x="853" y="500"/>
                  </a:cubicBezTo>
                  <a:cubicBezTo>
                    <a:pt x="341" y="688"/>
                    <a:pt x="0" y="1174"/>
                    <a:pt x="0" y="1716"/>
                  </a:cubicBezTo>
                  <a:lnTo>
                    <a:pt x="0" y="2000"/>
                  </a:lnTo>
                  <a:cubicBezTo>
                    <a:pt x="0" y="2171"/>
                    <a:pt x="81" y="2317"/>
                    <a:pt x="203" y="2409"/>
                  </a:cubicBezTo>
                  <a:lnTo>
                    <a:pt x="1374" y="2928"/>
                  </a:lnTo>
                  <a:lnTo>
                    <a:pt x="5177" y="2928"/>
                  </a:lnTo>
                  <a:lnTo>
                    <a:pt x="7320" y="4026"/>
                  </a:lnTo>
                  <a:lnTo>
                    <a:pt x="9585" y="2898"/>
                  </a:lnTo>
                  <a:lnTo>
                    <a:pt x="12490" y="2898"/>
                  </a:lnTo>
                  <a:lnTo>
                    <a:pt x="14435" y="2409"/>
                  </a:lnTo>
                  <a:cubicBezTo>
                    <a:pt x="14557" y="2317"/>
                    <a:pt x="14638" y="2171"/>
                    <a:pt x="14638" y="2000"/>
                  </a:cubicBezTo>
                  <a:lnTo>
                    <a:pt x="14638" y="1716"/>
                  </a:lnTo>
                  <a:cubicBezTo>
                    <a:pt x="14638" y="1174"/>
                    <a:pt x="14297" y="688"/>
                    <a:pt x="13785" y="500"/>
                  </a:cubicBezTo>
                  <a:cubicBezTo>
                    <a:pt x="13138" y="263"/>
                    <a:pt x="12181" y="1"/>
                    <a:pt x="11117" y="1"/>
                  </a:cubicBezTo>
                  <a:cubicBezTo>
                    <a:pt x="10071" y="1"/>
                    <a:pt x="8921" y="255"/>
                    <a:pt x="7863" y="1038"/>
                  </a:cubicBezTo>
                  <a:cubicBezTo>
                    <a:pt x="7701" y="1158"/>
                    <a:pt x="7510" y="1218"/>
                    <a:pt x="7319" y="1218"/>
                  </a:cubicBezTo>
                  <a:cubicBezTo>
                    <a:pt x="7128" y="1218"/>
                    <a:pt x="6937" y="1158"/>
                    <a:pt x="6775" y="1038"/>
                  </a:cubicBezTo>
                  <a:cubicBezTo>
                    <a:pt x="5717" y="255"/>
                    <a:pt x="4567" y="1"/>
                    <a:pt x="35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45"/>
            <p:cNvSpPr/>
            <p:nvPr/>
          </p:nvSpPr>
          <p:spPr>
            <a:xfrm>
              <a:off x="5419925" y="4708075"/>
              <a:ext cx="68075" cy="71350"/>
            </a:xfrm>
            <a:custGeom>
              <a:avLst/>
              <a:gdLst/>
              <a:ahLst/>
              <a:cxnLst/>
              <a:rect l="l" t="t" r="r" b="b"/>
              <a:pathLst>
                <a:path w="2723" h="2854" extrusionOk="0">
                  <a:moveTo>
                    <a:pt x="2517" y="1"/>
                  </a:moveTo>
                  <a:lnTo>
                    <a:pt x="2517" y="1"/>
                  </a:lnTo>
                  <a:cubicBezTo>
                    <a:pt x="1865" y="96"/>
                    <a:pt x="1289" y="265"/>
                    <a:pt x="853" y="425"/>
                  </a:cubicBezTo>
                  <a:cubicBezTo>
                    <a:pt x="341" y="613"/>
                    <a:pt x="0" y="1099"/>
                    <a:pt x="0" y="1641"/>
                  </a:cubicBezTo>
                  <a:lnTo>
                    <a:pt x="0" y="1925"/>
                  </a:lnTo>
                  <a:cubicBezTo>
                    <a:pt x="0" y="2096"/>
                    <a:pt x="81" y="2242"/>
                    <a:pt x="203" y="2334"/>
                  </a:cubicBezTo>
                  <a:lnTo>
                    <a:pt x="1374" y="2853"/>
                  </a:lnTo>
                  <a:lnTo>
                    <a:pt x="2722" y="2853"/>
                  </a:lnTo>
                  <a:cubicBezTo>
                    <a:pt x="2417" y="2392"/>
                    <a:pt x="2239" y="1839"/>
                    <a:pt x="2239" y="1246"/>
                  </a:cubicBezTo>
                  <a:cubicBezTo>
                    <a:pt x="2239" y="801"/>
                    <a:pt x="2339" y="377"/>
                    <a:pt x="25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45"/>
            <p:cNvSpPr/>
            <p:nvPr/>
          </p:nvSpPr>
          <p:spPr>
            <a:xfrm>
              <a:off x="5412375" y="4748000"/>
              <a:ext cx="381000" cy="82250"/>
            </a:xfrm>
            <a:custGeom>
              <a:avLst/>
              <a:gdLst/>
              <a:ahLst/>
              <a:cxnLst/>
              <a:rect l="l" t="t" r="r" b="b"/>
              <a:pathLst>
                <a:path w="15240" h="3290" extrusionOk="0">
                  <a:moveTo>
                    <a:pt x="3667" y="0"/>
                  </a:moveTo>
                  <a:cubicBezTo>
                    <a:pt x="2559" y="0"/>
                    <a:pt x="1562" y="274"/>
                    <a:pt x="888" y="521"/>
                  </a:cubicBezTo>
                  <a:cubicBezTo>
                    <a:pt x="355" y="714"/>
                    <a:pt x="0" y="1221"/>
                    <a:pt x="0" y="1788"/>
                  </a:cubicBezTo>
                  <a:lnTo>
                    <a:pt x="0" y="2083"/>
                  </a:lnTo>
                  <a:cubicBezTo>
                    <a:pt x="0" y="2392"/>
                    <a:pt x="253" y="2620"/>
                    <a:pt x="538" y="2620"/>
                  </a:cubicBezTo>
                  <a:cubicBezTo>
                    <a:pt x="602" y="2620"/>
                    <a:pt x="668" y="2608"/>
                    <a:pt x="733" y="2583"/>
                  </a:cubicBezTo>
                  <a:cubicBezTo>
                    <a:pt x="1403" y="2324"/>
                    <a:pt x="2470" y="2005"/>
                    <a:pt x="3666" y="2005"/>
                  </a:cubicBezTo>
                  <a:cubicBezTo>
                    <a:pt x="4766" y="2005"/>
                    <a:pt x="5976" y="2275"/>
                    <a:pt x="7087" y="3109"/>
                  </a:cubicBezTo>
                  <a:cubicBezTo>
                    <a:pt x="7245" y="3229"/>
                    <a:pt x="7433" y="3289"/>
                    <a:pt x="7621" y="3289"/>
                  </a:cubicBezTo>
                  <a:cubicBezTo>
                    <a:pt x="7809" y="3289"/>
                    <a:pt x="7997" y="3229"/>
                    <a:pt x="8156" y="3109"/>
                  </a:cubicBezTo>
                  <a:cubicBezTo>
                    <a:pt x="9266" y="2275"/>
                    <a:pt x="10476" y="2005"/>
                    <a:pt x="11576" y="2005"/>
                  </a:cubicBezTo>
                  <a:cubicBezTo>
                    <a:pt x="12772" y="2005"/>
                    <a:pt x="13839" y="2324"/>
                    <a:pt x="14509" y="2583"/>
                  </a:cubicBezTo>
                  <a:cubicBezTo>
                    <a:pt x="14574" y="2608"/>
                    <a:pt x="14640" y="2620"/>
                    <a:pt x="14704" y="2620"/>
                  </a:cubicBezTo>
                  <a:cubicBezTo>
                    <a:pt x="14988" y="2620"/>
                    <a:pt x="15240" y="2392"/>
                    <a:pt x="15240" y="2083"/>
                  </a:cubicBezTo>
                  <a:lnTo>
                    <a:pt x="15240" y="1788"/>
                  </a:lnTo>
                  <a:cubicBezTo>
                    <a:pt x="15240" y="1221"/>
                    <a:pt x="14887" y="714"/>
                    <a:pt x="14354" y="521"/>
                  </a:cubicBezTo>
                  <a:cubicBezTo>
                    <a:pt x="13681" y="274"/>
                    <a:pt x="12683" y="0"/>
                    <a:pt x="11575" y="0"/>
                  </a:cubicBezTo>
                  <a:cubicBezTo>
                    <a:pt x="10418" y="0"/>
                    <a:pt x="9140" y="298"/>
                    <a:pt x="7984" y="1237"/>
                  </a:cubicBezTo>
                  <a:cubicBezTo>
                    <a:pt x="7878" y="1324"/>
                    <a:pt x="7750" y="1368"/>
                    <a:pt x="7621" y="1368"/>
                  </a:cubicBezTo>
                  <a:cubicBezTo>
                    <a:pt x="7493" y="1368"/>
                    <a:pt x="7364" y="1324"/>
                    <a:pt x="7258" y="1237"/>
                  </a:cubicBezTo>
                  <a:cubicBezTo>
                    <a:pt x="6102" y="298"/>
                    <a:pt x="4825" y="0"/>
                    <a:pt x="36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45"/>
            <p:cNvSpPr/>
            <p:nvPr/>
          </p:nvSpPr>
          <p:spPr>
            <a:xfrm>
              <a:off x="5413075" y="4452950"/>
              <a:ext cx="56825" cy="56800"/>
            </a:xfrm>
            <a:custGeom>
              <a:avLst/>
              <a:gdLst/>
              <a:ahLst/>
              <a:cxnLst/>
              <a:rect l="l" t="t" r="r" b="b"/>
              <a:pathLst>
                <a:path w="2273" h="2272" extrusionOk="0">
                  <a:moveTo>
                    <a:pt x="1125" y="0"/>
                  </a:moveTo>
                  <a:cubicBezTo>
                    <a:pt x="1001" y="0"/>
                    <a:pt x="898" y="90"/>
                    <a:pt x="872" y="212"/>
                  </a:cubicBezTo>
                  <a:cubicBezTo>
                    <a:pt x="801" y="550"/>
                    <a:pt x="555" y="800"/>
                    <a:pt x="208" y="872"/>
                  </a:cubicBezTo>
                  <a:cubicBezTo>
                    <a:pt x="89" y="898"/>
                    <a:pt x="1" y="1005"/>
                    <a:pt x="1" y="1131"/>
                  </a:cubicBezTo>
                  <a:lnTo>
                    <a:pt x="1" y="1145"/>
                  </a:lnTo>
                  <a:cubicBezTo>
                    <a:pt x="1" y="1269"/>
                    <a:pt x="89" y="1376"/>
                    <a:pt x="210" y="1400"/>
                  </a:cubicBezTo>
                  <a:cubicBezTo>
                    <a:pt x="555" y="1474"/>
                    <a:pt x="801" y="1722"/>
                    <a:pt x="872" y="2060"/>
                  </a:cubicBezTo>
                  <a:cubicBezTo>
                    <a:pt x="898" y="2181"/>
                    <a:pt x="1001" y="2272"/>
                    <a:pt x="1129" y="2272"/>
                  </a:cubicBezTo>
                  <a:lnTo>
                    <a:pt x="1146" y="2272"/>
                  </a:lnTo>
                  <a:cubicBezTo>
                    <a:pt x="1270" y="2272"/>
                    <a:pt x="1377" y="2186"/>
                    <a:pt x="1401" y="2065"/>
                  </a:cubicBezTo>
                  <a:cubicBezTo>
                    <a:pt x="1472" y="1717"/>
                    <a:pt x="1722" y="1472"/>
                    <a:pt x="2060" y="1400"/>
                  </a:cubicBezTo>
                  <a:cubicBezTo>
                    <a:pt x="2182" y="1376"/>
                    <a:pt x="2272" y="1272"/>
                    <a:pt x="2272" y="1148"/>
                  </a:cubicBezTo>
                  <a:lnTo>
                    <a:pt x="2272" y="1124"/>
                  </a:lnTo>
                  <a:cubicBezTo>
                    <a:pt x="2272" y="1000"/>
                    <a:pt x="2182" y="898"/>
                    <a:pt x="2060" y="872"/>
                  </a:cubicBezTo>
                  <a:cubicBezTo>
                    <a:pt x="1722" y="800"/>
                    <a:pt x="1472" y="555"/>
                    <a:pt x="1401" y="210"/>
                  </a:cubicBezTo>
                  <a:cubicBezTo>
                    <a:pt x="1377" y="88"/>
                    <a:pt x="1270" y="0"/>
                    <a:pt x="11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45"/>
            <p:cNvSpPr/>
            <p:nvPr/>
          </p:nvSpPr>
          <p:spPr>
            <a:xfrm>
              <a:off x="5686925" y="4600225"/>
              <a:ext cx="56750" cy="56800"/>
            </a:xfrm>
            <a:custGeom>
              <a:avLst/>
              <a:gdLst/>
              <a:ahLst/>
              <a:cxnLst/>
              <a:rect l="l" t="t" r="r" b="b"/>
              <a:pathLst>
                <a:path w="2270" h="2272" extrusionOk="0">
                  <a:moveTo>
                    <a:pt x="1124" y="0"/>
                  </a:moveTo>
                  <a:cubicBezTo>
                    <a:pt x="998" y="0"/>
                    <a:pt x="896" y="91"/>
                    <a:pt x="869" y="212"/>
                  </a:cubicBezTo>
                  <a:cubicBezTo>
                    <a:pt x="798" y="550"/>
                    <a:pt x="555" y="800"/>
                    <a:pt x="207" y="872"/>
                  </a:cubicBezTo>
                  <a:cubicBezTo>
                    <a:pt x="86" y="898"/>
                    <a:pt x="0" y="1005"/>
                    <a:pt x="0" y="1131"/>
                  </a:cubicBezTo>
                  <a:lnTo>
                    <a:pt x="0" y="1143"/>
                  </a:lnTo>
                  <a:cubicBezTo>
                    <a:pt x="0" y="1269"/>
                    <a:pt x="86" y="1374"/>
                    <a:pt x="207" y="1400"/>
                  </a:cubicBezTo>
                  <a:cubicBezTo>
                    <a:pt x="555" y="1472"/>
                    <a:pt x="798" y="1722"/>
                    <a:pt x="869" y="2060"/>
                  </a:cubicBezTo>
                  <a:cubicBezTo>
                    <a:pt x="896" y="2181"/>
                    <a:pt x="998" y="2272"/>
                    <a:pt x="1127" y="2272"/>
                  </a:cubicBezTo>
                  <a:lnTo>
                    <a:pt x="1143" y="2272"/>
                  </a:lnTo>
                  <a:cubicBezTo>
                    <a:pt x="1267" y="2272"/>
                    <a:pt x="1374" y="2186"/>
                    <a:pt x="1398" y="2065"/>
                  </a:cubicBezTo>
                  <a:cubicBezTo>
                    <a:pt x="1472" y="1717"/>
                    <a:pt x="1719" y="1472"/>
                    <a:pt x="2060" y="1400"/>
                  </a:cubicBezTo>
                  <a:cubicBezTo>
                    <a:pt x="2181" y="1374"/>
                    <a:pt x="2269" y="1272"/>
                    <a:pt x="2269" y="1148"/>
                  </a:cubicBezTo>
                  <a:lnTo>
                    <a:pt x="2269" y="1124"/>
                  </a:lnTo>
                  <a:cubicBezTo>
                    <a:pt x="2269" y="1000"/>
                    <a:pt x="2181" y="898"/>
                    <a:pt x="2060" y="872"/>
                  </a:cubicBezTo>
                  <a:cubicBezTo>
                    <a:pt x="1719" y="800"/>
                    <a:pt x="1472" y="555"/>
                    <a:pt x="1398" y="207"/>
                  </a:cubicBezTo>
                  <a:cubicBezTo>
                    <a:pt x="1374" y="86"/>
                    <a:pt x="1267" y="0"/>
                    <a:pt x="11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45"/>
            <p:cNvSpPr/>
            <p:nvPr/>
          </p:nvSpPr>
          <p:spPr>
            <a:xfrm>
              <a:off x="5719950" y="4458900"/>
              <a:ext cx="71350" cy="71325"/>
            </a:xfrm>
            <a:custGeom>
              <a:avLst/>
              <a:gdLst/>
              <a:ahLst/>
              <a:cxnLst/>
              <a:rect l="l" t="t" r="r" b="b"/>
              <a:pathLst>
                <a:path w="2854" h="2853" extrusionOk="0">
                  <a:moveTo>
                    <a:pt x="1427" y="0"/>
                  </a:moveTo>
                  <a:cubicBezTo>
                    <a:pt x="639" y="0"/>
                    <a:pt x="1" y="638"/>
                    <a:pt x="1" y="1426"/>
                  </a:cubicBezTo>
                  <a:cubicBezTo>
                    <a:pt x="1" y="2215"/>
                    <a:pt x="639" y="2853"/>
                    <a:pt x="1427" y="2853"/>
                  </a:cubicBezTo>
                  <a:cubicBezTo>
                    <a:pt x="2215" y="2853"/>
                    <a:pt x="2853" y="2215"/>
                    <a:pt x="2853" y="1426"/>
                  </a:cubicBezTo>
                  <a:cubicBezTo>
                    <a:pt x="2853" y="638"/>
                    <a:pt x="2215" y="0"/>
                    <a:pt x="14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45"/>
            <p:cNvSpPr/>
            <p:nvPr/>
          </p:nvSpPr>
          <p:spPr>
            <a:xfrm>
              <a:off x="5686925" y="4615800"/>
              <a:ext cx="37875" cy="41225"/>
            </a:xfrm>
            <a:custGeom>
              <a:avLst/>
              <a:gdLst/>
              <a:ahLst/>
              <a:cxnLst/>
              <a:rect l="l" t="t" r="r" b="b"/>
              <a:pathLst>
                <a:path w="1515" h="1649" extrusionOk="0">
                  <a:moveTo>
                    <a:pt x="657" y="1"/>
                  </a:moveTo>
                  <a:cubicBezTo>
                    <a:pt x="543" y="125"/>
                    <a:pt x="388" y="211"/>
                    <a:pt x="207" y="249"/>
                  </a:cubicBezTo>
                  <a:cubicBezTo>
                    <a:pt x="86" y="272"/>
                    <a:pt x="0" y="382"/>
                    <a:pt x="0" y="508"/>
                  </a:cubicBezTo>
                  <a:lnTo>
                    <a:pt x="0" y="520"/>
                  </a:lnTo>
                  <a:cubicBezTo>
                    <a:pt x="0" y="646"/>
                    <a:pt x="86" y="751"/>
                    <a:pt x="207" y="777"/>
                  </a:cubicBezTo>
                  <a:cubicBezTo>
                    <a:pt x="555" y="849"/>
                    <a:pt x="798" y="1099"/>
                    <a:pt x="869" y="1437"/>
                  </a:cubicBezTo>
                  <a:cubicBezTo>
                    <a:pt x="896" y="1558"/>
                    <a:pt x="998" y="1649"/>
                    <a:pt x="1127" y="1649"/>
                  </a:cubicBezTo>
                  <a:lnTo>
                    <a:pt x="1143" y="1649"/>
                  </a:lnTo>
                  <a:cubicBezTo>
                    <a:pt x="1267" y="1649"/>
                    <a:pt x="1374" y="1563"/>
                    <a:pt x="1398" y="1442"/>
                  </a:cubicBezTo>
                  <a:cubicBezTo>
                    <a:pt x="1422" y="1334"/>
                    <a:pt x="1460" y="1237"/>
                    <a:pt x="1515" y="1151"/>
                  </a:cubicBezTo>
                  <a:cubicBezTo>
                    <a:pt x="1034" y="980"/>
                    <a:pt x="686" y="532"/>
                    <a:pt x="6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45"/>
            <p:cNvSpPr/>
            <p:nvPr/>
          </p:nvSpPr>
          <p:spPr>
            <a:xfrm>
              <a:off x="5413075" y="4468525"/>
              <a:ext cx="37950" cy="41225"/>
            </a:xfrm>
            <a:custGeom>
              <a:avLst/>
              <a:gdLst/>
              <a:ahLst/>
              <a:cxnLst/>
              <a:rect l="l" t="t" r="r" b="b"/>
              <a:pathLst>
                <a:path w="1518" h="1649" extrusionOk="0">
                  <a:moveTo>
                    <a:pt x="660" y="1"/>
                  </a:moveTo>
                  <a:cubicBezTo>
                    <a:pt x="544" y="125"/>
                    <a:pt x="391" y="210"/>
                    <a:pt x="210" y="249"/>
                  </a:cubicBezTo>
                  <a:cubicBezTo>
                    <a:pt x="89" y="275"/>
                    <a:pt x="1" y="382"/>
                    <a:pt x="1" y="508"/>
                  </a:cubicBezTo>
                  <a:lnTo>
                    <a:pt x="1" y="522"/>
                  </a:lnTo>
                  <a:cubicBezTo>
                    <a:pt x="1" y="646"/>
                    <a:pt x="89" y="753"/>
                    <a:pt x="210" y="777"/>
                  </a:cubicBezTo>
                  <a:cubicBezTo>
                    <a:pt x="555" y="851"/>
                    <a:pt x="801" y="1099"/>
                    <a:pt x="872" y="1437"/>
                  </a:cubicBezTo>
                  <a:cubicBezTo>
                    <a:pt x="898" y="1558"/>
                    <a:pt x="1001" y="1649"/>
                    <a:pt x="1129" y="1649"/>
                  </a:cubicBezTo>
                  <a:lnTo>
                    <a:pt x="1146" y="1649"/>
                  </a:lnTo>
                  <a:cubicBezTo>
                    <a:pt x="1270" y="1649"/>
                    <a:pt x="1377" y="1563"/>
                    <a:pt x="1401" y="1442"/>
                  </a:cubicBezTo>
                  <a:cubicBezTo>
                    <a:pt x="1425" y="1334"/>
                    <a:pt x="1463" y="1237"/>
                    <a:pt x="1517" y="1151"/>
                  </a:cubicBezTo>
                  <a:cubicBezTo>
                    <a:pt x="1036" y="980"/>
                    <a:pt x="686" y="534"/>
                    <a:pt x="6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45"/>
            <p:cNvSpPr/>
            <p:nvPr/>
          </p:nvSpPr>
          <p:spPr>
            <a:xfrm>
              <a:off x="5719950" y="4460375"/>
              <a:ext cx="62000" cy="69850"/>
            </a:xfrm>
            <a:custGeom>
              <a:avLst/>
              <a:gdLst/>
              <a:ahLst/>
              <a:cxnLst/>
              <a:rect l="l" t="t" r="r" b="b"/>
              <a:pathLst>
                <a:path w="2480" h="2794" extrusionOk="0">
                  <a:moveTo>
                    <a:pt x="1018" y="1"/>
                  </a:moveTo>
                  <a:lnTo>
                    <a:pt x="1018" y="1"/>
                  </a:lnTo>
                  <a:cubicBezTo>
                    <a:pt x="429" y="177"/>
                    <a:pt x="1" y="722"/>
                    <a:pt x="1" y="1367"/>
                  </a:cubicBezTo>
                  <a:cubicBezTo>
                    <a:pt x="1" y="2156"/>
                    <a:pt x="639" y="2794"/>
                    <a:pt x="1427" y="2794"/>
                  </a:cubicBezTo>
                  <a:cubicBezTo>
                    <a:pt x="1844" y="2794"/>
                    <a:pt x="2218" y="2615"/>
                    <a:pt x="2480" y="2332"/>
                  </a:cubicBezTo>
                  <a:cubicBezTo>
                    <a:pt x="1610" y="2175"/>
                    <a:pt x="948" y="1415"/>
                    <a:pt x="948" y="501"/>
                  </a:cubicBezTo>
                  <a:cubicBezTo>
                    <a:pt x="948" y="327"/>
                    <a:pt x="972" y="160"/>
                    <a:pt x="10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45"/>
            <p:cNvSpPr/>
            <p:nvPr/>
          </p:nvSpPr>
          <p:spPr>
            <a:xfrm>
              <a:off x="5412375" y="4750100"/>
              <a:ext cx="93525" cy="63400"/>
            </a:xfrm>
            <a:custGeom>
              <a:avLst/>
              <a:gdLst/>
              <a:ahLst/>
              <a:cxnLst/>
              <a:rect l="l" t="t" r="r" b="b"/>
              <a:pathLst>
                <a:path w="3741" h="2536" extrusionOk="0">
                  <a:moveTo>
                    <a:pt x="2574" y="1"/>
                  </a:moveTo>
                  <a:cubicBezTo>
                    <a:pt x="1912" y="101"/>
                    <a:pt x="1331" y="275"/>
                    <a:pt x="888" y="437"/>
                  </a:cubicBezTo>
                  <a:cubicBezTo>
                    <a:pt x="355" y="630"/>
                    <a:pt x="0" y="1137"/>
                    <a:pt x="0" y="1704"/>
                  </a:cubicBezTo>
                  <a:lnTo>
                    <a:pt x="0" y="1999"/>
                  </a:lnTo>
                  <a:cubicBezTo>
                    <a:pt x="0" y="2308"/>
                    <a:pt x="253" y="2536"/>
                    <a:pt x="538" y="2536"/>
                  </a:cubicBezTo>
                  <a:cubicBezTo>
                    <a:pt x="602" y="2536"/>
                    <a:pt x="668" y="2524"/>
                    <a:pt x="733" y="2499"/>
                  </a:cubicBezTo>
                  <a:cubicBezTo>
                    <a:pt x="1402" y="2240"/>
                    <a:pt x="2468" y="1922"/>
                    <a:pt x="3663" y="1922"/>
                  </a:cubicBezTo>
                  <a:cubicBezTo>
                    <a:pt x="3689" y="1922"/>
                    <a:pt x="3715" y="1922"/>
                    <a:pt x="3741" y="1923"/>
                  </a:cubicBezTo>
                  <a:cubicBezTo>
                    <a:pt x="3124" y="1473"/>
                    <a:pt x="2691" y="789"/>
                    <a:pt x="25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51" name="Google Shape;4151;p45"/>
          <p:cNvGrpSpPr/>
          <p:nvPr/>
        </p:nvGrpSpPr>
        <p:grpSpPr>
          <a:xfrm>
            <a:off x="7270329" y="554317"/>
            <a:ext cx="381025" cy="374925"/>
            <a:chOff x="1778925" y="1433275"/>
            <a:chExt cx="381025" cy="374925"/>
          </a:xfrm>
        </p:grpSpPr>
        <p:sp>
          <p:nvSpPr>
            <p:cNvPr id="4152" name="Google Shape;4152;p45"/>
            <p:cNvSpPr/>
            <p:nvPr/>
          </p:nvSpPr>
          <p:spPr>
            <a:xfrm>
              <a:off x="1850375" y="1433275"/>
              <a:ext cx="238200" cy="222725"/>
            </a:xfrm>
            <a:custGeom>
              <a:avLst/>
              <a:gdLst/>
              <a:ahLst/>
              <a:cxnLst/>
              <a:rect l="l" t="t" r="r" b="b"/>
              <a:pathLst>
                <a:path w="9528" h="8909" extrusionOk="0">
                  <a:moveTo>
                    <a:pt x="4763" y="1"/>
                  </a:moveTo>
                  <a:cubicBezTo>
                    <a:pt x="2134" y="1"/>
                    <a:pt x="0" y="2132"/>
                    <a:pt x="0" y="4763"/>
                  </a:cubicBezTo>
                  <a:cubicBezTo>
                    <a:pt x="0" y="5539"/>
                    <a:pt x="186" y="6218"/>
                    <a:pt x="515" y="6790"/>
                  </a:cubicBezTo>
                  <a:cubicBezTo>
                    <a:pt x="658" y="7037"/>
                    <a:pt x="922" y="7192"/>
                    <a:pt x="1210" y="7192"/>
                  </a:cubicBezTo>
                  <a:lnTo>
                    <a:pt x="2010" y="7192"/>
                  </a:lnTo>
                  <a:cubicBezTo>
                    <a:pt x="2453" y="7192"/>
                    <a:pt x="2813" y="7549"/>
                    <a:pt x="2813" y="7994"/>
                  </a:cubicBezTo>
                  <a:cubicBezTo>
                    <a:pt x="2813" y="8373"/>
                    <a:pt x="3079" y="8699"/>
                    <a:pt x="3451" y="8780"/>
                  </a:cubicBezTo>
                  <a:cubicBezTo>
                    <a:pt x="3486" y="8787"/>
                    <a:pt x="3520" y="8792"/>
                    <a:pt x="3555" y="8799"/>
                  </a:cubicBezTo>
                  <a:lnTo>
                    <a:pt x="3784" y="8647"/>
                  </a:lnTo>
                  <a:lnTo>
                    <a:pt x="4013" y="8871"/>
                  </a:lnTo>
                  <a:cubicBezTo>
                    <a:pt x="4184" y="8890"/>
                    <a:pt x="4358" y="8904"/>
                    <a:pt x="4534" y="8909"/>
                  </a:cubicBezTo>
                  <a:lnTo>
                    <a:pt x="4763" y="8780"/>
                  </a:lnTo>
                  <a:lnTo>
                    <a:pt x="4994" y="8909"/>
                  </a:lnTo>
                  <a:cubicBezTo>
                    <a:pt x="5170" y="8904"/>
                    <a:pt x="5344" y="8890"/>
                    <a:pt x="5515" y="8871"/>
                  </a:cubicBezTo>
                  <a:lnTo>
                    <a:pt x="5741" y="8694"/>
                  </a:lnTo>
                  <a:lnTo>
                    <a:pt x="5972" y="8799"/>
                  </a:lnTo>
                  <a:cubicBezTo>
                    <a:pt x="6008" y="8792"/>
                    <a:pt x="6041" y="8787"/>
                    <a:pt x="6077" y="8780"/>
                  </a:cubicBezTo>
                  <a:cubicBezTo>
                    <a:pt x="6449" y="8699"/>
                    <a:pt x="6715" y="8373"/>
                    <a:pt x="6715" y="7994"/>
                  </a:cubicBezTo>
                  <a:cubicBezTo>
                    <a:pt x="6715" y="7549"/>
                    <a:pt x="7075" y="7192"/>
                    <a:pt x="7518" y="7192"/>
                  </a:cubicBezTo>
                  <a:lnTo>
                    <a:pt x="8318" y="7192"/>
                  </a:lnTo>
                  <a:cubicBezTo>
                    <a:pt x="8604" y="7192"/>
                    <a:pt x="8870" y="7037"/>
                    <a:pt x="9013" y="6790"/>
                  </a:cubicBezTo>
                  <a:cubicBezTo>
                    <a:pt x="9342" y="6218"/>
                    <a:pt x="9528" y="5539"/>
                    <a:pt x="9528" y="4763"/>
                  </a:cubicBezTo>
                  <a:cubicBezTo>
                    <a:pt x="9528" y="2132"/>
                    <a:pt x="7394" y="1"/>
                    <a:pt x="47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45"/>
            <p:cNvSpPr/>
            <p:nvPr/>
          </p:nvSpPr>
          <p:spPr>
            <a:xfrm>
              <a:off x="1850375" y="1439300"/>
              <a:ext cx="81625" cy="173775"/>
            </a:xfrm>
            <a:custGeom>
              <a:avLst/>
              <a:gdLst/>
              <a:ahLst/>
              <a:cxnLst/>
              <a:rect l="l" t="t" r="r" b="b"/>
              <a:pathLst>
                <a:path w="3265" h="6951" extrusionOk="0">
                  <a:moveTo>
                    <a:pt x="3265" y="0"/>
                  </a:moveTo>
                  <a:cubicBezTo>
                    <a:pt x="1370" y="629"/>
                    <a:pt x="0" y="2415"/>
                    <a:pt x="0" y="4522"/>
                  </a:cubicBezTo>
                  <a:cubicBezTo>
                    <a:pt x="0" y="5298"/>
                    <a:pt x="186" y="5977"/>
                    <a:pt x="515" y="6549"/>
                  </a:cubicBezTo>
                  <a:cubicBezTo>
                    <a:pt x="658" y="6796"/>
                    <a:pt x="922" y="6951"/>
                    <a:pt x="1210" y="6951"/>
                  </a:cubicBezTo>
                  <a:lnTo>
                    <a:pt x="1817" y="6951"/>
                  </a:lnTo>
                  <a:cubicBezTo>
                    <a:pt x="1403" y="6172"/>
                    <a:pt x="1167" y="5286"/>
                    <a:pt x="1167" y="4344"/>
                  </a:cubicBezTo>
                  <a:cubicBezTo>
                    <a:pt x="1167" y="2584"/>
                    <a:pt x="1986" y="1017"/>
                    <a:pt x="32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45"/>
            <p:cNvSpPr/>
            <p:nvPr/>
          </p:nvSpPr>
          <p:spPr>
            <a:xfrm>
              <a:off x="1804425" y="1490250"/>
              <a:ext cx="61325" cy="85925"/>
            </a:xfrm>
            <a:custGeom>
              <a:avLst/>
              <a:gdLst/>
              <a:ahLst/>
              <a:cxnLst/>
              <a:rect l="l" t="t" r="r" b="b"/>
              <a:pathLst>
                <a:path w="2453" h="3437" extrusionOk="0">
                  <a:moveTo>
                    <a:pt x="1226" y="1"/>
                  </a:moveTo>
                  <a:cubicBezTo>
                    <a:pt x="550" y="1"/>
                    <a:pt x="0" y="1534"/>
                    <a:pt x="0" y="2210"/>
                  </a:cubicBezTo>
                  <a:cubicBezTo>
                    <a:pt x="0" y="2887"/>
                    <a:pt x="550" y="3437"/>
                    <a:pt x="1226" y="3437"/>
                  </a:cubicBezTo>
                  <a:cubicBezTo>
                    <a:pt x="1903" y="3437"/>
                    <a:pt x="2453" y="2887"/>
                    <a:pt x="2453" y="2210"/>
                  </a:cubicBezTo>
                  <a:cubicBezTo>
                    <a:pt x="2453" y="1534"/>
                    <a:pt x="1903" y="1"/>
                    <a:pt x="12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45"/>
            <p:cNvSpPr/>
            <p:nvPr/>
          </p:nvSpPr>
          <p:spPr>
            <a:xfrm>
              <a:off x="2073200" y="1490250"/>
              <a:ext cx="61275" cy="85925"/>
            </a:xfrm>
            <a:custGeom>
              <a:avLst/>
              <a:gdLst/>
              <a:ahLst/>
              <a:cxnLst/>
              <a:rect l="l" t="t" r="r" b="b"/>
              <a:pathLst>
                <a:path w="2451" h="3437" extrusionOk="0">
                  <a:moveTo>
                    <a:pt x="1227" y="1"/>
                  </a:moveTo>
                  <a:cubicBezTo>
                    <a:pt x="548" y="1"/>
                    <a:pt x="0" y="1534"/>
                    <a:pt x="0" y="2210"/>
                  </a:cubicBezTo>
                  <a:cubicBezTo>
                    <a:pt x="0" y="2887"/>
                    <a:pt x="548" y="3437"/>
                    <a:pt x="1227" y="3437"/>
                  </a:cubicBezTo>
                  <a:cubicBezTo>
                    <a:pt x="1903" y="3437"/>
                    <a:pt x="2450" y="2887"/>
                    <a:pt x="2450" y="2210"/>
                  </a:cubicBezTo>
                  <a:cubicBezTo>
                    <a:pt x="2450" y="1534"/>
                    <a:pt x="1903" y="1"/>
                    <a:pt x="12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45"/>
            <p:cNvSpPr/>
            <p:nvPr/>
          </p:nvSpPr>
          <p:spPr>
            <a:xfrm>
              <a:off x="1803700" y="1580250"/>
              <a:ext cx="62950" cy="127600"/>
            </a:xfrm>
            <a:custGeom>
              <a:avLst/>
              <a:gdLst/>
              <a:ahLst/>
              <a:cxnLst/>
              <a:rect l="l" t="t" r="r" b="b"/>
              <a:pathLst>
                <a:path w="2518" h="5104" extrusionOk="0">
                  <a:moveTo>
                    <a:pt x="0" y="1"/>
                  </a:moveTo>
                  <a:lnTo>
                    <a:pt x="0" y="5104"/>
                  </a:lnTo>
                  <a:lnTo>
                    <a:pt x="2517" y="5104"/>
                  </a:lnTo>
                  <a:lnTo>
                    <a:pt x="251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45"/>
            <p:cNvSpPr/>
            <p:nvPr/>
          </p:nvSpPr>
          <p:spPr>
            <a:xfrm>
              <a:off x="2072475" y="1580250"/>
              <a:ext cx="62950" cy="127600"/>
            </a:xfrm>
            <a:custGeom>
              <a:avLst/>
              <a:gdLst/>
              <a:ahLst/>
              <a:cxnLst/>
              <a:rect l="l" t="t" r="r" b="b"/>
              <a:pathLst>
                <a:path w="2518" h="5104" extrusionOk="0">
                  <a:moveTo>
                    <a:pt x="1" y="1"/>
                  </a:moveTo>
                  <a:lnTo>
                    <a:pt x="1" y="5104"/>
                  </a:lnTo>
                  <a:lnTo>
                    <a:pt x="2518" y="5104"/>
                  </a:lnTo>
                  <a:lnTo>
                    <a:pt x="251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45"/>
            <p:cNvSpPr/>
            <p:nvPr/>
          </p:nvSpPr>
          <p:spPr>
            <a:xfrm>
              <a:off x="2066825" y="1565200"/>
              <a:ext cx="74025" cy="62650"/>
            </a:xfrm>
            <a:custGeom>
              <a:avLst/>
              <a:gdLst/>
              <a:ahLst/>
              <a:cxnLst/>
              <a:rect l="l" t="t" r="r" b="b"/>
              <a:pathLst>
                <a:path w="2961" h="2506" extrusionOk="0">
                  <a:moveTo>
                    <a:pt x="691" y="0"/>
                  </a:moveTo>
                  <a:cubicBezTo>
                    <a:pt x="310" y="0"/>
                    <a:pt x="0" y="310"/>
                    <a:pt x="0" y="691"/>
                  </a:cubicBezTo>
                  <a:lnTo>
                    <a:pt x="0" y="1989"/>
                  </a:lnTo>
                  <a:cubicBezTo>
                    <a:pt x="0" y="2274"/>
                    <a:pt x="234" y="2505"/>
                    <a:pt x="517" y="2505"/>
                  </a:cubicBezTo>
                  <a:cubicBezTo>
                    <a:pt x="803" y="2505"/>
                    <a:pt x="1034" y="2274"/>
                    <a:pt x="1034" y="1989"/>
                  </a:cubicBezTo>
                  <a:lnTo>
                    <a:pt x="1034" y="1391"/>
                  </a:lnTo>
                  <a:cubicBezTo>
                    <a:pt x="1034" y="1146"/>
                    <a:pt x="1234" y="946"/>
                    <a:pt x="1482" y="946"/>
                  </a:cubicBezTo>
                  <a:cubicBezTo>
                    <a:pt x="1729" y="946"/>
                    <a:pt x="1929" y="1148"/>
                    <a:pt x="1927" y="1396"/>
                  </a:cubicBezTo>
                  <a:cubicBezTo>
                    <a:pt x="1924" y="1677"/>
                    <a:pt x="2170" y="1908"/>
                    <a:pt x="2451" y="1908"/>
                  </a:cubicBezTo>
                  <a:cubicBezTo>
                    <a:pt x="2732" y="1908"/>
                    <a:pt x="2960" y="1679"/>
                    <a:pt x="2960" y="1398"/>
                  </a:cubicBezTo>
                  <a:lnTo>
                    <a:pt x="2960" y="691"/>
                  </a:lnTo>
                  <a:cubicBezTo>
                    <a:pt x="2960" y="310"/>
                    <a:pt x="2651" y="0"/>
                    <a:pt x="22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45"/>
            <p:cNvSpPr/>
            <p:nvPr/>
          </p:nvSpPr>
          <p:spPr>
            <a:xfrm>
              <a:off x="1798100" y="1565200"/>
              <a:ext cx="73975" cy="62650"/>
            </a:xfrm>
            <a:custGeom>
              <a:avLst/>
              <a:gdLst/>
              <a:ahLst/>
              <a:cxnLst/>
              <a:rect l="l" t="t" r="r" b="b"/>
              <a:pathLst>
                <a:path w="2959" h="2506" extrusionOk="0">
                  <a:moveTo>
                    <a:pt x="691" y="0"/>
                  </a:moveTo>
                  <a:cubicBezTo>
                    <a:pt x="310" y="0"/>
                    <a:pt x="1" y="310"/>
                    <a:pt x="1" y="691"/>
                  </a:cubicBezTo>
                  <a:lnTo>
                    <a:pt x="1" y="1989"/>
                  </a:lnTo>
                  <a:cubicBezTo>
                    <a:pt x="1" y="2274"/>
                    <a:pt x="232" y="2505"/>
                    <a:pt x="517" y="2505"/>
                  </a:cubicBezTo>
                  <a:cubicBezTo>
                    <a:pt x="803" y="2505"/>
                    <a:pt x="1034" y="2274"/>
                    <a:pt x="1034" y="1989"/>
                  </a:cubicBezTo>
                  <a:lnTo>
                    <a:pt x="1034" y="1391"/>
                  </a:lnTo>
                  <a:cubicBezTo>
                    <a:pt x="1034" y="1146"/>
                    <a:pt x="1234" y="946"/>
                    <a:pt x="1479" y="946"/>
                  </a:cubicBezTo>
                  <a:cubicBezTo>
                    <a:pt x="1727" y="946"/>
                    <a:pt x="1927" y="1148"/>
                    <a:pt x="1925" y="1396"/>
                  </a:cubicBezTo>
                  <a:cubicBezTo>
                    <a:pt x="1922" y="1677"/>
                    <a:pt x="2168" y="1908"/>
                    <a:pt x="2451" y="1908"/>
                  </a:cubicBezTo>
                  <a:cubicBezTo>
                    <a:pt x="2729" y="1908"/>
                    <a:pt x="2958" y="1679"/>
                    <a:pt x="2958" y="1398"/>
                  </a:cubicBezTo>
                  <a:lnTo>
                    <a:pt x="2958" y="691"/>
                  </a:lnTo>
                  <a:cubicBezTo>
                    <a:pt x="2958" y="310"/>
                    <a:pt x="2649" y="0"/>
                    <a:pt x="22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45"/>
            <p:cNvSpPr/>
            <p:nvPr/>
          </p:nvSpPr>
          <p:spPr>
            <a:xfrm>
              <a:off x="1786500" y="1684175"/>
              <a:ext cx="365900" cy="100650"/>
            </a:xfrm>
            <a:custGeom>
              <a:avLst/>
              <a:gdLst/>
              <a:ahLst/>
              <a:cxnLst/>
              <a:rect l="l" t="t" r="r" b="b"/>
              <a:pathLst>
                <a:path w="14636" h="4026" extrusionOk="0">
                  <a:moveTo>
                    <a:pt x="3520" y="0"/>
                  </a:moveTo>
                  <a:cubicBezTo>
                    <a:pt x="2457" y="0"/>
                    <a:pt x="1500" y="263"/>
                    <a:pt x="853" y="499"/>
                  </a:cubicBezTo>
                  <a:cubicBezTo>
                    <a:pt x="341" y="687"/>
                    <a:pt x="0" y="1173"/>
                    <a:pt x="0" y="1718"/>
                  </a:cubicBezTo>
                  <a:lnTo>
                    <a:pt x="0" y="1999"/>
                  </a:lnTo>
                  <a:cubicBezTo>
                    <a:pt x="0" y="2171"/>
                    <a:pt x="81" y="2316"/>
                    <a:pt x="203" y="2409"/>
                  </a:cubicBezTo>
                  <a:lnTo>
                    <a:pt x="1374" y="2928"/>
                  </a:lnTo>
                  <a:lnTo>
                    <a:pt x="5177" y="2928"/>
                  </a:lnTo>
                  <a:lnTo>
                    <a:pt x="7318" y="4026"/>
                  </a:lnTo>
                  <a:lnTo>
                    <a:pt x="9582" y="2897"/>
                  </a:lnTo>
                  <a:lnTo>
                    <a:pt x="12490" y="2897"/>
                  </a:lnTo>
                  <a:lnTo>
                    <a:pt x="14435" y="2409"/>
                  </a:lnTo>
                  <a:cubicBezTo>
                    <a:pt x="14557" y="2316"/>
                    <a:pt x="14635" y="2171"/>
                    <a:pt x="14635" y="1999"/>
                  </a:cubicBezTo>
                  <a:lnTo>
                    <a:pt x="14635" y="1718"/>
                  </a:lnTo>
                  <a:cubicBezTo>
                    <a:pt x="14635" y="1173"/>
                    <a:pt x="14297" y="687"/>
                    <a:pt x="13785" y="499"/>
                  </a:cubicBezTo>
                  <a:cubicBezTo>
                    <a:pt x="13138" y="263"/>
                    <a:pt x="12180" y="0"/>
                    <a:pt x="11116" y="0"/>
                  </a:cubicBezTo>
                  <a:cubicBezTo>
                    <a:pt x="10069" y="0"/>
                    <a:pt x="8920" y="254"/>
                    <a:pt x="7863" y="1037"/>
                  </a:cubicBezTo>
                  <a:cubicBezTo>
                    <a:pt x="7701" y="1158"/>
                    <a:pt x="7509" y="1218"/>
                    <a:pt x="7318" y="1218"/>
                  </a:cubicBezTo>
                  <a:cubicBezTo>
                    <a:pt x="7126" y="1218"/>
                    <a:pt x="6934" y="1158"/>
                    <a:pt x="6772" y="1037"/>
                  </a:cubicBezTo>
                  <a:cubicBezTo>
                    <a:pt x="5715" y="254"/>
                    <a:pt x="4567" y="0"/>
                    <a:pt x="35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45"/>
            <p:cNvSpPr/>
            <p:nvPr/>
          </p:nvSpPr>
          <p:spPr>
            <a:xfrm>
              <a:off x="1786500" y="1689975"/>
              <a:ext cx="48900" cy="67400"/>
            </a:xfrm>
            <a:custGeom>
              <a:avLst/>
              <a:gdLst/>
              <a:ahLst/>
              <a:cxnLst/>
              <a:rect l="l" t="t" r="r" b="b"/>
              <a:pathLst>
                <a:path w="1956" h="2696" extrusionOk="0">
                  <a:moveTo>
                    <a:pt x="1724" y="0"/>
                  </a:moveTo>
                  <a:cubicBezTo>
                    <a:pt x="1396" y="81"/>
                    <a:pt x="1100" y="177"/>
                    <a:pt x="853" y="267"/>
                  </a:cubicBezTo>
                  <a:cubicBezTo>
                    <a:pt x="341" y="455"/>
                    <a:pt x="0" y="941"/>
                    <a:pt x="0" y="1486"/>
                  </a:cubicBezTo>
                  <a:lnTo>
                    <a:pt x="0" y="1767"/>
                  </a:lnTo>
                  <a:cubicBezTo>
                    <a:pt x="0" y="1939"/>
                    <a:pt x="81" y="2084"/>
                    <a:pt x="203" y="2177"/>
                  </a:cubicBezTo>
                  <a:lnTo>
                    <a:pt x="1374" y="2696"/>
                  </a:lnTo>
                  <a:lnTo>
                    <a:pt x="1955" y="2696"/>
                  </a:lnTo>
                  <a:cubicBezTo>
                    <a:pt x="1734" y="2172"/>
                    <a:pt x="1610" y="1598"/>
                    <a:pt x="1610" y="993"/>
                  </a:cubicBezTo>
                  <a:cubicBezTo>
                    <a:pt x="1610" y="653"/>
                    <a:pt x="1650" y="320"/>
                    <a:pt x="17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45"/>
            <p:cNvSpPr/>
            <p:nvPr/>
          </p:nvSpPr>
          <p:spPr>
            <a:xfrm>
              <a:off x="1778925" y="1725950"/>
              <a:ext cx="381025" cy="82250"/>
            </a:xfrm>
            <a:custGeom>
              <a:avLst/>
              <a:gdLst/>
              <a:ahLst/>
              <a:cxnLst/>
              <a:rect l="l" t="t" r="r" b="b"/>
              <a:pathLst>
                <a:path w="15241" h="3290" extrusionOk="0">
                  <a:moveTo>
                    <a:pt x="3666" y="1"/>
                  </a:moveTo>
                  <a:cubicBezTo>
                    <a:pt x="2559" y="1"/>
                    <a:pt x="1562" y="274"/>
                    <a:pt x="889" y="521"/>
                  </a:cubicBezTo>
                  <a:cubicBezTo>
                    <a:pt x="356" y="714"/>
                    <a:pt x="1" y="1221"/>
                    <a:pt x="1" y="1788"/>
                  </a:cubicBezTo>
                  <a:lnTo>
                    <a:pt x="1" y="2083"/>
                  </a:lnTo>
                  <a:cubicBezTo>
                    <a:pt x="1" y="2392"/>
                    <a:pt x="254" y="2620"/>
                    <a:pt x="539" y="2620"/>
                  </a:cubicBezTo>
                  <a:cubicBezTo>
                    <a:pt x="603" y="2620"/>
                    <a:pt x="669" y="2608"/>
                    <a:pt x="734" y="2583"/>
                  </a:cubicBezTo>
                  <a:cubicBezTo>
                    <a:pt x="1404" y="2324"/>
                    <a:pt x="2471" y="2006"/>
                    <a:pt x="3666" y="2006"/>
                  </a:cubicBezTo>
                  <a:cubicBezTo>
                    <a:pt x="4766" y="2006"/>
                    <a:pt x="5976" y="2275"/>
                    <a:pt x="7085" y="3110"/>
                  </a:cubicBezTo>
                  <a:cubicBezTo>
                    <a:pt x="7245" y="3230"/>
                    <a:pt x="7433" y="3290"/>
                    <a:pt x="7622" y="3290"/>
                  </a:cubicBezTo>
                  <a:cubicBezTo>
                    <a:pt x="7810" y="3290"/>
                    <a:pt x="7998" y="3230"/>
                    <a:pt x="8157" y="3110"/>
                  </a:cubicBezTo>
                  <a:cubicBezTo>
                    <a:pt x="9267" y="2275"/>
                    <a:pt x="10477" y="2006"/>
                    <a:pt x="11577" y="2006"/>
                  </a:cubicBezTo>
                  <a:cubicBezTo>
                    <a:pt x="12773" y="2006"/>
                    <a:pt x="13840" y="2324"/>
                    <a:pt x="14510" y="2583"/>
                  </a:cubicBezTo>
                  <a:cubicBezTo>
                    <a:pt x="14575" y="2608"/>
                    <a:pt x="14641" y="2620"/>
                    <a:pt x="14705" y="2620"/>
                  </a:cubicBezTo>
                  <a:cubicBezTo>
                    <a:pt x="14989" y="2620"/>
                    <a:pt x="15241" y="2392"/>
                    <a:pt x="15241" y="2083"/>
                  </a:cubicBezTo>
                  <a:lnTo>
                    <a:pt x="15241" y="1788"/>
                  </a:lnTo>
                  <a:cubicBezTo>
                    <a:pt x="15241" y="1221"/>
                    <a:pt x="14888" y="714"/>
                    <a:pt x="14355" y="521"/>
                  </a:cubicBezTo>
                  <a:cubicBezTo>
                    <a:pt x="13682" y="274"/>
                    <a:pt x="12685" y="1"/>
                    <a:pt x="11577" y="1"/>
                  </a:cubicBezTo>
                  <a:cubicBezTo>
                    <a:pt x="10420" y="1"/>
                    <a:pt x="9141" y="300"/>
                    <a:pt x="7985" y="1240"/>
                  </a:cubicBezTo>
                  <a:cubicBezTo>
                    <a:pt x="7879" y="1326"/>
                    <a:pt x="7751" y="1369"/>
                    <a:pt x="7622" y="1369"/>
                  </a:cubicBezTo>
                  <a:cubicBezTo>
                    <a:pt x="7493" y="1369"/>
                    <a:pt x="7364" y="1326"/>
                    <a:pt x="7256" y="1240"/>
                  </a:cubicBezTo>
                  <a:cubicBezTo>
                    <a:pt x="6102" y="300"/>
                    <a:pt x="4824" y="1"/>
                    <a:pt x="36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45"/>
            <p:cNvSpPr/>
            <p:nvPr/>
          </p:nvSpPr>
          <p:spPr>
            <a:xfrm>
              <a:off x="1939250" y="1626800"/>
              <a:ext cx="11525" cy="28250"/>
            </a:xfrm>
            <a:custGeom>
              <a:avLst/>
              <a:gdLst/>
              <a:ahLst/>
              <a:cxnLst/>
              <a:rect l="l" t="t" r="r" b="b"/>
              <a:pathLst>
                <a:path w="461" h="1130" extrusionOk="0">
                  <a:moveTo>
                    <a:pt x="229" y="1"/>
                  </a:moveTo>
                  <a:cubicBezTo>
                    <a:pt x="103" y="1"/>
                    <a:pt x="0" y="103"/>
                    <a:pt x="0" y="232"/>
                  </a:cubicBezTo>
                  <a:lnTo>
                    <a:pt x="0" y="1058"/>
                  </a:lnTo>
                  <a:cubicBezTo>
                    <a:pt x="150" y="1087"/>
                    <a:pt x="303" y="1111"/>
                    <a:pt x="458" y="1130"/>
                  </a:cubicBezTo>
                  <a:cubicBezTo>
                    <a:pt x="458" y="1120"/>
                    <a:pt x="460" y="1108"/>
                    <a:pt x="460" y="1099"/>
                  </a:cubicBezTo>
                  <a:lnTo>
                    <a:pt x="460" y="232"/>
                  </a:lnTo>
                  <a:cubicBezTo>
                    <a:pt x="460" y="103"/>
                    <a:pt x="358"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45"/>
            <p:cNvSpPr/>
            <p:nvPr/>
          </p:nvSpPr>
          <p:spPr>
            <a:xfrm>
              <a:off x="1963725" y="1627300"/>
              <a:ext cx="11500" cy="28825"/>
            </a:xfrm>
            <a:custGeom>
              <a:avLst/>
              <a:gdLst/>
              <a:ahLst/>
              <a:cxnLst/>
              <a:rect l="l" t="t" r="r" b="b"/>
              <a:pathLst>
                <a:path w="460" h="1153" extrusionOk="0">
                  <a:moveTo>
                    <a:pt x="229" y="0"/>
                  </a:moveTo>
                  <a:cubicBezTo>
                    <a:pt x="103" y="0"/>
                    <a:pt x="0" y="102"/>
                    <a:pt x="0" y="229"/>
                  </a:cubicBezTo>
                  <a:lnTo>
                    <a:pt x="0" y="1148"/>
                  </a:lnTo>
                  <a:cubicBezTo>
                    <a:pt x="76" y="1150"/>
                    <a:pt x="153" y="1153"/>
                    <a:pt x="229" y="1153"/>
                  </a:cubicBezTo>
                  <a:cubicBezTo>
                    <a:pt x="307" y="1153"/>
                    <a:pt x="384" y="1150"/>
                    <a:pt x="460" y="1148"/>
                  </a:cubicBezTo>
                  <a:lnTo>
                    <a:pt x="460" y="229"/>
                  </a:lnTo>
                  <a:cubicBezTo>
                    <a:pt x="460" y="102"/>
                    <a:pt x="357" y="0"/>
                    <a:pt x="229" y="0"/>
                  </a:cubicBezTo>
                  <a:close/>
                </a:path>
              </a:pathLst>
            </a:custGeom>
            <a:solidFill>
              <a:srgbClr val="6B6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45"/>
            <p:cNvSpPr/>
            <p:nvPr/>
          </p:nvSpPr>
          <p:spPr>
            <a:xfrm>
              <a:off x="1988175" y="1626800"/>
              <a:ext cx="11525" cy="28250"/>
            </a:xfrm>
            <a:custGeom>
              <a:avLst/>
              <a:gdLst/>
              <a:ahLst/>
              <a:cxnLst/>
              <a:rect l="l" t="t" r="r" b="b"/>
              <a:pathLst>
                <a:path w="461" h="1130" extrusionOk="0">
                  <a:moveTo>
                    <a:pt x="229" y="1"/>
                  </a:moveTo>
                  <a:cubicBezTo>
                    <a:pt x="103" y="1"/>
                    <a:pt x="1" y="103"/>
                    <a:pt x="1" y="232"/>
                  </a:cubicBezTo>
                  <a:lnTo>
                    <a:pt x="1" y="1099"/>
                  </a:lnTo>
                  <a:cubicBezTo>
                    <a:pt x="1" y="1108"/>
                    <a:pt x="1" y="1120"/>
                    <a:pt x="3" y="1130"/>
                  </a:cubicBezTo>
                  <a:cubicBezTo>
                    <a:pt x="158" y="1111"/>
                    <a:pt x="310" y="1087"/>
                    <a:pt x="460" y="1058"/>
                  </a:cubicBezTo>
                  <a:lnTo>
                    <a:pt x="460" y="232"/>
                  </a:lnTo>
                  <a:cubicBezTo>
                    <a:pt x="460" y="103"/>
                    <a:pt x="358"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45"/>
            <p:cNvSpPr/>
            <p:nvPr/>
          </p:nvSpPr>
          <p:spPr>
            <a:xfrm>
              <a:off x="1953650" y="1581300"/>
              <a:ext cx="31650" cy="21000"/>
            </a:xfrm>
            <a:custGeom>
              <a:avLst/>
              <a:gdLst/>
              <a:ahLst/>
              <a:cxnLst/>
              <a:rect l="l" t="t" r="r" b="b"/>
              <a:pathLst>
                <a:path w="1266" h="840" extrusionOk="0">
                  <a:moveTo>
                    <a:pt x="633" y="1"/>
                  </a:moveTo>
                  <a:cubicBezTo>
                    <a:pt x="574" y="1"/>
                    <a:pt x="515" y="23"/>
                    <a:pt x="470" y="68"/>
                  </a:cubicBezTo>
                  <a:lnTo>
                    <a:pt x="91" y="447"/>
                  </a:lnTo>
                  <a:cubicBezTo>
                    <a:pt x="1" y="538"/>
                    <a:pt x="1" y="683"/>
                    <a:pt x="91" y="771"/>
                  </a:cubicBezTo>
                  <a:cubicBezTo>
                    <a:pt x="136" y="816"/>
                    <a:pt x="195" y="839"/>
                    <a:pt x="254" y="839"/>
                  </a:cubicBezTo>
                  <a:cubicBezTo>
                    <a:pt x="313" y="839"/>
                    <a:pt x="371" y="816"/>
                    <a:pt x="415" y="771"/>
                  </a:cubicBezTo>
                  <a:lnTo>
                    <a:pt x="632" y="557"/>
                  </a:lnTo>
                  <a:lnTo>
                    <a:pt x="848" y="771"/>
                  </a:lnTo>
                  <a:cubicBezTo>
                    <a:pt x="894" y="816"/>
                    <a:pt x="953" y="840"/>
                    <a:pt x="1013" y="840"/>
                  </a:cubicBezTo>
                  <a:cubicBezTo>
                    <a:pt x="1070" y="840"/>
                    <a:pt x="1129" y="816"/>
                    <a:pt x="1175" y="771"/>
                  </a:cubicBezTo>
                  <a:cubicBezTo>
                    <a:pt x="1265" y="683"/>
                    <a:pt x="1265" y="538"/>
                    <a:pt x="1175" y="447"/>
                  </a:cubicBezTo>
                  <a:lnTo>
                    <a:pt x="796" y="68"/>
                  </a:lnTo>
                  <a:cubicBezTo>
                    <a:pt x="751" y="23"/>
                    <a:pt x="692" y="1"/>
                    <a:pt x="6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45"/>
            <p:cNvSpPr/>
            <p:nvPr/>
          </p:nvSpPr>
          <p:spPr>
            <a:xfrm>
              <a:off x="1899850" y="1559750"/>
              <a:ext cx="33125" cy="30050"/>
            </a:xfrm>
            <a:custGeom>
              <a:avLst/>
              <a:gdLst/>
              <a:ahLst/>
              <a:cxnLst/>
              <a:rect l="l" t="t" r="r" b="b"/>
              <a:pathLst>
                <a:path w="1325" h="1202" extrusionOk="0">
                  <a:moveTo>
                    <a:pt x="255" y="1"/>
                  </a:moveTo>
                  <a:cubicBezTo>
                    <a:pt x="154" y="1"/>
                    <a:pt x="61" y="69"/>
                    <a:pt x="33" y="171"/>
                  </a:cubicBezTo>
                  <a:cubicBezTo>
                    <a:pt x="0" y="295"/>
                    <a:pt x="74" y="421"/>
                    <a:pt x="195" y="454"/>
                  </a:cubicBezTo>
                  <a:lnTo>
                    <a:pt x="462" y="523"/>
                  </a:lnTo>
                  <a:cubicBezTo>
                    <a:pt x="448" y="554"/>
                    <a:pt x="441" y="588"/>
                    <a:pt x="441" y="621"/>
                  </a:cubicBezTo>
                  <a:lnTo>
                    <a:pt x="441" y="973"/>
                  </a:lnTo>
                  <a:cubicBezTo>
                    <a:pt x="441" y="1099"/>
                    <a:pt x="543" y="1202"/>
                    <a:pt x="669" y="1202"/>
                  </a:cubicBezTo>
                  <a:cubicBezTo>
                    <a:pt x="798" y="1202"/>
                    <a:pt x="900" y="1099"/>
                    <a:pt x="900" y="973"/>
                  </a:cubicBezTo>
                  <a:lnTo>
                    <a:pt x="900" y="642"/>
                  </a:lnTo>
                  <a:lnTo>
                    <a:pt x="1010" y="671"/>
                  </a:lnTo>
                  <a:cubicBezTo>
                    <a:pt x="1030" y="676"/>
                    <a:pt x="1050" y="679"/>
                    <a:pt x="1070" y="679"/>
                  </a:cubicBezTo>
                  <a:cubicBezTo>
                    <a:pt x="1172" y="679"/>
                    <a:pt x="1265" y="611"/>
                    <a:pt x="1293" y="509"/>
                  </a:cubicBezTo>
                  <a:cubicBezTo>
                    <a:pt x="1324" y="385"/>
                    <a:pt x="1253" y="261"/>
                    <a:pt x="1129" y="228"/>
                  </a:cubicBezTo>
                  <a:lnTo>
                    <a:pt x="314" y="9"/>
                  </a:lnTo>
                  <a:cubicBezTo>
                    <a:pt x="295" y="3"/>
                    <a:pt x="275" y="1"/>
                    <a:pt x="2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45"/>
            <p:cNvSpPr/>
            <p:nvPr/>
          </p:nvSpPr>
          <p:spPr>
            <a:xfrm>
              <a:off x="2005925" y="1559750"/>
              <a:ext cx="33175" cy="30050"/>
            </a:xfrm>
            <a:custGeom>
              <a:avLst/>
              <a:gdLst/>
              <a:ahLst/>
              <a:cxnLst/>
              <a:rect l="l" t="t" r="r" b="b"/>
              <a:pathLst>
                <a:path w="1327" h="1202" extrusionOk="0">
                  <a:moveTo>
                    <a:pt x="1070" y="1"/>
                  </a:moveTo>
                  <a:cubicBezTo>
                    <a:pt x="1050" y="1"/>
                    <a:pt x="1030" y="3"/>
                    <a:pt x="1010" y="9"/>
                  </a:cubicBezTo>
                  <a:lnTo>
                    <a:pt x="196" y="228"/>
                  </a:lnTo>
                  <a:cubicBezTo>
                    <a:pt x="74" y="261"/>
                    <a:pt x="0" y="385"/>
                    <a:pt x="34" y="509"/>
                  </a:cubicBezTo>
                  <a:cubicBezTo>
                    <a:pt x="62" y="611"/>
                    <a:pt x="155" y="679"/>
                    <a:pt x="255" y="679"/>
                  </a:cubicBezTo>
                  <a:cubicBezTo>
                    <a:pt x="275" y="679"/>
                    <a:pt x="295" y="676"/>
                    <a:pt x="315" y="671"/>
                  </a:cubicBezTo>
                  <a:lnTo>
                    <a:pt x="427" y="642"/>
                  </a:lnTo>
                  <a:lnTo>
                    <a:pt x="427" y="973"/>
                  </a:lnTo>
                  <a:cubicBezTo>
                    <a:pt x="427" y="1099"/>
                    <a:pt x="529" y="1202"/>
                    <a:pt x="655" y="1202"/>
                  </a:cubicBezTo>
                  <a:cubicBezTo>
                    <a:pt x="784" y="1202"/>
                    <a:pt x="886" y="1099"/>
                    <a:pt x="886" y="973"/>
                  </a:cubicBezTo>
                  <a:lnTo>
                    <a:pt x="886" y="621"/>
                  </a:lnTo>
                  <a:cubicBezTo>
                    <a:pt x="886" y="588"/>
                    <a:pt x="879" y="554"/>
                    <a:pt x="865" y="523"/>
                  </a:cubicBezTo>
                  <a:lnTo>
                    <a:pt x="1129" y="454"/>
                  </a:lnTo>
                  <a:cubicBezTo>
                    <a:pt x="1253" y="421"/>
                    <a:pt x="1327" y="295"/>
                    <a:pt x="1293" y="171"/>
                  </a:cubicBezTo>
                  <a:cubicBezTo>
                    <a:pt x="1266" y="69"/>
                    <a:pt x="1173" y="1"/>
                    <a:pt x="10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45"/>
            <p:cNvSpPr/>
            <p:nvPr/>
          </p:nvSpPr>
          <p:spPr>
            <a:xfrm>
              <a:off x="2005925" y="1485325"/>
              <a:ext cx="45325" cy="51325"/>
            </a:xfrm>
            <a:custGeom>
              <a:avLst/>
              <a:gdLst/>
              <a:ahLst/>
              <a:cxnLst/>
              <a:rect l="l" t="t" r="r" b="b"/>
              <a:pathLst>
                <a:path w="1813" h="2053" extrusionOk="0">
                  <a:moveTo>
                    <a:pt x="247" y="0"/>
                  </a:moveTo>
                  <a:cubicBezTo>
                    <a:pt x="237" y="0"/>
                    <a:pt x="227" y="1"/>
                    <a:pt x="217" y="2"/>
                  </a:cubicBezTo>
                  <a:cubicBezTo>
                    <a:pt x="91" y="17"/>
                    <a:pt x="0" y="131"/>
                    <a:pt x="15" y="257"/>
                  </a:cubicBezTo>
                  <a:cubicBezTo>
                    <a:pt x="153" y="1398"/>
                    <a:pt x="724" y="2052"/>
                    <a:pt x="1584" y="2052"/>
                  </a:cubicBezTo>
                  <a:cubicBezTo>
                    <a:pt x="1710" y="2052"/>
                    <a:pt x="1813" y="1950"/>
                    <a:pt x="1813" y="1824"/>
                  </a:cubicBezTo>
                  <a:cubicBezTo>
                    <a:pt x="1813" y="1695"/>
                    <a:pt x="1710" y="1593"/>
                    <a:pt x="1584" y="1593"/>
                  </a:cubicBezTo>
                  <a:cubicBezTo>
                    <a:pt x="1153" y="1593"/>
                    <a:pt x="610" y="1352"/>
                    <a:pt x="472" y="202"/>
                  </a:cubicBezTo>
                  <a:cubicBezTo>
                    <a:pt x="459" y="86"/>
                    <a:pt x="361" y="0"/>
                    <a:pt x="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45"/>
            <p:cNvSpPr/>
            <p:nvPr/>
          </p:nvSpPr>
          <p:spPr>
            <a:xfrm>
              <a:off x="1887625" y="1485325"/>
              <a:ext cx="45400" cy="51325"/>
            </a:xfrm>
            <a:custGeom>
              <a:avLst/>
              <a:gdLst/>
              <a:ahLst/>
              <a:cxnLst/>
              <a:rect l="l" t="t" r="r" b="b"/>
              <a:pathLst>
                <a:path w="1816" h="2053" extrusionOk="0">
                  <a:moveTo>
                    <a:pt x="1569" y="0"/>
                  </a:moveTo>
                  <a:cubicBezTo>
                    <a:pt x="1455" y="0"/>
                    <a:pt x="1357" y="86"/>
                    <a:pt x="1342" y="202"/>
                  </a:cubicBezTo>
                  <a:cubicBezTo>
                    <a:pt x="1206" y="1352"/>
                    <a:pt x="663" y="1593"/>
                    <a:pt x="232" y="1593"/>
                  </a:cubicBezTo>
                  <a:cubicBezTo>
                    <a:pt x="103" y="1593"/>
                    <a:pt x="1" y="1695"/>
                    <a:pt x="1" y="1824"/>
                  </a:cubicBezTo>
                  <a:cubicBezTo>
                    <a:pt x="1" y="1950"/>
                    <a:pt x="103" y="2052"/>
                    <a:pt x="232" y="2052"/>
                  </a:cubicBezTo>
                  <a:cubicBezTo>
                    <a:pt x="1092" y="2052"/>
                    <a:pt x="1663" y="1398"/>
                    <a:pt x="1799" y="257"/>
                  </a:cubicBezTo>
                  <a:cubicBezTo>
                    <a:pt x="1815" y="131"/>
                    <a:pt x="1725" y="17"/>
                    <a:pt x="1599" y="2"/>
                  </a:cubicBezTo>
                  <a:cubicBezTo>
                    <a:pt x="1589" y="1"/>
                    <a:pt x="1579" y="0"/>
                    <a:pt x="15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45"/>
            <p:cNvSpPr/>
            <p:nvPr/>
          </p:nvSpPr>
          <p:spPr>
            <a:xfrm>
              <a:off x="1778925" y="1731000"/>
              <a:ext cx="67900" cy="60450"/>
            </a:xfrm>
            <a:custGeom>
              <a:avLst/>
              <a:gdLst/>
              <a:ahLst/>
              <a:cxnLst/>
              <a:rect l="l" t="t" r="r" b="b"/>
              <a:pathLst>
                <a:path w="2716" h="2418" extrusionOk="0">
                  <a:moveTo>
                    <a:pt x="1961" y="0"/>
                  </a:moveTo>
                  <a:cubicBezTo>
                    <a:pt x="1551" y="93"/>
                    <a:pt x="1189" y="210"/>
                    <a:pt x="889" y="319"/>
                  </a:cubicBezTo>
                  <a:cubicBezTo>
                    <a:pt x="356" y="512"/>
                    <a:pt x="1" y="1019"/>
                    <a:pt x="1" y="1586"/>
                  </a:cubicBezTo>
                  <a:lnTo>
                    <a:pt x="1" y="1881"/>
                  </a:lnTo>
                  <a:cubicBezTo>
                    <a:pt x="1" y="2190"/>
                    <a:pt x="254" y="2418"/>
                    <a:pt x="539" y="2418"/>
                  </a:cubicBezTo>
                  <a:cubicBezTo>
                    <a:pt x="603" y="2418"/>
                    <a:pt x="669" y="2406"/>
                    <a:pt x="734" y="2381"/>
                  </a:cubicBezTo>
                  <a:cubicBezTo>
                    <a:pt x="1220" y="2193"/>
                    <a:pt x="1913" y="1974"/>
                    <a:pt x="2715" y="1869"/>
                  </a:cubicBezTo>
                  <a:cubicBezTo>
                    <a:pt x="2327" y="1326"/>
                    <a:pt x="2063" y="688"/>
                    <a:pt x="19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97"/>
        <p:cNvGrpSpPr/>
        <p:nvPr/>
      </p:nvGrpSpPr>
      <p:grpSpPr>
        <a:xfrm>
          <a:off x="0" y="0"/>
          <a:ext cx="0" cy="0"/>
          <a:chOff x="0" y="0"/>
          <a:chExt cx="0" cy="0"/>
        </a:xfrm>
      </p:grpSpPr>
      <p:sp>
        <p:nvSpPr>
          <p:cNvPr id="4098" name="Google Shape;4098;p45"/>
          <p:cNvSpPr txBox="1">
            <a:spLocks noGrp="1"/>
          </p:cNvSpPr>
          <p:nvPr>
            <p:ph type="subTitle" idx="1"/>
          </p:nvPr>
        </p:nvSpPr>
        <p:spPr>
          <a:xfrm>
            <a:off x="727113" y="1259074"/>
            <a:ext cx="2329200" cy="327727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Disadvantages:</a:t>
            </a:r>
          </a:p>
          <a:p>
            <a:pPr marL="285750" lvl="0" indent="-285750" algn="l" rtl="0">
              <a:spcBef>
                <a:spcPts val="0"/>
              </a:spcBef>
              <a:spcAft>
                <a:spcPts val="0"/>
              </a:spcAft>
              <a:buFontTx/>
              <a:buChar char="-"/>
            </a:pPr>
            <a:r>
              <a:rPr lang="en-US" dirty="0"/>
              <a:t>The moisture may be retained on the husk due to the presence of sodium chloride </a:t>
            </a:r>
          </a:p>
          <a:p>
            <a:pPr marL="285750" lvl="0" indent="-285750" algn="l" rtl="0">
              <a:spcBef>
                <a:spcPts val="0"/>
              </a:spcBef>
              <a:spcAft>
                <a:spcPts val="0"/>
              </a:spcAft>
              <a:buFontTx/>
              <a:buChar char="-"/>
            </a:pPr>
            <a:r>
              <a:rPr lang="en-US" dirty="0"/>
              <a:t>The useful life of gunny will be shortened</a:t>
            </a:r>
          </a:p>
        </p:txBody>
      </p:sp>
      <p:sp>
        <p:nvSpPr>
          <p:cNvPr id="4099" name="Google Shape;4099;p45"/>
          <p:cNvSpPr txBox="1">
            <a:spLocks noGrp="1"/>
          </p:cNvSpPr>
          <p:nvPr>
            <p:ph type="subTitle" idx="2"/>
          </p:nvPr>
        </p:nvSpPr>
        <p:spPr>
          <a:xfrm>
            <a:off x="3406950" y="1259074"/>
            <a:ext cx="2329200" cy="3277275"/>
          </a:xfrm>
          <a:prstGeom prst="rect">
            <a:avLst/>
          </a:prstGeom>
        </p:spPr>
        <p:txBody>
          <a:bodyPr spcFirstLastPara="1" wrap="square" lIns="91425" tIns="91425" rIns="91425" bIns="91425" anchor="ctr" anchorCtr="0">
            <a:noAutofit/>
          </a:bodyPr>
          <a:lstStyle/>
          <a:p>
            <a:pPr marL="285750" lvl="0" indent="-285750" algn="l">
              <a:buFontTx/>
              <a:buChar char="-"/>
            </a:pPr>
            <a:r>
              <a:rPr lang="en-US" dirty="0"/>
              <a:t>The color of hush changes to dark yellow. </a:t>
            </a:r>
          </a:p>
          <a:p>
            <a:pPr marL="285750" lvl="0" indent="-285750" algn="l">
              <a:buFontTx/>
              <a:buChar char="-"/>
            </a:pPr>
            <a:r>
              <a:rPr lang="en-US" dirty="0"/>
              <a:t>The common </a:t>
            </a:r>
            <a:r>
              <a:rPr lang="en-US" dirty="0" err="1"/>
              <a:t>sali</a:t>
            </a:r>
            <a:r>
              <a:rPr lang="en-US" dirty="0"/>
              <a:t>-treated paddy requires an additional drying subsequently</a:t>
            </a:r>
          </a:p>
          <a:p>
            <a:pPr marL="0" lvl="0" indent="0" algn="ctr" rtl="0">
              <a:spcBef>
                <a:spcPts val="0"/>
              </a:spcBef>
              <a:spcAft>
                <a:spcPts val="0"/>
              </a:spcAft>
              <a:buNone/>
            </a:pPr>
            <a:endParaRPr lang="en-US" dirty="0"/>
          </a:p>
        </p:txBody>
      </p:sp>
      <p:sp>
        <p:nvSpPr>
          <p:cNvPr id="4102" name="Google Shape;4102;p45"/>
          <p:cNvSpPr txBox="1">
            <a:spLocks noGrp="1"/>
          </p:cNvSpPr>
          <p:nvPr>
            <p:ph type="subTitle" idx="5"/>
          </p:nvPr>
        </p:nvSpPr>
        <p:spPr>
          <a:xfrm>
            <a:off x="6101763" y="1270292"/>
            <a:ext cx="2328300" cy="3261915"/>
          </a:xfrm>
          <a:prstGeom prst="rect">
            <a:avLst/>
          </a:prstGeom>
        </p:spPr>
        <p:txBody>
          <a:bodyPr spcFirstLastPara="1" wrap="square" lIns="91425" tIns="91425" rIns="91425" bIns="91425" anchor="ctr" anchorCtr="0">
            <a:noAutofit/>
          </a:bodyPr>
          <a:lstStyle/>
          <a:p>
            <a:pPr marL="285750" indent="-285750">
              <a:buFontTx/>
              <a:buChar char="-"/>
            </a:pPr>
            <a:r>
              <a:rPr lang="en-US" dirty="0"/>
              <a:t>Economy of the process has yet to be established.</a:t>
            </a:r>
          </a:p>
          <a:p>
            <a:pPr marL="0" lvl="0" indent="0" algn="ctr" rtl="0">
              <a:spcBef>
                <a:spcPts val="0"/>
              </a:spcBef>
              <a:spcAft>
                <a:spcPts val="0"/>
              </a:spcAft>
              <a:buNone/>
            </a:pPr>
            <a:endParaRPr dirty="0"/>
          </a:p>
        </p:txBody>
      </p:sp>
      <p:sp>
        <p:nvSpPr>
          <p:cNvPr id="4104" name="Google Shape;4104;p45"/>
          <p:cNvSpPr txBox="1">
            <a:spLocks noGrp="1"/>
          </p:cNvSpPr>
          <p:nvPr>
            <p:ph type="title"/>
          </p:nvPr>
        </p:nvSpPr>
        <p:spPr>
          <a:xfrm>
            <a:off x="880200" y="540000"/>
            <a:ext cx="73836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8. Chemical Drying</a:t>
            </a:r>
            <a:endParaRPr dirty="0"/>
          </a:p>
        </p:txBody>
      </p:sp>
      <p:grpSp>
        <p:nvGrpSpPr>
          <p:cNvPr id="4128" name="Google Shape;4128;p45"/>
          <p:cNvGrpSpPr/>
          <p:nvPr/>
        </p:nvGrpSpPr>
        <p:grpSpPr>
          <a:xfrm>
            <a:off x="1701821" y="558829"/>
            <a:ext cx="381000" cy="378025"/>
            <a:chOff x="5412375" y="4452225"/>
            <a:chExt cx="381000" cy="378025"/>
          </a:xfrm>
        </p:grpSpPr>
        <p:sp>
          <p:nvSpPr>
            <p:cNvPr id="4129" name="Google Shape;4129;p45"/>
            <p:cNvSpPr/>
            <p:nvPr/>
          </p:nvSpPr>
          <p:spPr>
            <a:xfrm>
              <a:off x="5557975" y="4452225"/>
              <a:ext cx="136775" cy="127650"/>
            </a:xfrm>
            <a:custGeom>
              <a:avLst/>
              <a:gdLst/>
              <a:ahLst/>
              <a:cxnLst/>
              <a:rect l="l" t="t" r="r" b="b"/>
              <a:pathLst>
                <a:path w="5471" h="5106" extrusionOk="0">
                  <a:moveTo>
                    <a:pt x="3275" y="1"/>
                  </a:moveTo>
                  <a:cubicBezTo>
                    <a:pt x="2143" y="1"/>
                    <a:pt x="986" y="379"/>
                    <a:pt x="0" y="1112"/>
                  </a:cubicBezTo>
                  <a:lnTo>
                    <a:pt x="1986" y="3465"/>
                  </a:lnTo>
                  <a:lnTo>
                    <a:pt x="4589" y="5106"/>
                  </a:lnTo>
                  <a:cubicBezTo>
                    <a:pt x="5308" y="3796"/>
                    <a:pt x="5470" y="2305"/>
                    <a:pt x="5084" y="991"/>
                  </a:cubicBezTo>
                  <a:cubicBezTo>
                    <a:pt x="4939" y="498"/>
                    <a:pt x="4518" y="131"/>
                    <a:pt x="4010" y="55"/>
                  </a:cubicBezTo>
                  <a:cubicBezTo>
                    <a:pt x="3768" y="19"/>
                    <a:pt x="3522" y="1"/>
                    <a:pt x="32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45"/>
            <p:cNvSpPr/>
            <p:nvPr/>
          </p:nvSpPr>
          <p:spPr>
            <a:xfrm>
              <a:off x="5414325" y="4604975"/>
              <a:ext cx="142600" cy="127400"/>
            </a:xfrm>
            <a:custGeom>
              <a:avLst/>
              <a:gdLst/>
              <a:ahLst/>
              <a:cxnLst/>
              <a:rect l="l" t="t" r="r" b="b"/>
              <a:pathLst>
                <a:path w="5704" h="5096" extrusionOk="0">
                  <a:moveTo>
                    <a:pt x="3411" y="1"/>
                  </a:moveTo>
                  <a:cubicBezTo>
                    <a:pt x="3411" y="1"/>
                    <a:pt x="1" y="1196"/>
                    <a:pt x="1032" y="5049"/>
                  </a:cubicBezTo>
                  <a:cubicBezTo>
                    <a:pt x="1289" y="5081"/>
                    <a:pt x="1533" y="5096"/>
                    <a:pt x="1763" y="5096"/>
                  </a:cubicBezTo>
                  <a:cubicBezTo>
                    <a:pt x="5079" y="5096"/>
                    <a:pt x="5704" y="1998"/>
                    <a:pt x="5704" y="1998"/>
                  </a:cubicBezTo>
                  <a:lnTo>
                    <a:pt x="4970" y="524"/>
                  </a:lnTo>
                  <a:lnTo>
                    <a:pt x="34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45"/>
            <p:cNvSpPr/>
            <p:nvPr/>
          </p:nvSpPr>
          <p:spPr>
            <a:xfrm>
              <a:off x="5414325" y="4604975"/>
              <a:ext cx="94200" cy="127400"/>
            </a:xfrm>
            <a:custGeom>
              <a:avLst/>
              <a:gdLst/>
              <a:ahLst/>
              <a:cxnLst/>
              <a:rect l="l" t="t" r="r" b="b"/>
              <a:pathLst>
                <a:path w="3768" h="5096" extrusionOk="0">
                  <a:moveTo>
                    <a:pt x="3411" y="1"/>
                  </a:moveTo>
                  <a:cubicBezTo>
                    <a:pt x="3411" y="1"/>
                    <a:pt x="1" y="1196"/>
                    <a:pt x="1032" y="5049"/>
                  </a:cubicBezTo>
                  <a:cubicBezTo>
                    <a:pt x="1289" y="5081"/>
                    <a:pt x="1533" y="5096"/>
                    <a:pt x="1764" y="5096"/>
                  </a:cubicBezTo>
                  <a:cubicBezTo>
                    <a:pt x="2270" y="5096"/>
                    <a:pt x="2714" y="5024"/>
                    <a:pt x="3103" y="4901"/>
                  </a:cubicBezTo>
                  <a:cubicBezTo>
                    <a:pt x="2741" y="4322"/>
                    <a:pt x="2534" y="3641"/>
                    <a:pt x="2534" y="2910"/>
                  </a:cubicBezTo>
                  <a:cubicBezTo>
                    <a:pt x="2534" y="1803"/>
                    <a:pt x="3010" y="810"/>
                    <a:pt x="3768" y="120"/>
                  </a:cubicBezTo>
                  <a:lnTo>
                    <a:pt x="34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45"/>
            <p:cNvSpPr/>
            <p:nvPr/>
          </p:nvSpPr>
          <p:spPr>
            <a:xfrm>
              <a:off x="5588925" y="4605875"/>
              <a:ext cx="81175" cy="69750"/>
            </a:xfrm>
            <a:custGeom>
              <a:avLst/>
              <a:gdLst/>
              <a:ahLst/>
              <a:cxnLst/>
              <a:rect l="l" t="t" r="r" b="b"/>
              <a:pathLst>
                <a:path w="3247" h="2790" extrusionOk="0">
                  <a:moveTo>
                    <a:pt x="2625" y="0"/>
                  </a:moveTo>
                  <a:lnTo>
                    <a:pt x="1" y="731"/>
                  </a:lnTo>
                  <a:lnTo>
                    <a:pt x="1339" y="2512"/>
                  </a:lnTo>
                  <a:cubicBezTo>
                    <a:pt x="1477" y="2698"/>
                    <a:pt x="1684" y="2789"/>
                    <a:pt x="1890" y="2789"/>
                  </a:cubicBezTo>
                  <a:cubicBezTo>
                    <a:pt x="2111" y="2789"/>
                    <a:pt x="2331" y="2685"/>
                    <a:pt x="2468" y="2479"/>
                  </a:cubicBezTo>
                  <a:cubicBezTo>
                    <a:pt x="3246" y="1305"/>
                    <a:pt x="2625" y="0"/>
                    <a:pt x="2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45"/>
            <p:cNvSpPr/>
            <p:nvPr/>
          </p:nvSpPr>
          <p:spPr>
            <a:xfrm>
              <a:off x="5465000" y="4499025"/>
              <a:ext cx="69775" cy="70025"/>
            </a:xfrm>
            <a:custGeom>
              <a:avLst/>
              <a:gdLst/>
              <a:ahLst/>
              <a:cxnLst/>
              <a:rect l="l" t="t" r="r" b="b"/>
              <a:pathLst>
                <a:path w="2791" h="2801" extrusionOk="0">
                  <a:moveTo>
                    <a:pt x="2016" y="1"/>
                  </a:moveTo>
                  <a:cubicBezTo>
                    <a:pt x="1533" y="1"/>
                    <a:pt x="902" y="117"/>
                    <a:pt x="357" y="598"/>
                  </a:cubicBezTo>
                  <a:cubicBezTo>
                    <a:pt x="0" y="914"/>
                    <a:pt x="60" y="1491"/>
                    <a:pt x="479" y="1722"/>
                  </a:cubicBezTo>
                  <a:lnTo>
                    <a:pt x="2426" y="2800"/>
                  </a:lnTo>
                  <a:lnTo>
                    <a:pt x="2791" y="102"/>
                  </a:lnTo>
                  <a:cubicBezTo>
                    <a:pt x="2791" y="102"/>
                    <a:pt x="2469" y="1"/>
                    <a:pt x="20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45"/>
            <p:cNvSpPr/>
            <p:nvPr/>
          </p:nvSpPr>
          <p:spPr>
            <a:xfrm>
              <a:off x="5588925" y="4605875"/>
              <a:ext cx="71475" cy="56525"/>
            </a:xfrm>
            <a:custGeom>
              <a:avLst/>
              <a:gdLst/>
              <a:ahLst/>
              <a:cxnLst/>
              <a:rect l="l" t="t" r="r" b="b"/>
              <a:pathLst>
                <a:path w="2859" h="2261" extrusionOk="0">
                  <a:moveTo>
                    <a:pt x="2625" y="0"/>
                  </a:moveTo>
                  <a:lnTo>
                    <a:pt x="1" y="731"/>
                  </a:lnTo>
                  <a:lnTo>
                    <a:pt x="1148" y="2260"/>
                  </a:lnTo>
                  <a:cubicBezTo>
                    <a:pt x="1768" y="1962"/>
                    <a:pt x="2349" y="1565"/>
                    <a:pt x="2858" y="1084"/>
                  </a:cubicBezTo>
                  <a:cubicBezTo>
                    <a:pt x="2844" y="462"/>
                    <a:pt x="2625" y="0"/>
                    <a:pt x="2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45"/>
            <p:cNvSpPr/>
            <p:nvPr/>
          </p:nvSpPr>
          <p:spPr>
            <a:xfrm>
              <a:off x="5483850" y="4499025"/>
              <a:ext cx="50925" cy="70025"/>
            </a:xfrm>
            <a:custGeom>
              <a:avLst/>
              <a:gdLst/>
              <a:ahLst/>
              <a:cxnLst/>
              <a:rect l="l" t="t" r="r" b="b"/>
              <a:pathLst>
                <a:path w="2037" h="2801" extrusionOk="0">
                  <a:moveTo>
                    <a:pt x="1263" y="0"/>
                  </a:moveTo>
                  <a:cubicBezTo>
                    <a:pt x="1159" y="0"/>
                    <a:pt x="1048" y="6"/>
                    <a:pt x="932" y="19"/>
                  </a:cubicBezTo>
                  <a:cubicBezTo>
                    <a:pt x="525" y="591"/>
                    <a:pt x="210" y="1219"/>
                    <a:pt x="1" y="1876"/>
                  </a:cubicBezTo>
                  <a:lnTo>
                    <a:pt x="1672" y="2800"/>
                  </a:lnTo>
                  <a:lnTo>
                    <a:pt x="2037" y="102"/>
                  </a:lnTo>
                  <a:cubicBezTo>
                    <a:pt x="2037" y="102"/>
                    <a:pt x="1715" y="0"/>
                    <a:pt x="12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45"/>
            <p:cNvSpPr/>
            <p:nvPr/>
          </p:nvSpPr>
          <p:spPr>
            <a:xfrm>
              <a:off x="5496725" y="4480025"/>
              <a:ext cx="176000" cy="174925"/>
            </a:xfrm>
            <a:custGeom>
              <a:avLst/>
              <a:gdLst/>
              <a:ahLst/>
              <a:cxnLst/>
              <a:rect l="l" t="t" r="r" b="b"/>
              <a:pathLst>
                <a:path w="7040" h="6997" extrusionOk="0">
                  <a:moveTo>
                    <a:pt x="2450" y="0"/>
                  </a:moveTo>
                  <a:cubicBezTo>
                    <a:pt x="2119" y="246"/>
                    <a:pt x="1808" y="534"/>
                    <a:pt x="1522" y="862"/>
                  </a:cubicBezTo>
                  <a:cubicBezTo>
                    <a:pt x="467" y="2074"/>
                    <a:pt x="0" y="3584"/>
                    <a:pt x="115" y="4999"/>
                  </a:cubicBezTo>
                  <a:lnTo>
                    <a:pt x="2408" y="6996"/>
                  </a:lnTo>
                  <a:cubicBezTo>
                    <a:pt x="3827" y="6915"/>
                    <a:pt x="5258" y="6246"/>
                    <a:pt x="6313" y="5034"/>
                  </a:cubicBezTo>
                  <a:cubicBezTo>
                    <a:pt x="6599" y="4706"/>
                    <a:pt x="6841" y="4358"/>
                    <a:pt x="7039" y="3994"/>
                  </a:cubicBezTo>
                  <a:lnTo>
                    <a:pt x="245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45"/>
            <p:cNvSpPr/>
            <p:nvPr/>
          </p:nvSpPr>
          <p:spPr>
            <a:xfrm>
              <a:off x="5530950" y="4544050"/>
              <a:ext cx="81925" cy="71800"/>
            </a:xfrm>
            <a:custGeom>
              <a:avLst/>
              <a:gdLst/>
              <a:ahLst/>
              <a:cxnLst/>
              <a:rect l="l" t="t" r="r" b="b"/>
              <a:pathLst>
                <a:path w="3277" h="2872" extrusionOk="0">
                  <a:moveTo>
                    <a:pt x="1638" y="1"/>
                  </a:moveTo>
                  <a:cubicBezTo>
                    <a:pt x="1418" y="1"/>
                    <a:pt x="1195" y="51"/>
                    <a:pt x="986" y="159"/>
                  </a:cubicBezTo>
                  <a:cubicBezTo>
                    <a:pt x="279" y="518"/>
                    <a:pt x="0" y="1383"/>
                    <a:pt x="360" y="2090"/>
                  </a:cubicBezTo>
                  <a:cubicBezTo>
                    <a:pt x="613" y="2586"/>
                    <a:pt x="1116" y="2872"/>
                    <a:pt x="1638" y="2872"/>
                  </a:cubicBezTo>
                  <a:cubicBezTo>
                    <a:pt x="1858" y="2872"/>
                    <a:pt x="2081" y="2821"/>
                    <a:pt x="2291" y="2714"/>
                  </a:cubicBezTo>
                  <a:cubicBezTo>
                    <a:pt x="2996" y="2354"/>
                    <a:pt x="3277" y="1490"/>
                    <a:pt x="2917" y="783"/>
                  </a:cubicBezTo>
                  <a:cubicBezTo>
                    <a:pt x="2663" y="287"/>
                    <a:pt x="2159" y="1"/>
                    <a:pt x="16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45"/>
            <p:cNvSpPr/>
            <p:nvPr/>
          </p:nvSpPr>
          <p:spPr>
            <a:xfrm>
              <a:off x="5602275" y="4473250"/>
              <a:ext cx="17275" cy="16625"/>
            </a:xfrm>
            <a:custGeom>
              <a:avLst/>
              <a:gdLst/>
              <a:ahLst/>
              <a:cxnLst/>
              <a:rect l="l" t="t" r="r" b="b"/>
              <a:pathLst>
                <a:path w="691" h="665" extrusionOk="0">
                  <a:moveTo>
                    <a:pt x="435" y="0"/>
                  </a:moveTo>
                  <a:cubicBezTo>
                    <a:pt x="371" y="0"/>
                    <a:pt x="307" y="27"/>
                    <a:pt x="262" y="79"/>
                  </a:cubicBezTo>
                  <a:lnTo>
                    <a:pt x="83" y="283"/>
                  </a:lnTo>
                  <a:cubicBezTo>
                    <a:pt x="0" y="379"/>
                    <a:pt x="10" y="524"/>
                    <a:pt x="105" y="607"/>
                  </a:cubicBezTo>
                  <a:cubicBezTo>
                    <a:pt x="150" y="645"/>
                    <a:pt x="203" y="664"/>
                    <a:pt x="257" y="664"/>
                  </a:cubicBezTo>
                  <a:cubicBezTo>
                    <a:pt x="322" y="664"/>
                    <a:pt x="386" y="636"/>
                    <a:pt x="431" y="583"/>
                  </a:cubicBezTo>
                  <a:lnTo>
                    <a:pt x="607" y="381"/>
                  </a:lnTo>
                  <a:cubicBezTo>
                    <a:pt x="691" y="286"/>
                    <a:pt x="681" y="140"/>
                    <a:pt x="586" y="57"/>
                  </a:cubicBezTo>
                  <a:cubicBezTo>
                    <a:pt x="542" y="19"/>
                    <a:pt x="488" y="0"/>
                    <a:pt x="4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45"/>
            <p:cNvSpPr/>
            <p:nvPr/>
          </p:nvSpPr>
          <p:spPr>
            <a:xfrm>
              <a:off x="5655250" y="4519375"/>
              <a:ext cx="17350" cy="16625"/>
            </a:xfrm>
            <a:custGeom>
              <a:avLst/>
              <a:gdLst/>
              <a:ahLst/>
              <a:cxnLst/>
              <a:rect l="l" t="t" r="r" b="b"/>
              <a:pathLst>
                <a:path w="694" h="665" extrusionOk="0">
                  <a:moveTo>
                    <a:pt x="435" y="1"/>
                  </a:moveTo>
                  <a:cubicBezTo>
                    <a:pt x="371" y="1"/>
                    <a:pt x="308" y="27"/>
                    <a:pt x="262" y="79"/>
                  </a:cubicBezTo>
                  <a:lnTo>
                    <a:pt x="84" y="284"/>
                  </a:lnTo>
                  <a:cubicBezTo>
                    <a:pt x="0" y="379"/>
                    <a:pt x="12" y="524"/>
                    <a:pt x="108" y="608"/>
                  </a:cubicBezTo>
                  <a:cubicBezTo>
                    <a:pt x="150" y="646"/>
                    <a:pt x="205" y="665"/>
                    <a:pt x="258" y="665"/>
                  </a:cubicBezTo>
                  <a:cubicBezTo>
                    <a:pt x="322" y="665"/>
                    <a:pt x="386" y="639"/>
                    <a:pt x="431" y="586"/>
                  </a:cubicBezTo>
                  <a:lnTo>
                    <a:pt x="610" y="381"/>
                  </a:lnTo>
                  <a:cubicBezTo>
                    <a:pt x="693" y="286"/>
                    <a:pt x="681" y="141"/>
                    <a:pt x="586" y="58"/>
                  </a:cubicBezTo>
                  <a:cubicBezTo>
                    <a:pt x="543" y="20"/>
                    <a:pt x="489" y="1"/>
                    <a:pt x="4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45"/>
            <p:cNvSpPr/>
            <p:nvPr/>
          </p:nvSpPr>
          <p:spPr>
            <a:xfrm>
              <a:off x="5622575" y="4495150"/>
              <a:ext cx="25900" cy="23825"/>
            </a:xfrm>
            <a:custGeom>
              <a:avLst/>
              <a:gdLst/>
              <a:ahLst/>
              <a:cxnLst/>
              <a:rect l="l" t="t" r="r" b="b"/>
              <a:pathLst>
                <a:path w="1036" h="953" extrusionOk="0">
                  <a:moveTo>
                    <a:pt x="231" y="0"/>
                  </a:moveTo>
                  <a:cubicBezTo>
                    <a:pt x="105" y="0"/>
                    <a:pt x="0" y="105"/>
                    <a:pt x="0" y="231"/>
                  </a:cubicBezTo>
                  <a:cubicBezTo>
                    <a:pt x="0" y="441"/>
                    <a:pt x="91" y="638"/>
                    <a:pt x="248" y="774"/>
                  </a:cubicBezTo>
                  <a:cubicBezTo>
                    <a:pt x="381" y="891"/>
                    <a:pt x="550" y="953"/>
                    <a:pt x="722" y="953"/>
                  </a:cubicBezTo>
                  <a:cubicBezTo>
                    <a:pt x="755" y="953"/>
                    <a:pt x="788" y="950"/>
                    <a:pt x="822" y="946"/>
                  </a:cubicBezTo>
                  <a:cubicBezTo>
                    <a:pt x="948" y="929"/>
                    <a:pt x="1036" y="812"/>
                    <a:pt x="1017" y="686"/>
                  </a:cubicBezTo>
                  <a:cubicBezTo>
                    <a:pt x="1002" y="571"/>
                    <a:pt x="904" y="488"/>
                    <a:pt x="792" y="488"/>
                  </a:cubicBezTo>
                  <a:cubicBezTo>
                    <a:pt x="780" y="488"/>
                    <a:pt x="769" y="489"/>
                    <a:pt x="757" y="491"/>
                  </a:cubicBezTo>
                  <a:cubicBezTo>
                    <a:pt x="746" y="492"/>
                    <a:pt x="734" y="493"/>
                    <a:pt x="723" y="493"/>
                  </a:cubicBezTo>
                  <a:cubicBezTo>
                    <a:pt x="660" y="493"/>
                    <a:pt x="598" y="471"/>
                    <a:pt x="550" y="429"/>
                  </a:cubicBezTo>
                  <a:cubicBezTo>
                    <a:pt x="493" y="379"/>
                    <a:pt x="462" y="307"/>
                    <a:pt x="462" y="231"/>
                  </a:cubicBezTo>
                  <a:cubicBezTo>
                    <a:pt x="460" y="105"/>
                    <a:pt x="35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45"/>
            <p:cNvSpPr/>
            <p:nvPr/>
          </p:nvSpPr>
          <p:spPr>
            <a:xfrm>
              <a:off x="5419925" y="4706200"/>
              <a:ext cx="365950" cy="100675"/>
            </a:xfrm>
            <a:custGeom>
              <a:avLst/>
              <a:gdLst/>
              <a:ahLst/>
              <a:cxnLst/>
              <a:rect l="l" t="t" r="r" b="b"/>
              <a:pathLst>
                <a:path w="14638" h="4027" extrusionOk="0">
                  <a:moveTo>
                    <a:pt x="3521" y="1"/>
                  </a:moveTo>
                  <a:cubicBezTo>
                    <a:pt x="2457" y="1"/>
                    <a:pt x="1500" y="263"/>
                    <a:pt x="853" y="500"/>
                  </a:cubicBezTo>
                  <a:cubicBezTo>
                    <a:pt x="341" y="688"/>
                    <a:pt x="0" y="1174"/>
                    <a:pt x="0" y="1716"/>
                  </a:cubicBezTo>
                  <a:lnTo>
                    <a:pt x="0" y="2000"/>
                  </a:lnTo>
                  <a:cubicBezTo>
                    <a:pt x="0" y="2171"/>
                    <a:pt x="81" y="2317"/>
                    <a:pt x="203" y="2409"/>
                  </a:cubicBezTo>
                  <a:lnTo>
                    <a:pt x="1374" y="2928"/>
                  </a:lnTo>
                  <a:lnTo>
                    <a:pt x="5177" y="2928"/>
                  </a:lnTo>
                  <a:lnTo>
                    <a:pt x="7320" y="4026"/>
                  </a:lnTo>
                  <a:lnTo>
                    <a:pt x="9585" y="2898"/>
                  </a:lnTo>
                  <a:lnTo>
                    <a:pt x="12490" y="2898"/>
                  </a:lnTo>
                  <a:lnTo>
                    <a:pt x="14435" y="2409"/>
                  </a:lnTo>
                  <a:cubicBezTo>
                    <a:pt x="14557" y="2317"/>
                    <a:pt x="14638" y="2171"/>
                    <a:pt x="14638" y="2000"/>
                  </a:cubicBezTo>
                  <a:lnTo>
                    <a:pt x="14638" y="1716"/>
                  </a:lnTo>
                  <a:cubicBezTo>
                    <a:pt x="14638" y="1174"/>
                    <a:pt x="14297" y="688"/>
                    <a:pt x="13785" y="500"/>
                  </a:cubicBezTo>
                  <a:cubicBezTo>
                    <a:pt x="13138" y="263"/>
                    <a:pt x="12181" y="1"/>
                    <a:pt x="11117" y="1"/>
                  </a:cubicBezTo>
                  <a:cubicBezTo>
                    <a:pt x="10071" y="1"/>
                    <a:pt x="8921" y="255"/>
                    <a:pt x="7863" y="1038"/>
                  </a:cubicBezTo>
                  <a:cubicBezTo>
                    <a:pt x="7701" y="1158"/>
                    <a:pt x="7510" y="1218"/>
                    <a:pt x="7319" y="1218"/>
                  </a:cubicBezTo>
                  <a:cubicBezTo>
                    <a:pt x="7128" y="1218"/>
                    <a:pt x="6937" y="1158"/>
                    <a:pt x="6775" y="1038"/>
                  </a:cubicBezTo>
                  <a:cubicBezTo>
                    <a:pt x="5717" y="255"/>
                    <a:pt x="4567" y="1"/>
                    <a:pt x="35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45"/>
            <p:cNvSpPr/>
            <p:nvPr/>
          </p:nvSpPr>
          <p:spPr>
            <a:xfrm>
              <a:off x="5419925" y="4708075"/>
              <a:ext cx="68075" cy="71350"/>
            </a:xfrm>
            <a:custGeom>
              <a:avLst/>
              <a:gdLst/>
              <a:ahLst/>
              <a:cxnLst/>
              <a:rect l="l" t="t" r="r" b="b"/>
              <a:pathLst>
                <a:path w="2723" h="2854" extrusionOk="0">
                  <a:moveTo>
                    <a:pt x="2517" y="1"/>
                  </a:moveTo>
                  <a:lnTo>
                    <a:pt x="2517" y="1"/>
                  </a:lnTo>
                  <a:cubicBezTo>
                    <a:pt x="1865" y="96"/>
                    <a:pt x="1289" y="265"/>
                    <a:pt x="853" y="425"/>
                  </a:cubicBezTo>
                  <a:cubicBezTo>
                    <a:pt x="341" y="613"/>
                    <a:pt x="0" y="1099"/>
                    <a:pt x="0" y="1641"/>
                  </a:cubicBezTo>
                  <a:lnTo>
                    <a:pt x="0" y="1925"/>
                  </a:lnTo>
                  <a:cubicBezTo>
                    <a:pt x="0" y="2096"/>
                    <a:pt x="81" y="2242"/>
                    <a:pt x="203" y="2334"/>
                  </a:cubicBezTo>
                  <a:lnTo>
                    <a:pt x="1374" y="2853"/>
                  </a:lnTo>
                  <a:lnTo>
                    <a:pt x="2722" y="2853"/>
                  </a:lnTo>
                  <a:cubicBezTo>
                    <a:pt x="2417" y="2392"/>
                    <a:pt x="2239" y="1839"/>
                    <a:pt x="2239" y="1246"/>
                  </a:cubicBezTo>
                  <a:cubicBezTo>
                    <a:pt x="2239" y="801"/>
                    <a:pt x="2339" y="377"/>
                    <a:pt x="25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45"/>
            <p:cNvSpPr/>
            <p:nvPr/>
          </p:nvSpPr>
          <p:spPr>
            <a:xfrm>
              <a:off x="5412375" y="4748000"/>
              <a:ext cx="381000" cy="82250"/>
            </a:xfrm>
            <a:custGeom>
              <a:avLst/>
              <a:gdLst/>
              <a:ahLst/>
              <a:cxnLst/>
              <a:rect l="l" t="t" r="r" b="b"/>
              <a:pathLst>
                <a:path w="15240" h="3290" extrusionOk="0">
                  <a:moveTo>
                    <a:pt x="3667" y="0"/>
                  </a:moveTo>
                  <a:cubicBezTo>
                    <a:pt x="2559" y="0"/>
                    <a:pt x="1562" y="274"/>
                    <a:pt x="888" y="521"/>
                  </a:cubicBezTo>
                  <a:cubicBezTo>
                    <a:pt x="355" y="714"/>
                    <a:pt x="0" y="1221"/>
                    <a:pt x="0" y="1788"/>
                  </a:cubicBezTo>
                  <a:lnTo>
                    <a:pt x="0" y="2083"/>
                  </a:lnTo>
                  <a:cubicBezTo>
                    <a:pt x="0" y="2392"/>
                    <a:pt x="253" y="2620"/>
                    <a:pt x="538" y="2620"/>
                  </a:cubicBezTo>
                  <a:cubicBezTo>
                    <a:pt x="602" y="2620"/>
                    <a:pt x="668" y="2608"/>
                    <a:pt x="733" y="2583"/>
                  </a:cubicBezTo>
                  <a:cubicBezTo>
                    <a:pt x="1403" y="2324"/>
                    <a:pt x="2470" y="2005"/>
                    <a:pt x="3666" y="2005"/>
                  </a:cubicBezTo>
                  <a:cubicBezTo>
                    <a:pt x="4766" y="2005"/>
                    <a:pt x="5976" y="2275"/>
                    <a:pt x="7087" y="3109"/>
                  </a:cubicBezTo>
                  <a:cubicBezTo>
                    <a:pt x="7245" y="3229"/>
                    <a:pt x="7433" y="3289"/>
                    <a:pt x="7621" y="3289"/>
                  </a:cubicBezTo>
                  <a:cubicBezTo>
                    <a:pt x="7809" y="3289"/>
                    <a:pt x="7997" y="3229"/>
                    <a:pt x="8156" y="3109"/>
                  </a:cubicBezTo>
                  <a:cubicBezTo>
                    <a:pt x="9266" y="2275"/>
                    <a:pt x="10476" y="2005"/>
                    <a:pt x="11576" y="2005"/>
                  </a:cubicBezTo>
                  <a:cubicBezTo>
                    <a:pt x="12772" y="2005"/>
                    <a:pt x="13839" y="2324"/>
                    <a:pt x="14509" y="2583"/>
                  </a:cubicBezTo>
                  <a:cubicBezTo>
                    <a:pt x="14574" y="2608"/>
                    <a:pt x="14640" y="2620"/>
                    <a:pt x="14704" y="2620"/>
                  </a:cubicBezTo>
                  <a:cubicBezTo>
                    <a:pt x="14988" y="2620"/>
                    <a:pt x="15240" y="2392"/>
                    <a:pt x="15240" y="2083"/>
                  </a:cubicBezTo>
                  <a:lnTo>
                    <a:pt x="15240" y="1788"/>
                  </a:lnTo>
                  <a:cubicBezTo>
                    <a:pt x="15240" y="1221"/>
                    <a:pt x="14887" y="714"/>
                    <a:pt x="14354" y="521"/>
                  </a:cubicBezTo>
                  <a:cubicBezTo>
                    <a:pt x="13681" y="274"/>
                    <a:pt x="12683" y="0"/>
                    <a:pt x="11575" y="0"/>
                  </a:cubicBezTo>
                  <a:cubicBezTo>
                    <a:pt x="10418" y="0"/>
                    <a:pt x="9140" y="298"/>
                    <a:pt x="7984" y="1237"/>
                  </a:cubicBezTo>
                  <a:cubicBezTo>
                    <a:pt x="7878" y="1324"/>
                    <a:pt x="7750" y="1368"/>
                    <a:pt x="7621" y="1368"/>
                  </a:cubicBezTo>
                  <a:cubicBezTo>
                    <a:pt x="7493" y="1368"/>
                    <a:pt x="7364" y="1324"/>
                    <a:pt x="7258" y="1237"/>
                  </a:cubicBezTo>
                  <a:cubicBezTo>
                    <a:pt x="6102" y="298"/>
                    <a:pt x="4825" y="0"/>
                    <a:pt x="36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45"/>
            <p:cNvSpPr/>
            <p:nvPr/>
          </p:nvSpPr>
          <p:spPr>
            <a:xfrm>
              <a:off x="5413075" y="4452950"/>
              <a:ext cx="56825" cy="56800"/>
            </a:xfrm>
            <a:custGeom>
              <a:avLst/>
              <a:gdLst/>
              <a:ahLst/>
              <a:cxnLst/>
              <a:rect l="l" t="t" r="r" b="b"/>
              <a:pathLst>
                <a:path w="2273" h="2272" extrusionOk="0">
                  <a:moveTo>
                    <a:pt x="1125" y="0"/>
                  </a:moveTo>
                  <a:cubicBezTo>
                    <a:pt x="1001" y="0"/>
                    <a:pt x="898" y="90"/>
                    <a:pt x="872" y="212"/>
                  </a:cubicBezTo>
                  <a:cubicBezTo>
                    <a:pt x="801" y="550"/>
                    <a:pt x="555" y="800"/>
                    <a:pt x="208" y="872"/>
                  </a:cubicBezTo>
                  <a:cubicBezTo>
                    <a:pt x="89" y="898"/>
                    <a:pt x="1" y="1005"/>
                    <a:pt x="1" y="1131"/>
                  </a:cubicBezTo>
                  <a:lnTo>
                    <a:pt x="1" y="1145"/>
                  </a:lnTo>
                  <a:cubicBezTo>
                    <a:pt x="1" y="1269"/>
                    <a:pt x="89" y="1376"/>
                    <a:pt x="210" y="1400"/>
                  </a:cubicBezTo>
                  <a:cubicBezTo>
                    <a:pt x="555" y="1474"/>
                    <a:pt x="801" y="1722"/>
                    <a:pt x="872" y="2060"/>
                  </a:cubicBezTo>
                  <a:cubicBezTo>
                    <a:pt x="898" y="2181"/>
                    <a:pt x="1001" y="2272"/>
                    <a:pt x="1129" y="2272"/>
                  </a:cubicBezTo>
                  <a:lnTo>
                    <a:pt x="1146" y="2272"/>
                  </a:lnTo>
                  <a:cubicBezTo>
                    <a:pt x="1270" y="2272"/>
                    <a:pt x="1377" y="2186"/>
                    <a:pt x="1401" y="2065"/>
                  </a:cubicBezTo>
                  <a:cubicBezTo>
                    <a:pt x="1472" y="1717"/>
                    <a:pt x="1722" y="1472"/>
                    <a:pt x="2060" y="1400"/>
                  </a:cubicBezTo>
                  <a:cubicBezTo>
                    <a:pt x="2182" y="1376"/>
                    <a:pt x="2272" y="1272"/>
                    <a:pt x="2272" y="1148"/>
                  </a:cubicBezTo>
                  <a:lnTo>
                    <a:pt x="2272" y="1124"/>
                  </a:lnTo>
                  <a:cubicBezTo>
                    <a:pt x="2272" y="1000"/>
                    <a:pt x="2182" y="898"/>
                    <a:pt x="2060" y="872"/>
                  </a:cubicBezTo>
                  <a:cubicBezTo>
                    <a:pt x="1722" y="800"/>
                    <a:pt x="1472" y="555"/>
                    <a:pt x="1401" y="210"/>
                  </a:cubicBezTo>
                  <a:cubicBezTo>
                    <a:pt x="1377" y="88"/>
                    <a:pt x="1270" y="0"/>
                    <a:pt x="11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45"/>
            <p:cNvSpPr/>
            <p:nvPr/>
          </p:nvSpPr>
          <p:spPr>
            <a:xfrm>
              <a:off x="5686925" y="4600225"/>
              <a:ext cx="56750" cy="56800"/>
            </a:xfrm>
            <a:custGeom>
              <a:avLst/>
              <a:gdLst/>
              <a:ahLst/>
              <a:cxnLst/>
              <a:rect l="l" t="t" r="r" b="b"/>
              <a:pathLst>
                <a:path w="2270" h="2272" extrusionOk="0">
                  <a:moveTo>
                    <a:pt x="1124" y="0"/>
                  </a:moveTo>
                  <a:cubicBezTo>
                    <a:pt x="998" y="0"/>
                    <a:pt x="896" y="91"/>
                    <a:pt x="869" y="212"/>
                  </a:cubicBezTo>
                  <a:cubicBezTo>
                    <a:pt x="798" y="550"/>
                    <a:pt x="555" y="800"/>
                    <a:pt x="207" y="872"/>
                  </a:cubicBezTo>
                  <a:cubicBezTo>
                    <a:pt x="86" y="898"/>
                    <a:pt x="0" y="1005"/>
                    <a:pt x="0" y="1131"/>
                  </a:cubicBezTo>
                  <a:lnTo>
                    <a:pt x="0" y="1143"/>
                  </a:lnTo>
                  <a:cubicBezTo>
                    <a:pt x="0" y="1269"/>
                    <a:pt x="86" y="1374"/>
                    <a:pt x="207" y="1400"/>
                  </a:cubicBezTo>
                  <a:cubicBezTo>
                    <a:pt x="555" y="1472"/>
                    <a:pt x="798" y="1722"/>
                    <a:pt x="869" y="2060"/>
                  </a:cubicBezTo>
                  <a:cubicBezTo>
                    <a:pt x="896" y="2181"/>
                    <a:pt x="998" y="2272"/>
                    <a:pt x="1127" y="2272"/>
                  </a:cubicBezTo>
                  <a:lnTo>
                    <a:pt x="1143" y="2272"/>
                  </a:lnTo>
                  <a:cubicBezTo>
                    <a:pt x="1267" y="2272"/>
                    <a:pt x="1374" y="2186"/>
                    <a:pt x="1398" y="2065"/>
                  </a:cubicBezTo>
                  <a:cubicBezTo>
                    <a:pt x="1472" y="1717"/>
                    <a:pt x="1719" y="1472"/>
                    <a:pt x="2060" y="1400"/>
                  </a:cubicBezTo>
                  <a:cubicBezTo>
                    <a:pt x="2181" y="1374"/>
                    <a:pt x="2269" y="1272"/>
                    <a:pt x="2269" y="1148"/>
                  </a:cubicBezTo>
                  <a:lnTo>
                    <a:pt x="2269" y="1124"/>
                  </a:lnTo>
                  <a:cubicBezTo>
                    <a:pt x="2269" y="1000"/>
                    <a:pt x="2181" y="898"/>
                    <a:pt x="2060" y="872"/>
                  </a:cubicBezTo>
                  <a:cubicBezTo>
                    <a:pt x="1719" y="800"/>
                    <a:pt x="1472" y="555"/>
                    <a:pt x="1398" y="207"/>
                  </a:cubicBezTo>
                  <a:cubicBezTo>
                    <a:pt x="1374" y="86"/>
                    <a:pt x="1267" y="0"/>
                    <a:pt x="11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45"/>
            <p:cNvSpPr/>
            <p:nvPr/>
          </p:nvSpPr>
          <p:spPr>
            <a:xfrm>
              <a:off x="5719950" y="4458900"/>
              <a:ext cx="71350" cy="71325"/>
            </a:xfrm>
            <a:custGeom>
              <a:avLst/>
              <a:gdLst/>
              <a:ahLst/>
              <a:cxnLst/>
              <a:rect l="l" t="t" r="r" b="b"/>
              <a:pathLst>
                <a:path w="2854" h="2853" extrusionOk="0">
                  <a:moveTo>
                    <a:pt x="1427" y="0"/>
                  </a:moveTo>
                  <a:cubicBezTo>
                    <a:pt x="639" y="0"/>
                    <a:pt x="1" y="638"/>
                    <a:pt x="1" y="1426"/>
                  </a:cubicBezTo>
                  <a:cubicBezTo>
                    <a:pt x="1" y="2215"/>
                    <a:pt x="639" y="2853"/>
                    <a:pt x="1427" y="2853"/>
                  </a:cubicBezTo>
                  <a:cubicBezTo>
                    <a:pt x="2215" y="2853"/>
                    <a:pt x="2853" y="2215"/>
                    <a:pt x="2853" y="1426"/>
                  </a:cubicBezTo>
                  <a:cubicBezTo>
                    <a:pt x="2853" y="638"/>
                    <a:pt x="2215" y="0"/>
                    <a:pt x="14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45"/>
            <p:cNvSpPr/>
            <p:nvPr/>
          </p:nvSpPr>
          <p:spPr>
            <a:xfrm>
              <a:off x="5686925" y="4615800"/>
              <a:ext cx="37875" cy="41225"/>
            </a:xfrm>
            <a:custGeom>
              <a:avLst/>
              <a:gdLst/>
              <a:ahLst/>
              <a:cxnLst/>
              <a:rect l="l" t="t" r="r" b="b"/>
              <a:pathLst>
                <a:path w="1515" h="1649" extrusionOk="0">
                  <a:moveTo>
                    <a:pt x="657" y="1"/>
                  </a:moveTo>
                  <a:cubicBezTo>
                    <a:pt x="543" y="125"/>
                    <a:pt x="388" y="211"/>
                    <a:pt x="207" y="249"/>
                  </a:cubicBezTo>
                  <a:cubicBezTo>
                    <a:pt x="86" y="272"/>
                    <a:pt x="0" y="382"/>
                    <a:pt x="0" y="508"/>
                  </a:cubicBezTo>
                  <a:lnTo>
                    <a:pt x="0" y="520"/>
                  </a:lnTo>
                  <a:cubicBezTo>
                    <a:pt x="0" y="646"/>
                    <a:pt x="86" y="751"/>
                    <a:pt x="207" y="777"/>
                  </a:cubicBezTo>
                  <a:cubicBezTo>
                    <a:pt x="555" y="849"/>
                    <a:pt x="798" y="1099"/>
                    <a:pt x="869" y="1437"/>
                  </a:cubicBezTo>
                  <a:cubicBezTo>
                    <a:pt x="896" y="1558"/>
                    <a:pt x="998" y="1649"/>
                    <a:pt x="1127" y="1649"/>
                  </a:cubicBezTo>
                  <a:lnTo>
                    <a:pt x="1143" y="1649"/>
                  </a:lnTo>
                  <a:cubicBezTo>
                    <a:pt x="1267" y="1649"/>
                    <a:pt x="1374" y="1563"/>
                    <a:pt x="1398" y="1442"/>
                  </a:cubicBezTo>
                  <a:cubicBezTo>
                    <a:pt x="1422" y="1334"/>
                    <a:pt x="1460" y="1237"/>
                    <a:pt x="1515" y="1151"/>
                  </a:cubicBezTo>
                  <a:cubicBezTo>
                    <a:pt x="1034" y="980"/>
                    <a:pt x="686" y="532"/>
                    <a:pt x="6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45"/>
            <p:cNvSpPr/>
            <p:nvPr/>
          </p:nvSpPr>
          <p:spPr>
            <a:xfrm>
              <a:off x="5413075" y="4468525"/>
              <a:ext cx="37950" cy="41225"/>
            </a:xfrm>
            <a:custGeom>
              <a:avLst/>
              <a:gdLst/>
              <a:ahLst/>
              <a:cxnLst/>
              <a:rect l="l" t="t" r="r" b="b"/>
              <a:pathLst>
                <a:path w="1518" h="1649" extrusionOk="0">
                  <a:moveTo>
                    <a:pt x="660" y="1"/>
                  </a:moveTo>
                  <a:cubicBezTo>
                    <a:pt x="544" y="125"/>
                    <a:pt x="391" y="210"/>
                    <a:pt x="210" y="249"/>
                  </a:cubicBezTo>
                  <a:cubicBezTo>
                    <a:pt x="89" y="275"/>
                    <a:pt x="1" y="382"/>
                    <a:pt x="1" y="508"/>
                  </a:cubicBezTo>
                  <a:lnTo>
                    <a:pt x="1" y="522"/>
                  </a:lnTo>
                  <a:cubicBezTo>
                    <a:pt x="1" y="646"/>
                    <a:pt x="89" y="753"/>
                    <a:pt x="210" y="777"/>
                  </a:cubicBezTo>
                  <a:cubicBezTo>
                    <a:pt x="555" y="851"/>
                    <a:pt x="801" y="1099"/>
                    <a:pt x="872" y="1437"/>
                  </a:cubicBezTo>
                  <a:cubicBezTo>
                    <a:pt x="898" y="1558"/>
                    <a:pt x="1001" y="1649"/>
                    <a:pt x="1129" y="1649"/>
                  </a:cubicBezTo>
                  <a:lnTo>
                    <a:pt x="1146" y="1649"/>
                  </a:lnTo>
                  <a:cubicBezTo>
                    <a:pt x="1270" y="1649"/>
                    <a:pt x="1377" y="1563"/>
                    <a:pt x="1401" y="1442"/>
                  </a:cubicBezTo>
                  <a:cubicBezTo>
                    <a:pt x="1425" y="1334"/>
                    <a:pt x="1463" y="1237"/>
                    <a:pt x="1517" y="1151"/>
                  </a:cubicBezTo>
                  <a:cubicBezTo>
                    <a:pt x="1036" y="980"/>
                    <a:pt x="686" y="534"/>
                    <a:pt x="6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45"/>
            <p:cNvSpPr/>
            <p:nvPr/>
          </p:nvSpPr>
          <p:spPr>
            <a:xfrm>
              <a:off x="5719950" y="4460375"/>
              <a:ext cx="62000" cy="69850"/>
            </a:xfrm>
            <a:custGeom>
              <a:avLst/>
              <a:gdLst/>
              <a:ahLst/>
              <a:cxnLst/>
              <a:rect l="l" t="t" r="r" b="b"/>
              <a:pathLst>
                <a:path w="2480" h="2794" extrusionOk="0">
                  <a:moveTo>
                    <a:pt x="1018" y="1"/>
                  </a:moveTo>
                  <a:lnTo>
                    <a:pt x="1018" y="1"/>
                  </a:lnTo>
                  <a:cubicBezTo>
                    <a:pt x="429" y="177"/>
                    <a:pt x="1" y="722"/>
                    <a:pt x="1" y="1367"/>
                  </a:cubicBezTo>
                  <a:cubicBezTo>
                    <a:pt x="1" y="2156"/>
                    <a:pt x="639" y="2794"/>
                    <a:pt x="1427" y="2794"/>
                  </a:cubicBezTo>
                  <a:cubicBezTo>
                    <a:pt x="1844" y="2794"/>
                    <a:pt x="2218" y="2615"/>
                    <a:pt x="2480" y="2332"/>
                  </a:cubicBezTo>
                  <a:cubicBezTo>
                    <a:pt x="1610" y="2175"/>
                    <a:pt x="948" y="1415"/>
                    <a:pt x="948" y="501"/>
                  </a:cubicBezTo>
                  <a:cubicBezTo>
                    <a:pt x="948" y="327"/>
                    <a:pt x="972" y="160"/>
                    <a:pt x="10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45"/>
            <p:cNvSpPr/>
            <p:nvPr/>
          </p:nvSpPr>
          <p:spPr>
            <a:xfrm>
              <a:off x="5412375" y="4750100"/>
              <a:ext cx="93525" cy="63400"/>
            </a:xfrm>
            <a:custGeom>
              <a:avLst/>
              <a:gdLst/>
              <a:ahLst/>
              <a:cxnLst/>
              <a:rect l="l" t="t" r="r" b="b"/>
              <a:pathLst>
                <a:path w="3741" h="2536" extrusionOk="0">
                  <a:moveTo>
                    <a:pt x="2574" y="1"/>
                  </a:moveTo>
                  <a:cubicBezTo>
                    <a:pt x="1912" y="101"/>
                    <a:pt x="1331" y="275"/>
                    <a:pt x="888" y="437"/>
                  </a:cubicBezTo>
                  <a:cubicBezTo>
                    <a:pt x="355" y="630"/>
                    <a:pt x="0" y="1137"/>
                    <a:pt x="0" y="1704"/>
                  </a:cubicBezTo>
                  <a:lnTo>
                    <a:pt x="0" y="1999"/>
                  </a:lnTo>
                  <a:cubicBezTo>
                    <a:pt x="0" y="2308"/>
                    <a:pt x="253" y="2536"/>
                    <a:pt x="538" y="2536"/>
                  </a:cubicBezTo>
                  <a:cubicBezTo>
                    <a:pt x="602" y="2536"/>
                    <a:pt x="668" y="2524"/>
                    <a:pt x="733" y="2499"/>
                  </a:cubicBezTo>
                  <a:cubicBezTo>
                    <a:pt x="1402" y="2240"/>
                    <a:pt x="2468" y="1922"/>
                    <a:pt x="3663" y="1922"/>
                  </a:cubicBezTo>
                  <a:cubicBezTo>
                    <a:pt x="3689" y="1922"/>
                    <a:pt x="3715" y="1922"/>
                    <a:pt x="3741" y="1923"/>
                  </a:cubicBezTo>
                  <a:cubicBezTo>
                    <a:pt x="3124" y="1473"/>
                    <a:pt x="2691" y="789"/>
                    <a:pt x="25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51" name="Google Shape;4151;p45"/>
          <p:cNvGrpSpPr/>
          <p:nvPr/>
        </p:nvGrpSpPr>
        <p:grpSpPr>
          <a:xfrm>
            <a:off x="7270329" y="554317"/>
            <a:ext cx="381025" cy="374925"/>
            <a:chOff x="1778925" y="1433275"/>
            <a:chExt cx="381025" cy="374925"/>
          </a:xfrm>
        </p:grpSpPr>
        <p:sp>
          <p:nvSpPr>
            <p:cNvPr id="4152" name="Google Shape;4152;p45"/>
            <p:cNvSpPr/>
            <p:nvPr/>
          </p:nvSpPr>
          <p:spPr>
            <a:xfrm>
              <a:off x="1850375" y="1433275"/>
              <a:ext cx="238200" cy="222725"/>
            </a:xfrm>
            <a:custGeom>
              <a:avLst/>
              <a:gdLst/>
              <a:ahLst/>
              <a:cxnLst/>
              <a:rect l="l" t="t" r="r" b="b"/>
              <a:pathLst>
                <a:path w="9528" h="8909" extrusionOk="0">
                  <a:moveTo>
                    <a:pt x="4763" y="1"/>
                  </a:moveTo>
                  <a:cubicBezTo>
                    <a:pt x="2134" y="1"/>
                    <a:pt x="0" y="2132"/>
                    <a:pt x="0" y="4763"/>
                  </a:cubicBezTo>
                  <a:cubicBezTo>
                    <a:pt x="0" y="5539"/>
                    <a:pt x="186" y="6218"/>
                    <a:pt x="515" y="6790"/>
                  </a:cubicBezTo>
                  <a:cubicBezTo>
                    <a:pt x="658" y="7037"/>
                    <a:pt x="922" y="7192"/>
                    <a:pt x="1210" y="7192"/>
                  </a:cubicBezTo>
                  <a:lnTo>
                    <a:pt x="2010" y="7192"/>
                  </a:lnTo>
                  <a:cubicBezTo>
                    <a:pt x="2453" y="7192"/>
                    <a:pt x="2813" y="7549"/>
                    <a:pt x="2813" y="7994"/>
                  </a:cubicBezTo>
                  <a:cubicBezTo>
                    <a:pt x="2813" y="8373"/>
                    <a:pt x="3079" y="8699"/>
                    <a:pt x="3451" y="8780"/>
                  </a:cubicBezTo>
                  <a:cubicBezTo>
                    <a:pt x="3486" y="8787"/>
                    <a:pt x="3520" y="8792"/>
                    <a:pt x="3555" y="8799"/>
                  </a:cubicBezTo>
                  <a:lnTo>
                    <a:pt x="3784" y="8647"/>
                  </a:lnTo>
                  <a:lnTo>
                    <a:pt x="4013" y="8871"/>
                  </a:lnTo>
                  <a:cubicBezTo>
                    <a:pt x="4184" y="8890"/>
                    <a:pt x="4358" y="8904"/>
                    <a:pt x="4534" y="8909"/>
                  </a:cubicBezTo>
                  <a:lnTo>
                    <a:pt x="4763" y="8780"/>
                  </a:lnTo>
                  <a:lnTo>
                    <a:pt x="4994" y="8909"/>
                  </a:lnTo>
                  <a:cubicBezTo>
                    <a:pt x="5170" y="8904"/>
                    <a:pt x="5344" y="8890"/>
                    <a:pt x="5515" y="8871"/>
                  </a:cubicBezTo>
                  <a:lnTo>
                    <a:pt x="5741" y="8694"/>
                  </a:lnTo>
                  <a:lnTo>
                    <a:pt x="5972" y="8799"/>
                  </a:lnTo>
                  <a:cubicBezTo>
                    <a:pt x="6008" y="8792"/>
                    <a:pt x="6041" y="8787"/>
                    <a:pt x="6077" y="8780"/>
                  </a:cubicBezTo>
                  <a:cubicBezTo>
                    <a:pt x="6449" y="8699"/>
                    <a:pt x="6715" y="8373"/>
                    <a:pt x="6715" y="7994"/>
                  </a:cubicBezTo>
                  <a:cubicBezTo>
                    <a:pt x="6715" y="7549"/>
                    <a:pt x="7075" y="7192"/>
                    <a:pt x="7518" y="7192"/>
                  </a:cubicBezTo>
                  <a:lnTo>
                    <a:pt x="8318" y="7192"/>
                  </a:lnTo>
                  <a:cubicBezTo>
                    <a:pt x="8604" y="7192"/>
                    <a:pt x="8870" y="7037"/>
                    <a:pt x="9013" y="6790"/>
                  </a:cubicBezTo>
                  <a:cubicBezTo>
                    <a:pt x="9342" y="6218"/>
                    <a:pt x="9528" y="5539"/>
                    <a:pt x="9528" y="4763"/>
                  </a:cubicBezTo>
                  <a:cubicBezTo>
                    <a:pt x="9528" y="2132"/>
                    <a:pt x="7394" y="1"/>
                    <a:pt x="47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45"/>
            <p:cNvSpPr/>
            <p:nvPr/>
          </p:nvSpPr>
          <p:spPr>
            <a:xfrm>
              <a:off x="1850375" y="1439300"/>
              <a:ext cx="81625" cy="173775"/>
            </a:xfrm>
            <a:custGeom>
              <a:avLst/>
              <a:gdLst/>
              <a:ahLst/>
              <a:cxnLst/>
              <a:rect l="l" t="t" r="r" b="b"/>
              <a:pathLst>
                <a:path w="3265" h="6951" extrusionOk="0">
                  <a:moveTo>
                    <a:pt x="3265" y="0"/>
                  </a:moveTo>
                  <a:cubicBezTo>
                    <a:pt x="1370" y="629"/>
                    <a:pt x="0" y="2415"/>
                    <a:pt x="0" y="4522"/>
                  </a:cubicBezTo>
                  <a:cubicBezTo>
                    <a:pt x="0" y="5298"/>
                    <a:pt x="186" y="5977"/>
                    <a:pt x="515" y="6549"/>
                  </a:cubicBezTo>
                  <a:cubicBezTo>
                    <a:pt x="658" y="6796"/>
                    <a:pt x="922" y="6951"/>
                    <a:pt x="1210" y="6951"/>
                  </a:cubicBezTo>
                  <a:lnTo>
                    <a:pt x="1817" y="6951"/>
                  </a:lnTo>
                  <a:cubicBezTo>
                    <a:pt x="1403" y="6172"/>
                    <a:pt x="1167" y="5286"/>
                    <a:pt x="1167" y="4344"/>
                  </a:cubicBezTo>
                  <a:cubicBezTo>
                    <a:pt x="1167" y="2584"/>
                    <a:pt x="1986" y="1017"/>
                    <a:pt x="32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45"/>
            <p:cNvSpPr/>
            <p:nvPr/>
          </p:nvSpPr>
          <p:spPr>
            <a:xfrm>
              <a:off x="1804425" y="1490250"/>
              <a:ext cx="61325" cy="85925"/>
            </a:xfrm>
            <a:custGeom>
              <a:avLst/>
              <a:gdLst/>
              <a:ahLst/>
              <a:cxnLst/>
              <a:rect l="l" t="t" r="r" b="b"/>
              <a:pathLst>
                <a:path w="2453" h="3437" extrusionOk="0">
                  <a:moveTo>
                    <a:pt x="1226" y="1"/>
                  </a:moveTo>
                  <a:cubicBezTo>
                    <a:pt x="550" y="1"/>
                    <a:pt x="0" y="1534"/>
                    <a:pt x="0" y="2210"/>
                  </a:cubicBezTo>
                  <a:cubicBezTo>
                    <a:pt x="0" y="2887"/>
                    <a:pt x="550" y="3437"/>
                    <a:pt x="1226" y="3437"/>
                  </a:cubicBezTo>
                  <a:cubicBezTo>
                    <a:pt x="1903" y="3437"/>
                    <a:pt x="2453" y="2887"/>
                    <a:pt x="2453" y="2210"/>
                  </a:cubicBezTo>
                  <a:cubicBezTo>
                    <a:pt x="2453" y="1534"/>
                    <a:pt x="1903" y="1"/>
                    <a:pt x="12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45"/>
            <p:cNvSpPr/>
            <p:nvPr/>
          </p:nvSpPr>
          <p:spPr>
            <a:xfrm>
              <a:off x="2073200" y="1490250"/>
              <a:ext cx="61275" cy="85925"/>
            </a:xfrm>
            <a:custGeom>
              <a:avLst/>
              <a:gdLst/>
              <a:ahLst/>
              <a:cxnLst/>
              <a:rect l="l" t="t" r="r" b="b"/>
              <a:pathLst>
                <a:path w="2451" h="3437" extrusionOk="0">
                  <a:moveTo>
                    <a:pt x="1227" y="1"/>
                  </a:moveTo>
                  <a:cubicBezTo>
                    <a:pt x="548" y="1"/>
                    <a:pt x="0" y="1534"/>
                    <a:pt x="0" y="2210"/>
                  </a:cubicBezTo>
                  <a:cubicBezTo>
                    <a:pt x="0" y="2887"/>
                    <a:pt x="548" y="3437"/>
                    <a:pt x="1227" y="3437"/>
                  </a:cubicBezTo>
                  <a:cubicBezTo>
                    <a:pt x="1903" y="3437"/>
                    <a:pt x="2450" y="2887"/>
                    <a:pt x="2450" y="2210"/>
                  </a:cubicBezTo>
                  <a:cubicBezTo>
                    <a:pt x="2450" y="1534"/>
                    <a:pt x="1903" y="1"/>
                    <a:pt x="12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45"/>
            <p:cNvSpPr/>
            <p:nvPr/>
          </p:nvSpPr>
          <p:spPr>
            <a:xfrm>
              <a:off x="1803700" y="1580250"/>
              <a:ext cx="62950" cy="127600"/>
            </a:xfrm>
            <a:custGeom>
              <a:avLst/>
              <a:gdLst/>
              <a:ahLst/>
              <a:cxnLst/>
              <a:rect l="l" t="t" r="r" b="b"/>
              <a:pathLst>
                <a:path w="2518" h="5104" extrusionOk="0">
                  <a:moveTo>
                    <a:pt x="0" y="1"/>
                  </a:moveTo>
                  <a:lnTo>
                    <a:pt x="0" y="5104"/>
                  </a:lnTo>
                  <a:lnTo>
                    <a:pt x="2517" y="5104"/>
                  </a:lnTo>
                  <a:lnTo>
                    <a:pt x="251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45"/>
            <p:cNvSpPr/>
            <p:nvPr/>
          </p:nvSpPr>
          <p:spPr>
            <a:xfrm>
              <a:off x="2072475" y="1580250"/>
              <a:ext cx="62950" cy="127600"/>
            </a:xfrm>
            <a:custGeom>
              <a:avLst/>
              <a:gdLst/>
              <a:ahLst/>
              <a:cxnLst/>
              <a:rect l="l" t="t" r="r" b="b"/>
              <a:pathLst>
                <a:path w="2518" h="5104" extrusionOk="0">
                  <a:moveTo>
                    <a:pt x="1" y="1"/>
                  </a:moveTo>
                  <a:lnTo>
                    <a:pt x="1" y="5104"/>
                  </a:lnTo>
                  <a:lnTo>
                    <a:pt x="2518" y="5104"/>
                  </a:lnTo>
                  <a:lnTo>
                    <a:pt x="251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45"/>
            <p:cNvSpPr/>
            <p:nvPr/>
          </p:nvSpPr>
          <p:spPr>
            <a:xfrm>
              <a:off x="2066825" y="1565200"/>
              <a:ext cx="74025" cy="62650"/>
            </a:xfrm>
            <a:custGeom>
              <a:avLst/>
              <a:gdLst/>
              <a:ahLst/>
              <a:cxnLst/>
              <a:rect l="l" t="t" r="r" b="b"/>
              <a:pathLst>
                <a:path w="2961" h="2506" extrusionOk="0">
                  <a:moveTo>
                    <a:pt x="691" y="0"/>
                  </a:moveTo>
                  <a:cubicBezTo>
                    <a:pt x="310" y="0"/>
                    <a:pt x="0" y="310"/>
                    <a:pt x="0" y="691"/>
                  </a:cubicBezTo>
                  <a:lnTo>
                    <a:pt x="0" y="1989"/>
                  </a:lnTo>
                  <a:cubicBezTo>
                    <a:pt x="0" y="2274"/>
                    <a:pt x="234" y="2505"/>
                    <a:pt x="517" y="2505"/>
                  </a:cubicBezTo>
                  <a:cubicBezTo>
                    <a:pt x="803" y="2505"/>
                    <a:pt x="1034" y="2274"/>
                    <a:pt x="1034" y="1989"/>
                  </a:cubicBezTo>
                  <a:lnTo>
                    <a:pt x="1034" y="1391"/>
                  </a:lnTo>
                  <a:cubicBezTo>
                    <a:pt x="1034" y="1146"/>
                    <a:pt x="1234" y="946"/>
                    <a:pt x="1482" y="946"/>
                  </a:cubicBezTo>
                  <a:cubicBezTo>
                    <a:pt x="1729" y="946"/>
                    <a:pt x="1929" y="1148"/>
                    <a:pt x="1927" y="1396"/>
                  </a:cubicBezTo>
                  <a:cubicBezTo>
                    <a:pt x="1924" y="1677"/>
                    <a:pt x="2170" y="1908"/>
                    <a:pt x="2451" y="1908"/>
                  </a:cubicBezTo>
                  <a:cubicBezTo>
                    <a:pt x="2732" y="1908"/>
                    <a:pt x="2960" y="1679"/>
                    <a:pt x="2960" y="1398"/>
                  </a:cubicBezTo>
                  <a:lnTo>
                    <a:pt x="2960" y="691"/>
                  </a:lnTo>
                  <a:cubicBezTo>
                    <a:pt x="2960" y="310"/>
                    <a:pt x="2651" y="0"/>
                    <a:pt x="22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45"/>
            <p:cNvSpPr/>
            <p:nvPr/>
          </p:nvSpPr>
          <p:spPr>
            <a:xfrm>
              <a:off x="1798100" y="1565200"/>
              <a:ext cx="73975" cy="62650"/>
            </a:xfrm>
            <a:custGeom>
              <a:avLst/>
              <a:gdLst/>
              <a:ahLst/>
              <a:cxnLst/>
              <a:rect l="l" t="t" r="r" b="b"/>
              <a:pathLst>
                <a:path w="2959" h="2506" extrusionOk="0">
                  <a:moveTo>
                    <a:pt x="691" y="0"/>
                  </a:moveTo>
                  <a:cubicBezTo>
                    <a:pt x="310" y="0"/>
                    <a:pt x="1" y="310"/>
                    <a:pt x="1" y="691"/>
                  </a:cubicBezTo>
                  <a:lnTo>
                    <a:pt x="1" y="1989"/>
                  </a:lnTo>
                  <a:cubicBezTo>
                    <a:pt x="1" y="2274"/>
                    <a:pt x="232" y="2505"/>
                    <a:pt x="517" y="2505"/>
                  </a:cubicBezTo>
                  <a:cubicBezTo>
                    <a:pt x="803" y="2505"/>
                    <a:pt x="1034" y="2274"/>
                    <a:pt x="1034" y="1989"/>
                  </a:cubicBezTo>
                  <a:lnTo>
                    <a:pt x="1034" y="1391"/>
                  </a:lnTo>
                  <a:cubicBezTo>
                    <a:pt x="1034" y="1146"/>
                    <a:pt x="1234" y="946"/>
                    <a:pt x="1479" y="946"/>
                  </a:cubicBezTo>
                  <a:cubicBezTo>
                    <a:pt x="1727" y="946"/>
                    <a:pt x="1927" y="1148"/>
                    <a:pt x="1925" y="1396"/>
                  </a:cubicBezTo>
                  <a:cubicBezTo>
                    <a:pt x="1922" y="1677"/>
                    <a:pt x="2168" y="1908"/>
                    <a:pt x="2451" y="1908"/>
                  </a:cubicBezTo>
                  <a:cubicBezTo>
                    <a:pt x="2729" y="1908"/>
                    <a:pt x="2958" y="1679"/>
                    <a:pt x="2958" y="1398"/>
                  </a:cubicBezTo>
                  <a:lnTo>
                    <a:pt x="2958" y="691"/>
                  </a:lnTo>
                  <a:cubicBezTo>
                    <a:pt x="2958" y="310"/>
                    <a:pt x="2649" y="0"/>
                    <a:pt x="22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45"/>
            <p:cNvSpPr/>
            <p:nvPr/>
          </p:nvSpPr>
          <p:spPr>
            <a:xfrm>
              <a:off x="1786500" y="1684175"/>
              <a:ext cx="365900" cy="100650"/>
            </a:xfrm>
            <a:custGeom>
              <a:avLst/>
              <a:gdLst/>
              <a:ahLst/>
              <a:cxnLst/>
              <a:rect l="l" t="t" r="r" b="b"/>
              <a:pathLst>
                <a:path w="14636" h="4026" extrusionOk="0">
                  <a:moveTo>
                    <a:pt x="3520" y="0"/>
                  </a:moveTo>
                  <a:cubicBezTo>
                    <a:pt x="2457" y="0"/>
                    <a:pt x="1500" y="263"/>
                    <a:pt x="853" y="499"/>
                  </a:cubicBezTo>
                  <a:cubicBezTo>
                    <a:pt x="341" y="687"/>
                    <a:pt x="0" y="1173"/>
                    <a:pt x="0" y="1718"/>
                  </a:cubicBezTo>
                  <a:lnTo>
                    <a:pt x="0" y="1999"/>
                  </a:lnTo>
                  <a:cubicBezTo>
                    <a:pt x="0" y="2171"/>
                    <a:pt x="81" y="2316"/>
                    <a:pt x="203" y="2409"/>
                  </a:cubicBezTo>
                  <a:lnTo>
                    <a:pt x="1374" y="2928"/>
                  </a:lnTo>
                  <a:lnTo>
                    <a:pt x="5177" y="2928"/>
                  </a:lnTo>
                  <a:lnTo>
                    <a:pt x="7318" y="4026"/>
                  </a:lnTo>
                  <a:lnTo>
                    <a:pt x="9582" y="2897"/>
                  </a:lnTo>
                  <a:lnTo>
                    <a:pt x="12490" y="2897"/>
                  </a:lnTo>
                  <a:lnTo>
                    <a:pt x="14435" y="2409"/>
                  </a:lnTo>
                  <a:cubicBezTo>
                    <a:pt x="14557" y="2316"/>
                    <a:pt x="14635" y="2171"/>
                    <a:pt x="14635" y="1999"/>
                  </a:cubicBezTo>
                  <a:lnTo>
                    <a:pt x="14635" y="1718"/>
                  </a:lnTo>
                  <a:cubicBezTo>
                    <a:pt x="14635" y="1173"/>
                    <a:pt x="14297" y="687"/>
                    <a:pt x="13785" y="499"/>
                  </a:cubicBezTo>
                  <a:cubicBezTo>
                    <a:pt x="13138" y="263"/>
                    <a:pt x="12180" y="0"/>
                    <a:pt x="11116" y="0"/>
                  </a:cubicBezTo>
                  <a:cubicBezTo>
                    <a:pt x="10069" y="0"/>
                    <a:pt x="8920" y="254"/>
                    <a:pt x="7863" y="1037"/>
                  </a:cubicBezTo>
                  <a:cubicBezTo>
                    <a:pt x="7701" y="1158"/>
                    <a:pt x="7509" y="1218"/>
                    <a:pt x="7318" y="1218"/>
                  </a:cubicBezTo>
                  <a:cubicBezTo>
                    <a:pt x="7126" y="1218"/>
                    <a:pt x="6934" y="1158"/>
                    <a:pt x="6772" y="1037"/>
                  </a:cubicBezTo>
                  <a:cubicBezTo>
                    <a:pt x="5715" y="254"/>
                    <a:pt x="4567" y="0"/>
                    <a:pt x="35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45"/>
            <p:cNvSpPr/>
            <p:nvPr/>
          </p:nvSpPr>
          <p:spPr>
            <a:xfrm>
              <a:off x="1786500" y="1689975"/>
              <a:ext cx="48900" cy="67400"/>
            </a:xfrm>
            <a:custGeom>
              <a:avLst/>
              <a:gdLst/>
              <a:ahLst/>
              <a:cxnLst/>
              <a:rect l="l" t="t" r="r" b="b"/>
              <a:pathLst>
                <a:path w="1956" h="2696" extrusionOk="0">
                  <a:moveTo>
                    <a:pt x="1724" y="0"/>
                  </a:moveTo>
                  <a:cubicBezTo>
                    <a:pt x="1396" y="81"/>
                    <a:pt x="1100" y="177"/>
                    <a:pt x="853" y="267"/>
                  </a:cubicBezTo>
                  <a:cubicBezTo>
                    <a:pt x="341" y="455"/>
                    <a:pt x="0" y="941"/>
                    <a:pt x="0" y="1486"/>
                  </a:cubicBezTo>
                  <a:lnTo>
                    <a:pt x="0" y="1767"/>
                  </a:lnTo>
                  <a:cubicBezTo>
                    <a:pt x="0" y="1939"/>
                    <a:pt x="81" y="2084"/>
                    <a:pt x="203" y="2177"/>
                  </a:cubicBezTo>
                  <a:lnTo>
                    <a:pt x="1374" y="2696"/>
                  </a:lnTo>
                  <a:lnTo>
                    <a:pt x="1955" y="2696"/>
                  </a:lnTo>
                  <a:cubicBezTo>
                    <a:pt x="1734" y="2172"/>
                    <a:pt x="1610" y="1598"/>
                    <a:pt x="1610" y="993"/>
                  </a:cubicBezTo>
                  <a:cubicBezTo>
                    <a:pt x="1610" y="653"/>
                    <a:pt x="1650" y="320"/>
                    <a:pt x="17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45"/>
            <p:cNvSpPr/>
            <p:nvPr/>
          </p:nvSpPr>
          <p:spPr>
            <a:xfrm>
              <a:off x="1778925" y="1725950"/>
              <a:ext cx="381025" cy="82250"/>
            </a:xfrm>
            <a:custGeom>
              <a:avLst/>
              <a:gdLst/>
              <a:ahLst/>
              <a:cxnLst/>
              <a:rect l="l" t="t" r="r" b="b"/>
              <a:pathLst>
                <a:path w="15241" h="3290" extrusionOk="0">
                  <a:moveTo>
                    <a:pt x="3666" y="1"/>
                  </a:moveTo>
                  <a:cubicBezTo>
                    <a:pt x="2559" y="1"/>
                    <a:pt x="1562" y="274"/>
                    <a:pt x="889" y="521"/>
                  </a:cubicBezTo>
                  <a:cubicBezTo>
                    <a:pt x="356" y="714"/>
                    <a:pt x="1" y="1221"/>
                    <a:pt x="1" y="1788"/>
                  </a:cubicBezTo>
                  <a:lnTo>
                    <a:pt x="1" y="2083"/>
                  </a:lnTo>
                  <a:cubicBezTo>
                    <a:pt x="1" y="2392"/>
                    <a:pt x="254" y="2620"/>
                    <a:pt x="539" y="2620"/>
                  </a:cubicBezTo>
                  <a:cubicBezTo>
                    <a:pt x="603" y="2620"/>
                    <a:pt x="669" y="2608"/>
                    <a:pt x="734" y="2583"/>
                  </a:cubicBezTo>
                  <a:cubicBezTo>
                    <a:pt x="1404" y="2324"/>
                    <a:pt x="2471" y="2006"/>
                    <a:pt x="3666" y="2006"/>
                  </a:cubicBezTo>
                  <a:cubicBezTo>
                    <a:pt x="4766" y="2006"/>
                    <a:pt x="5976" y="2275"/>
                    <a:pt x="7085" y="3110"/>
                  </a:cubicBezTo>
                  <a:cubicBezTo>
                    <a:pt x="7245" y="3230"/>
                    <a:pt x="7433" y="3290"/>
                    <a:pt x="7622" y="3290"/>
                  </a:cubicBezTo>
                  <a:cubicBezTo>
                    <a:pt x="7810" y="3290"/>
                    <a:pt x="7998" y="3230"/>
                    <a:pt x="8157" y="3110"/>
                  </a:cubicBezTo>
                  <a:cubicBezTo>
                    <a:pt x="9267" y="2275"/>
                    <a:pt x="10477" y="2006"/>
                    <a:pt x="11577" y="2006"/>
                  </a:cubicBezTo>
                  <a:cubicBezTo>
                    <a:pt x="12773" y="2006"/>
                    <a:pt x="13840" y="2324"/>
                    <a:pt x="14510" y="2583"/>
                  </a:cubicBezTo>
                  <a:cubicBezTo>
                    <a:pt x="14575" y="2608"/>
                    <a:pt x="14641" y="2620"/>
                    <a:pt x="14705" y="2620"/>
                  </a:cubicBezTo>
                  <a:cubicBezTo>
                    <a:pt x="14989" y="2620"/>
                    <a:pt x="15241" y="2392"/>
                    <a:pt x="15241" y="2083"/>
                  </a:cubicBezTo>
                  <a:lnTo>
                    <a:pt x="15241" y="1788"/>
                  </a:lnTo>
                  <a:cubicBezTo>
                    <a:pt x="15241" y="1221"/>
                    <a:pt x="14888" y="714"/>
                    <a:pt x="14355" y="521"/>
                  </a:cubicBezTo>
                  <a:cubicBezTo>
                    <a:pt x="13682" y="274"/>
                    <a:pt x="12685" y="1"/>
                    <a:pt x="11577" y="1"/>
                  </a:cubicBezTo>
                  <a:cubicBezTo>
                    <a:pt x="10420" y="1"/>
                    <a:pt x="9141" y="300"/>
                    <a:pt x="7985" y="1240"/>
                  </a:cubicBezTo>
                  <a:cubicBezTo>
                    <a:pt x="7879" y="1326"/>
                    <a:pt x="7751" y="1369"/>
                    <a:pt x="7622" y="1369"/>
                  </a:cubicBezTo>
                  <a:cubicBezTo>
                    <a:pt x="7493" y="1369"/>
                    <a:pt x="7364" y="1326"/>
                    <a:pt x="7256" y="1240"/>
                  </a:cubicBezTo>
                  <a:cubicBezTo>
                    <a:pt x="6102" y="300"/>
                    <a:pt x="4824" y="1"/>
                    <a:pt x="36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45"/>
            <p:cNvSpPr/>
            <p:nvPr/>
          </p:nvSpPr>
          <p:spPr>
            <a:xfrm>
              <a:off x="1939250" y="1626800"/>
              <a:ext cx="11525" cy="28250"/>
            </a:xfrm>
            <a:custGeom>
              <a:avLst/>
              <a:gdLst/>
              <a:ahLst/>
              <a:cxnLst/>
              <a:rect l="l" t="t" r="r" b="b"/>
              <a:pathLst>
                <a:path w="461" h="1130" extrusionOk="0">
                  <a:moveTo>
                    <a:pt x="229" y="1"/>
                  </a:moveTo>
                  <a:cubicBezTo>
                    <a:pt x="103" y="1"/>
                    <a:pt x="0" y="103"/>
                    <a:pt x="0" y="232"/>
                  </a:cubicBezTo>
                  <a:lnTo>
                    <a:pt x="0" y="1058"/>
                  </a:lnTo>
                  <a:cubicBezTo>
                    <a:pt x="150" y="1087"/>
                    <a:pt x="303" y="1111"/>
                    <a:pt x="458" y="1130"/>
                  </a:cubicBezTo>
                  <a:cubicBezTo>
                    <a:pt x="458" y="1120"/>
                    <a:pt x="460" y="1108"/>
                    <a:pt x="460" y="1099"/>
                  </a:cubicBezTo>
                  <a:lnTo>
                    <a:pt x="460" y="232"/>
                  </a:lnTo>
                  <a:cubicBezTo>
                    <a:pt x="460" y="103"/>
                    <a:pt x="358"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45"/>
            <p:cNvSpPr/>
            <p:nvPr/>
          </p:nvSpPr>
          <p:spPr>
            <a:xfrm>
              <a:off x="1963725" y="1627300"/>
              <a:ext cx="11500" cy="28825"/>
            </a:xfrm>
            <a:custGeom>
              <a:avLst/>
              <a:gdLst/>
              <a:ahLst/>
              <a:cxnLst/>
              <a:rect l="l" t="t" r="r" b="b"/>
              <a:pathLst>
                <a:path w="460" h="1153" extrusionOk="0">
                  <a:moveTo>
                    <a:pt x="229" y="0"/>
                  </a:moveTo>
                  <a:cubicBezTo>
                    <a:pt x="103" y="0"/>
                    <a:pt x="0" y="102"/>
                    <a:pt x="0" y="229"/>
                  </a:cubicBezTo>
                  <a:lnTo>
                    <a:pt x="0" y="1148"/>
                  </a:lnTo>
                  <a:cubicBezTo>
                    <a:pt x="76" y="1150"/>
                    <a:pt x="153" y="1153"/>
                    <a:pt x="229" y="1153"/>
                  </a:cubicBezTo>
                  <a:cubicBezTo>
                    <a:pt x="307" y="1153"/>
                    <a:pt x="384" y="1150"/>
                    <a:pt x="460" y="1148"/>
                  </a:cubicBezTo>
                  <a:lnTo>
                    <a:pt x="460" y="229"/>
                  </a:lnTo>
                  <a:cubicBezTo>
                    <a:pt x="460" y="102"/>
                    <a:pt x="357" y="0"/>
                    <a:pt x="229" y="0"/>
                  </a:cubicBezTo>
                  <a:close/>
                </a:path>
              </a:pathLst>
            </a:custGeom>
            <a:solidFill>
              <a:srgbClr val="6B6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45"/>
            <p:cNvSpPr/>
            <p:nvPr/>
          </p:nvSpPr>
          <p:spPr>
            <a:xfrm>
              <a:off x="1988175" y="1626800"/>
              <a:ext cx="11525" cy="28250"/>
            </a:xfrm>
            <a:custGeom>
              <a:avLst/>
              <a:gdLst/>
              <a:ahLst/>
              <a:cxnLst/>
              <a:rect l="l" t="t" r="r" b="b"/>
              <a:pathLst>
                <a:path w="461" h="1130" extrusionOk="0">
                  <a:moveTo>
                    <a:pt x="229" y="1"/>
                  </a:moveTo>
                  <a:cubicBezTo>
                    <a:pt x="103" y="1"/>
                    <a:pt x="1" y="103"/>
                    <a:pt x="1" y="232"/>
                  </a:cubicBezTo>
                  <a:lnTo>
                    <a:pt x="1" y="1099"/>
                  </a:lnTo>
                  <a:cubicBezTo>
                    <a:pt x="1" y="1108"/>
                    <a:pt x="1" y="1120"/>
                    <a:pt x="3" y="1130"/>
                  </a:cubicBezTo>
                  <a:cubicBezTo>
                    <a:pt x="158" y="1111"/>
                    <a:pt x="310" y="1087"/>
                    <a:pt x="460" y="1058"/>
                  </a:cubicBezTo>
                  <a:lnTo>
                    <a:pt x="460" y="232"/>
                  </a:lnTo>
                  <a:cubicBezTo>
                    <a:pt x="460" y="103"/>
                    <a:pt x="358"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45"/>
            <p:cNvSpPr/>
            <p:nvPr/>
          </p:nvSpPr>
          <p:spPr>
            <a:xfrm>
              <a:off x="1953650" y="1581300"/>
              <a:ext cx="31650" cy="21000"/>
            </a:xfrm>
            <a:custGeom>
              <a:avLst/>
              <a:gdLst/>
              <a:ahLst/>
              <a:cxnLst/>
              <a:rect l="l" t="t" r="r" b="b"/>
              <a:pathLst>
                <a:path w="1266" h="840" extrusionOk="0">
                  <a:moveTo>
                    <a:pt x="633" y="1"/>
                  </a:moveTo>
                  <a:cubicBezTo>
                    <a:pt x="574" y="1"/>
                    <a:pt x="515" y="23"/>
                    <a:pt x="470" y="68"/>
                  </a:cubicBezTo>
                  <a:lnTo>
                    <a:pt x="91" y="447"/>
                  </a:lnTo>
                  <a:cubicBezTo>
                    <a:pt x="1" y="538"/>
                    <a:pt x="1" y="683"/>
                    <a:pt x="91" y="771"/>
                  </a:cubicBezTo>
                  <a:cubicBezTo>
                    <a:pt x="136" y="816"/>
                    <a:pt x="195" y="839"/>
                    <a:pt x="254" y="839"/>
                  </a:cubicBezTo>
                  <a:cubicBezTo>
                    <a:pt x="313" y="839"/>
                    <a:pt x="371" y="816"/>
                    <a:pt x="415" y="771"/>
                  </a:cubicBezTo>
                  <a:lnTo>
                    <a:pt x="632" y="557"/>
                  </a:lnTo>
                  <a:lnTo>
                    <a:pt x="848" y="771"/>
                  </a:lnTo>
                  <a:cubicBezTo>
                    <a:pt x="894" y="816"/>
                    <a:pt x="953" y="840"/>
                    <a:pt x="1013" y="840"/>
                  </a:cubicBezTo>
                  <a:cubicBezTo>
                    <a:pt x="1070" y="840"/>
                    <a:pt x="1129" y="816"/>
                    <a:pt x="1175" y="771"/>
                  </a:cubicBezTo>
                  <a:cubicBezTo>
                    <a:pt x="1265" y="683"/>
                    <a:pt x="1265" y="538"/>
                    <a:pt x="1175" y="447"/>
                  </a:cubicBezTo>
                  <a:lnTo>
                    <a:pt x="796" y="68"/>
                  </a:lnTo>
                  <a:cubicBezTo>
                    <a:pt x="751" y="23"/>
                    <a:pt x="692" y="1"/>
                    <a:pt x="6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45"/>
            <p:cNvSpPr/>
            <p:nvPr/>
          </p:nvSpPr>
          <p:spPr>
            <a:xfrm>
              <a:off x="1899850" y="1559750"/>
              <a:ext cx="33125" cy="30050"/>
            </a:xfrm>
            <a:custGeom>
              <a:avLst/>
              <a:gdLst/>
              <a:ahLst/>
              <a:cxnLst/>
              <a:rect l="l" t="t" r="r" b="b"/>
              <a:pathLst>
                <a:path w="1325" h="1202" extrusionOk="0">
                  <a:moveTo>
                    <a:pt x="255" y="1"/>
                  </a:moveTo>
                  <a:cubicBezTo>
                    <a:pt x="154" y="1"/>
                    <a:pt x="61" y="69"/>
                    <a:pt x="33" y="171"/>
                  </a:cubicBezTo>
                  <a:cubicBezTo>
                    <a:pt x="0" y="295"/>
                    <a:pt x="74" y="421"/>
                    <a:pt x="195" y="454"/>
                  </a:cubicBezTo>
                  <a:lnTo>
                    <a:pt x="462" y="523"/>
                  </a:lnTo>
                  <a:cubicBezTo>
                    <a:pt x="448" y="554"/>
                    <a:pt x="441" y="588"/>
                    <a:pt x="441" y="621"/>
                  </a:cubicBezTo>
                  <a:lnTo>
                    <a:pt x="441" y="973"/>
                  </a:lnTo>
                  <a:cubicBezTo>
                    <a:pt x="441" y="1099"/>
                    <a:pt x="543" y="1202"/>
                    <a:pt x="669" y="1202"/>
                  </a:cubicBezTo>
                  <a:cubicBezTo>
                    <a:pt x="798" y="1202"/>
                    <a:pt x="900" y="1099"/>
                    <a:pt x="900" y="973"/>
                  </a:cubicBezTo>
                  <a:lnTo>
                    <a:pt x="900" y="642"/>
                  </a:lnTo>
                  <a:lnTo>
                    <a:pt x="1010" y="671"/>
                  </a:lnTo>
                  <a:cubicBezTo>
                    <a:pt x="1030" y="676"/>
                    <a:pt x="1050" y="679"/>
                    <a:pt x="1070" y="679"/>
                  </a:cubicBezTo>
                  <a:cubicBezTo>
                    <a:pt x="1172" y="679"/>
                    <a:pt x="1265" y="611"/>
                    <a:pt x="1293" y="509"/>
                  </a:cubicBezTo>
                  <a:cubicBezTo>
                    <a:pt x="1324" y="385"/>
                    <a:pt x="1253" y="261"/>
                    <a:pt x="1129" y="228"/>
                  </a:cubicBezTo>
                  <a:lnTo>
                    <a:pt x="314" y="9"/>
                  </a:lnTo>
                  <a:cubicBezTo>
                    <a:pt x="295" y="3"/>
                    <a:pt x="275" y="1"/>
                    <a:pt x="2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45"/>
            <p:cNvSpPr/>
            <p:nvPr/>
          </p:nvSpPr>
          <p:spPr>
            <a:xfrm>
              <a:off x="2005925" y="1559750"/>
              <a:ext cx="33175" cy="30050"/>
            </a:xfrm>
            <a:custGeom>
              <a:avLst/>
              <a:gdLst/>
              <a:ahLst/>
              <a:cxnLst/>
              <a:rect l="l" t="t" r="r" b="b"/>
              <a:pathLst>
                <a:path w="1327" h="1202" extrusionOk="0">
                  <a:moveTo>
                    <a:pt x="1070" y="1"/>
                  </a:moveTo>
                  <a:cubicBezTo>
                    <a:pt x="1050" y="1"/>
                    <a:pt x="1030" y="3"/>
                    <a:pt x="1010" y="9"/>
                  </a:cubicBezTo>
                  <a:lnTo>
                    <a:pt x="196" y="228"/>
                  </a:lnTo>
                  <a:cubicBezTo>
                    <a:pt x="74" y="261"/>
                    <a:pt x="0" y="385"/>
                    <a:pt x="34" y="509"/>
                  </a:cubicBezTo>
                  <a:cubicBezTo>
                    <a:pt x="62" y="611"/>
                    <a:pt x="155" y="679"/>
                    <a:pt x="255" y="679"/>
                  </a:cubicBezTo>
                  <a:cubicBezTo>
                    <a:pt x="275" y="679"/>
                    <a:pt x="295" y="676"/>
                    <a:pt x="315" y="671"/>
                  </a:cubicBezTo>
                  <a:lnTo>
                    <a:pt x="427" y="642"/>
                  </a:lnTo>
                  <a:lnTo>
                    <a:pt x="427" y="973"/>
                  </a:lnTo>
                  <a:cubicBezTo>
                    <a:pt x="427" y="1099"/>
                    <a:pt x="529" y="1202"/>
                    <a:pt x="655" y="1202"/>
                  </a:cubicBezTo>
                  <a:cubicBezTo>
                    <a:pt x="784" y="1202"/>
                    <a:pt x="886" y="1099"/>
                    <a:pt x="886" y="973"/>
                  </a:cubicBezTo>
                  <a:lnTo>
                    <a:pt x="886" y="621"/>
                  </a:lnTo>
                  <a:cubicBezTo>
                    <a:pt x="886" y="588"/>
                    <a:pt x="879" y="554"/>
                    <a:pt x="865" y="523"/>
                  </a:cubicBezTo>
                  <a:lnTo>
                    <a:pt x="1129" y="454"/>
                  </a:lnTo>
                  <a:cubicBezTo>
                    <a:pt x="1253" y="421"/>
                    <a:pt x="1327" y="295"/>
                    <a:pt x="1293" y="171"/>
                  </a:cubicBezTo>
                  <a:cubicBezTo>
                    <a:pt x="1266" y="69"/>
                    <a:pt x="1173" y="1"/>
                    <a:pt x="10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45"/>
            <p:cNvSpPr/>
            <p:nvPr/>
          </p:nvSpPr>
          <p:spPr>
            <a:xfrm>
              <a:off x="2005925" y="1485325"/>
              <a:ext cx="45325" cy="51325"/>
            </a:xfrm>
            <a:custGeom>
              <a:avLst/>
              <a:gdLst/>
              <a:ahLst/>
              <a:cxnLst/>
              <a:rect l="l" t="t" r="r" b="b"/>
              <a:pathLst>
                <a:path w="1813" h="2053" extrusionOk="0">
                  <a:moveTo>
                    <a:pt x="247" y="0"/>
                  </a:moveTo>
                  <a:cubicBezTo>
                    <a:pt x="237" y="0"/>
                    <a:pt x="227" y="1"/>
                    <a:pt x="217" y="2"/>
                  </a:cubicBezTo>
                  <a:cubicBezTo>
                    <a:pt x="91" y="17"/>
                    <a:pt x="0" y="131"/>
                    <a:pt x="15" y="257"/>
                  </a:cubicBezTo>
                  <a:cubicBezTo>
                    <a:pt x="153" y="1398"/>
                    <a:pt x="724" y="2052"/>
                    <a:pt x="1584" y="2052"/>
                  </a:cubicBezTo>
                  <a:cubicBezTo>
                    <a:pt x="1710" y="2052"/>
                    <a:pt x="1813" y="1950"/>
                    <a:pt x="1813" y="1824"/>
                  </a:cubicBezTo>
                  <a:cubicBezTo>
                    <a:pt x="1813" y="1695"/>
                    <a:pt x="1710" y="1593"/>
                    <a:pt x="1584" y="1593"/>
                  </a:cubicBezTo>
                  <a:cubicBezTo>
                    <a:pt x="1153" y="1593"/>
                    <a:pt x="610" y="1352"/>
                    <a:pt x="472" y="202"/>
                  </a:cubicBezTo>
                  <a:cubicBezTo>
                    <a:pt x="459" y="86"/>
                    <a:pt x="361" y="0"/>
                    <a:pt x="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45"/>
            <p:cNvSpPr/>
            <p:nvPr/>
          </p:nvSpPr>
          <p:spPr>
            <a:xfrm>
              <a:off x="1887625" y="1485325"/>
              <a:ext cx="45400" cy="51325"/>
            </a:xfrm>
            <a:custGeom>
              <a:avLst/>
              <a:gdLst/>
              <a:ahLst/>
              <a:cxnLst/>
              <a:rect l="l" t="t" r="r" b="b"/>
              <a:pathLst>
                <a:path w="1816" h="2053" extrusionOk="0">
                  <a:moveTo>
                    <a:pt x="1569" y="0"/>
                  </a:moveTo>
                  <a:cubicBezTo>
                    <a:pt x="1455" y="0"/>
                    <a:pt x="1357" y="86"/>
                    <a:pt x="1342" y="202"/>
                  </a:cubicBezTo>
                  <a:cubicBezTo>
                    <a:pt x="1206" y="1352"/>
                    <a:pt x="663" y="1593"/>
                    <a:pt x="232" y="1593"/>
                  </a:cubicBezTo>
                  <a:cubicBezTo>
                    <a:pt x="103" y="1593"/>
                    <a:pt x="1" y="1695"/>
                    <a:pt x="1" y="1824"/>
                  </a:cubicBezTo>
                  <a:cubicBezTo>
                    <a:pt x="1" y="1950"/>
                    <a:pt x="103" y="2052"/>
                    <a:pt x="232" y="2052"/>
                  </a:cubicBezTo>
                  <a:cubicBezTo>
                    <a:pt x="1092" y="2052"/>
                    <a:pt x="1663" y="1398"/>
                    <a:pt x="1799" y="257"/>
                  </a:cubicBezTo>
                  <a:cubicBezTo>
                    <a:pt x="1815" y="131"/>
                    <a:pt x="1725" y="17"/>
                    <a:pt x="1599" y="2"/>
                  </a:cubicBezTo>
                  <a:cubicBezTo>
                    <a:pt x="1589" y="1"/>
                    <a:pt x="1579" y="0"/>
                    <a:pt x="15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45"/>
            <p:cNvSpPr/>
            <p:nvPr/>
          </p:nvSpPr>
          <p:spPr>
            <a:xfrm>
              <a:off x="1778925" y="1731000"/>
              <a:ext cx="67900" cy="60450"/>
            </a:xfrm>
            <a:custGeom>
              <a:avLst/>
              <a:gdLst/>
              <a:ahLst/>
              <a:cxnLst/>
              <a:rect l="l" t="t" r="r" b="b"/>
              <a:pathLst>
                <a:path w="2716" h="2418" extrusionOk="0">
                  <a:moveTo>
                    <a:pt x="1961" y="0"/>
                  </a:moveTo>
                  <a:cubicBezTo>
                    <a:pt x="1551" y="93"/>
                    <a:pt x="1189" y="210"/>
                    <a:pt x="889" y="319"/>
                  </a:cubicBezTo>
                  <a:cubicBezTo>
                    <a:pt x="356" y="512"/>
                    <a:pt x="1" y="1019"/>
                    <a:pt x="1" y="1586"/>
                  </a:cubicBezTo>
                  <a:lnTo>
                    <a:pt x="1" y="1881"/>
                  </a:lnTo>
                  <a:cubicBezTo>
                    <a:pt x="1" y="2190"/>
                    <a:pt x="254" y="2418"/>
                    <a:pt x="539" y="2418"/>
                  </a:cubicBezTo>
                  <a:cubicBezTo>
                    <a:pt x="603" y="2418"/>
                    <a:pt x="669" y="2406"/>
                    <a:pt x="734" y="2381"/>
                  </a:cubicBezTo>
                  <a:cubicBezTo>
                    <a:pt x="1220" y="2193"/>
                    <a:pt x="1913" y="1974"/>
                    <a:pt x="2715" y="1869"/>
                  </a:cubicBezTo>
                  <a:cubicBezTo>
                    <a:pt x="2327" y="1326"/>
                    <a:pt x="2063" y="688"/>
                    <a:pt x="19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2259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424"/>
        <p:cNvGrpSpPr/>
        <p:nvPr/>
      </p:nvGrpSpPr>
      <p:grpSpPr>
        <a:xfrm>
          <a:off x="0" y="0"/>
          <a:ext cx="0" cy="0"/>
          <a:chOff x="0" y="0"/>
          <a:chExt cx="0" cy="0"/>
        </a:xfrm>
      </p:grpSpPr>
      <p:sp>
        <p:nvSpPr>
          <p:cNvPr id="4425" name="Google Shape;4425;p48"/>
          <p:cNvSpPr txBox="1">
            <a:spLocks noGrp="1"/>
          </p:cNvSpPr>
          <p:nvPr>
            <p:ph type="title"/>
          </p:nvPr>
        </p:nvSpPr>
        <p:spPr>
          <a:xfrm>
            <a:off x="2318584" y="949781"/>
            <a:ext cx="4881600" cy="30999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9. SACK PRYING</a:t>
            </a:r>
            <a:endParaRPr sz="2800" dirty="0"/>
          </a:p>
        </p:txBody>
      </p:sp>
      <p:grpSp>
        <p:nvGrpSpPr>
          <p:cNvPr id="4426" name="Google Shape;4426;p48"/>
          <p:cNvGrpSpPr/>
          <p:nvPr/>
        </p:nvGrpSpPr>
        <p:grpSpPr>
          <a:xfrm>
            <a:off x="7012755" y="2037612"/>
            <a:ext cx="1057442" cy="2266480"/>
            <a:chOff x="7291398" y="1987105"/>
            <a:chExt cx="1239383" cy="2656447"/>
          </a:xfrm>
        </p:grpSpPr>
        <p:grpSp>
          <p:nvGrpSpPr>
            <p:cNvPr id="4427" name="Google Shape;4427;p48"/>
            <p:cNvGrpSpPr/>
            <p:nvPr/>
          </p:nvGrpSpPr>
          <p:grpSpPr>
            <a:xfrm>
              <a:off x="7340027" y="2013860"/>
              <a:ext cx="1190754" cy="2629693"/>
              <a:chOff x="6757998" y="2139505"/>
              <a:chExt cx="1190754" cy="2629693"/>
            </a:xfrm>
          </p:grpSpPr>
          <p:sp>
            <p:nvSpPr>
              <p:cNvPr id="4428" name="Google Shape;4428;p48"/>
              <p:cNvSpPr/>
              <p:nvPr/>
            </p:nvSpPr>
            <p:spPr>
              <a:xfrm>
                <a:off x="6763999" y="2893900"/>
                <a:ext cx="346918" cy="303459"/>
              </a:xfrm>
              <a:custGeom>
                <a:avLst/>
                <a:gdLst/>
                <a:ahLst/>
                <a:cxnLst/>
                <a:rect l="l" t="t" r="r" b="b"/>
                <a:pathLst>
                  <a:path w="15841" h="13855" extrusionOk="0">
                    <a:moveTo>
                      <a:pt x="6217" y="1"/>
                    </a:moveTo>
                    <a:cubicBezTo>
                      <a:pt x="5533" y="1"/>
                      <a:pt x="4851" y="130"/>
                      <a:pt x="4223" y="396"/>
                    </a:cubicBezTo>
                    <a:cubicBezTo>
                      <a:pt x="3675" y="647"/>
                      <a:pt x="3150" y="1012"/>
                      <a:pt x="2922" y="1560"/>
                    </a:cubicBezTo>
                    <a:cubicBezTo>
                      <a:pt x="2716" y="2108"/>
                      <a:pt x="2990" y="2861"/>
                      <a:pt x="3561" y="2998"/>
                    </a:cubicBezTo>
                    <a:cubicBezTo>
                      <a:pt x="2648" y="3637"/>
                      <a:pt x="1712" y="4299"/>
                      <a:pt x="1050" y="5212"/>
                    </a:cubicBezTo>
                    <a:cubicBezTo>
                      <a:pt x="365" y="6102"/>
                      <a:pt x="0" y="7312"/>
                      <a:pt x="320" y="8385"/>
                    </a:cubicBezTo>
                    <a:cubicBezTo>
                      <a:pt x="607" y="9286"/>
                      <a:pt x="1508" y="9994"/>
                      <a:pt x="2424" y="9994"/>
                    </a:cubicBezTo>
                    <a:cubicBezTo>
                      <a:pt x="2598" y="9994"/>
                      <a:pt x="2773" y="9969"/>
                      <a:pt x="2945" y="9914"/>
                    </a:cubicBezTo>
                    <a:lnTo>
                      <a:pt x="2945" y="9914"/>
                    </a:lnTo>
                    <a:cubicBezTo>
                      <a:pt x="2123" y="11010"/>
                      <a:pt x="2534" y="12790"/>
                      <a:pt x="3743" y="13429"/>
                    </a:cubicBezTo>
                    <a:cubicBezTo>
                      <a:pt x="4053" y="13592"/>
                      <a:pt x="4395" y="13668"/>
                      <a:pt x="4739" y="13668"/>
                    </a:cubicBezTo>
                    <a:cubicBezTo>
                      <a:pt x="5743" y="13668"/>
                      <a:pt x="6770" y="13028"/>
                      <a:pt x="7076" y="12060"/>
                    </a:cubicBezTo>
                    <a:cubicBezTo>
                      <a:pt x="7309" y="13075"/>
                      <a:pt x="8306" y="13855"/>
                      <a:pt x="9341" y="13855"/>
                    </a:cubicBezTo>
                    <a:cubicBezTo>
                      <a:pt x="9423" y="13855"/>
                      <a:pt x="9505" y="13850"/>
                      <a:pt x="9587" y="13840"/>
                    </a:cubicBezTo>
                    <a:cubicBezTo>
                      <a:pt x="10682" y="13726"/>
                      <a:pt x="11618" y="12653"/>
                      <a:pt x="11618" y="11535"/>
                    </a:cubicBezTo>
                    <a:cubicBezTo>
                      <a:pt x="11876" y="12005"/>
                      <a:pt x="12406" y="12233"/>
                      <a:pt x="12946" y="12233"/>
                    </a:cubicBezTo>
                    <a:cubicBezTo>
                      <a:pt x="13220" y="12233"/>
                      <a:pt x="13496" y="12175"/>
                      <a:pt x="13741" y="12060"/>
                    </a:cubicBezTo>
                    <a:cubicBezTo>
                      <a:pt x="14449" y="11694"/>
                      <a:pt x="14928" y="10964"/>
                      <a:pt x="15202" y="10211"/>
                    </a:cubicBezTo>
                    <a:cubicBezTo>
                      <a:pt x="15841" y="8544"/>
                      <a:pt x="15750" y="6627"/>
                      <a:pt x="14951" y="5029"/>
                    </a:cubicBezTo>
                    <a:cubicBezTo>
                      <a:pt x="14152" y="3432"/>
                      <a:pt x="12668" y="2199"/>
                      <a:pt x="10933" y="1697"/>
                    </a:cubicBezTo>
                    <a:lnTo>
                      <a:pt x="9678" y="1263"/>
                    </a:lnTo>
                    <a:cubicBezTo>
                      <a:pt x="8733" y="436"/>
                      <a:pt x="7472" y="1"/>
                      <a:pt x="62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9" name="Google Shape;4429;p48"/>
              <p:cNvSpPr/>
              <p:nvPr/>
            </p:nvSpPr>
            <p:spPr>
              <a:xfrm>
                <a:off x="6757998" y="2880058"/>
                <a:ext cx="356423" cy="324989"/>
              </a:xfrm>
              <a:custGeom>
                <a:avLst/>
                <a:gdLst/>
                <a:ahLst/>
                <a:cxnLst/>
                <a:rect l="l" t="t" r="r" b="b"/>
                <a:pathLst>
                  <a:path w="16275" h="14838" fill="none" extrusionOk="0">
                    <a:moveTo>
                      <a:pt x="6734" y="115"/>
                    </a:moveTo>
                    <a:cubicBezTo>
                      <a:pt x="5592" y="1"/>
                      <a:pt x="4406" y="343"/>
                      <a:pt x="3515" y="1073"/>
                    </a:cubicBezTo>
                    <a:cubicBezTo>
                      <a:pt x="2945" y="1530"/>
                      <a:pt x="2488" y="2192"/>
                      <a:pt x="2557" y="2922"/>
                    </a:cubicBezTo>
                    <a:cubicBezTo>
                      <a:pt x="2648" y="3630"/>
                      <a:pt x="3493" y="4223"/>
                      <a:pt x="4109" y="3858"/>
                    </a:cubicBezTo>
                    <a:cubicBezTo>
                      <a:pt x="2260" y="3927"/>
                      <a:pt x="548" y="5410"/>
                      <a:pt x="206" y="7213"/>
                    </a:cubicBezTo>
                    <a:cubicBezTo>
                      <a:pt x="0" y="8286"/>
                      <a:pt x="274" y="9496"/>
                      <a:pt x="1142" y="10135"/>
                    </a:cubicBezTo>
                    <a:cubicBezTo>
                      <a:pt x="2032" y="10774"/>
                      <a:pt x="3493" y="10523"/>
                      <a:pt x="3881" y="9519"/>
                    </a:cubicBezTo>
                    <a:cubicBezTo>
                      <a:pt x="3356" y="10341"/>
                      <a:pt x="2808" y="11185"/>
                      <a:pt x="2694" y="12144"/>
                    </a:cubicBezTo>
                    <a:cubicBezTo>
                      <a:pt x="2579" y="13102"/>
                      <a:pt x="3013" y="14198"/>
                      <a:pt x="3926" y="14518"/>
                    </a:cubicBezTo>
                    <a:cubicBezTo>
                      <a:pt x="4839" y="14837"/>
                      <a:pt x="5844" y="14244"/>
                      <a:pt x="6346" y="13445"/>
                    </a:cubicBezTo>
                    <a:cubicBezTo>
                      <a:pt x="6848" y="12646"/>
                      <a:pt x="6985" y="11664"/>
                      <a:pt x="7076" y="10706"/>
                    </a:cubicBezTo>
                    <a:cubicBezTo>
                      <a:pt x="6460" y="11847"/>
                      <a:pt x="7030" y="13445"/>
                      <a:pt x="8195" y="14038"/>
                    </a:cubicBezTo>
                    <a:cubicBezTo>
                      <a:pt x="9359" y="14655"/>
                      <a:pt x="10888" y="14289"/>
                      <a:pt x="11778" y="13353"/>
                    </a:cubicBezTo>
                    <a:cubicBezTo>
                      <a:pt x="12691" y="12418"/>
                      <a:pt x="12988" y="10980"/>
                      <a:pt x="12691" y="9701"/>
                    </a:cubicBezTo>
                    <a:cubicBezTo>
                      <a:pt x="12577" y="10295"/>
                      <a:pt x="12463" y="10934"/>
                      <a:pt x="12577" y="11527"/>
                    </a:cubicBezTo>
                    <a:cubicBezTo>
                      <a:pt x="12714" y="12121"/>
                      <a:pt x="13125" y="12692"/>
                      <a:pt x="13718" y="12828"/>
                    </a:cubicBezTo>
                    <a:cubicBezTo>
                      <a:pt x="14243" y="12943"/>
                      <a:pt x="14791" y="12669"/>
                      <a:pt x="15156" y="12258"/>
                    </a:cubicBezTo>
                    <a:cubicBezTo>
                      <a:pt x="15499" y="11870"/>
                      <a:pt x="15681" y="11345"/>
                      <a:pt x="15818" y="10820"/>
                    </a:cubicBezTo>
                    <a:cubicBezTo>
                      <a:pt x="16275" y="9085"/>
                      <a:pt x="16252" y="7213"/>
                      <a:pt x="15750" y="5502"/>
                    </a:cubicBezTo>
                  </a:path>
                </a:pathLst>
              </a:custGeom>
              <a:solidFill>
                <a:schemeClr val="dk2"/>
              </a:solid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0" name="Google Shape;4430;p48"/>
              <p:cNvSpPr/>
              <p:nvPr/>
            </p:nvSpPr>
            <p:spPr>
              <a:xfrm>
                <a:off x="7623297" y="2884679"/>
                <a:ext cx="323945" cy="324091"/>
              </a:xfrm>
              <a:custGeom>
                <a:avLst/>
                <a:gdLst/>
                <a:ahLst/>
                <a:cxnLst/>
                <a:rect l="l" t="t" r="r" b="b"/>
                <a:pathLst>
                  <a:path w="14792" h="14797" extrusionOk="0">
                    <a:moveTo>
                      <a:pt x="8865" y="0"/>
                    </a:moveTo>
                    <a:cubicBezTo>
                      <a:pt x="8710" y="0"/>
                      <a:pt x="8555" y="6"/>
                      <a:pt x="8401" y="18"/>
                    </a:cubicBezTo>
                    <a:cubicBezTo>
                      <a:pt x="6620" y="132"/>
                      <a:pt x="4908" y="1022"/>
                      <a:pt x="3790" y="2415"/>
                    </a:cubicBezTo>
                    <a:lnTo>
                      <a:pt x="2900" y="3419"/>
                    </a:lnTo>
                    <a:cubicBezTo>
                      <a:pt x="1165" y="4263"/>
                      <a:pt x="1" y="6181"/>
                      <a:pt x="24" y="8121"/>
                    </a:cubicBezTo>
                    <a:cubicBezTo>
                      <a:pt x="24" y="8714"/>
                      <a:pt x="138" y="9353"/>
                      <a:pt x="571" y="9764"/>
                    </a:cubicBezTo>
                    <a:cubicBezTo>
                      <a:pt x="788" y="9970"/>
                      <a:pt x="1096" y="10084"/>
                      <a:pt x="1393" y="10084"/>
                    </a:cubicBezTo>
                    <a:cubicBezTo>
                      <a:pt x="1690" y="10084"/>
                      <a:pt x="1975" y="9970"/>
                      <a:pt x="2146" y="9719"/>
                    </a:cubicBezTo>
                    <a:cubicBezTo>
                      <a:pt x="2398" y="10837"/>
                      <a:pt x="2649" y="11956"/>
                      <a:pt x="3219" y="12914"/>
                    </a:cubicBezTo>
                    <a:cubicBezTo>
                      <a:pt x="3790" y="13873"/>
                      <a:pt x="4749" y="14695"/>
                      <a:pt x="5867" y="14786"/>
                    </a:cubicBezTo>
                    <a:cubicBezTo>
                      <a:pt x="5937" y="14793"/>
                      <a:pt x="6007" y="14796"/>
                      <a:pt x="6077" y="14796"/>
                    </a:cubicBezTo>
                    <a:cubicBezTo>
                      <a:pt x="7132" y="14796"/>
                      <a:pt x="8201" y="14009"/>
                      <a:pt x="8286" y="12960"/>
                    </a:cubicBezTo>
                    <a:cubicBezTo>
                      <a:pt x="8707" y="13689"/>
                      <a:pt x="9559" y="14091"/>
                      <a:pt x="10397" y="14091"/>
                    </a:cubicBezTo>
                    <a:cubicBezTo>
                      <a:pt x="10923" y="14091"/>
                      <a:pt x="11443" y="13933"/>
                      <a:pt x="11847" y="13599"/>
                    </a:cubicBezTo>
                    <a:cubicBezTo>
                      <a:pt x="12897" y="12709"/>
                      <a:pt x="12897" y="10883"/>
                      <a:pt x="11870" y="9993"/>
                    </a:cubicBezTo>
                    <a:lnTo>
                      <a:pt x="11870" y="9993"/>
                    </a:lnTo>
                    <a:cubicBezTo>
                      <a:pt x="11992" y="10015"/>
                      <a:pt x="12115" y="10026"/>
                      <a:pt x="12238" y="10026"/>
                    </a:cubicBezTo>
                    <a:cubicBezTo>
                      <a:pt x="13219" y="10026"/>
                      <a:pt x="14188" y="9325"/>
                      <a:pt x="14472" y="8372"/>
                    </a:cubicBezTo>
                    <a:cubicBezTo>
                      <a:pt x="14792" y="7299"/>
                      <a:pt x="14175" y="6021"/>
                      <a:pt x="13125" y="5610"/>
                    </a:cubicBezTo>
                    <a:cubicBezTo>
                      <a:pt x="13924" y="5519"/>
                      <a:pt x="14472" y="4651"/>
                      <a:pt x="14426" y="3853"/>
                    </a:cubicBezTo>
                    <a:cubicBezTo>
                      <a:pt x="14381" y="3031"/>
                      <a:pt x="13879" y="2323"/>
                      <a:pt x="13308" y="1775"/>
                    </a:cubicBezTo>
                    <a:cubicBezTo>
                      <a:pt x="12120" y="650"/>
                      <a:pt x="10494" y="0"/>
                      <a:pt x="8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1" name="Google Shape;4431;p48"/>
              <p:cNvSpPr/>
              <p:nvPr/>
            </p:nvSpPr>
            <p:spPr>
              <a:xfrm>
                <a:off x="7603302" y="2861572"/>
                <a:ext cx="332946" cy="363954"/>
              </a:xfrm>
              <a:custGeom>
                <a:avLst/>
                <a:gdLst/>
                <a:ahLst/>
                <a:cxnLst/>
                <a:rect l="l" t="t" r="r" b="b"/>
                <a:pathLst>
                  <a:path w="15203" h="16617" fill="none" extrusionOk="0">
                    <a:moveTo>
                      <a:pt x="686" y="8286"/>
                    </a:moveTo>
                    <a:cubicBezTo>
                      <a:pt x="366" y="8902"/>
                      <a:pt x="24" y="9541"/>
                      <a:pt x="1" y="10249"/>
                    </a:cubicBezTo>
                    <a:cubicBezTo>
                      <a:pt x="1" y="10933"/>
                      <a:pt x="389" y="11710"/>
                      <a:pt x="1051" y="11869"/>
                    </a:cubicBezTo>
                    <a:cubicBezTo>
                      <a:pt x="1873" y="12075"/>
                      <a:pt x="2717" y="11139"/>
                      <a:pt x="2420" y="10340"/>
                    </a:cubicBezTo>
                    <a:cubicBezTo>
                      <a:pt x="2466" y="11436"/>
                      <a:pt x="2512" y="12554"/>
                      <a:pt x="2854" y="13627"/>
                    </a:cubicBezTo>
                    <a:cubicBezTo>
                      <a:pt x="3196" y="14677"/>
                      <a:pt x="3881" y="15658"/>
                      <a:pt x="4863" y="16138"/>
                    </a:cubicBezTo>
                    <a:cubicBezTo>
                      <a:pt x="5867" y="16617"/>
                      <a:pt x="7191" y="16457"/>
                      <a:pt x="7876" y="15590"/>
                    </a:cubicBezTo>
                    <a:cubicBezTo>
                      <a:pt x="8583" y="14700"/>
                      <a:pt x="8423" y="13421"/>
                      <a:pt x="8241" y="12303"/>
                    </a:cubicBezTo>
                    <a:cubicBezTo>
                      <a:pt x="8309" y="13650"/>
                      <a:pt x="9382" y="14882"/>
                      <a:pt x="10706" y="15133"/>
                    </a:cubicBezTo>
                    <a:cubicBezTo>
                      <a:pt x="12007" y="15384"/>
                      <a:pt x="13468" y="14586"/>
                      <a:pt x="13924" y="13330"/>
                    </a:cubicBezTo>
                    <a:cubicBezTo>
                      <a:pt x="14404" y="12052"/>
                      <a:pt x="13787" y="10500"/>
                      <a:pt x="12555" y="9929"/>
                    </a:cubicBezTo>
                    <a:cubicBezTo>
                      <a:pt x="12851" y="10705"/>
                      <a:pt x="14061" y="10797"/>
                      <a:pt x="14632" y="10180"/>
                    </a:cubicBezTo>
                    <a:cubicBezTo>
                      <a:pt x="15202" y="9541"/>
                      <a:pt x="15134" y="8560"/>
                      <a:pt x="14746" y="7829"/>
                    </a:cubicBezTo>
                    <a:cubicBezTo>
                      <a:pt x="14335" y="7076"/>
                      <a:pt x="13650" y="6551"/>
                      <a:pt x="12988" y="6049"/>
                    </a:cubicBezTo>
                    <a:cubicBezTo>
                      <a:pt x="13376" y="6688"/>
                      <a:pt x="14472" y="6437"/>
                      <a:pt x="14792" y="5775"/>
                    </a:cubicBezTo>
                    <a:cubicBezTo>
                      <a:pt x="15111" y="5113"/>
                      <a:pt x="14883" y="4291"/>
                      <a:pt x="14541" y="3652"/>
                    </a:cubicBezTo>
                    <a:cubicBezTo>
                      <a:pt x="13399" y="1438"/>
                      <a:pt x="10957" y="0"/>
                      <a:pt x="8469" y="46"/>
                    </a:cubicBezTo>
                  </a:path>
                </a:pathLst>
              </a:custGeom>
              <a:solidFill>
                <a:schemeClr val="dk2"/>
              </a:solidFill>
              <a:ln w="4575" cap="flat" cmpd="sng">
                <a:solidFill>
                  <a:schemeClr val="dk2"/>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2" name="Google Shape;4432;p48"/>
              <p:cNvSpPr/>
              <p:nvPr/>
            </p:nvSpPr>
            <p:spPr>
              <a:xfrm>
                <a:off x="6809990" y="2247154"/>
                <a:ext cx="310936" cy="548964"/>
              </a:xfrm>
              <a:custGeom>
                <a:avLst/>
                <a:gdLst/>
                <a:ahLst/>
                <a:cxnLst/>
                <a:rect l="l" t="t" r="r" b="b"/>
                <a:pathLst>
                  <a:path w="14198" h="25064" fill="none" extrusionOk="0">
                    <a:moveTo>
                      <a:pt x="14197" y="526"/>
                    </a:moveTo>
                    <a:cubicBezTo>
                      <a:pt x="12965" y="1"/>
                      <a:pt x="11527" y="138"/>
                      <a:pt x="10271" y="663"/>
                    </a:cubicBezTo>
                    <a:cubicBezTo>
                      <a:pt x="9039" y="1165"/>
                      <a:pt x="7943" y="2010"/>
                      <a:pt x="6916" y="2877"/>
                    </a:cubicBezTo>
                    <a:cubicBezTo>
                      <a:pt x="5090" y="4406"/>
                      <a:pt x="3310" y="6072"/>
                      <a:pt x="2123" y="8150"/>
                    </a:cubicBezTo>
                    <a:cubicBezTo>
                      <a:pt x="502" y="10911"/>
                      <a:pt x="0" y="14290"/>
                      <a:pt x="730" y="17394"/>
                    </a:cubicBezTo>
                    <a:cubicBezTo>
                      <a:pt x="1461" y="20521"/>
                      <a:pt x="3447" y="23306"/>
                      <a:pt x="6117" y="25063"/>
                    </a:cubicBezTo>
                  </a:path>
                </a:pathLst>
              </a:custGeom>
              <a:solidFill>
                <a:schemeClr val="dk2"/>
              </a:solid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3" name="Google Shape;4433;p48"/>
              <p:cNvSpPr/>
              <p:nvPr/>
            </p:nvSpPr>
            <p:spPr>
              <a:xfrm>
                <a:off x="7175405" y="2166686"/>
                <a:ext cx="730343" cy="570429"/>
              </a:xfrm>
              <a:custGeom>
                <a:avLst/>
                <a:gdLst/>
                <a:ahLst/>
                <a:cxnLst/>
                <a:rect l="l" t="t" r="r" b="b"/>
                <a:pathLst>
                  <a:path w="33349" h="26044" fill="none" extrusionOk="0">
                    <a:moveTo>
                      <a:pt x="0" y="2693"/>
                    </a:moveTo>
                    <a:cubicBezTo>
                      <a:pt x="4634" y="845"/>
                      <a:pt x="9678" y="0"/>
                      <a:pt x="14654" y="251"/>
                    </a:cubicBezTo>
                    <a:cubicBezTo>
                      <a:pt x="17028" y="365"/>
                      <a:pt x="19402" y="708"/>
                      <a:pt x="21616" y="1529"/>
                    </a:cubicBezTo>
                    <a:cubicBezTo>
                      <a:pt x="26249" y="3264"/>
                      <a:pt x="30038" y="7099"/>
                      <a:pt x="31705" y="11755"/>
                    </a:cubicBezTo>
                    <a:cubicBezTo>
                      <a:pt x="33348" y="16411"/>
                      <a:pt x="32846" y="21775"/>
                      <a:pt x="30358" y="26044"/>
                    </a:cubicBezTo>
                  </a:path>
                </a:pathLst>
              </a:custGeom>
              <a:solidFill>
                <a:schemeClr val="dk2"/>
              </a:solidFill>
              <a:ln w="4575" cap="flat" cmpd="sng">
                <a:solidFill>
                  <a:schemeClr val="dk2"/>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4" name="Google Shape;4434;p48"/>
              <p:cNvSpPr/>
              <p:nvPr/>
            </p:nvSpPr>
            <p:spPr>
              <a:xfrm>
                <a:off x="6835505" y="2160400"/>
                <a:ext cx="1035739" cy="944523"/>
              </a:xfrm>
              <a:custGeom>
                <a:avLst/>
                <a:gdLst/>
                <a:ahLst/>
                <a:cxnLst/>
                <a:rect l="l" t="t" r="r" b="b"/>
                <a:pathLst>
                  <a:path w="47294" h="43124" extrusionOk="0">
                    <a:moveTo>
                      <a:pt x="27095" y="0"/>
                    </a:moveTo>
                    <a:cubicBezTo>
                      <a:pt x="26835" y="0"/>
                      <a:pt x="26576" y="5"/>
                      <a:pt x="26317" y="13"/>
                    </a:cubicBezTo>
                    <a:cubicBezTo>
                      <a:pt x="21523" y="150"/>
                      <a:pt x="16799" y="1794"/>
                      <a:pt x="12987" y="4601"/>
                    </a:cubicBezTo>
                    <a:lnTo>
                      <a:pt x="12416" y="4327"/>
                    </a:lnTo>
                    <a:cubicBezTo>
                      <a:pt x="12263" y="4265"/>
                      <a:pt x="12074" y="4235"/>
                      <a:pt x="11854" y="4235"/>
                    </a:cubicBezTo>
                    <a:cubicBezTo>
                      <a:pt x="8828" y="4235"/>
                      <a:pt x="1" y="10007"/>
                      <a:pt x="22" y="19072"/>
                    </a:cubicBezTo>
                    <a:cubicBezTo>
                      <a:pt x="22" y="22382"/>
                      <a:pt x="935" y="25098"/>
                      <a:pt x="1551" y="28362"/>
                    </a:cubicBezTo>
                    <a:cubicBezTo>
                      <a:pt x="2190" y="31603"/>
                      <a:pt x="3469" y="34799"/>
                      <a:pt x="5728" y="37310"/>
                    </a:cubicBezTo>
                    <a:cubicBezTo>
                      <a:pt x="9268" y="41277"/>
                      <a:pt x="14900" y="43085"/>
                      <a:pt x="20338" y="43085"/>
                    </a:cubicBezTo>
                    <a:cubicBezTo>
                      <a:pt x="20406" y="43085"/>
                      <a:pt x="20474" y="43085"/>
                      <a:pt x="20542" y="43084"/>
                    </a:cubicBezTo>
                    <a:cubicBezTo>
                      <a:pt x="20771" y="43083"/>
                      <a:pt x="20997" y="43082"/>
                      <a:pt x="21220" y="43082"/>
                    </a:cubicBezTo>
                    <a:cubicBezTo>
                      <a:pt x="22798" y="43082"/>
                      <a:pt x="24237" y="43123"/>
                      <a:pt x="25614" y="43123"/>
                    </a:cubicBezTo>
                    <a:cubicBezTo>
                      <a:pt x="28721" y="43123"/>
                      <a:pt x="31512" y="42912"/>
                      <a:pt x="34876" y="41532"/>
                    </a:cubicBezTo>
                    <a:cubicBezTo>
                      <a:pt x="36702" y="40779"/>
                      <a:pt x="40126" y="37652"/>
                      <a:pt x="41587" y="36328"/>
                    </a:cubicBezTo>
                    <a:cubicBezTo>
                      <a:pt x="44440" y="33795"/>
                      <a:pt x="45376" y="29869"/>
                      <a:pt x="46129" y="26194"/>
                    </a:cubicBezTo>
                    <a:cubicBezTo>
                      <a:pt x="46723" y="23249"/>
                      <a:pt x="47293" y="20259"/>
                      <a:pt x="47270" y="17223"/>
                    </a:cubicBezTo>
                    <a:cubicBezTo>
                      <a:pt x="47248" y="14210"/>
                      <a:pt x="46631" y="11129"/>
                      <a:pt x="44965" y="8573"/>
                    </a:cubicBezTo>
                    <a:cubicBezTo>
                      <a:pt x="43710" y="6610"/>
                      <a:pt x="41929" y="5012"/>
                      <a:pt x="39943" y="3734"/>
                    </a:cubicBezTo>
                    <a:cubicBezTo>
                      <a:pt x="36165" y="1316"/>
                      <a:pt x="31631" y="0"/>
                      <a:pt x="270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5" name="Google Shape;4435;p48"/>
              <p:cNvSpPr/>
              <p:nvPr/>
            </p:nvSpPr>
            <p:spPr>
              <a:xfrm>
                <a:off x="7059922" y="2139505"/>
                <a:ext cx="99010" cy="155179"/>
              </a:xfrm>
              <a:custGeom>
                <a:avLst/>
                <a:gdLst/>
                <a:ahLst/>
                <a:cxnLst/>
                <a:rect l="l" t="t" r="r" b="b"/>
                <a:pathLst>
                  <a:path w="4521" h="7085" extrusionOk="0">
                    <a:moveTo>
                      <a:pt x="3770" y="1"/>
                    </a:moveTo>
                    <a:cubicBezTo>
                      <a:pt x="3545" y="1"/>
                      <a:pt x="3315" y="147"/>
                      <a:pt x="3173" y="328"/>
                    </a:cubicBezTo>
                    <a:cubicBezTo>
                      <a:pt x="3014" y="556"/>
                      <a:pt x="2945" y="830"/>
                      <a:pt x="2900" y="1081"/>
                    </a:cubicBezTo>
                    <a:cubicBezTo>
                      <a:pt x="2489" y="2816"/>
                      <a:pt x="2352" y="4619"/>
                      <a:pt x="2534" y="6377"/>
                    </a:cubicBezTo>
                    <a:cubicBezTo>
                      <a:pt x="2123" y="5076"/>
                      <a:pt x="1713" y="3775"/>
                      <a:pt x="1325" y="2474"/>
                    </a:cubicBezTo>
                    <a:cubicBezTo>
                      <a:pt x="1210" y="2108"/>
                      <a:pt x="1005" y="1652"/>
                      <a:pt x="617" y="1652"/>
                    </a:cubicBezTo>
                    <a:cubicBezTo>
                      <a:pt x="343" y="1652"/>
                      <a:pt x="115" y="1903"/>
                      <a:pt x="69" y="2177"/>
                    </a:cubicBezTo>
                    <a:cubicBezTo>
                      <a:pt x="1" y="2451"/>
                      <a:pt x="69" y="2725"/>
                      <a:pt x="161" y="2976"/>
                    </a:cubicBezTo>
                    <a:cubicBezTo>
                      <a:pt x="617" y="4482"/>
                      <a:pt x="1370" y="5875"/>
                      <a:pt x="2352" y="7084"/>
                    </a:cubicBezTo>
                    <a:lnTo>
                      <a:pt x="3105" y="6902"/>
                    </a:lnTo>
                    <a:cubicBezTo>
                      <a:pt x="3835" y="5144"/>
                      <a:pt x="4292" y="3250"/>
                      <a:pt x="4474" y="1355"/>
                    </a:cubicBezTo>
                    <a:cubicBezTo>
                      <a:pt x="4497" y="1081"/>
                      <a:pt x="4520" y="807"/>
                      <a:pt x="4429" y="533"/>
                    </a:cubicBezTo>
                    <a:cubicBezTo>
                      <a:pt x="4338" y="282"/>
                      <a:pt x="4132" y="54"/>
                      <a:pt x="3858" y="8"/>
                    </a:cubicBezTo>
                    <a:cubicBezTo>
                      <a:pt x="3829" y="3"/>
                      <a:pt x="3799" y="1"/>
                      <a:pt x="37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6" name="Google Shape;4436;p48"/>
              <p:cNvSpPr/>
              <p:nvPr/>
            </p:nvSpPr>
            <p:spPr>
              <a:xfrm>
                <a:off x="7014434" y="3089025"/>
                <a:ext cx="766829" cy="886898"/>
              </a:xfrm>
              <a:custGeom>
                <a:avLst/>
                <a:gdLst/>
                <a:ahLst/>
                <a:cxnLst/>
                <a:rect l="l" t="t" r="r" b="b"/>
                <a:pathLst>
                  <a:path w="35015" h="40493" extrusionOk="0">
                    <a:moveTo>
                      <a:pt x="7510" y="1"/>
                    </a:moveTo>
                    <a:cubicBezTo>
                      <a:pt x="4908" y="1"/>
                      <a:pt x="2626" y="2032"/>
                      <a:pt x="2443" y="4611"/>
                    </a:cubicBezTo>
                    <a:lnTo>
                      <a:pt x="252" y="34124"/>
                    </a:lnTo>
                    <a:cubicBezTo>
                      <a:pt x="1" y="37594"/>
                      <a:pt x="2329" y="40493"/>
                      <a:pt x="5479" y="40493"/>
                    </a:cubicBezTo>
                    <a:lnTo>
                      <a:pt x="29537" y="40493"/>
                    </a:lnTo>
                    <a:cubicBezTo>
                      <a:pt x="32686" y="40493"/>
                      <a:pt x="35015" y="37594"/>
                      <a:pt x="34764" y="34124"/>
                    </a:cubicBezTo>
                    <a:lnTo>
                      <a:pt x="32572" y="4611"/>
                    </a:lnTo>
                    <a:cubicBezTo>
                      <a:pt x="32390" y="2032"/>
                      <a:pt x="30107" y="1"/>
                      <a:pt x="27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7" name="Google Shape;4437;p48"/>
              <p:cNvSpPr/>
              <p:nvPr/>
            </p:nvSpPr>
            <p:spPr>
              <a:xfrm>
                <a:off x="7035437" y="3113534"/>
                <a:ext cx="724343" cy="837398"/>
              </a:xfrm>
              <a:custGeom>
                <a:avLst/>
                <a:gdLst/>
                <a:ahLst/>
                <a:cxnLst/>
                <a:rect l="l" t="t" r="r" b="b"/>
                <a:pathLst>
                  <a:path w="33075" h="38233" extrusionOk="0">
                    <a:moveTo>
                      <a:pt x="7099" y="0"/>
                    </a:moveTo>
                    <a:cubicBezTo>
                      <a:pt x="4634" y="0"/>
                      <a:pt x="2488" y="1940"/>
                      <a:pt x="2306" y="4360"/>
                    </a:cubicBezTo>
                    <a:lnTo>
                      <a:pt x="251" y="32229"/>
                    </a:lnTo>
                    <a:cubicBezTo>
                      <a:pt x="0" y="35516"/>
                      <a:pt x="2214" y="38232"/>
                      <a:pt x="5182" y="38232"/>
                    </a:cubicBezTo>
                    <a:lnTo>
                      <a:pt x="27916" y="38232"/>
                    </a:lnTo>
                    <a:cubicBezTo>
                      <a:pt x="30883" y="38232"/>
                      <a:pt x="33074" y="35516"/>
                      <a:pt x="32846" y="32229"/>
                    </a:cubicBezTo>
                    <a:lnTo>
                      <a:pt x="30769" y="4360"/>
                    </a:lnTo>
                    <a:cubicBezTo>
                      <a:pt x="30586" y="1940"/>
                      <a:pt x="28441" y="0"/>
                      <a:pt x="259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8" name="Google Shape;4438;p48"/>
              <p:cNvSpPr/>
              <p:nvPr/>
            </p:nvSpPr>
            <p:spPr>
              <a:xfrm>
                <a:off x="7079917" y="3808420"/>
                <a:ext cx="613879" cy="577438"/>
              </a:xfrm>
              <a:custGeom>
                <a:avLst/>
                <a:gdLst/>
                <a:ahLst/>
                <a:cxnLst/>
                <a:rect l="l" t="t" r="r" b="b"/>
                <a:pathLst>
                  <a:path w="28031" h="26364" extrusionOk="0">
                    <a:moveTo>
                      <a:pt x="1" y="0"/>
                    </a:moveTo>
                    <a:cubicBezTo>
                      <a:pt x="1" y="0"/>
                      <a:pt x="229" y="13627"/>
                      <a:pt x="1005" y="25542"/>
                    </a:cubicBezTo>
                    <a:cubicBezTo>
                      <a:pt x="3539" y="25907"/>
                      <a:pt x="7191" y="26295"/>
                      <a:pt x="12052" y="26363"/>
                    </a:cubicBezTo>
                    <a:lnTo>
                      <a:pt x="12486" y="13627"/>
                    </a:lnTo>
                    <a:lnTo>
                      <a:pt x="12486" y="13307"/>
                    </a:lnTo>
                    <a:cubicBezTo>
                      <a:pt x="13164" y="13291"/>
                      <a:pt x="13876" y="13275"/>
                      <a:pt x="14606" y="13275"/>
                    </a:cubicBezTo>
                    <a:cubicBezTo>
                      <a:pt x="14909" y="13275"/>
                      <a:pt x="15214" y="13278"/>
                      <a:pt x="15522" y="13285"/>
                    </a:cubicBezTo>
                    <a:lnTo>
                      <a:pt x="15522" y="13627"/>
                    </a:lnTo>
                    <a:lnTo>
                      <a:pt x="16047" y="26363"/>
                    </a:lnTo>
                    <a:cubicBezTo>
                      <a:pt x="19379" y="26295"/>
                      <a:pt x="22895" y="26021"/>
                      <a:pt x="27003" y="25565"/>
                    </a:cubicBezTo>
                    <a:cubicBezTo>
                      <a:pt x="27779" y="13650"/>
                      <a:pt x="28030" y="0"/>
                      <a:pt x="28030" y="0"/>
                    </a:cubicBezTo>
                    <a:lnTo>
                      <a:pt x="28030" y="0"/>
                    </a:lnTo>
                    <a:lnTo>
                      <a:pt x="22050" y="1210"/>
                    </a:lnTo>
                    <a:lnTo>
                      <a:pt x="5616" y="1141"/>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9" name="Google Shape;4439;p48"/>
              <p:cNvSpPr/>
              <p:nvPr/>
            </p:nvSpPr>
            <p:spPr>
              <a:xfrm>
                <a:off x="7428840" y="4368324"/>
                <a:ext cx="242477" cy="319032"/>
              </a:xfrm>
              <a:custGeom>
                <a:avLst/>
                <a:gdLst/>
                <a:ahLst/>
                <a:cxnLst/>
                <a:rect l="l" t="t" r="r" b="b"/>
                <a:pathLst>
                  <a:path w="11072" h="14566" extrusionOk="0">
                    <a:moveTo>
                      <a:pt x="1" y="1"/>
                    </a:moveTo>
                    <a:lnTo>
                      <a:pt x="229" y="13536"/>
                    </a:lnTo>
                    <a:cubicBezTo>
                      <a:pt x="1705" y="14293"/>
                      <a:pt x="3106" y="14566"/>
                      <a:pt x="4360" y="14566"/>
                    </a:cubicBezTo>
                    <a:cubicBezTo>
                      <a:pt x="7605" y="14566"/>
                      <a:pt x="9861" y="12737"/>
                      <a:pt x="9861" y="12737"/>
                    </a:cubicBezTo>
                    <a:cubicBezTo>
                      <a:pt x="10363" y="9473"/>
                      <a:pt x="10774" y="4885"/>
                      <a:pt x="11071" y="1"/>
                    </a:cubicBezTo>
                    <a:lnTo>
                      <a:pt x="11071" y="1"/>
                    </a:lnTo>
                    <a:cubicBezTo>
                      <a:pt x="9521" y="173"/>
                      <a:pt x="7998" y="231"/>
                      <a:pt x="6538" y="231"/>
                    </a:cubicBezTo>
                    <a:cubicBezTo>
                      <a:pt x="4128" y="231"/>
                      <a:pt x="1892" y="72"/>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0" name="Google Shape;4440;p48"/>
              <p:cNvSpPr/>
              <p:nvPr/>
            </p:nvSpPr>
            <p:spPr>
              <a:xfrm>
                <a:off x="7434350" y="4370250"/>
                <a:ext cx="232484" cy="60501"/>
              </a:xfrm>
              <a:custGeom>
                <a:avLst/>
                <a:gdLst/>
                <a:ahLst/>
                <a:cxnLst/>
                <a:rect l="l" t="t" r="r" b="b"/>
                <a:pathLst>
                  <a:path w="15089" h="4447" extrusionOk="0">
                    <a:moveTo>
                      <a:pt x="12030" y="1"/>
                    </a:moveTo>
                    <a:cubicBezTo>
                      <a:pt x="12007" y="640"/>
                      <a:pt x="12007" y="1256"/>
                      <a:pt x="12030" y="1872"/>
                    </a:cubicBezTo>
                    <a:cubicBezTo>
                      <a:pt x="12075" y="2489"/>
                      <a:pt x="12121" y="3105"/>
                      <a:pt x="12235" y="3698"/>
                    </a:cubicBezTo>
                    <a:cubicBezTo>
                      <a:pt x="11938" y="3744"/>
                      <a:pt x="11619" y="3790"/>
                      <a:pt x="11322" y="3813"/>
                    </a:cubicBezTo>
                    <a:cubicBezTo>
                      <a:pt x="11185" y="3835"/>
                      <a:pt x="11048" y="3835"/>
                      <a:pt x="10934" y="3858"/>
                    </a:cubicBezTo>
                    <a:cubicBezTo>
                      <a:pt x="10957" y="3288"/>
                      <a:pt x="10934" y="2740"/>
                      <a:pt x="10911" y="2169"/>
                    </a:cubicBezTo>
                    <a:cubicBezTo>
                      <a:pt x="10866" y="1553"/>
                      <a:pt x="10797" y="937"/>
                      <a:pt x="10706" y="320"/>
                    </a:cubicBezTo>
                    <a:lnTo>
                      <a:pt x="10523" y="343"/>
                    </a:lnTo>
                    <a:cubicBezTo>
                      <a:pt x="10500" y="959"/>
                      <a:pt x="10500" y="1576"/>
                      <a:pt x="10523" y="2192"/>
                    </a:cubicBezTo>
                    <a:cubicBezTo>
                      <a:pt x="10546" y="2763"/>
                      <a:pt x="10592" y="3333"/>
                      <a:pt x="10706" y="3881"/>
                    </a:cubicBezTo>
                    <a:cubicBezTo>
                      <a:pt x="10272" y="3927"/>
                      <a:pt x="9838" y="3950"/>
                      <a:pt x="9405" y="3995"/>
                    </a:cubicBezTo>
                    <a:cubicBezTo>
                      <a:pt x="9450" y="3402"/>
                      <a:pt x="9428" y="2831"/>
                      <a:pt x="9382" y="2260"/>
                    </a:cubicBezTo>
                    <a:cubicBezTo>
                      <a:pt x="9336" y="1644"/>
                      <a:pt x="9291" y="1028"/>
                      <a:pt x="9177" y="412"/>
                    </a:cubicBezTo>
                    <a:lnTo>
                      <a:pt x="9017" y="412"/>
                    </a:lnTo>
                    <a:cubicBezTo>
                      <a:pt x="8971" y="1051"/>
                      <a:pt x="8994" y="1667"/>
                      <a:pt x="9017" y="2283"/>
                    </a:cubicBezTo>
                    <a:cubicBezTo>
                      <a:pt x="9040" y="2854"/>
                      <a:pt x="9085" y="3425"/>
                      <a:pt x="9199" y="3995"/>
                    </a:cubicBezTo>
                    <a:cubicBezTo>
                      <a:pt x="8720" y="4018"/>
                      <a:pt x="8264" y="4041"/>
                      <a:pt x="7807" y="4064"/>
                    </a:cubicBezTo>
                    <a:cubicBezTo>
                      <a:pt x="7853" y="3493"/>
                      <a:pt x="7830" y="2922"/>
                      <a:pt x="7784" y="2352"/>
                    </a:cubicBezTo>
                    <a:cubicBezTo>
                      <a:pt x="7739" y="1735"/>
                      <a:pt x="7693" y="1119"/>
                      <a:pt x="7579" y="503"/>
                    </a:cubicBezTo>
                    <a:lnTo>
                      <a:pt x="7396" y="503"/>
                    </a:lnTo>
                    <a:cubicBezTo>
                      <a:pt x="7373" y="1142"/>
                      <a:pt x="7396" y="1758"/>
                      <a:pt x="7419" y="2375"/>
                    </a:cubicBezTo>
                    <a:cubicBezTo>
                      <a:pt x="7442" y="2945"/>
                      <a:pt x="7487" y="3493"/>
                      <a:pt x="7579" y="4064"/>
                    </a:cubicBezTo>
                    <a:lnTo>
                      <a:pt x="6118" y="4064"/>
                    </a:lnTo>
                    <a:cubicBezTo>
                      <a:pt x="6164" y="3493"/>
                      <a:pt x="6141" y="2900"/>
                      <a:pt x="6095" y="2329"/>
                    </a:cubicBezTo>
                    <a:cubicBezTo>
                      <a:pt x="6049" y="1713"/>
                      <a:pt x="6004" y="1096"/>
                      <a:pt x="5890" y="480"/>
                    </a:cubicBezTo>
                    <a:lnTo>
                      <a:pt x="5730" y="480"/>
                    </a:lnTo>
                    <a:cubicBezTo>
                      <a:pt x="5684" y="1119"/>
                      <a:pt x="5707" y="1735"/>
                      <a:pt x="5730" y="2352"/>
                    </a:cubicBezTo>
                    <a:cubicBezTo>
                      <a:pt x="5753" y="2922"/>
                      <a:pt x="5798" y="3493"/>
                      <a:pt x="5913" y="4064"/>
                    </a:cubicBezTo>
                    <a:cubicBezTo>
                      <a:pt x="5433" y="4041"/>
                      <a:pt x="4954" y="4041"/>
                      <a:pt x="4475" y="3995"/>
                    </a:cubicBezTo>
                    <a:cubicBezTo>
                      <a:pt x="4520" y="3425"/>
                      <a:pt x="4497" y="2877"/>
                      <a:pt x="4452" y="2306"/>
                    </a:cubicBezTo>
                    <a:cubicBezTo>
                      <a:pt x="4406" y="1690"/>
                      <a:pt x="4360" y="1074"/>
                      <a:pt x="4246" y="457"/>
                    </a:cubicBezTo>
                    <a:lnTo>
                      <a:pt x="4087" y="457"/>
                    </a:lnTo>
                    <a:cubicBezTo>
                      <a:pt x="4041" y="1074"/>
                      <a:pt x="4064" y="1713"/>
                      <a:pt x="4087" y="2329"/>
                    </a:cubicBezTo>
                    <a:cubicBezTo>
                      <a:pt x="4109" y="2877"/>
                      <a:pt x="4155" y="3447"/>
                      <a:pt x="4246" y="3995"/>
                    </a:cubicBezTo>
                    <a:cubicBezTo>
                      <a:pt x="4087" y="3972"/>
                      <a:pt x="3927" y="3972"/>
                      <a:pt x="3790" y="3950"/>
                    </a:cubicBezTo>
                    <a:cubicBezTo>
                      <a:pt x="3470" y="3950"/>
                      <a:pt x="3151" y="3927"/>
                      <a:pt x="2854" y="3881"/>
                    </a:cubicBezTo>
                    <a:cubicBezTo>
                      <a:pt x="2900" y="3288"/>
                      <a:pt x="2877" y="2694"/>
                      <a:pt x="2831" y="2123"/>
                    </a:cubicBezTo>
                    <a:cubicBezTo>
                      <a:pt x="2785" y="1484"/>
                      <a:pt x="2740" y="868"/>
                      <a:pt x="2626" y="252"/>
                    </a:cubicBezTo>
                    <a:lnTo>
                      <a:pt x="2466" y="275"/>
                    </a:lnTo>
                    <a:cubicBezTo>
                      <a:pt x="2420" y="891"/>
                      <a:pt x="2443" y="1507"/>
                      <a:pt x="2466" y="2146"/>
                    </a:cubicBezTo>
                    <a:cubicBezTo>
                      <a:pt x="2489" y="2717"/>
                      <a:pt x="2534" y="3288"/>
                      <a:pt x="2649" y="3858"/>
                    </a:cubicBezTo>
                    <a:cubicBezTo>
                      <a:pt x="1781" y="3790"/>
                      <a:pt x="891" y="3676"/>
                      <a:pt x="24" y="3539"/>
                    </a:cubicBezTo>
                    <a:lnTo>
                      <a:pt x="1" y="3698"/>
                    </a:lnTo>
                    <a:cubicBezTo>
                      <a:pt x="1233" y="4018"/>
                      <a:pt x="2489" y="4201"/>
                      <a:pt x="3744" y="4315"/>
                    </a:cubicBezTo>
                    <a:cubicBezTo>
                      <a:pt x="4692" y="4399"/>
                      <a:pt x="5640" y="4446"/>
                      <a:pt x="6579" y="4446"/>
                    </a:cubicBezTo>
                    <a:cubicBezTo>
                      <a:pt x="6906" y="4446"/>
                      <a:pt x="7232" y="4441"/>
                      <a:pt x="7556" y="4429"/>
                    </a:cubicBezTo>
                    <a:cubicBezTo>
                      <a:pt x="8834" y="4406"/>
                      <a:pt x="10112" y="4315"/>
                      <a:pt x="11368" y="4132"/>
                    </a:cubicBezTo>
                    <a:cubicBezTo>
                      <a:pt x="12623" y="3972"/>
                      <a:pt x="13856" y="3676"/>
                      <a:pt x="15088" y="3379"/>
                    </a:cubicBezTo>
                    <a:lnTo>
                      <a:pt x="15043" y="3196"/>
                    </a:lnTo>
                    <a:cubicBezTo>
                      <a:pt x="14175" y="3379"/>
                      <a:pt x="13308" y="3539"/>
                      <a:pt x="12418" y="3676"/>
                    </a:cubicBezTo>
                    <a:cubicBezTo>
                      <a:pt x="12463" y="3059"/>
                      <a:pt x="12463" y="2466"/>
                      <a:pt x="12418" y="1850"/>
                    </a:cubicBezTo>
                    <a:cubicBezTo>
                      <a:pt x="12372" y="1233"/>
                      <a:pt x="12304" y="617"/>
                      <a:pt x="122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1" name="Google Shape;4441;p48"/>
              <p:cNvSpPr/>
              <p:nvPr/>
            </p:nvSpPr>
            <p:spPr>
              <a:xfrm>
                <a:off x="7101928" y="4367820"/>
                <a:ext cx="244448" cy="319536"/>
              </a:xfrm>
              <a:custGeom>
                <a:avLst/>
                <a:gdLst/>
                <a:ahLst/>
                <a:cxnLst/>
                <a:rect l="l" t="t" r="r" b="b"/>
                <a:pathLst>
                  <a:path w="11162" h="14589" extrusionOk="0">
                    <a:moveTo>
                      <a:pt x="0" y="1"/>
                    </a:moveTo>
                    <a:cubicBezTo>
                      <a:pt x="320" y="4885"/>
                      <a:pt x="730" y="9496"/>
                      <a:pt x="1233" y="12760"/>
                    </a:cubicBezTo>
                    <a:cubicBezTo>
                      <a:pt x="1233" y="12760"/>
                      <a:pt x="3477" y="14589"/>
                      <a:pt x="6716" y="14589"/>
                    </a:cubicBezTo>
                    <a:cubicBezTo>
                      <a:pt x="7967" y="14589"/>
                      <a:pt x="9366" y="14316"/>
                      <a:pt x="10842" y="13559"/>
                    </a:cubicBezTo>
                    <a:lnTo>
                      <a:pt x="11162" y="183"/>
                    </a:lnTo>
                    <a:lnTo>
                      <a:pt x="11162" y="183"/>
                    </a:lnTo>
                    <a:cubicBezTo>
                      <a:pt x="9847" y="291"/>
                      <a:pt x="8227" y="343"/>
                      <a:pt x="6592" y="343"/>
                    </a:cubicBezTo>
                    <a:cubicBezTo>
                      <a:pt x="4081" y="343"/>
                      <a:pt x="1534" y="222"/>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2" name="Google Shape;4442;p48"/>
              <p:cNvSpPr/>
              <p:nvPr/>
            </p:nvSpPr>
            <p:spPr>
              <a:xfrm>
                <a:off x="7102925" y="4370250"/>
                <a:ext cx="242480" cy="60545"/>
              </a:xfrm>
              <a:custGeom>
                <a:avLst/>
                <a:gdLst/>
                <a:ahLst/>
                <a:cxnLst/>
                <a:rect l="l" t="t" r="r" b="b"/>
                <a:pathLst>
                  <a:path w="15089" h="4451" extrusionOk="0">
                    <a:moveTo>
                      <a:pt x="2649" y="1"/>
                    </a:moveTo>
                    <a:cubicBezTo>
                      <a:pt x="2580" y="617"/>
                      <a:pt x="2557" y="1233"/>
                      <a:pt x="2557" y="1850"/>
                    </a:cubicBezTo>
                    <a:cubicBezTo>
                      <a:pt x="2557" y="2443"/>
                      <a:pt x="2557" y="3014"/>
                      <a:pt x="2649" y="3584"/>
                    </a:cubicBezTo>
                    <a:cubicBezTo>
                      <a:pt x="1758" y="3470"/>
                      <a:pt x="891" y="3310"/>
                      <a:pt x="46" y="3105"/>
                    </a:cubicBezTo>
                    <a:lnTo>
                      <a:pt x="1" y="3288"/>
                    </a:lnTo>
                    <a:cubicBezTo>
                      <a:pt x="1211" y="3653"/>
                      <a:pt x="2466" y="3904"/>
                      <a:pt x="3721" y="4109"/>
                    </a:cubicBezTo>
                    <a:cubicBezTo>
                      <a:pt x="4977" y="4269"/>
                      <a:pt x="6232" y="4406"/>
                      <a:pt x="7510" y="4429"/>
                    </a:cubicBezTo>
                    <a:cubicBezTo>
                      <a:pt x="7915" y="4443"/>
                      <a:pt x="8320" y="4451"/>
                      <a:pt x="8724" y="4451"/>
                    </a:cubicBezTo>
                    <a:cubicBezTo>
                      <a:pt x="9596" y="4451"/>
                      <a:pt x="10464" y="4416"/>
                      <a:pt x="11322" y="4338"/>
                    </a:cubicBezTo>
                    <a:cubicBezTo>
                      <a:pt x="12600" y="4269"/>
                      <a:pt x="13856" y="4041"/>
                      <a:pt x="15088" y="3813"/>
                    </a:cubicBezTo>
                    <a:lnTo>
                      <a:pt x="15066" y="3630"/>
                    </a:lnTo>
                    <a:cubicBezTo>
                      <a:pt x="14175" y="3767"/>
                      <a:pt x="13285" y="3881"/>
                      <a:pt x="12418" y="3950"/>
                    </a:cubicBezTo>
                    <a:cubicBezTo>
                      <a:pt x="12486" y="3356"/>
                      <a:pt x="12509" y="2740"/>
                      <a:pt x="12509" y="2123"/>
                    </a:cubicBezTo>
                    <a:cubicBezTo>
                      <a:pt x="12486" y="1507"/>
                      <a:pt x="12463" y="891"/>
                      <a:pt x="12395" y="275"/>
                    </a:cubicBezTo>
                    <a:lnTo>
                      <a:pt x="12235" y="275"/>
                    </a:lnTo>
                    <a:cubicBezTo>
                      <a:pt x="12167" y="891"/>
                      <a:pt x="12144" y="1507"/>
                      <a:pt x="12121" y="2123"/>
                    </a:cubicBezTo>
                    <a:cubicBezTo>
                      <a:pt x="12121" y="2740"/>
                      <a:pt x="12121" y="3356"/>
                      <a:pt x="12212" y="3972"/>
                    </a:cubicBezTo>
                    <a:cubicBezTo>
                      <a:pt x="11916" y="3995"/>
                      <a:pt x="11619" y="4018"/>
                      <a:pt x="11299" y="4041"/>
                    </a:cubicBezTo>
                    <a:lnTo>
                      <a:pt x="10911" y="4041"/>
                    </a:lnTo>
                    <a:cubicBezTo>
                      <a:pt x="10980" y="3493"/>
                      <a:pt x="10980" y="2922"/>
                      <a:pt x="10980" y="2375"/>
                    </a:cubicBezTo>
                    <a:cubicBezTo>
                      <a:pt x="10980" y="1758"/>
                      <a:pt x="10957" y="1142"/>
                      <a:pt x="10888" y="503"/>
                    </a:cubicBezTo>
                    <a:lnTo>
                      <a:pt x="10706" y="503"/>
                    </a:lnTo>
                    <a:cubicBezTo>
                      <a:pt x="10637" y="1142"/>
                      <a:pt x="10615" y="1758"/>
                      <a:pt x="10615" y="2375"/>
                    </a:cubicBezTo>
                    <a:cubicBezTo>
                      <a:pt x="10592" y="2945"/>
                      <a:pt x="10615" y="3493"/>
                      <a:pt x="10683" y="4064"/>
                    </a:cubicBezTo>
                    <a:cubicBezTo>
                      <a:pt x="10249" y="4086"/>
                      <a:pt x="9816" y="4086"/>
                      <a:pt x="9382" y="4086"/>
                    </a:cubicBezTo>
                    <a:cubicBezTo>
                      <a:pt x="9450" y="3516"/>
                      <a:pt x="9473" y="2945"/>
                      <a:pt x="9450" y="2375"/>
                    </a:cubicBezTo>
                    <a:cubicBezTo>
                      <a:pt x="9450" y="1758"/>
                      <a:pt x="9428" y="1142"/>
                      <a:pt x="9359" y="503"/>
                    </a:cubicBezTo>
                    <a:lnTo>
                      <a:pt x="9177" y="503"/>
                    </a:lnTo>
                    <a:cubicBezTo>
                      <a:pt x="9108" y="1142"/>
                      <a:pt x="9085" y="1758"/>
                      <a:pt x="9085" y="2375"/>
                    </a:cubicBezTo>
                    <a:cubicBezTo>
                      <a:pt x="9085" y="2945"/>
                      <a:pt x="9085" y="3516"/>
                      <a:pt x="9154" y="4086"/>
                    </a:cubicBezTo>
                    <a:cubicBezTo>
                      <a:pt x="8697" y="4086"/>
                      <a:pt x="8241" y="4086"/>
                      <a:pt x="7784" y="4064"/>
                    </a:cubicBezTo>
                    <a:cubicBezTo>
                      <a:pt x="7853" y="3516"/>
                      <a:pt x="7853" y="2945"/>
                      <a:pt x="7853" y="2375"/>
                    </a:cubicBezTo>
                    <a:cubicBezTo>
                      <a:pt x="7853" y="1758"/>
                      <a:pt x="7830" y="1142"/>
                      <a:pt x="7761" y="503"/>
                    </a:cubicBezTo>
                    <a:lnTo>
                      <a:pt x="7579" y="503"/>
                    </a:lnTo>
                    <a:cubicBezTo>
                      <a:pt x="7510" y="1142"/>
                      <a:pt x="7488" y="1758"/>
                      <a:pt x="7488" y="2375"/>
                    </a:cubicBezTo>
                    <a:cubicBezTo>
                      <a:pt x="7465" y="2945"/>
                      <a:pt x="7488" y="3493"/>
                      <a:pt x="7556" y="4064"/>
                    </a:cubicBezTo>
                    <a:lnTo>
                      <a:pt x="7533" y="4064"/>
                    </a:lnTo>
                    <a:cubicBezTo>
                      <a:pt x="7054" y="4041"/>
                      <a:pt x="6575" y="4018"/>
                      <a:pt x="6095" y="3972"/>
                    </a:cubicBezTo>
                    <a:cubicBezTo>
                      <a:pt x="6164" y="3402"/>
                      <a:pt x="6186" y="2831"/>
                      <a:pt x="6164" y="2260"/>
                    </a:cubicBezTo>
                    <a:cubicBezTo>
                      <a:pt x="6164" y="1644"/>
                      <a:pt x="6141" y="1005"/>
                      <a:pt x="6072" y="389"/>
                    </a:cubicBezTo>
                    <a:lnTo>
                      <a:pt x="5890" y="389"/>
                    </a:lnTo>
                    <a:cubicBezTo>
                      <a:pt x="5821" y="1005"/>
                      <a:pt x="5798" y="1644"/>
                      <a:pt x="5798" y="2260"/>
                    </a:cubicBezTo>
                    <a:cubicBezTo>
                      <a:pt x="5798" y="2831"/>
                      <a:pt x="5798" y="3402"/>
                      <a:pt x="5890" y="3972"/>
                    </a:cubicBezTo>
                    <a:cubicBezTo>
                      <a:pt x="5410" y="3927"/>
                      <a:pt x="4931" y="3881"/>
                      <a:pt x="4452" y="3835"/>
                    </a:cubicBezTo>
                    <a:cubicBezTo>
                      <a:pt x="4520" y="3265"/>
                      <a:pt x="4543" y="2694"/>
                      <a:pt x="4543" y="2123"/>
                    </a:cubicBezTo>
                    <a:cubicBezTo>
                      <a:pt x="4520" y="1507"/>
                      <a:pt x="4497" y="891"/>
                      <a:pt x="4429" y="275"/>
                    </a:cubicBezTo>
                    <a:lnTo>
                      <a:pt x="4246" y="275"/>
                    </a:lnTo>
                    <a:cubicBezTo>
                      <a:pt x="4201" y="891"/>
                      <a:pt x="4155" y="1507"/>
                      <a:pt x="4155" y="2123"/>
                    </a:cubicBezTo>
                    <a:cubicBezTo>
                      <a:pt x="4155" y="2694"/>
                      <a:pt x="4155" y="3242"/>
                      <a:pt x="4224" y="3813"/>
                    </a:cubicBezTo>
                    <a:cubicBezTo>
                      <a:pt x="4087" y="3790"/>
                      <a:pt x="3927" y="3767"/>
                      <a:pt x="3767" y="3744"/>
                    </a:cubicBezTo>
                    <a:cubicBezTo>
                      <a:pt x="3447" y="3721"/>
                      <a:pt x="3151" y="3676"/>
                      <a:pt x="2831" y="3630"/>
                    </a:cubicBezTo>
                    <a:cubicBezTo>
                      <a:pt x="2922" y="3036"/>
                      <a:pt x="2945" y="2443"/>
                      <a:pt x="2922" y="1850"/>
                    </a:cubicBezTo>
                    <a:cubicBezTo>
                      <a:pt x="2922" y="1233"/>
                      <a:pt x="2900" y="617"/>
                      <a:pt x="28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3" name="Google Shape;4443;p48"/>
              <p:cNvSpPr/>
              <p:nvPr/>
            </p:nvSpPr>
            <p:spPr>
              <a:xfrm>
                <a:off x="6879963" y="3153023"/>
                <a:ext cx="345429" cy="631931"/>
              </a:xfrm>
              <a:custGeom>
                <a:avLst/>
                <a:gdLst/>
                <a:ahLst/>
                <a:cxnLst/>
                <a:rect l="l" t="t" r="r" b="b"/>
                <a:pathLst>
                  <a:path w="15773" h="28852" extrusionOk="0">
                    <a:moveTo>
                      <a:pt x="13582" y="0"/>
                    </a:moveTo>
                    <a:lnTo>
                      <a:pt x="13582" y="0"/>
                    </a:lnTo>
                    <a:cubicBezTo>
                      <a:pt x="12943" y="46"/>
                      <a:pt x="12303" y="92"/>
                      <a:pt x="11642" y="160"/>
                    </a:cubicBezTo>
                    <a:cubicBezTo>
                      <a:pt x="3607" y="1005"/>
                      <a:pt x="2557" y="13558"/>
                      <a:pt x="2557" y="13558"/>
                    </a:cubicBezTo>
                    <a:cubicBezTo>
                      <a:pt x="2557" y="13558"/>
                      <a:pt x="1" y="26523"/>
                      <a:pt x="8081" y="28692"/>
                    </a:cubicBezTo>
                    <a:lnTo>
                      <a:pt x="8081" y="28851"/>
                    </a:lnTo>
                    <a:cubicBezTo>
                      <a:pt x="15773" y="20315"/>
                      <a:pt x="14563" y="6163"/>
                      <a:pt x="135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4" name="Google Shape;4444;p48"/>
              <p:cNvSpPr/>
              <p:nvPr/>
            </p:nvSpPr>
            <p:spPr>
              <a:xfrm>
                <a:off x="7542330" y="3147525"/>
                <a:ext cx="386426" cy="605429"/>
              </a:xfrm>
              <a:custGeom>
                <a:avLst/>
                <a:gdLst/>
                <a:ahLst/>
                <a:cxnLst/>
                <a:rect l="l" t="t" r="r" b="b"/>
                <a:pathLst>
                  <a:path w="17645" h="27642" extrusionOk="0">
                    <a:moveTo>
                      <a:pt x="2465" y="0"/>
                    </a:moveTo>
                    <a:cubicBezTo>
                      <a:pt x="1370" y="5798"/>
                      <a:pt x="0" y="19379"/>
                      <a:pt x="8309" y="27642"/>
                    </a:cubicBezTo>
                    <a:cubicBezTo>
                      <a:pt x="12280" y="26934"/>
                      <a:pt x="17644" y="23008"/>
                      <a:pt x="17644" y="23008"/>
                    </a:cubicBezTo>
                    <a:cubicBezTo>
                      <a:pt x="17644" y="23008"/>
                      <a:pt x="13673" y="297"/>
                      <a:pt x="4177" y="23"/>
                    </a:cubicBezTo>
                    <a:cubicBezTo>
                      <a:pt x="3607" y="23"/>
                      <a:pt x="3013" y="0"/>
                      <a:pt x="24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5" name="Google Shape;4445;p48"/>
              <p:cNvSpPr/>
              <p:nvPr/>
            </p:nvSpPr>
            <p:spPr>
              <a:xfrm>
                <a:off x="7004447" y="3147197"/>
                <a:ext cx="749834" cy="1108157"/>
              </a:xfrm>
              <a:custGeom>
                <a:avLst/>
                <a:gdLst/>
                <a:ahLst/>
                <a:cxnLst/>
                <a:rect l="l" t="t" r="r" b="b"/>
                <a:pathLst>
                  <a:path w="34239" h="50595" extrusionOk="0">
                    <a:moveTo>
                      <a:pt x="24917" y="0"/>
                    </a:moveTo>
                    <a:cubicBezTo>
                      <a:pt x="21236" y="0"/>
                      <a:pt x="18451" y="136"/>
                      <a:pt x="17621" y="175"/>
                    </a:cubicBezTo>
                    <a:cubicBezTo>
                      <a:pt x="17049" y="150"/>
                      <a:pt x="15557" y="82"/>
                      <a:pt x="13535" y="82"/>
                    </a:cubicBezTo>
                    <a:cubicBezTo>
                      <a:pt x="11926" y="82"/>
                      <a:pt x="9981" y="125"/>
                      <a:pt x="7898" y="266"/>
                    </a:cubicBezTo>
                    <a:cubicBezTo>
                      <a:pt x="8879" y="6429"/>
                      <a:pt x="10089" y="20581"/>
                      <a:pt x="2397" y="29117"/>
                    </a:cubicBezTo>
                    <a:lnTo>
                      <a:pt x="0" y="47583"/>
                    </a:lnTo>
                    <a:cubicBezTo>
                      <a:pt x="0" y="47583"/>
                      <a:pt x="2990" y="49980"/>
                      <a:pt x="16571" y="50528"/>
                    </a:cubicBezTo>
                    <a:cubicBezTo>
                      <a:pt x="17705" y="50573"/>
                      <a:pt x="18772" y="50594"/>
                      <a:pt x="19777" y="50594"/>
                    </a:cubicBezTo>
                    <a:cubicBezTo>
                      <a:pt x="30824" y="50594"/>
                      <a:pt x="34238" y="48062"/>
                      <a:pt x="34238" y="48062"/>
                    </a:cubicBezTo>
                    <a:lnTo>
                      <a:pt x="31431" y="27748"/>
                    </a:lnTo>
                    <a:lnTo>
                      <a:pt x="31431" y="27748"/>
                    </a:lnTo>
                    <a:cubicBezTo>
                      <a:pt x="31553" y="27760"/>
                      <a:pt x="31677" y="27766"/>
                      <a:pt x="31802" y="27766"/>
                    </a:cubicBezTo>
                    <a:cubicBezTo>
                      <a:pt x="32146" y="27766"/>
                      <a:pt x="32501" y="27723"/>
                      <a:pt x="32869" y="27657"/>
                    </a:cubicBezTo>
                    <a:cubicBezTo>
                      <a:pt x="24560" y="19394"/>
                      <a:pt x="25930" y="5813"/>
                      <a:pt x="27025" y="15"/>
                    </a:cubicBezTo>
                    <a:cubicBezTo>
                      <a:pt x="26297" y="5"/>
                      <a:pt x="25592" y="0"/>
                      <a:pt x="249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6" name="Google Shape;4446;p48"/>
              <p:cNvSpPr/>
              <p:nvPr/>
            </p:nvSpPr>
            <p:spPr>
              <a:xfrm>
                <a:off x="7242377" y="3152147"/>
                <a:ext cx="281459" cy="131875"/>
              </a:xfrm>
              <a:custGeom>
                <a:avLst/>
                <a:gdLst/>
                <a:ahLst/>
                <a:cxnLst/>
                <a:rect l="l" t="t" r="r" b="b"/>
                <a:pathLst>
                  <a:path w="12852" h="6021" extrusionOk="0">
                    <a:moveTo>
                      <a:pt x="6462" y="1"/>
                    </a:moveTo>
                    <a:cubicBezTo>
                      <a:pt x="4979" y="1"/>
                      <a:pt x="3290" y="54"/>
                      <a:pt x="1485" y="246"/>
                    </a:cubicBezTo>
                    <a:cubicBezTo>
                      <a:pt x="92" y="383"/>
                      <a:pt x="92" y="1067"/>
                      <a:pt x="92" y="1067"/>
                    </a:cubicBezTo>
                    <a:cubicBezTo>
                      <a:pt x="92" y="2505"/>
                      <a:pt x="1" y="6021"/>
                      <a:pt x="2375" y="6021"/>
                    </a:cubicBezTo>
                    <a:lnTo>
                      <a:pt x="10113" y="6021"/>
                    </a:lnTo>
                    <a:cubicBezTo>
                      <a:pt x="12852" y="6021"/>
                      <a:pt x="12258" y="2505"/>
                      <a:pt x="12258" y="839"/>
                    </a:cubicBezTo>
                    <a:cubicBezTo>
                      <a:pt x="12258" y="839"/>
                      <a:pt x="12372" y="86"/>
                      <a:pt x="10911" y="86"/>
                    </a:cubicBezTo>
                    <a:cubicBezTo>
                      <a:pt x="9880" y="86"/>
                      <a:pt x="8336" y="1"/>
                      <a:pt x="6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7" name="Google Shape;4447;p48"/>
              <p:cNvSpPr/>
              <p:nvPr/>
            </p:nvSpPr>
            <p:spPr>
              <a:xfrm>
                <a:off x="7508340" y="3142532"/>
                <a:ext cx="248455" cy="653154"/>
              </a:xfrm>
              <a:custGeom>
                <a:avLst/>
                <a:gdLst/>
                <a:ahLst/>
                <a:cxnLst/>
                <a:rect l="l" t="t" r="r" b="b"/>
                <a:pathLst>
                  <a:path w="11345" h="29821" extrusionOk="0">
                    <a:moveTo>
                      <a:pt x="5249" y="1"/>
                    </a:moveTo>
                    <a:cubicBezTo>
                      <a:pt x="4565" y="1"/>
                      <a:pt x="3995" y="129"/>
                      <a:pt x="3858" y="205"/>
                    </a:cubicBezTo>
                    <a:cubicBezTo>
                      <a:pt x="3447" y="411"/>
                      <a:pt x="3013" y="708"/>
                      <a:pt x="2808" y="1004"/>
                    </a:cubicBezTo>
                    <a:cubicBezTo>
                      <a:pt x="2305" y="1621"/>
                      <a:pt x="1872" y="2282"/>
                      <a:pt x="1529" y="2967"/>
                    </a:cubicBezTo>
                    <a:cubicBezTo>
                      <a:pt x="867" y="4337"/>
                      <a:pt x="479" y="5798"/>
                      <a:pt x="251" y="7213"/>
                    </a:cubicBezTo>
                    <a:cubicBezTo>
                      <a:pt x="46" y="8651"/>
                      <a:pt x="0" y="10066"/>
                      <a:pt x="23" y="11458"/>
                    </a:cubicBezTo>
                    <a:cubicBezTo>
                      <a:pt x="68" y="12143"/>
                      <a:pt x="91" y="12828"/>
                      <a:pt x="160" y="13513"/>
                    </a:cubicBezTo>
                    <a:cubicBezTo>
                      <a:pt x="205" y="13855"/>
                      <a:pt x="251" y="14197"/>
                      <a:pt x="274" y="14540"/>
                    </a:cubicBezTo>
                    <a:lnTo>
                      <a:pt x="479" y="15635"/>
                    </a:lnTo>
                    <a:cubicBezTo>
                      <a:pt x="502" y="15795"/>
                      <a:pt x="548" y="16000"/>
                      <a:pt x="571" y="16160"/>
                    </a:cubicBezTo>
                    <a:lnTo>
                      <a:pt x="730" y="16685"/>
                    </a:lnTo>
                    <a:cubicBezTo>
                      <a:pt x="822" y="17050"/>
                      <a:pt x="913" y="17393"/>
                      <a:pt x="1004" y="17735"/>
                    </a:cubicBezTo>
                    <a:cubicBezTo>
                      <a:pt x="1255" y="18420"/>
                      <a:pt x="1461" y="19105"/>
                      <a:pt x="1758" y="19721"/>
                    </a:cubicBezTo>
                    <a:cubicBezTo>
                      <a:pt x="2283" y="21022"/>
                      <a:pt x="2967" y="22232"/>
                      <a:pt x="3675" y="23396"/>
                    </a:cubicBezTo>
                    <a:cubicBezTo>
                      <a:pt x="4382" y="24537"/>
                      <a:pt x="5181" y="25610"/>
                      <a:pt x="6049" y="26637"/>
                    </a:cubicBezTo>
                    <a:cubicBezTo>
                      <a:pt x="6254" y="26888"/>
                      <a:pt x="6482" y="27139"/>
                      <a:pt x="6711" y="27390"/>
                    </a:cubicBezTo>
                    <a:cubicBezTo>
                      <a:pt x="6916" y="27641"/>
                      <a:pt x="7144" y="27870"/>
                      <a:pt x="7373" y="28098"/>
                    </a:cubicBezTo>
                    <a:cubicBezTo>
                      <a:pt x="7852" y="28577"/>
                      <a:pt x="8308" y="29034"/>
                      <a:pt x="8856" y="29490"/>
                    </a:cubicBezTo>
                    <a:cubicBezTo>
                      <a:pt x="9127" y="29713"/>
                      <a:pt x="9447" y="29820"/>
                      <a:pt x="9765" y="29820"/>
                    </a:cubicBezTo>
                    <a:cubicBezTo>
                      <a:pt x="10199" y="29820"/>
                      <a:pt x="10631" y="29621"/>
                      <a:pt x="10933" y="29239"/>
                    </a:cubicBezTo>
                    <a:cubicBezTo>
                      <a:pt x="11321" y="28714"/>
                      <a:pt x="11344" y="28007"/>
                      <a:pt x="11025" y="27482"/>
                    </a:cubicBezTo>
                    <a:lnTo>
                      <a:pt x="10956" y="27390"/>
                    </a:lnTo>
                    <a:lnTo>
                      <a:pt x="10043" y="25838"/>
                    </a:lnTo>
                    <a:cubicBezTo>
                      <a:pt x="9746" y="25313"/>
                      <a:pt x="9427" y="24811"/>
                      <a:pt x="9130" y="24286"/>
                    </a:cubicBezTo>
                    <a:cubicBezTo>
                      <a:pt x="8537" y="23213"/>
                      <a:pt x="7989" y="22163"/>
                      <a:pt x="7487" y="21091"/>
                    </a:cubicBezTo>
                    <a:cubicBezTo>
                      <a:pt x="6985" y="20018"/>
                      <a:pt x="6505" y="18945"/>
                      <a:pt x="6140" y="17872"/>
                    </a:cubicBezTo>
                    <a:cubicBezTo>
                      <a:pt x="5935" y="17324"/>
                      <a:pt x="5798" y="16777"/>
                      <a:pt x="5615" y="16252"/>
                    </a:cubicBezTo>
                    <a:cubicBezTo>
                      <a:pt x="5547" y="15978"/>
                      <a:pt x="5501" y="15704"/>
                      <a:pt x="5432" y="15430"/>
                    </a:cubicBezTo>
                    <a:lnTo>
                      <a:pt x="5341" y="15042"/>
                    </a:lnTo>
                    <a:cubicBezTo>
                      <a:pt x="5318" y="14905"/>
                      <a:pt x="5295" y="14768"/>
                      <a:pt x="5273" y="14631"/>
                    </a:cubicBezTo>
                    <a:lnTo>
                      <a:pt x="5136" y="13832"/>
                    </a:lnTo>
                    <a:lnTo>
                      <a:pt x="5022" y="12942"/>
                    </a:lnTo>
                    <a:cubicBezTo>
                      <a:pt x="4953" y="12348"/>
                      <a:pt x="4907" y="11755"/>
                      <a:pt x="4862" y="11184"/>
                    </a:cubicBezTo>
                    <a:cubicBezTo>
                      <a:pt x="4771" y="10020"/>
                      <a:pt x="4725" y="8856"/>
                      <a:pt x="4771" y="7738"/>
                    </a:cubicBezTo>
                    <a:cubicBezTo>
                      <a:pt x="4816" y="6619"/>
                      <a:pt x="4930" y="5524"/>
                      <a:pt x="5181" y="4542"/>
                    </a:cubicBezTo>
                    <a:cubicBezTo>
                      <a:pt x="5318" y="4040"/>
                      <a:pt x="5478" y="3561"/>
                      <a:pt x="5661" y="3127"/>
                    </a:cubicBezTo>
                    <a:cubicBezTo>
                      <a:pt x="5843" y="2693"/>
                      <a:pt x="6186" y="2054"/>
                      <a:pt x="6505" y="1826"/>
                    </a:cubicBezTo>
                    <a:cubicBezTo>
                      <a:pt x="6825" y="1575"/>
                      <a:pt x="7920" y="1347"/>
                      <a:pt x="7920" y="1347"/>
                    </a:cubicBezTo>
                    <a:cubicBezTo>
                      <a:pt x="8075" y="1436"/>
                      <a:pt x="8191" y="1474"/>
                      <a:pt x="8267" y="1474"/>
                    </a:cubicBezTo>
                    <a:cubicBezTo>
                      <a:pt x="8639" y="1474"/>
                      <a:pt x="8044" y="550"/>
                      <a:pt x="6300" y="114"/>
                    </a:cubicBezTo>
                    <a:cubicBezTo>
                      <a:pt x="5947" y="32"/>
                      <a:pt x="5584" y="1"/>
                      <a:pt x="52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8" name="Google Shape;4448;p48"/>
              <p:cNvSpPr/>
              <p:nvPr/>
            </p:nvSpPr>
            <p:spPr>
              <a:xfrm>
                <a:off x="7523824" y="3142532"/>
                <a:ext cx="248959" cy="653154"/>
              </a:xfrm>
              <a:custGeom>
                <a:avLst/>
                <a:gdLst/>
                <a:ahLst/>
                <a:cxnLst/>
                <a:rect l="l" t="t" r="r" b="b"/>
                <a:pathLst>
                  <a:path w="11368" h="29821" extrusionOk="0">
                    <a:moveTo>
                      <a:pt x="5256" y="1"/>
                    </a:moveTo>
                    <a:cubicBezTo>
                      <a:pt x="4578" y="1"/>
                      <a:pt x="4019" y="129"/>
                      <a:pt x="3881" y="205"/>
                    </a:cubicBezTo>
                    <a:cubicBezTo>
                      <a:pt x="3470" y="411"/>
                      <a:pt x="3036" y="708"/>
                      <a:pt x="2831" y="1004"/>
                    </a:cubicBezTo>
                    <a:cubicBezTo>
                      <a:pt x="2329" y="1621"/>
                      <a:pt x="1895" y="2282"/>
                      <a:pt x="1553" y="2967"/>
                    </a:cubicBezTo>
                    <a:cubicBezTo>
                      <a:pt x="868" y="4337"/>
                      <a:pt x="503" y="5798"/>
                      <a:pt x="275" y="7213"/>
                    </a:cubicBezTo>
                    <a:cubicBezTo>
                      <a:pt x="69" y="8651"/>
                      <a:pt x="1" y="10066"/>
                      <a:pt x="46" y="11458"/>
                    </a:cubicBezTo>
                    <a:cubicBezTo>
                      <a:pt x="92" y="12143"/>
                      <a:pt x="115" y="12828"/>
                      <a:pt x="183" y="13513"/>
                    </a:cubicBezTo>
                    <a:cubicBezTo>
                      <a:pt x="229" y="13855"/>
                      <a:pt x="252" y="14197"/>
                      <a:pt x="297" y="14540"/>
                    </a:cubicBezTo>
                    <a:lnTo>
                      <a:pt x="503" y="15635"/>
                    </a:lnTo>
                    <a:cubicBezTo>
                      <a:pt x="526" y="15795"/>
                      <a:pt x="571" y="16000"/>
                      <a:pt x="594" y="16160"/>
                    </a:cubicBezTo>
                    <a:lnTo>
                      <a:pt x="731" y="16685"/>
                    </a:lnTo>
                    <a:cubicBezTo>
                      <a:pt x="845" y="17050"/>
                      <a:pt x="936" y="17393"/>
                      <a:pt x="1028" y="17735"/>
                    </a:cubicBezTo>
                    <a:cubicBezTo>
                      <a:pt x="1279" y="18420"/>
                      <a:pt x="1484" y="19105"/>
                      <a:pt x="1781" y="19721"/>
                    </a:cubicBezTo>
                    <a:cubicBezTo>
                      <a:pt x="2306" y="21022"/>
                      <a:pt x="2968" y="22232"/>
                      <a:pt x="3698" y="23396"/>
                    </a:cubicBezTo>
                    <a:cubicBezTo>
                      <a:pt x="4406" y="24537"/>
                      <a:pt x="5205" y="25610"/>
                      <a:pt x="6072" y="26637"/>
                    </a:cubicBezTo>
                    <a:cubicBezTo>
                      <a:pt x="6278" y="26888"/>
                      <a:pt x="6506" y="27139"/>
                      <a:pt x="6711" y="27390"/>
                    </a:cubicBezTo>
                    <a:cubicBezTo>
                      <a:pt x="6940" y="27641"/>
                      <a:pt x="7168" y="27870"/>
                      <a:pt x="7396" y="28098"/>
                    </a:cubicBezTo>
                    <a:cubicBezTo>
                      <a:pt x="7875" y="28577"/>
                      <a:pt x="8332" y="29034"/>
                      <a:pt x="8880" y="29490"/>
                    </a:cubicBezTo>
                    <a:cubicBezTo>
                      <a:pt x="9150" y="29713"/>
                      <a:pt x="9470" y="29820"/>
                      <a:pt x="9787" y="29820"/>
                    </a:cubicBezTo>
                    <a:cubicBezTo>
                      <a:pt x="10218" y="29820"/>
                      <a:pt x="10644" y="29621"/>
                      <a:pt x="10934" y="29239"/>
                    </a:cubicBezTo>
                    <a:cubicBezTo>
                      <a:pt x="11345" y="28714"/>
                      <a:pt x="11368" y="28007"/>
                      <a:pt x="11048" y="27482"/>
                    </a:cubicBezTo>
                    <a:lnTo>
                      <a:pt x="10980" y="27390"/>
                    </a:lnTo>
                    <a:lnTo>
                      <a:pt x="10067" y="25838"/>
                    </a:lnTo>
                    <a:cubicBezTo>
                      <a:pt x="9747" y="25313"/>
                      <a:pt x="9427" y="24811"/>
                      <a:pt x="9154" y="24286"/>
                    </a:cubicBezTo>
                    <a:cubicBezTo>
                      <a:pt x="8560" y="23213"/>
                      <a:pt x="7989" y="22163"/>
                      <a:pt x="7510" y="21091"/>
                    </a:cubicBezTo>
                    <a:cubicBezTo>
                      <a:pt x="7008" y="20018"/>
                      <a:pt x="6529" y="18945"/>
                      <a:pt x="6163" y="17872"/>
                    </a:cubicBezTo>
                    <a:cubicBezTo>
                      <a:pt x="5958" y="17324"/>
                      <a:pt x="5821" y="16777"/>
                      <a:pt x="5638" y="16252"/>
                    </a:cubicBezTo>
                    <a:cubicBezTo>
                      <a:pt x="5570" y="15978"/>
                      <a:pt x="5524" y="15704"/>
                      <a:pt x="5456" y="15430"/>
                    </a:cubicBezTo>
                    <a:lnTo>
                      <a:pt x="5365" y="15042"/>
                    </a:lnTo>
                    <a:cubicBezTo>
                      <a:pt x="5319" y="14905"/>
                      <a:pt x="5319" y="14768"/>
                      <a:pt x="5296" y="14631"/>
                    </a:cubicBezTo>
                    <a:lnTo>
                      <a:pt x="5159" y="13832"/>
                    </a:lnTo>
                    <a:lnTo>
                      <a:pt x="5045" y="12942"/>
                    </a:lnTo>
                    <a:cubicBezTo>
                      <a:pt x="4977" y="12348"/>
                      <a:pt x="4931" y="11755"/>
                      <a:pt x="4862" y="11184"/>
                    </a:cubicBezTo>
                    <a:cubicBezTo>
                      <a:pt x="4794" y="10020"/>
                      <a:pt x="4748" y="8856"/>
                      <a:pt x="4794" y="7738"/>
                    </a:cubicBezTo>
                    <a:cubicBezTo>
                      <a:pt x="4840" y="6619"/>
                      <a:pt x="4954" y="5524"/>
                      <a:pt x="5205" y="4542"/>
                    </a:cubicBezTo>
                    <a:cubicBezTo>
                      <a:pt x="5342" y="4040"/>
                      <a:pt x="5502" y="3561"/>
                      <a:pt x="5684" y="3127"/>
                    </a:cubicBezTo>
                    <a:cubicBezTo>
                      <a:pt x="5867" y="2693"/>
                      <a:pt x="6209" y="2054"/>
                      <a:pt x="6529" y="1826"/>
                    </a:cubicBezTo>
                    <a:cubicBezTo>
                      <a:pt x="6848" y="1575"/>
                      <a:pt x="7944" y="1347"/>
                      <a:pt x="7944" y="1347"/>
                    </a:cubicBezTo>
                    <a:cubicBezTo>
                      <a:pt x="8099" y="1436"/>
                      <a:pt x="8215" y="1474"/>
                      <a:pt x="8290" y="1474"/>
                    </a:cubicBezTo>
                    <a:cubicBezTo>
                      <a:pt x="8661" y="1474"/>
                      <a:pt x="8063" y="550"/>
                      <a:pt x="6300" y="114"/>
                    </a:cubicBezTo>
                    <a:cubicBezTo>
                      <a:pt x="5948" y="32"/>
                      <a:pt x="5587" y="1"/>
                      <a:pt x="52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9" name="Google Shape;4449;p48"/>
              <p:cNvSpPr/>
              <p:nvPr/>
            </p:nvSpPr>
            <p:spPr>
              <a:xfrm>
                <a:off x="7267892" y="2912560"/>
                <a:ext cx="207962" cy="343979"/>
              </a:xfrm>
              <a:custGeom>
                <a:avLst/>
                <a:gdLst/>
                <a:ahLst/>
                <a:cxnLst/>
                <a:rect l="l" t="t" r="r" b="b"/>
                <a:pathLst>
                  <a:path w="9496" h="15705" extrusionOk="0">
                    <a:moveTo>
                      <a:pt x="4611" y="0"/>
                    </a:moveTo>
                    <a:cubicBezTo>
                      <a:pt x="2054" y="0"/>
                      <a:pt x="0" y="2077"/>
                      <a:pt x="0" y="4634"/>
                    </a:cubicBezTo>
                    <a:lnTo>
                      <a:pt x="0" y="12349"/>
                    </a:lnTo>
                    <a:cubicBezTo>
                      <a:pt x="0" y="14905"/>
                      <a:pt x="2054" y="15704"/>
                      <a:pt x="4611" y="15704"/>
                    </a:cubicBezTo>
                    <a:lnTo>
                      <a:pt x="4885" y="15704"/>
                    </a:lnTo>
                    <a:cubicBezTo>
                      <a:pt x="7441" y="15704"/>
                      <a:pt x="9495" y="14905"/>
                      <a:pt x="9495" y="12349"/>
                    </a:cubicBezTo>
                    <a:lnTo>
                      <a:pt x="9495" y="4634"/>
                    </a:lnTo>
                    <a:cubicBezTo>
                      <a:pt x="9495" y="2077"/>
                      <a:pt x="7441" y="0"/>
                      <a:pt x="4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0" name="Google Shape;4450;p48"/>
              <p:cNvSpPr/>
              <p:nvPr/>
            </p:nvSpPr>
            <p:spPr>
              <a:xfrm>
                <a:off x="7267892" y="2912560"/>
                <a:ext cx="207962" cy="235846"/>
              </a:xfrm>
              <a:custGeom>
                <a:avLst/>
                <a:gdLst/>
                <a:ahLst/>
                <a:cxnLst/>
                <a:rect l="l" t="t" r="r" b="b"/>
                <a:pathLst>
                  <a:path w="9496" h="10768" extrusionOk="0">
                    <a:moveTo>
                      <a:pt x="4611" y="0"/>
                    </a:moveTo>
                    <a:cubicBezTo>
                      <a:pt x="2054" y="0"/>
                      <a:pt x="0" y="2077"/>
                      <a:pt x="0" y="4634"/>
                    </a:cubicBezTo>
                    <a:lnTo>
                      <a:pt x="0" y="10546"/>
                    </a:lnTo>
                    <a:cubicBezTo>
                      <a:pt x="792" y="10670"/>
                      <a:pt x="1786" y="10767"/>
                      <a:pt x="2948" y="10767"/>
                    </a:cubicBezTo>
                    <a:cubicBezTo>
                      <a:pt x="4764" y="10767"/>
                      <a:pt x="6989" y="10530"/>
                      <a:pt x="9495" y="9792"/>
                    </a:cubicBezTo>
                    <a:lnTo>
                      <a:pt x="9495" y="4634"/>
                    </a:lnTo>
                    <a:cubicBezTo>
                      <a:pt x="9495" y="2077"/>
                      <a:pt x="7441" y="0"/>
                      <a:pt x="4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48"/>
              <p:cNvSpPr/>
              <p:nvPr/>
            </p:nvSpPr>
            <p:spPr>
              <a:xfrm>
                <a:off x="6770481" y="2684888"/>
                <a:ext cx="277955" cy="257880"/>
              </a:xfrm>
              <a:custGeom>
                <a:avLst/>
                <a:gdLst/>
                <a:ahLst/>
                <a:cxnLst/>
                <a:rect l="l" t="t" r="r" b="b"/>
                <a:pathLst>
                  <a:path w="12692" h="11774" extrusionOk="0">
                    <a:moveTo>
                      <a:pt x="6364" y="1"/>
                    </a:moveTo>
                    <a:cubicBezTo>
                      <a:pt x="3599" y="1"/>
                      <a:pt x="1120" y="1972"/>
                      <a:pt x="594" y="4803"/>
                    </a:cubicBezTo>
                    <a:cubicBezTo>
                      <a:pt x="1" y="7999"/>
                      <a:pt x="2078" y="11057"/>
                      <a:pt x="5251" y="11674"/>
                    </a:cubicBezTo>
                    <a:cubicBezTo>
                      <a:pt x="5612" y="11741"/>
                      <a:pt x="5973" y="11774"/>
                      <a:pt x="6328" y="11774"/>
                    </a:cubicBezTo>
                    <a:cubicBezTo>
                      <a:pt x="9089" y="11774"/>
                      <a:pt x="11550" y="9803"/>
                      <a:pt x="12075" y="6972"/>
                    </a:cubicBezTo>
                    <a:cubicBezTo>
                      <a:pt x="12692" y="3776"/>
                      <a:pt x="10615" y="695"/>
                      <a:pt x="7442" y="101"/>
                    </a:cubicBezTo>
                    <a:cubicBezTo>
                      <a:pt x="7080" y="33"/>
                      <a:pt x="6720" y="1"/>
                      <a:pt x="63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2" name="Google Shape;4452;p48"/>
              <p:cNvSpPr/>
              <p:nvPr/>
            </p:nvSpPr>
            <p:spPr>
              <a:xfrm>
                <a:off x="6803486" y="2771073"/>
                <a:ext cx="213459" cy="169503"/>
              </a:xfrm>
              <a:custGeom>
                <a:avLst/>
                <a:gdLst/>
                <a:ahLst/>
                <a:cxnLst/>
                <a:rect l="l" t="t" r="r" b="b"/>
                <a:pathLst>
                  <a:path w="9747" h="7739" extrusionOk="0">
                    <a:moveTo>
                      <a:pt x="4598" y="1"/>
                    </a:moveTo>
                    <a:cubicBezTo>
                      <a:pt x="2512" y="1"/>
                      <a:pt x="724" y="1217"/>
                      <a:pt x="388" y="3014"/>
                    </a:cubicBezTo>
                    <a:cubicBezTo>
                      <a:pt x="0" y="5114"/>
                      <a:pt x="1689" y="7168"/>
                      <a:pt x="4155" y="7647"/>
                    </a:cubicBezTo>
                    <a:cubicBezTo>
                      <a:pt x="4490" y="7709"/>
                      <a:pt x="4823" y="7738"/>
                      <a:pt x="5149" y="7738"/>
                    </a:cubicBezTo>
                    <a:cubicBezTo>
                      <a:pt x="7236" y="7738"/>
                      <a:pt x="9023" y="6522"/>
                      <a:pt x="9359" y="4726"/>
                    </a:cubicBezTo>
                    <a:cubicBezTo>
                      <a:pt x="9747" y="2626"/>
                      <a:pt x="8058" y="571"/>
                      <a:pt x="5593" y="92"/>
                    </a:cubicBezTo>
                    <a:cubicBezTo>
                      <a:pt x="5257" y="30"/>
                      <a:pt x="4924" y="1"/>
                      <a:pt x="45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3" name="Google Shape;4453;p48"/>
              <p:cNvSpPr/>
              <p:nvPr/>
            </p:nvSpPr>
            <p:spPr>
              <a:xfrm>
                <a:off x="6803486" y="2771073"/>
                <a:ext cx="213459" cy="169503"/>
              </a:xfrm>
              <a:custGeom>
                <a:avLst/>
                <a:gdLst/>
                <a:ahLst/>
                <a:cxnLst/>
                <a:rect l="l" t="t" r="r" b="b"/>
                <a:pathLst>
                  <a:path w="9747" h="7739" extrusionOk="0">
                    <a:moveTo>
                      <a:pt x="4598" y="1"/>
                    </a:moveTo>
                    <a:cubicBezTo>
                      <a:pt x="2512" y="1"/>
                      <a:pt x="724" y="1217"/>
                      <a:pt x="388" y="3014"/>
                    </a:cubicBezTo>
                    <a:cubicBezTo>
                      <a:pt x="0" y="5114"/>
                      <a:pt x="1689" y="7168"/>
                      <a:pt x="4155" y="7647"/>
                    </a:cubicBezTo>
                    <a:cubicBezTo>
                      <a:pt x="4490" y="7709"/>
                      <a:pt x="4823" y="7738"/>
                      <a:pt x="5149" y="7738"/>
                    </a:cubicBezTo>
                    <a:cubicBezTo>
                      <a:pt x="7236" y="7738"/>
                      <a:pt x="9023" y="6522"/>
                      <a:pt x="9359" y="4726"/>
                    </a:cubicBezTo>
                    <a:cubicBezTo>
                      <a:pt x="9747" y="2626"/>
                      <a:pt x="8058" y="571"/>
                      <a:pt x="5593" y="92"/>
                    </a:cubicBezTo>
                    <a:cubicBezTo>
                      <a:pt x="5257" y="30"/>
                      <a:pt x="4924" y="1"/>
                      <a:pt x="45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4" name="Google Shape;4454;p48"/>
              <p:cNvSpPr/>
              <p:nvPr/>
            </p:nvSpPr>
            <p:spPr>
              <a:xfrm>
                <a:off x="6798974" y="2772540"/>
                <a:ext cx="223971" cy="56114"/>
              </a:xfrm>
              <a:custGeom>
                <a:avLst/>
                <a:gdLst/>
                <a:ahLst/>
                <a:cxnLst/>
                <a:rect l="l" t="t" r="r" b="b"/>
                <a:pathLst>
                  <a:path w="10227" h="2562" extrusionOk="0">
                    <a:moveTo>
                      <a:pt x="5029" y="0"/>
                    </a:moveTo>
                    <a:cubicBezTo>
                      <a:pt x="4152" y="0"/>
                      <a:pt x="3279" y="159"/>
                      <a:pt x="2466" y="459"/>
                    </a:cubicBezTo>
                    <a:cubicBezTo>
                      <a:pt x="2032" y="619"/>
                      <a:pt x="1622" y="824"/>
                      <a:pt x="1211" y="1052"/>
                    </a:cubicBezTo>
                    <a:cubicBezTo>
                      <a:pt x="823" y="1280"/>
                      <a:pt x="435" y="1532"/>
                      <a:pt x="92" y="1828"/>
                    </a:cubicBezTo>
                    <a:cubicBezTo>
                      <a:pt x="24" y="1897"/>
                      <a:pt x="1" y="2011"/>
                      <a:pt x="47" y="2079"/>
                    </a:cubicBezTo>
                    <a:cubicBezTo>
                      <a:pt x="92" y="2140"/>
                      <a:pt x="158" y="2171"/>
                      <a:pt x="224" y="2171"/>
                    </a:cubicBezTo>
                    <a:cubicBezTo>
                      <a:pt x="257" y="2171"/>
                      <a:pt x="290" y="2163"/>
                      <a:pt x="320" y="2148"/>
                    </a:cubicBezTo>
                    <a:lnTo>
                      <a:pt x="320" y="2125"/>
                    </a:lnTo>
                    <a:cubicBezTo>
                      <a:pt x="1051" y="1646"/>
                      <a:pt x="1850" y="1280"/>
                      <a:pt x="2649" y="984"/>
                    </a:cubicBezTo>
                    <a:cubicBezTo>
                      <a:pt x="3470" y="710"/>
                      <a:pt x="4338" y="550"/>
                      <a:pt x="5182" y="550"/>
                    </a:cubicBezTo>
                    <a:cubicBezTo>
                      <a:pt x="6050" y="573"/>
                      <a:pt x="6894" y="733"/>
                      <a:pt x="7693" y="1098"/>
                    </a:cubicBezTo>
                    <a:cubicBezTo>
                      <a:pt x="8081" y="1258"/>
                      <a:pt x="8446" y="1509"/>
                      <a:pt x="8834" y="1714"/>
                    </a:cubicBezTo>
                    <a:cubicBezTo>
                      <a:pt x="9017" y="1805"/>
                      <a:pt x="9177" y="1965"/>
                      <a:pt x="9359" y="2102"/>
                    </a:cubicBezTo>
                    <a:lnTo>
                      <a:pt x="9861" y="2513"/>
                    </a:lnTo>
                    <a:lnTo>
                      <a:pt x="9884" y="2513"/>
                    </a:lnTo>
                    <a:cubicBezTo>
                      <a:pt x="9927" y="2545"/>
                      <a:pt x="9974" y="2562"/>
                      <a:pt x="10017" y="2562"/>
                    </a:cubicBezTo>
                    <a:cubicBezTo>
                      <a:pt x="10067" y="2562"/>
                      <a:pt x="10111" y="2539"/>
                      <a:pt x="10135" y="2490"/>
                    </a:cubicBezTo>
                    <a:cubicBezTo>
                      <a:pt x="10227" y="2422"/>
                      <a:pt x="10204" y="2308"/>
                      <a:pt x="10135" y="2239"/>
                    </a:cubicBezTo>
                    <a:lnTo>
                      <a:pt x="9610" y="1783"/>
                    </a:lnTo>
                    <a:cubicBezTo>
                      <a:pt x="9428" y="1646"/>
                      <a:pt x="9268" y="1463"/>
                      <a:pt x="9085" y="1349"/>
                    </a:cubicBezTo>
                    <a:cubicBezTo>
                      <a:pt x="8697" y="1098"/>
                      <a:pt x="8309" y="824"/>
                      <a:pt x="7898" y="641"/>
                    </a:cubicBezTo>
                    <a:cubicBezTo>
                      <a:pt x="7670" y="573"/>
                      <a:pt x="7465" y="436"/>
                      <a:pt x="7259" y="390"/>
                    </a:cubicBezTo>
                    <a:lnTo>
                      <a:pt x="6575" y="185"/>
                    </a:lnTo>
                    <a:cubicBezTo>
                      <a:pt x="6118" y="94"/>
                      <a:pt x="5662" y="2"/>
                      <a:pt x="5205" y="2"/>
                    </a:cubicBezTo>
                    <a:cubicBezTo>
                      <a:pt x="5146" y="1"/>
                      <a:pt x="5088" y="0"/>
                      <a:pt x="50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5" name="Google Shape;4455;p48"/>
              <p:cNvSpPr/>
              <p:nvPr/>
            </p:nvSpPr>
            <p:spPr>
              <a:xfrm>
                <a:off x="6884475" y="2822499"/>
                <a:ext cx="173470" cy="44637"/>
              </a:xfrm>
              <a:custGeom>
                <a:avLst/>
                <a:gdLst/>
                <a:ahLst/>
                <a:cxnLst/>
                <a:rect l="l" t="t" r="r" b="b"/>
                <a:pathLst>
                  <a:path w="7921" h="2038" extrusionOk="0">
                    <a:moveTo>
                      <a:pt x="3835" y="1"/>
                    </a:moveTo>
                    <a:cubicBezTo>
                      <a:pt x="3166" y="1"/>
                      <a:pt x="2501" y="116"/>
                      <a:pt x="1895" y="346"/>
                    </a:cubicBezTo>
                    <a:cubicBezTo>
                      <a:pt x="1210" y="597"/>
                      <a:pt x="571" y="962"/>
                      <a:pt x="46" y="1487"/>
                    </a:cubicBezTo>
                    <a:cubicBezTo>
                      <a:pt x="0" y="1533"/>
                      <a:pt x="0" y="1602"/>
                      <a:pt x="23" y="1647"/>
                    </a:cubicBezTo>
                    <a:cubicBezTo>
                      <a:pt x="53" y="1708"/>
                      <a:pt x="104" y="1739"/>
                      <a:pt x="155" y="1739"/>
                    </a:cubicBezTo>
                    <a:cubicBezTo>
                      <a:pt x="180" y="1739"/>
                      <a:pt x="205" y="1731"/>
                      <a:pt x="228" y="1716"/>
                    </a:cubicBezTo>
                    <a:lnTo>
                      <a:pt x="251" y="1716"/>
                    </a:lnTo>
                    <a:cubicBezTo>
                      <a:pt x="822" y="1373"/>
                      <a:pt x="1438" y="1077"/>
                      <a:pt x="2077" y="871"/>
                    </a:cubicBezTo>
                    <a:cubicBezTo>
                      <a:pt x="2693" y="666"/>
                      <a:pt x="3355" y="529"/>
                      <a:pt x="4017" y="529"/>
                    </a:cubicBezTo>
                    <a:cubicBezTo>
                      <a:pt x="4679" y="552"/>
                      <a:pt x="5341" y="666"/>
                      <a:pt x="5935" y="940"/>
                    </a:cubicBezTo>
                    <a:cubicBezTo>
                      <a:pt x="6254" y="1054"/>
                      <a:pt x="6528" y="1236"/>
                      <a:pt x="6825" y="1396"/>
                    </a:cubicBezTo>
                    <a:cubicBezTo>
                      <a:pt x="7122" y="1579"/>
                      <a:pt x="7373" y="1807"/>
                      <a:pt x="7647" y="1990"/>
                    </a:cubicBezTo>
                    <a:lnTo>
                      <a:pt x="7669" y="2012"/>
                    </a:lnTo>
                    <a:cubicBezTo>
                      <a:pt x="7696" y="2030"/>
                      <a:pt x="7722" y="2037"/>
                      <a:pt x="7747" y="2037"/>
                    </a:cubicBezTo>
                    <a:cubicBezTo>
                      <a:pt x="7787" y="2037"/>
                      <a:pt x="7824" y="2018"/>
                      <a:pt x="7852" y="1990"/>
                    </a:cubicBezTo>
                    <a:cubicBezTo>
                      <a:pt x="7920" y="1921"/>
                      <a:pt x="7920" y="1830"/>
                      <a:pt x="7852" y="1784"/>
                    </a:cubicBezTo>
                    <a:cubicBezTo>
                      <a:pt x="7578" y="1556"/>
                      <a:pt x="7327" y="1282"/>
                      <a:pt x="7053" y="1077"/>
                    </a:cubicBezTo>
                    <a:cubicBezTo>
                      <a:pt x="6756" y="871"/>
                      <a:pt x="6460" y="666"/>
                      <a:pt x="6117" y="529"/>
                    </a:cubicBezTo>
                    <a:cubicBezTo>
                      <a:pt x="5798" y="346"/>
                      <a:pt x="5455" y="255"/>
                      <a:pt x="5113" y="141"/>
                    </a:cubicBezTo>
                    <a:cubicBezTo>
                      <a:pt x="4748" y="72"/>
                      <a:pt x="4383" y="4"/>
                      <a:pt x="4017" y="4"/>
                    </a:cubicBezTo>
                    <a:cubicBezTo>
                      <a:pt x="3956" y="2"/>
                      <a:pt x="3896" y="1"/>
                      <a:pt x="38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6" name="Google Shape;4456;p48"/>
              <p:cNvSpPr/>
              <p:nvPr/>
            </p:nvSpPr>
            <p:spPr>
              <a:xfrm>
                <a:off x="7649293" y="2677770"/>
                <a:ext cx="281459" cy="258121"/>
              </a:xfrm>
              <a:custGeom>
                <a:avLst/>
                <a:gdLst/>
                <a:ahLst/>
                <a:cxnLst/>
                <a:rect l="l" t="t" r="r" b="b"/>
                <a:pathLst>
                  <a:path w="12852" h="11785" extrusionOk="0">
                    <a:moveTo>
                      <a:pt x="6407" y="1"/>
                    </a:moveTo>
                    <a:cubicBezTo>
                      <a:pt x="5973" y="1"/>
                      <a:pt x="5532" y="50"/>
                      <a:pt x="5091" y="152"/>
                    </a:cubicBezTo>
                    <a:cubicBezTo>
                      <a:pt x="1941" y="883"/>
                      <a:pt x="1" y="4055"/>
                      <a:pt x="731" y="7205"/>
                    </a:cubicBezTo>
                    <a:cubicBezTo>
                      <a:pt x="1359" y="9934"/>
                      <a:pt x="3777" y="11785"/>
                      <a:pt x="6445" y="11785"/>
                    </a:cubicBezTo>
                    <a:cubicBezTo>
                      <a:pt x="6880" y="11785"/>
                      <a:pt x="7320" y="11736"/>
                      <a:pt x="7761" y="11633"/>
                    </a:cubicBezTo>
                    <a:cubicBezTo>
                      <a:pt x="10911" y="10903"/>
                      <a:pt x="12851" y="7730"/>
                      <a:pt x="12121" y="4580"/>
                    </a:cubicBezTo>
                    <a:cubicBezTo>
                      <a:pt x="11493" y="1852"/>
                      <a:pt x="9075" y="1"/>
                      <a:pt x="64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48"/>
              <p:cNvSpPr/>
              <p:nvPr/>
            </p:nvSpPr>
            <p:spPr>
              <a:xfrm>
                <a:off x="7682802" y="2763977"/>
                <a:ext cx="215956" cy="170204"/>
              </a:xfrm>
              <a:custGeom>
                <a:avLst/>
                <a:gdLst/>
                <a:ahLst/>
                <a:cxnLst/>
                <a:rect l="l" t="t" r="r" b="b"/>
                <a:pathLst>
                  <a:path w="9861" h="7771" extrusionOk="0">
                    <a:moveTo>
                      <a:pt x="5287" y="1"/>
                    </a:moveTo>
                    <a:cubicBezTo>
                      <a:pt x="4887" y="1"/>
                      <a:pt x="4476" y="47"/>
                      <a:pt x="4063" y="142"/>
                    </a:cubicBezTo>
                    <a:cubicBezTo>
                      <a:pt x="1598" y="713"/>
                      <a:pt x="0" y="2836"/>
                      <a:pt x="479" y="4913"/>
                    </a:cubicBezTo>
                    <a:cubicBezTo>
                      <a:pt x="878" y="6642"/>
                      <a:pt x="2607" y="7770"/>
                      <a:pt x="4583" y="7770"/>
                    </a:cubicBezTo>
                    <a:cubicBezTo>
                      <a:pt x="4981" y="7770"/>
                      <a:pt x="5389" y="7724"/>
                      <a:pt x="5798" y="7629"/>
                    </a:cubicBezTo>
                    <a:cubicBezTo>
                      <a:pt x="8263" y="7058"/>
                      <a:pt x="9861" y="4913"/>
                      <a:pt x="9381" y="2836"/>
                    </a:cubicBezTo>
                    <a:cubicBezTo>
                      <a:pt x="8982" y="1126"/>
                      <a:pt x="7271" y="1"/>
                      <a:pt x="5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48"/>
              <p:cNvSpPr/>
              <p:nvPr/>
            </p:nvSpPr>
            <p:spPr>
              <a:xfrm>
                <a:off x="7677283" y="2765663"/>
                <a:ext cx="222986" cy="60560"/>
              </a:xfrm>
              <a:custGeom>
                <a:avLst/>
                <a:gdLst/>
                <a:ahLst/>
                <a:cxnLst/>
                <a:rect l="l" t="t" r="r" b="b"/>
                <a:pathLst>
                  <a:path w="10182" h="2765" extrusionOk="0">
                    <a:moveTo>
                      <a:pt x="5434" y="0"/>
                    </a:moveTo>
                    <a:cubicBezTo>
                      <a:pt x="5259" y="0"/>
                      <a:pt x="5084" y="7"/>
                      <a:pt x="4908" y="20"/>
                    </a:cubicBezTo>
                    <a:cubicBezTo>
                      <a:pt x="4452" y="20"/>
                      <a:pt x="3995" y="134"/>
                      <a:pt x="3539" y="248"/>
                    </a:cubicBezTo>
                    <a:lnTo>
                      <a:pt x="2877" y="476"/>
                    </a:lnTo>
                    <a:cubicBezTo>
                      <a:pt x="2649" y="545"/>
                      <a:pt x="2466" y="681"/>
                      <a:pt x="2261" y="773"/>
                    </a:cubicBezTo>
                    <a:cubicBezTo>
                      <a:pt x="1827" y="955"/>
                      <a:pt x="1462" y="1252"/>
                      <a:pt x="1097" y="1526"/>
                    </a:cubicBezTo>
                    <a:cubicBezTo>
                      <a:pt x="891" y="1640"/>
                      <a:pt x="754" y="1823"/>
                      <a:pt x="572" y="1960"/>
                    </a:cubicBezTo>
                    <a:lnTo>
                      <a:pt x="69" y="2439"/>
                    </a:lnTo>
                    <a:cubicBezTo>
                      <a:pt x="1" y="2507"/>
                      <a:pt x="1" y="2622"/>
                      <a:pt x="69" y="2713"/>
                    </a:cubicBezTo>
                    <a:cubicBezTo>
                      <a:pt x="104" y="2747"/>
                      <a:pt x="149" y="2764"/>
                      <a:pt x="195" y="2764"/>
                    </a:cubicBezTo>
                    <a:cubicBezTo>
                      <a:pt x="241" y="2764"/>
                      <a:pt x="286" y="2747"/>
                      <a:pt x="321" y="2713"/>
                    </a:cubicBezTo>
                    <a:lnTo>
                      <a:pt x="343" y="2713"/>
                    </a:lnTo>
                    <a:lnTo>
                      <a:pt x="846" y="2279"/>
                    </a:lnTo>
                    <a:cubicBezTo>
                      <a:pt x="1028" y="2142"/>
                      <a:pt x="1165" y="1983"/>
                      <a:pt x="1348" y="1868"/>
                    </a:cubicBezTo>
                    <a:cubicBezTo>
                      <a:pt x="1736" y="1640"/>
                      <a:pt x="2078" y="1366"/>
                      <a:pt x="2466" y="1206"/>
                    </a:cubicBezTo>
                    <a:cubicBezTo>
                      <a:pt x="3242" y="818"/>
                      <a:pt x="4087" y="613"/>
                      <a:pt x="4954" y="567"/>
                    </a:cubicBezTo>
                    <a:cubicBezTo>
                      <a:pt x="5100" y="555"/>
                      <a:pt x="5248" y="550"/>
                      <a:pt x="5395" y="550"/>
                    </a:cubicBezTo>
                    <a:cubicBezTo>
                      <a:pt x="6098" y="550"/>
                      <a:pt x="6808" y="679"/>
                      <a:pt x="7488" y="887"/>
                    </a:cubicBezTo>
                    <a:cubicBezTo>
                      <a:pt x="8309" y="1138"/>
                      <a:pt x="9131" y="1480"/>
                      <a:pt x="9862" y="1937"/>
                    </a:cubicBezTo>
                    <a:lnTo>
                      <a:pt x="9884" y="1937"/>
                    </a:lnTo>
                    <a:cubicBezTo>
                      <a:pt x="9920" y="1964"/>
                      <a:pt x="9960" y="1977"/>
                      <a:pt x="9997" y="1977"/>
                    </a:cubicBezTo>
                    <a:cubicBezTo>
                      <a:pt x="10055" y="1977"/>
                      <a:pt x="10108" y="1947"/>
                      <a:pt x="10135" y="1891"/>
                    </a:cubicBezTo>
                    <a:cubicBezTo>
                      <a:pt x="10181" y="1800"/>
                      <a:pt x="10158" y="1686"/>
                      <a:pt x="10090" y="1640"/>
                    </a:cubicBezTo>
                    <a:cubicBezTo>
                      <a:pt x="9725" y="1343"/>
                      <a:pt x="9337" y="1092"/>
                      <a:pt x="8926" y="887"/>
                    </a:cubicBezTo>
                    <a:cubicBezTo>
                      <a:pt x="8515" y="681"/>
                      <a:pt x="8104" y="499"/>
                      <a:pt x="7647" y="362"/>
                    </a:cubicBezTo>
                    <a:cubicBezTo>
                      <a:pt x="6943" y="121"/>
                      <a:pt x="6193" y="0"/>
                      <a:pt x="54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48"/>
              <p:cNvSpPr/>
              <p:nvPr/>
            </p:nvSpPr>
            <p:spPr>
              <a:xfrm>
                <a:off x="7643796" y="2817812"/>
                <a:ext cx="172988" cy="48470"/>
              </a:xfrm>
              <a:custGeom>
                <a:avLst/>
                <a:gdLst/>
                <a:ahLst/>
                <a:cxnLst/>
                <a:rect l="l" t="t" r="r" b="b"/>
                <a:pathLst>
                  <a:path w="7899" h="2213" extrusionOk="0">
                    <a:moveTo>
                      <a:pt x="4178" y="1"/>
                    </a:moveTo>
                    <a:cubicBezTo>
                      <a:pt x="4056" y="1"/>
                      <a:pt x="3934" y="5"/>
                      <a:pt x="3813" y="12"/>
                    </a:cubicBezTo>
                    <a:cubicBezTo>
                      <a:pt x="3447" y="35"/>
                      <a:pt x="3082" y="126"/>
                      <a:pt x="2740" y="195"/>
                    </a:cubicBezTo>
                    <a:cubicBezTo>
                      <a:pt x="2397" y="332"/>
                      <a:pt x="2032" y="446"/>
                      <a:pt x="1735" y="629"/>
                    </a:cubicBezTo>
                    <a:cubicBezTo>
                      <a:pt x="1393" y="766"/>
                      <a:pt x="1119" y="1017"/>
                      <a:pt x="822" y="1222"/>
                    </a:cubicBezTo>
                    <a:cubicBezTo>
                      <a:pt x="548" y="1450"/>
                      <a:pt x="320" y="1701"/>
                      <a:pt x="69" y="1953"/>
                    </a:cubicBezTo>
                    <a:cubicBezTo>
                      <a:pt x="1" y="2021"/>
                      <a:pt x="1" y="2112"/>
                      <a:pt x="46" y="2158"/>
                    </a:cubicBezTo>
                    <a:cubicBezTo>
                      <a:pt x="84" y="2196"/>
                      <a:pt x="122" y="2213"/>
                      <a:pt x="159" y="2213"/>
                    </a:cubicBezTo>
                    <a:cubicBezTo>
                      <a:pt x="190" y="2213"/>
                      <a:pt x="221" y="2201"/>
                      <a:pt x="252" y="2181"/>
                    </a:cubicBezTo>
                    <a:lnTo>
                      <a:pt x="275" y="2158"/>
                    </a:lnTo>
                    <a:cubicBezTo>
                      <a:pt x="548" y="1953"/>
                      <a:pt x="777" y="1724"/>
                      <a:pt x="1073" y="1542"/>
                    </a:cubicBezTo>
                    <a:cubicBezTo>
                      <a:pt x="1347" y="1359"/>
                      <a:pt x="1621" y="1154"/>
                      <a:pt x="1941" y="1040"/>
                    </a:cubicBezTo>
                    <a:cubicBezTo>
                      <a:pt x="2534" y="743"/>
                      <a:pt x="3196" y="583"/>
                      <a:pt x="3835" y="560"/>
                    </a:cubicBezTo>
                    <a:cubicBezTo>
                      <a:pt x="3934" y="553"/>
                      <a:pt x="4033" y="550"/>
                      <a:pt x="4132" y="550"/>
                    </a:cubicBezTo>
                    <a:cubicBezTo>
                      <a:pt x="4694" y="550"/>
                      <a:pt x="5255" y="656"/>
                      <a:pt x="5798" y="811"/>
                    </a:cubicBezTo>
                    <a:cubicBezTo>
                      <a:pt x="6437" y="994"/>
                      <a:pt x="7054" y="1268"/>
                      <a:pt x="7647" y="1564"/>
                    </a:cubicBezTo>
                    <a:lnTo>
                      <a:pt x="7670" y="1564"/>
                    </a:lnTo>
                    <a:cubicBezTo>
                      <a:pt x="7694" y="1581"/>
                      <a:pt x="7721" y="1588"/>
                      <a:pt x="7748" y="1588"/>
                    </a:cubicBezTo>
                    <a:cubicBezTo>
                      <a:pt x="7797" y="1588"/>
                      <a:pt x="7846" y="1563"/>
                      <a:pt x="7875" y="1519"/>
                    </a:cubicBezTo>
                    <a:cubicBezTo>
                      <a:pt x="7898" y="1450"/>
                      <a:pt x="7875" y="1382"/>
                      <a:pt x="7830" y="1336"/>
                    </a:cubicBezTo>
                    <a:cubicBezTo>
                      <a:pt x="7282" y="834"/>
                      <a:pt x="6643" y="515"/>
                      <a:pt x="5958" y="286"/>
                    </a:cubicBezTo>
                    <a:cubicBezTo>
                      <a:pt x="5387" y="96"/>
                      <a:pt x="4785" y="1"/>
                      <a:pt x="4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48"/>
              <p:cNvSpPr/>
              <p:nvPr/>
            </p:nvSpPr>
            <p:spPr>
              <a:xfrm>
                <a:off x="6923962" y="2244832"/>
                <a:ext cx="866298" cy="859432"/>
              </a:xfrm>
              <a:custGeom>
                <a:avLst/>
                <a:gdLst/>
                <a:ahLst/>
                <a:cxnLst/>
                <a:rect l="l" t="t" r="r" b="b"/>
                <a:pathLst>
                  <a:path w="39557" h="39239" extrusionOk="0">
                    <a:moveTo>
                      <a:pt x="19830" y="1"/>
                    </a:moveTo>
                    <a:cubicBezTo>
                      <a:pt x="10204" y="1"/>
                      <a:pt x="1952" y="7489"/>
                      <a:pt x="1005" y="17454"/>
                    </a:cubicBezTo>
                    <a:cubicBezTo>
                      <a:pt x="0" y="28022"/>
                      <a:pt x="5980" y="37906"/>
                      <a:pt x="18124" y="39115"/>
                    </a:cubicBezTo>
                    <a:cubicBezTo>
                      <a:pt x="18966" y="39199"/>
                      <a:pt x="19781" y="39239"/>
                      <a:pt x="20569" y="39239"/>
                    </a:cubicBezTo>
                    <a:cubicBezTo>
                      <a:pt x="31886" y="39239"/>
                      <a:pt x="37613" y="30895"/>
                      <a:pt x="38552" y="21015"/>
                    </a:cubicBezTo>
                    <a:cubicBezTo>
                      <a:pt x="39556" y="10447"/>
                      <a:pt x="31978" y="1066"/>
                      <a:pt x="21593" y="84"/>
                    </a:cubicBezTo>
                    <a:cubicBezTo>
                      <a:pt x="21001" y="28"/>
                      <a:pt x="20413" y="1"/>
                      <a:pt x="198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48"/>
              <p:cNvSpPr/>
              <p:nvPr/>
            </p:nvSpPr>
            <p:spPr>
              <a:xfrm>
                <a:off x="7431841" y="2810081"/>
                <a:ext cx="252463" cy="202992"/>
              </a:xfrm>
              <a:custGeom>
                <a:avLst/>
                <a:gdLst/>
                <a:ahLst/>
                <a:cxnLst/>
                <a:rect l="l" t="t" r="r" b="b"/>
                <a:pathLst>
                  <a:path w="11528" h="9268" extrusionOk="0">
                    <a:moveTo>
                      <a:pt x="11185" y="3835"/>
                    </a:moveTo>
                    <a:cubicBezTo>
                      <a:pt x="11528" y="6163"/>
                      <a:pt x="9359" y="8400"/>
                      <a:pt x="6369" y="8834"/>
                    </a:cubicBezTo>
                    <a:cubicBezTo>
                      <a:pt x="3379" y="9267"/>
                      <a:pt x="686" y="7738"/>
                      <a:pt x="343" y="5410"/>
                    </a:cubicBezTo>
                    <a:cubicBezTo>
                      <a:pt x="1" y="3104"/>
                      <a:pt x="2146" y="868"/>
                      <a:pt x="5136" y="434"/>
                    </a:cubicBezTo>
                    <a:cubicBezTo>
                      <a:pt x="8127" y="0"/>
                      <a:pt x="10843" y="1507"/>
                      <a:pt x="11185" y="383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48"/>
              <p:cNvSpPr/>
              <p:nvPr/>
            </p:nvSpPr>
            <p:spPr>
              <a:xfrm>
                <a:off x="7049431" y="2817812"/>
                <a:ext cx="252463" cy="187376"/>
              </a:xfrm>
              <a:custGeom>
                <a:avLst/>
                <a:gdLst/>
                <a:ahLst/>
                <a:cxnLst/>
                <a:rect l="l" t="t" r="r" b="b"/>
                <a:pathLst>
                  <a:path w="11528" h="8555" extrusionOk="0">
                    <a:moveTo>
                      <a:pt x="5337" y="0"/>
                    </a:moveTo>
                    <a:cubicBezTo>
                      <a:pt x="2787" y="0"/>
                      <a:pt x="644" y="1429"/>
                      <a:pt x="343" y="3459"/>
                    </a:cubicBezTo>
                    <a:cubicBezTo>
                      <a:pt x="0" y="5787"/>
                      <a:pt x="2146" y="8024"/>
                      <a:pt x="5136" y="8481"/>
                    </a:cubicBezTo>
                    <a:cubicBezTo>
                      <a:pt x="5482" y="8531"/>
                      <a:pt x="5824" y="8555"/>
                      <a:pt x="6158" y="8555"/>
                    </a:cubicBezTo>
                    <a:cubicBezTo>
                      <a:pt x="8718" y="8555"/>
                      <a:pt x="10862" y="7139"/>
                      <a:pt x="11185" y="5080"/>
                    </a:cubicBezTo>
                    <a:cubicBezTo>
                      <a:pt x="11527" y="2774"/>
                      <a:pt x="9382" y="515"/>
                      <a:pt x="6391" y="81"/>
                    </a:cubicBezTo>
                    <a:cubicBezTo>
                      <a:pt x="6035" y="26"/>
                      <a:pt x="5682" y="0"/>
                      <a:pt x="5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48"/>
              <p:cNvSpPr/>
              <p:nvPr/>
            </p:nvSpPr>
            <p:spPr>
              <a:xfrm>
                <a:off x="7054425" y="2774972"/>
                <a:ext cx="42004" cy="11696"/>
              </a:xfrm>
              <a:custGeom>
                <a:avLst/>
                <a:gdLst/>
                <a:ahLst/>
                <a:cxnLst/>
                <a:rect l="l" t="t" r="r" b="b"/>
                <a:pathLst>
                  <a:path w="1918" h="534" extrusionOk="0">
                    <a:moveTo>
                      <a:pt x="155" y="1"/>
                    </a:moveTo>
                    <a:cubicBezTo>
                      <a:pt x="92" y="1"/>
                      <a:pt x="23" y="63"/>
                      <a:pt x="23" y="142"/>
                    </a:cubicBezTo>
                    <a:cubicBezTo>
                      <a:pt x="1" y="234"/>
                      <a:pt x="69" y="325"/>
                      <a:pt x="160" y="325"/>
                    </a:cubicBezTo>
                    <a:lnTo>
                      <a:pt x="1621" y="530"/>
                    </a:lnTo>
                    <a:lnTo>
                      <a:pt x="1644" y="530"/>
                    </a:lnTo>
                    <a:cubicBezTo>
                      <a:pt x="1656" y="532"/>
                      <a:pt x="1668" y="533"/>
                      <a:pt x="1679" y="533"/>
                    </a:cubicBezTo>
                    <a:cubicBezTo>
                      <a:pt x="1800" y="533"/>
                      <a:pt x="1897" y="427"/>
                      <a:pt x="1918" y="302"/>
                    </a:cubicBezTo>
                    <a:cubicBezTo>
                      <a:pt x="1918" y="165"/>
                      <a:pt x="1804" y="51"/>
                      <a:pt x="1667" y="51"/>
                    </a:cubicBezTo>
                    <a:lnTo>
                      <a:pt x="183" y="5"/>
                    </a:lnTo>
                    <a:cubicBezTo>
                      <a:pt x="174" y="2"/>
                      <a:pt x="165" y="1"/>
                      <a:pt x="1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48"/>
              <p:cNvSpPr/>
              <p:nvPr/>
            </p:nvSpPr>
            <p:spPr>
              <a:xfrm>
                <a:off x="7052936" y="2743586"/>
                <a:ext cx="41501" cy="16602"/>
              </a:xfrm>
              <a:custGeom>
                <a:avLst/>
                <a:gdLst/>
                <a:ahLst/>
                <a:cxnLst/>
                <a:rect l="l" t="t" r="r" b="b"/>
                <a:pathLst>
                  <a:path w="1895" h="758" extrusionOk="0">
                    <a:moveTo>
                      <a:pt x="206" y="0"/>
                    </a:moveTo>
                    <a:cubicBezTo>
                      <a:pt x="137" y="0"/>
                      <a:pt x="46" y="46"/>
                      <a:pt x="23" y="115"/>
                    </a:cubicBezTo>
                    <a:cubicBezTo>
                      <a:pt x="0" y="206"/>
                      <a:pt x="46" y="297"/>
                      <a:pt x="137" y="320"/>
                    </a:cubicBezTo>
                    <a:lnTo>
                      <a:pt x="1552" y="754"/>
                    </a:lnTo>
                    <a:lnTo>
                      <a:pt x="1575" y="754"/>
                    </a:lnTo>
                    <a:cubicBezTo>
                      <a:pt x="1589" y="756"/>
                      <a:pt x="1603" y="757"/>
                      <a:pt x="1617" y="757"/>
                    </a:cubicBezTo>
                    <a:cubicBezTo>
                      <a:pt x="1739" y="757"/>
                      <a:pt x="1851" y="671"/>
                      <a:pt x="1872" y="548"/>
                    </a:cubicBezTo>
                    <a:cubicBezTo>
                      <a:pt x="1895" y="434"/>
                      <a:pt x="1803" y="297"/>
                      <a:pt x="1666" y="274"/>
                    </a:cubicBezTo>
                    <a:lnTo>
                      <a:pt x="2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48"/>
              <p:cNvSpPr/>
              <p:nvPr/>
            </p:nvSpPr>
            <p:spPr>
              <a:xfrm>
                <a:off x="7061433" y="2712595"/>
                <a:ext cx="39004" cy="23392"/>
              </a:xfrm>
              <a:custGeom>
                <a:avLst/>
                <a:gdLst/>
                <a:ahLst/>
                <a:cxnLst/>
                <a:rect l="l" t="t" r="r" b="b"/>
                <a:pathLst>
                  <a:path w="1781" h="1068" extrusionOk="0">
                    <a:moveTo>
                      <a:pt x="163" y="0"/>
                    </a:moveTo>
                    <a:cubicBezTo>
                      <a:pt x="107" y="0"/>
                      <a:pt x="61" y="31"/>
                      <a:pt x="46" y="92"/>
                    </a:cubicBezTo>
                    <a:cubicBezTo>
                      <a:pt x="0" y="160"/>
                      <a:pt x="23" y="274"/>
                      <a:pt x="92" y="320"/>
                    </a:cubicBezTo>
                    <a:lnTo>
                      <a:pt x="1393" y="1050"/>
                    </a:lnTo>
                    <a:lnTo>
                      <a:pt x="1415" y="1050"/>
                    </a:lnTo>
                    <a:cubicBezTo>
                      <a:pt x="1445" y="1062"/>
                      <a:pt x="1477" y="1068"/>
                      <a:pt x="1510" y="1068"/>
                    </a:cubicBezTo>
                    <a:cubicBezTo>
                      <a:pt x="1604" y="1068"/>
                      <a:pt x="1701" y="1021"/>
                      <a:pt x="1735" y="936"/>
                    </a:cubicBezTo>
                    <a:cubicBezTo>
                      <a:pt x="1781" y="799"/>
                      <a:pt x="1735" y="662"/>
                      <a:pt x="1598" y="617"/>
                    </a:cubicBezTo>
                    <a:lnTo>
                      <a:pt x="251" y="23"/>
                    </a:lnTo>
                    <a:cubicBezTo>
                      <a:pt x="221" y="8"/>
                      <a:pt x="190" y="0"/>
                      <a:pt x="1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48"/>
              <p:cNvSpPr/>
              <p:nvPr/>
            </p:nvSpPr>
            <p:spPr>
              <a:xfrm>
                <a:off x="7081932" y="2684407"/>
                <a:ext cx="31996" cy="32700"/>
              </a:xfrm>
              <a:custGeom>
                <a:avLst/>
                <a:gdLst/>
                <a:ahLst/>
                <a:cxnLst/>
                <a:rect l="l" t="t" r="r" b="b"/>
                <a:pathLst>
                  <a:path w="1461" h="1493" extrusionOk="0">
                    <a:moveTo>
                      <a:pt x="171" y="0"/>
                    </a:moveTo>
                    <a:cubicBezTo>
                      <a:pt x="135" y="0"/>
                      <a:pt x="99" y="11"/>
                      <a:pt x="69" y="32"/>
                    </a:cubicBezTo>
                    <a:cubicBezTo>
                      <a:pt x="0" y="100"/>
                      <a:pt x="0" y="214"/>
                      <a:pt x="46" y="283"/>
                    </a:cubicBezTo>
                    <a:lnTo>
                      <a:pt x="1004" y="1401"/>
                    </a:lnTo>
                    <a:cubicBezTo>
                      <a:pt x="1027" y="1401"/>
                      <a:pt x="1027" y="1424"/>
                      <a:pt x="1027" y="1424"/>
                    </a:cubicBezTo>
                    <a:cubicBezTo>
                      <a:pt x="1073" y="1470"/>
                      <a:pt x="1136" y="1493"/>
                      <a:pt x="1198" y="1493"/>
                    </a:cubicBezTo>
                    <a:cubicBezTo>
                      <a:pt x="1261" y="1493"/>
                      <a:pt x="1324" y="1470"/>
                      <a:pt x="1370" y="1424"/>
                    </a:cubicBezTo>
                    <a:cubicBezTo>
                      <a:pt x="1461" y="1310"/>
                      <a:pt x="1461" y="1173"/>
                      <a:pt x="1370" y="1059"/>
                    </a:cubicBezTo>
                    <a:lnTo>
                      <a:pt x="297" y="55"/>
                    </a:lnTo>
                    <a:cubicBezTo>
                      <a:pt x="259" y="17"/>
                      <a:pt x="214" y="0"/>
                      <a:pt x="1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48"/>
              <p:cNvSpPr/>
              <p:nvPr/>
            </p:nvSpPr>
            <p:spPr>
              <a:xfrm>
                <a:off x="7109418" y="2664191"/>
                <a:ext cx="26017" cy="37628"/>
              </a:xfrm>
              <a:custGeom>
                <a:avLst/>
                <a:gdLst/>
                <a:ahLst/>
                <a:cxnLst/>
                <a:rect l="l" t="t" r="r" b="b"/>
                <a:pathLst>
                  <a:path w="1188" h="1718" extrusionOk="0">
                    <a:moveTo>
                      <a:pt x="176" y="1"/>
                    </a:moveTo>
                    <a:cubicBezTo>
                      <a:pt x="155" y="1"/>
                      <a:pt x="134" y="6"/>
                      <a:pt x="115" y="19"/>
                    </a:cubicBezTo>
                    <a:cubicBezTo>
                      <a:pt x="23" y="65"/>
                      <a:pt x="0" y="156"/>
                      <a:pt x="23" y="247"/>
                    </a:cubicBezTo>
                    <a:lnTo>
                      <a:pt x="685" y="1571"/>
                    </a:lnTo>
                    <a:cubicBezTo>
                      <a:pt x="685" y="1594"/>
                      <a:pt x="685" y="1594"/>
                      <a:pt x="685" y="1594"/>
                    </a:cubicBezTo>
                    <a:cubicBezTo>
                      <a:pt x="732" y="1672"/>
                      <a:pt x="820" y="1717"/>
                      <a:pt x="908" y="1717"/>
                    </a:cubicBezTo>
                    <a:cubicBezTo>
                      <a:pt x="950" y="1717"/>
                      <a:pt x="991" y="1707"/>
                      <a:pt x="1028" y="1685"/>
                    </a:cubicBezTo>
                    <a:cubicBezTo>
                      <a:pt x="1142" y="1617"/>
                      <a:pt x="1187" y="1457"/>
                      <a:pt x="1096" y="1343"/>
                    </a:cubicBezTo>
                    <a:lnTo>
                      <a:pt x="320" y="87"/>
                    </a:lnTo>
                    <a:cubicBezTo>
                      <a:pt x="287" y="38"/>
                      <a:pt x="230" y="1"/>
                      <a:pt x="1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48"/>
              <p:cNvSpPr/>
              <p:nvPr/>
            </p:nvSpPr>
            <p:spPr>
              <a:xfrm>
                <a:off x="7140911" y="2649473"/>
                <a:ext cx="20520" cy="39512"/>
              </a:xfrm>
              <a:custGeom>
                <a:avLst/>
                <a:gdLst/>
                <a:ahLst/>
                <a:cxnLst/>
                <a:rect l="l" t="t" r="r" b="b"/>
                <a:pathLst>
                  <a:path w="937" h="1804" extrusionOk="0">
                    <a:moveTo>
                      <a:pt x="186" y="0"/>
                    </a:moveTo>
                    <a:cubicBezTo>
                      <a:pt x="170" y="0"/>
                      <a:pt x="154" y="2"/>
                      <a:pt x="137" y="6"/>
                    </a:cubicBezTo>
                    <a:cubicBezTo>
                      <a:pt x="46" y="29"/>
                      <a:pt x="0" y="120"/>
                      <a:pt x="23" y="212"/>
                    </a:cubicBezTo>
                    <a:lnTo>
                      <a:pt x="411" y="1627"/>
                    </a:lnTo>
                    <a:cubicBezTo>
                      <a:pt x="434" y="1650"/>
                      <a:pt x="434" y="1650"/>
                      <a:pt x="434" y="1650"/>
                    </a:cubicBezTo>
                    <a:cubicBezTo>
                      <a:pt x="468" y="1752"/>
                      <a:pt x="554" y="1804"/>
                      <a:pt x="652" y="1804"/>
                    </a:cubicBezTo>
                    <a:cubicBezTo>
                      <a:pt x="685" y="1804"/>
                      <a:pt x="719" y="1798"/>
                      <a:pt x="754" y="1787"/>
                    </a:cubicBezTo>
                    <a:cubicBezTo>
                      <a:pt x="868" y="1741"/>
                      <a:pt x="936" y="1604"/>
                      <a:pt x="891" y="1467"/>
                    </a:cubicBezTo>
                    <a:lnTo>
                      <a:pt x="343" y="98"/>
                    </a:lnTo>
                    <a:cubicBezTo>
                      <a:pt x="324" y="41"/>
                      <a:pt x="259" y="0"/>
                      <a:pt x="1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48"/>
              <p:cNvSpPr/>
              <p:nvPr/>
            </p:nvSpPr>
            <p:spPr>
              <a:xfrm>
                <a:off x="7078428" y="2670192"/>
                <a:ext cx="202465" cy="185799"/>
              </a:xfrm>
              <a:custGeom>
                <a:avLst/>
                <a:gdLst/>
                <a:ahLst/>
                <a:cxnLst/>
                <a:rect l="l" t="t" r="r" b="b"/>
                <a:pathLst>
                  <a:path w="9245" h="8483" extrusionOk="0">
                    <a:moveTo>
                      <a:pt x="4643" y="1"/>
                    </a:moveTo>
                    <a:cubicBezTo>
                      <a:pt x="2730" y="1"/>
                      <a:pt x="996" y="1322"/>
                      <a:pt x="525" y="3283"/>
                    </a:cubicBezTo>
                    <a:cubicBezTo>
                      <a:pt x="0" y="5588"/>
                      <a:pt x="1393" y="7848"/>
                      <a:pt x="3675" y="8373"/>
                    </a:cubicBezTo>
                    <a:cubicBezTo>
                      <a:pt x="3993" y="8447"/>
                      <a:pt x="4311" y="8482"/>
                      <a:pt x="4625" y="8482"/>
                    </a:cubicBezTo>
                    <a:cubicBezTo>
                      <a:pt x="6537" y="8482"/>
                      <a:pt x="8268" y="7161"/>
                      <a:pt x="8720" y="5200"/>
                    </a:cubicBezTo>
                    <a:cubicBezTo>
                      <a:pt x="9245" y="2918"/>
                      <a:pt x="7852" y="635"/>
                      <a:pt x="5592" y="110"/>
                    </a:cubicBezTo>
                    <a:cubicBezTo>
                      <a:pt x="5274" y="36"/>
                      <a:pt x="4956" y="1"/>
                      <a:pt x="4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48"/>
              <p:cNvSpPr/>
              <p:nvPr/>
            </p:nvSpPr>
            <p:spPr>
              <a:xfrm>
                <a:off x="7078428" y="2661103"/>
                <a:ext cx="202465" cy="203978"/>
              </a:xfrm>
              <a:custGeom>
                <a:avLst/>
                <a:gdLst/>
                <a:ahLst/>
                <a:cxnLst/>
                <a:rect l="l" t="t" r="r" b="b"/>
                <a:pathLst>
                  <a:path w="9245" h="9313" fill="none" extrusionOk="0">
                    <a:moveTo>
                      <a:pt x="8720" y="5615"/>
                    </a:moveTo>
                    <a:cubicBezTo>
                      <a:pt x="8195" y="7898"/>
                      <a:pt x="5935" y="9313"/>
                      <a:pt x="3675" y="8788"/>
                    </a:cubicBezTo>
                    <a:cubicBezTo>
                      <a:pt x="1393" y="8263"/>
                      <a:pt x="0" y="6003"/>
                      <a:pt x="525" y="3698"/>
                    </a:cubicBezTo>
                    <a:cubicBezTo>
                      <a:pt x="1073" y="1415"/>
                      <a:pt x="3333" y="0"/>
                      <a:pt x="5592" y="525"/>
                    </a:cubicBezTo>
                    <a:cubicBezTo>
                      <a:pt x="7852" y="1050"/>
                      <a:pt x="9245" y="3333"/>
                      <a:pt x="8720" y="5615"/>
                    </a:cubicBezTo>
                    <a:close/>
                  </a:path>
                </a:pathLst>
              </a:custGeom>
              <a:solidFill>
                <a:schemeClr val="dk2"/>
              </a:solidFill>
              <a:ln w="7425" cap="flat" cmpd="sng">
                <a:solidFill>
                  <a:srgbClr val="000000"/>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48"/>
              <p:cNvSpPr/>
              <p:nvPr/>
            </p:nvSpPr>
            <p:spPr>
              <a:xfrm>
                <a:off x="7079917" y="2678690"/>
                <a:ext cx="201480" cy="184791"/>
              </a:xfrm>
              <a:custGeom>
                <a:avLst/>
                <a:gdLst/>
                <a:ahLst/>
                <a:cxnLst/>
                <a:rect l="l" t="t" r="r" b="b"/>
                <a:pathLst>
                  <a:path w="9200" h="8437" extrusionOk="0">
                    <a:moveTo>
                      <a:pt x="4605" y="1"/>
                    </a:moveTo>
                    <a:cubicBezTo>
                      <a:pt x="2708" y="1"/>
                      <a:pt x="977" y="1319"/>
                      <a:pt x="526" y="3260"/>
                    </a:cubicBezTo>
                    <a:cubicBezTo>
                      <a:pt x="1" y="5543"/>
                      <a:pt x="1393" y="7802"/>
                      <a:pt x="3653" y="8327"/>
                    </a:cubicBezTo>
                    <a:cubicBezTo>
                      <a:pt x="3968" y="8401"/>
                      <a:pt x="4283" y="8437"/>
                      <a:pt x="4594" y="8437"/>
                    </a:cubicBezTo>
                    <a:cubicBezTo>
                      <a:pt x="6491" y="8437"/>
                      <a:pt x="8223" y="7116"/>
                      <a:pt x="8674" y="5155"/>
                    </a:cubicBezTo>
                    <a:cubicBezTo>
                      <a:pt x="9199" y="2895"/>
                      <a:pt x="7807" y="635"/>
                      <a:pt x="5547" y="110"/>
                    </a:cubicBezTo>
                    <a:cubicBezTo>
                      <a:pt x="5232" y="36"/>
                      <a:pt x="4916" y="1"/>
                      <a:pt x="46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48"/>
              <p:cNvSpPr/>
              <p:nvPr/>
            </p:nvSpPr>
            <p:spPr>
              <a:xfrm>
                <a:off x="7115418" y="2711018"/>
                <a:ext cx="130480" cy="120135"/>
              </a:xfrm>
              <a:custGeom>
                <a:avLst/>
                <a:gdLst/>
                <a:ahLst/>
                <a:cxnLst/>
                <a:rect l="l" t="t" r="r" b="b"/>
                <a:pathLst>
                  <a:path w="5958" h="5485" extrusionOk="0">
                    <a:moveTo>
                      <a:pt x="2988" y="0"/>
                    </a:moveTo>
                    <a:cubicBezTo>
                      <a:pt x="1754" y="0"/>
                      <a:pt x="637" y="853"/>
                      <a:pt x="343" y="2127"/>
                    </a:cubicBezTo>
                    <a:cubicBezTo>
                      <a:pt x="0" y="3587"/>
                      <a:pt x="891" y="5071"/>
                      <a:pt x="2351" y="5413"/>
                    </a:cubicBezTo>
                    <a:cubicBezTo>
                      <a:pt x="2555" y="5461"/>
                      <a:pt x="2759" y="5484"/>
                      <a:pt x="2960" y="5484"/>
                    </a:cubicBezTo>
                    <a:cubicBezTo>
                      <a:pt x="4198" y="5484"/>
                      <a:pt x="5321" y="4616"/>
                      <a:pt x="5615" y="3359"/>
                    </a:cubicBezTo>
                    <a:cubicBezTo>
                      <a:pt x="5958" y="1875"/>
                      <a:pt x="5068" y="415"/>
                      <a:pt x="3607" y="72"/>
                    </a:cubicBezTo>
                    <a:cubicBezTo>
                      <a:pt x="3400" y="24"/>
                      <a:pt x="3192" y="0"/>
                      <a:pt x="29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48"/>
              <p:cNvSpPr/>
              <p:nvPr/>
            </p:nvSpPr>
            <p:spPr>
              <a:xfrm>
                <a:off x="7108410" y="2739140"/>
                <a:ext cx="45508" cy="29897"/>
              </a:xfrm>
              <a:custGeom>
                <a:avLst/>
                <a:gdLst/>
                <a:ahLst/>
                <a:cxnLst/>
                <a:rect l="l" t="t" r="r" b="b"/>
                <a:pathLst>
                  <a:path w="2078" h="1365" extrusionOk="0">
                    <a:moveTo>
                      <a:pt x="858" y="1"/>
                    </a:moveTo>
                    <a:cubicBezTo>
                      <a:pt x="467" y="1"/>
                      <a:pt x="141" y="185"/>
                      <a:pt x="69" y="454"/>
                    </a:cubicBezTo>
                    <a:cubicBezTo>
                      <a:pt x="1" y="820"/>
                      <a:pt x="366" y="1208"/>
                      <a:pt x="891" y="1322"/>
                    </a:cubicBezTo>
                    <a:cubicBezTo>
                      <a:pt x="1003" y="1351"/>
                      <a:pt x="1113" y="1365"/>
                      <a:pt x="1218" y="1365"/>
                    </a:cubicBezTo>
                    <a:cubicBezTo>
                      <a:pt x="1603" y="1365"/>
                      <a:pt x="1915" y="1180"/>
                      <a:pt x="1987" y="911"/>
                    </a:cubicBezTo>
                    <a:cubicBezTo>
                      <a:pt x="2078" y="546"/>
                      <a:pt x="1713" y="158"/>
                      <a:pt x="1188" y="44"/>
                    </a:cubicBezTo>
                    <a:cubicBezTo>
                      <a:pt x="1076" y="14"/>
                      <a:pt x="964" y="1"/>
                      <a:pt x="8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48"/>
              <p:cNvSpPr/>
              <p:nvPr/>
            </p:nvSpPr>
            <p:spPr>
              <a:xfrm>
                <a:off x="7642307" y="2765072"/>
                <a:ext cx="42004" cy="12112"/>
              </a:xfrm>
              <a:custGeom>
                <a:avLst/>
                <a:gdLst/>
                <a:ahLst/>
                <a:cxnLst/>
                <a:rect l="l" t="t" r="r" b="b"/>
                <a:pathLst>
                  <a:path w="1918" h="553" extrusionOk="0">
                    <a:moveTo>
                      <a:pt x="1735" y="1"/>
                    </a:moveTo>
                    <a:lnTo>
                      <a:pt x="251" y="69"/>
                    </a:lnTo>
                    <a:lnTo>
                      <a:pt x="228" y="69"/>
                    </a:lnTo>
                    <a:cubicBezTo>
                      <a:pt x="92" y="92"/>
                      <a:pt x="0" y="206"/>
                      <a:pt x="23" y="343"/>
                    </a:cubicBezTo>
                    <a:cubicBezTo>
                      <a:pt x="44" y="466"/>
                      <a:pt x="137" y="552"/>
                      <a:pt x="255" y="552"/>
                    </a:cubicBezTo>
                    <a:cubicBezTo>
                      <a:pt x="269" y="552"/>
                      <a:pt x="283" y="551"/>
                      <a:pt x="297" y="549"/>
                    </a:cubicBezTo>
                    <a:lnTo>
                      <a:pt x="1758" y="343"/>
                    </a:lnTo>
                    <a:cubicBezTo>
                      <a:pt x="1849" y="320"/>
                      <a:pt x="1918" y="252"/>
                      <a:pt x="1918" y="161"/>
                    </a:cubicBezTo>
                    <a:cubicBezTo>
                      <a:pt x="1918" y="69"/>
                      <a:pt x="1826" y="1"/>
                      <a:pt x="1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48"/>
              <p:cNvSpPr/>
              <p:nvPr/>
            </p:nvSpPr>
            <p:spPr>
              <a:xfrm>
                <a:off x="7644300" y="2733993"/>
                <a:ext cx="41501" cy="16427"/>
              </a:xfrm>
              <a:custGeom>
                <a:avLst/>
                <a:gdLst/>
                <a:ahLst/>
                <a:cxnLst/>
                <a:rect l="l" t="t" r="r" b="b"/>
                <a:pathLst>
                  <a:path w="1895" h="750" extrusionOk="0">
                    <a:moveTo>
                      <a:pt x="1725" y="0"/>
                    </a:moveTo>
                    <a:cubicBezTo>
                      <a:pt x="1714" y="0"/>
                      <a:pt x="1702" y="2"/>
                      <a:pt x="1690" y="5"/>
                    </a:cubicBezTo>
                    <a:lnTo>
                      <a:pt x="229" y="279"/>
                    </a:lnTo>
                    <a:lnTo>
                      <a:pt x="206" y="279"/>
                    </a:lnTo>
                    <a:cubicBezTo>
                      <a:pt x="92" y="324"/>
                      <a:pt x="1" y="461"/>
                      <a:pt x="46" y="575"/>
                    </a:cubicBezTo>
                    <a:cubicBezTo>
                      <a:pt x="82" y="684"/>
                      <a:pt x="176" y="749"/>
                      <a:pt x="269" y="749"/>
                    </a:cubicBezTo>
                    <a:cubicBezTo>
                      <a:pt x="294" y="749"/>
                      <a:pt x="319" y="745"/>
                      <a:pt x="343" y="735"/>
                    </a:cubicBezTo>
                    <a:lnTo>
                      <a:pt x="1781" y="324"/>
                    </a:lnTo>
                    <a:cubicBezTo>
                      <a:pt x="1849" y="301"/>
                      <a:pt x="1895" y="233"/>
                      <a:pt x="1895" y="142"/>
                    </a:cubicBezTo>
                    <a:cubicBezTo>
                      <a:pt x="1875" y="62"/>
                      <a:pt x="1804" y="0"/>
                      <a:pt x="17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48"/>
              <p:cNvSpPr/>
              <p:nvPr/>
            </p:nvSpPr>
            <p:spPr>
              <a:xfrm>
                <a:off x="7638299" y="2702914"/>
                <a:ext cx="39508" cy="23392"/>
              </a:xfrm>
              <a:custGeom>
                <a:avLst/>
                <a:gdLst/>
                <a:ahLst/>
                <a:cxnLst/>
                <a:rect l="l" t="t" r="r" b="b"/>
                <a:pathLst>
                  <a:path w="1804" h="1068" extrusionOk="0">
                    <a:moveTo>
                      <a:pt x="1607" y="0"/>
                    </a:moveTo>
                    <a:cubicBezTo>
                      <a:pt x="1588" y="0"/>
                      <a:pt x="1569" y="3"/>
                      <a:pt x="1553" y="9"/>
                    </a:cubicBezTo>
                    <a:lnTo>
                      <a:pt x="183" y="602"/>
                    </a:lnTo>
                    <a:cubicBezTo>
                      <a:pt x="183" y="602"/>
                      <a:pt x="160" y="625"/>
                      <a:pt x="160" y="625"/>
                    </a:cubicBezTo>
                    <a:cubicBezTo>
                      <a:pt x="46" y="693"/>
                      <a:pt x="1" y="830"/>
                      <a:pt x="69" y="944"/>
                    </a:cubicBezTo>
                    <a:cubicBezTo>
                      <a:pt x="116" y="1022"/>
                      <a:pt x="204" y="1068"/>
                      <a:pt x="292" y="1068"/>
                    </a:cubicBezTo>
                    <a:cubicBezTo>
                      <a:pt x="334" y="1068"/>
                      <a:pt x="375" y="1058"/>
                      <a:pt x="411" y="1036"/>
                    </a:cubicBezTo>
                    <a:lnTo>
                      <a:pt x="1690" y="305"/>
                    </a:lnTo>
                    <a:cubicBezTo>
                      <a:pt x="1758" y="282"/>
                      <a:pt x="1804" y="191"/>
                      <a:pt x="1758" y="100"/>
                    </a:cubicBezTo>
                    <a:cubicBezTo>
                      <a:pt x="1741" y="30"/>
                      <a:pt x="1670" y="0"/>
                      <a:pt x="16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48"/>
              <p:cNvSpPr/>
              <p:nvPr/>
            </p:nvSpPr>
            <p:spPr>
              <a:xfrm>
                <a:off x="7624808" y="2674901"/>
                <a:ext cx="32500" cy="32481"/>
              </a:xfrm>
              <a:custGeom>
                <a:avLst/>
                <a:gdLst/>
                <a:ahLst/>
                <a:cxnLst/>
                <a:rect l="l" t="t" r="r" b="b"/>
                <a:pathLst>
                  <a:path w="1484" h="1483" extrusionOk="0">
                    <a:moveTo>
                      <a:pt x="1289" y="0"/>
                    </a:moveTo>
                    <a:cubicBezTo>
                      <a:pt x="1253" y="0"/>
                      <a:pt x="1218" y="12"/>
                      <a:pt x="1187" y="32"/>
                    </a:cubicBezTo>
                    <a:lnTo>
                      <a:pt x="114" y="1059"/>
                    </a:lnTo>
                    <a:cubicBezTo>
                      <a:pt x="92" y="1059"/>
                      <a:pt x="92" y="1082"/>
                      <a:pt x="92" y="1082"/>
                    </a:cubicBezTo>
                    <a:cubicBezTo>
                      <a:pt x="0" y="1173"/>
                      <a:pt x="23" y="1333"/>
                      <a:pt x="114" y="1425"/>
                    </a:cubicBezTo>
                    <a:cubicBezTo>
                      <a:pt x="164" y="1465"/>
                      <a:pt x="219" y="1483"/>
                      <a:pt x="272" y="1483"/>
                    </a:cubicBezTo>
                    <a:cubicBezTo>
                      <a:pt x="340" y="1483"/>
                      <a:pt x="406" y="1453"/>
                      <a:pt x="457" y="1402"/>
                    </a:cubicBezTo>
                    <a:lnTo>
                      <a:pt x="1415" y="260"/>
                    </a:lnTo>
                    <a:cubicBezTo>
                      <a:pt x="1484" y="215"/>
                      <a:pt x="1484" y="101"/>
                      <a:pt x="1415" y="55"/>
                    </a:cubicBezTo>
                    <a:cubicBezTo>
                      <a:pt x="1378" y="17"/>
                      <a:pt x="1333" y="0"/>
                      <a:pt x="12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8" name="Google Shape;4478;p48"/>
              <p:cNvSpPr/>
              <p:nvPr/>
            </p:nvSpPr>
            <p:spPr>
              <a:xfrm>
                <a:off x="7603805" y="2654598"/>
                <a:ext cx="26017" cy="37607"/>
              </a:xfrm>
              <a:custGeom>
                <a:avLst/>
                <a:gdLst/>
                <a:ahLst/>
                <a:cxnLst/>
                <a:rect l="l" t="t" r="r" b="b"/>
                <a:pathLst>
                  <a:path w="1188" h="1717" extrusionOk="0">
                    <a:moveTo>
                      <a:pt x="994" y="1"/>
                    </a:moveTo>
                    <a:cubicBezTo>
                      <a:pt x="936" y="1"/>
                      <a:pt x="876" y="31"/>
                      <a:pt x="845" y="92"/>
                    </a:cubicBezTo>
                    <a:lnTo>
                      <a:pt x="69" y="1347"/>
                    </a:lnTo>
                    <a:cubicBezTo>
                      <a:pt x="69" y="1347"/>
                      <a:pt x="69" y="1347"/>
                      <a:pt x="69" y="1370"/>
                    </a:cubicBezTo>
                    <a:cubicBezTo>
                      <a:pt x="1" y="1484"/>
                      <a:pt x="46" y="1621"/>
                      <a:pt x="160" y="1690"/>
                    </a:cubicBezTo>
                    <a:cubicBezTo>
                      <a:pt x="198" y="1708"/>
                      <a:pt x="236" y="1717"/>
                      <a:pt x="272" y="1717"/>
                    </a:cubicBezTo>
                    <a:cubicBezTo>
                      <a:pt x="368" y="1717"/>
                      <a:pt x="453" y="1658"/>
                      <a:pt x="503" y="1575"/>
                    </a:cubicBezTo>
                    <a:lnTo>
                      <a:pt x="1142" y="252"/>
                    </a:lnTo>
                    <a:cubicBezTo>
                      <a:pt x="1188" y="160"/>
                      <a:pt x="1165" y="69"/>
                      <a:pt x="1073" y="23"/>
                    </a:cubicBezTo>
                    <a:cubicBezTo>
                      <a:pt x="1051" y="8"/>
                      <a:pt x="1023"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9" name="Google Shape;4479;p48"/>
              <p:cNvSpPr/>
              <p:nvPr/>
            </p:nvSpPr>
            <p:spPr>
              <a:xfrm>
                <a:off x="7577809" y="2639705"/>
                <a:ext cx="20017" cy="39731"/>
              </a:xfrm>
              <a:custGeom>
                <a:avLst/>
                <a:gdLst/>
                <a:ahLst/>
                <a:cxnLst/>
                <a:rect l="l" t="t" r="r" b="b"/>
                <a:pathLst>
                  <a:path w="914" h="1814" extrusionOk="0">
                    <a:moveTo>
                      <a:pt x="727" y="1"/>
                    </a:moveTo>
                    <a:cubicBezTo>
                      <a:pt x="663" y="1"/>
                      <a:pt x="605" y="43"/>
                      <a:pt x="571" y="110"/>
                    </a:cubicBezTo>
                    <a:lnTo>
                      <a:pt x="46" y="1479"/>
                    </a:lnTo>
                    <a:cubicBezTo>
                      <a:pt x="46" y="1502"/>
                      <a:pt x="46" y="1502"/>
                      <a:pt x="24" y="1502"/>
                    </a:cubicBezTo>
                    <a:cubicBezTo>
                      <a:pt x="1" y="1639"/>
                      <a:pt x="69" y="1776"/>
                      <a:pt x="206" y="1799"/>
                    </a:cubicBezTo>
                    <a:cubicBezTo>
                      <a:pt x="235" y="1808"/>
                      <a:pt x="262" y="1813"/>
                      <a:pt x="289" y="1813"/>
                    </a:cubicBezTo>
                    <a:cubicBezTo>
                      <a:pt x="388" y="1813"/>
                      <a:pt x="467" y="1748"/>
                      <a:pt x="503" y="1639"/>
                    </a:cubicBezTo>
                    <a:lnTo>
                      <a:pt x="891" y="201"/>
                    </a:lnTo>
                    <a:cubicBezTo>
                      <a:pt x="914" y="133"/>
                      <a:pt x="868" y="41"/>
                      <a:pt x="800" y="19"/>
                    </a:cubicBezTo>
                    <a:cubicBezTo>
                      <a:pt x="775" y="6"/>
                      <a:pt x="751" y="1"/>
                      <a:pt x="7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48"/>
              <p:cNvSpPr/>
              <p:nvPr/>
            </p:nvSpPr>
            <p:spPr>
              <a:xfrm>
                <a:off x="7458844" y="2658080"/>
                <a:ext cx="197976" cy="186149"/>
              </a:xfrm>
              <a:custGeom>
                <a:avLst/>
                <a:gdLst/>
                <a:ahLst/>
                <a:cxnLst/>
                <a:rect l="l" t="t" r="r" b="b"/>
                <a:pathLst>
                  <a:path w="9040" h="8499" extrusionOk="0">
                    <a:moveTo>
                      <a:pt x="4505" y="0"/>
                    </a:moveTo>
                    <a:cubicBezTo>
                      <a:pt x="4299" y="0"/>
                      <a:pt x="4090" y="15"/>
                      <a:pt x="3881" y="47"/>
                    </a:cubicBezTo>
                    <a:cubicBezTo>
                      <a:pt x="1575" y="412"/>
                      <a:pt x="0" y="2581"/>
                      <a:pt x="366" y="4909"/>
                    </a:cubicBezTo>
                    <a:cubicBezTo>
                      <a:pt x="696" y="6993"/>
                      <a:pt x="2481" y="8499"/>
                      <a:pt x="4524" y="8499"/>
                    </a:cubicBezTo>
                    <a:cubicBezTo>
                      <a:pt x="4741" y="8499"/>
                      <a:pt x="4960" y="8482"/>
                      <a:pt x="5182" y="8447"/>
                    </a:cubicBezTo>
                    <a:cubicBezTo>
                      <a:pt x="7464" y="8081"/>
                      <a:pt x="9039" y="5913"/>
                      <a:pt x="8674" y="3608"/>
                    </a:cubicBezTo>
                    <a:cubicBezTo>
                      <a:pt x="8342" y="1493"/>
                      <a:pt x="6542" y="0"/>
                      <a:pt x="45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1" name="Google Shape;4481;p48"/>
              <p:cNvSpPr/>
              <p:nvPr/>
            </p:nvSpPr>
            <p:spPr>
              <a:xfrm>
                <a:off x="7458844" y="2651597"/>
                <a:ext cx="197976" cy="199488"/>
              </a:xfrm>
              <a:custGeom>
                <a:avLst/>
                <a:gdLst/>
                <a:ahLst/>
                <a:cxnLst/>
                <a:rect l="l" t="t" r="r" b="b"/>
                <a:pathLst>
                  <a:path w="9040" h="9108" fill="none" extrusionOk="0">
                    <a:moveTo>
                      <a:pt x="366" y="5205"/>
                    </a:moveTo>
                    <a:cubicBezTo>
                      <a:pt x="731" y="7510"/>
                      <a:pt x="2876" y="9108"/>
                      <a:pt x="5182" y="8743"/>
                    </a:cubicBezTo>
                    <a:cubicBezTo>
                      <a:pt x="7464" y="8377"/>
                      <a:pt x="9039" y="6209"/>
                      <a:pt x="8674" y="3904"/>
                    </a:cubicBezTo>
                    <a:cubicBezTo>
                      <a:pt x="8309" y="1576"/>
                      <a:pt x="6163" y="1"/>
                      <a:pt x="3881" y="343"/>
                    </a:cubicBezTo>
                    <a:cubicBezTo>
                      <a:pt x="1575" y="708"/>
                      <a:pt x="0" y="2877"/>
                      <a:pt x="366" y="5205"/>
                    </a:cubicBezTo>
                    <a:close/>
                  </a:path>
                </a:pathLst>
              </a:custGeom>
              <a:solidFill>
                <a:schemeClr val="dk2"/>
              </a:solidFill>
              <a:ln w="7425" cap="flat" cmpd="sng">
                <a:solidFill>
                  <a:srgbClr val="000000"/>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2" name="Google Shape;4482;p48"/>
              <p:cNvSpPr/>
              <p:nvPr/>
            </p:nvSpPr>
            <p:spPr>
              <a:xfrm>
                <a:off x="7458341" y="2666447"/>
                <a:ext cx="196465" cy="184791"/>
              </a:xfrm>
              <a:custGeom>
                <a:avLst/>
                <a:gdLst/>
                <a:ahLst/>
                <a:cxnLst/>
                <a:rect l="l" t="t" r="r" b="b"/>
                <a:pathLst>
                  <a:path w="8971" h="8437" extrusionOk="0">
                    <a:moveTo>
                      <a:pt x="4494" y="0"/>
                    </a:moveTo>
                    <a:cubicBezTo>
                      <a:pt x="4277" y="0"/>
                      <a:pt x="4057" y="18"/>
                      <a:pt x="3835" y="53"/>
                    </a:cubicBezTo>
                    <a:cubicBezTo>
                      <a:pt x="1553" y="395"/>
                      <a:pt x="0" y="2564"/>
                      <a:pt x="343" y="4869"/>
                    </a:cubicBezTo>
                    <a:cubicBezTo>
                      <a:pt x="673" y="6951"/>
                      <a:pt x="2454" y="8437"/>
                      <a:pt x="4477" y="8437"/>
                    </a:cubicBezTo>
                    <a:cubicBezTo>
                      <a:pt x="4694" y="8437"/>
                      <a:pt x="4915" y="8420"/>
                      <a:pt x="5136" y="8384"/>
                    </a:cubicBezTo>
                    <a:cubicBezTo>
                      <a:pt x="7419" y="8019"/>
                      <a:pt x="8971" y="5873"/>
                      <a:pt x="8606" y="3568"/>
                    </a:cubicBezTo>
                    <a:cubicBezTo>
                      <a:pt x="8276" y="1486"/>
                      <a:pt x="6513" y="0"/>
                      <a:pt x="44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3" name="Google Shape;4483;p48"/>
              <p:cNvSpPr/>
              <p:nvPr/>
            </p:nvSpPr>
            <p:spPr>
              <a:xfrm>
                <a:off x="7492834" y="2698906"/>
                <a:ext cx="127480" cy="119894"/>
              </a:xfrm>
              <a:custGeom>
                <a:avLst/>
                <a:gdLst/>
                <a:ahLst/>
                <a:cxnLst/>
                <a:rect l="l" t="t" r="r" b="b"/>
                <a:pathLst>
                  <a:path w="5821" h="5474" extrusionOk="0">
                    <a:moveTo>
                      <a:pt x="2902" y="0"/>
                    </a:moveTo>
                    <a:cubicBezTo>
                      <a:pt x="2766" y="0"/>
                      <a:pt x="2627" y="10"/>
                      <a:pt x="2488" y="32"/>
                    </a:cubicBezTo>
                    <a:cubicBezTo>
                      <a:pt x="1005" y="260"/>
                      <a:pt x="0" y="1652"/>
                      <a:pt x="229" y="3159"/>
                    </a:cubicBezTo>
                    <a:cubicBezTo>
                      <a:pt x="436" y="4503"/>
                      <a:pt x="1599" y="5473"/>
                      <a:pt x="2919" y="5473"/>
                    </a:cubicBezTo>
                    <a:cubicBezTo>
                      <a:pt x="3056" y="5473"/>
                      <a:pt x="3194" y="5463"/>
                      <a:pt x="3333" y="5441"/>
                    </a:cubicBezTo>
                    <a:cubicBezTo>
                      <a:pt x="4817" y="5213"/>
                      <a:pt x="5821" y="3821"/>
                      <a:pt x="5593" y="2314"/>
                    </a:cubicBezTo>
                    <a:cubicBezTo>
                      <a:pt x="5386" y="970"/>
                      <a:pt x="4223" y="0"/>
                      <a:pt x="29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4" name="Google Shape;4484;p48"/>
              <p:cNvSpPr/>
              <p:nvPr/>
            </p:nvSpPr>
            <p:spPr>
              <a:xfrm>
                <a:off x="7584817" y="2731146"/>
                <a:ext cx="45004" cy="29240"/>
              </a:xfrm>
              <a:custGeom>
                <a:avLst/>
                <a:gdLst/>
                <a:ahLst/>
                <a:cxnLst/>
                <a:rect l="l" t="t" r="r" b="b"/>
                <a:pathLst>
                  <a:path w="2055" h="1335" extrusionOk="0">
                    <a:moveTo>
                      <a:pt x="1153" y="0"/>
                    </a:moveTo>
                    <a:cubicBezTo>
                      <a:pt x="1075" y="0"/>
                      <a:pt x="995" y="7"/>
                      <a:pt x="913" y="21"/>
                    </a:cubicBezTo>
                    <a:cubicBezTo>
                      <a:pt x="388" y="89"/>
                      <a:pt x="0" y="454"/>
                      <a:pt x="46" y="819"/>
                    </a:cubicBezTo>
                    <a:cubicBezTo>
                      <a:pt x="106" y="1138"/>
                      <a:pt x="477" y="1335"/>
                      <a:pt x="919" y="1335"/>
                    </a:cubicBezTo>
                    <a:cubicBezTo>
                      <a:pt x="985" y="1335"/>
                      <a:pt x="1051" y="1330"/>
                      <a:pt x="1119" y="1322"/>
                    </a:cubicBezTo>
                    <a:cubicBezTo>
                      <a:pt x="1667" y="1230"/>
                      <a:pt x="2055" y="865"/>
                      <a:pt x="1986" y="523"/>
                    </a:cubicBezTo>
                    <a:cubicBezTo>
                      <a:pt x="1947" y="212"/>
                      <a:pt x="1595" y="0"/>
                      <a:pt x="115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5" name="Google Shape;4485;p48"/>
              <p:cNvSpPr/>
              <p:nvPr/>
            </p:nvSpPr>
            <p:spPr>
              <a:xfrm>
                <a:off x="7308364" y="2886344"/>
                <a:ext cx="108996" cy="37103"/>
              </a:xfrm>
              <a:custGeom>
                <a:avLst/>
                <a:gdLst/>
                <a:ahLst/>
                <a:cxnLst/>
                <a:rect l="l" t="t" r="r" b="b"/>
                <a:pathLst>
                  <a:path w="4977" h="1694" extrusionOk="0">
                    <a:moveTo>
                      <a:pt x="99" y="1"/>
                    </a:moveTo>
                    <a:cubicBezTo>
                      <a:pt x="87" y="1"/>
                      <a:pt x="76" y="4"/>
                      <a:pt x="69" y="10"/>
                    </a:cubicBezTo>
                    <a:cubicBezTo>
                      <a:pt x="24" y="56"/>
                      <a:pt x="1" y="102"/>
                      <a:pt x="47" y="147"/>
                    </a:cubicBezTo>
                    <a:cubicBezTo>
                      <a:pt x="298" y="535"/>
                      <a:pt x="640" y="832"/>
                      <a:pt x="1028" y="1083"/>
                    </a:cubicBezTo>
                    <a:cubicBezTo>
                      <a:pt x="1393" y="1334"/>
                      <a:pt x="1827" y="1517"/>
                      <a:pt x="2283" y="1608"/>
                    </a:cubicBezTo>
                    <a:cubicBezTo>
                      <a:pt x="2546" y="1663"/>
                      <a:pt x="2825" y="1694"/>
                      <a:pt x="3101" y="1694"/>
                    </a:cubicBezTo>
                    <a:cubicBezTo>
                      <a:pt x="3281" y="1694"/>
                      <a:pt x="3459" y="1681"/>
                      <a:pt x="3630" y="1654"/>
                    </a:cubicBezTo>
                    <a:cubicBezTo>
                      <a:pt x="4087" y="1585"/>
                      <a:pt x="4520" y="1403"/>
                      <a:pt x="4908" y="1220"/>
                    </a:cubicBezTo>
                    <a:cubicBezTo>
                      <a:pt x="4954" y="1197"/>
                      <a:pt x="4977" y="1129"/>
                      <a:pt x="4954" y="1083"/>
                    </a:cubicBezTo>
                    <a:cubicBezTo>
                      <a:pt x="4937" y="1050"/>
                      <a:pt x="4908" y="1029"/>
                      <a:pt x="4876" y="1029"/>
                    </a:cubicBezTo>
                    <a:cubicBezTo>
                      <a:pt x="4864" y="1029"/>
                      <a:pt x="4852" y="1031"/>
                      <a:pt x="4840" y="1038"/>
                    </a:cubicBezTo>
                    <a:lnTo>
                      <a:pt x="4817" y="1038"/>
                    </a:lnTo>
                    <a:cubicBezTo>
                      <a:pt x="4429" y="1175"/>
                      <a:pt x="4018" y="1289"/>
                      <a:pt x="3584" y="1334"/>
                    </a:cubicBezTo>
                    <a:cubicBezTo>
                      <a:pt x="3474" y="1347"/>
                      <a:pt x="3364" y="1352"/>
                      <a:pt x="3254" y="1352"/>
                    </a:cubicBezTo>
                    <a:cubicBezTo>
                      <a:pt x="2953" y="1352"/>
                      <a:pt x="2653" y="1310"/>
                      <a:pt x="2352" y="1243"/>
                    </a:cubicBezTo>
                    <a:cubicBezTo>
                      <a:pt x="1553" y="1060"/>
                      <a:pt x="800" y="604"/>
                      <a:pt x="184" y="33"/>
                    </a:cubicBezTo>
                    <a:cubicBezTo>
                      <a:pt x="167" y="17"/>
                      <a:pt x="128" y="1"/>
                      <a:pt x="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48"/>
              <p:cNvSpPr/>
              <p:nvPr/>
            </p:nvSpPr>
            <p:spPr>
              <a:xfrm>
                <a:off x="7331360" y="2923183"/>
                <a:ext cx="57509" cy="17566"/>
              </a:xfrm>
              <a:custGeom>
                <a:avLst/>
                <a:gdLst/>
                <a:ahLst/>
                <a:cxnLst/>
                <a:rect l="l" t="t" r="r" b="b"/>
                <a:pathLst>
                  <a:path w="2626" h="802" extrusionOk="0">
                    <a:moveTo>
                      <a:pt x="58" y="0"/>
                    </a:moveTo>
                    <a:cubicBezTo>
                      <a:pt x="47" y="0"/>
                      <a:pt x="35" y="6"/>
                      <a:pt x="24" y="17"/>
                    </a:cubicBezTo>
                    <a:cubicBezTo>
                      <a:pt x="1" y="40"/>
                      <a:pt x="1" y="63"/>
                      <a:pt x="24" y="86"/>
                    </a:cubicBezTo>
                    <a:cubicBezTo>
                      <a:pt x="320" y="428"/>
                      <a:pt x="777" y="657"/>
                      <a:pt x="1211" y="748"/>
                    </a:cubicBezTo>
                    <a:cubicBezTo>
                      <a:pt x="1386" y="783"/>
                      <a:pt x="1566" y="801"/>
                      <a:pt x="1744" y="801"/>
                    </a:cubicBezTo>
                    <a:cubicBezTo>
                      <a:pt x="2030" y="801"/>
                      <a:pt x="2313" y="755"/>
                      <a:pt x="2580" y="657"/>
                    </a:cubicBezTo>
                    <a:cubicBezTo>
                      <a:pt x="2603" y="634"/>
                      <a:pt x="2626" y="611"/>
                      <a:pt x="2603" y="588"/>
                    </a:cubicBezTo>
                    <a:cubicBezTo>
                      <a:pt x="2603" y="542"/>
                      <a:pt x="2580" y="542"/>
                      <a:pt x="2534" y="542"/>
                    </a:cubicBezTo>
                    <a:cubicBezTo>
                      <a:pt x="2318" y="603"/>
                      <a:pt x="2088" y="631"/>
                      <a:pt x="1859" y="631"/>
                    </a:cubicBezTo>
                    <a:cubicBezTo>
                      <a:pt x="1654" y="631"/>
                      <a:pt x="1450" y="608"/>
                      <a:pt x="1256" y="565"/>
                    </a:cubicBezTo>
                    <a:cubicBezTo>
                      <a:pt x="845" y="474"/>
                      <a:pt x="457" y="269"/>
                      <a:pt x="92" y="17"/>
                    </a:cubicBezTo>
                    <a:cubicBezTo>
                      <a:pt x="81" y="6"/>
                      <a:pt x="69" y="0"/>
                      <a:pt x="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48"/>
              <p:cNvSpPr/>
              <p:nvPr/>
            </p:nvSpPr>
            <p:spPr>
              <a:xfrm>
                <a:off x="7033203" y="2532801"/>
                <a:ext cx="198195" cy="149025"/>
              </a:xfrm>
              <a:custGeom>
                <a:avLst/>
                <a:gdLst/>
                <a:ahLst/>
                <a:cxnLst/>
                <a:rect l="l" t="t" r="r" b="b"/>
                <a:pathLst>
                  <a:path w="9050" h="6804" extrusionOk="0">
                    <a:moveTo>
                      <a:pt x="6032" y="0"/>
                    </a:moveTo>
                    <a:cubicBezTo>
                      <a:pt x="3658" y="0"/>
                      <a:pt x="399" y="5356"/>
                      <a:pt x="399" y="5356"/>
                    </a:cubicBezTo>
                    <a:cubicBezTo>
                      <a:pt x="0" y="6455"/>
                      <a:pt x="364" y="6804"/>
                      <a:pt x="970" y="6804"/>
                    </a:cubicBezTo>
                    <a:cubicBezTo>
                      <a:pt x="1788" y="6804"/>
                      <a:pt x="3048" y="6169"/>
                      <a:pt x="3480" y="5881"/>
                    </a:cubicBezTo>
                    <a:cubicBezTo>
                      <a:pt x="4234" y="5379"/>
                      <a:pt x="9050" y="1362"/>
                      <a:pt x="6676" y="152"/>
                    </a:cubicBezTo>
                    <a:cubicBezTo>
                      <a:pt x="6471" y="48"/>
                      <a:pt x="6255" y="0"/>
                      <a:pt x="60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48"/>
              <p:cNvSpPr/>
              <p:nvPr/>
            </p:nvSpPr>
            <p:spPr>
              <a:xfrm>
                <a:off x="7459830" y="2519287"/>
                <a:ext cx="214357" cy="131218"/>
              </a:xfrm>
              <a:custGeom>
                <a:avLst/>
                <a:gdLst/>
                <a:ahLst/>
                <a:cxnLst/>
                <a:rect l="l" t="t" r="r" b="b"/>
                <a:pathLst>
                  <a:path w="9788" h="5991" extrusionOk="0">
                    <a:moveTo>
                      <a:pt x="3023" y="0"/>
                    </a:moveTo>
                    <a:cubicBezTo>
                      <a:pt x="2702" y="0"/>
                      <a:pt x="2405" y="82"/>
                      <a:pt x="2147" y="267"/>
                    </a:cubicBezTo>
                    <a:cubicBezTo>
                      <a:pt x="1" y="1819"/>
                      <a:pt x="5365" y="5060"/>
                      <a:pt x="6187" y="5448"/>
                    </a:cubicBezTo>
                    <a:cubicBezTo>
                      <a:pt x="6601" y="5632"/>
                      <a:pt x="7682" y="5990"/>
                      <a:pt x="8483" y="5990"/>
                    </a:cubicBezTo>
                    <a:cubicBezTo>
                      <a:pt x="9271" y="5990"/>
                      <a:pt x="9788" y="5644"/>
                      <a:pt x="9131" y="4444"/>
                    </a:cubicBezTo>
                    <a:cubicBezTo>
                      <a:pt x="9131" y="4444"/>
                      <a:pt x="5396" y="0"/>
                      <a:pt x="30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48"/>
              <p:cNvSpPr/>
              <p:nvPr/>
            </p:nvSpPr>
            <p:spPr>
              <a:xfrm>
                <a:off x="7345355" y="2649604"/>
                <a:ext cx="102010" cy="222179"/>
              </a:xfrm>
              <a:custGeom>
                <a:avLst/>
                <a:gdLst/>
                <a:ahLst/>
                <a:cxnLst/>
                <a:rect l="l" t="t" r="r" b="b"/>
                <a:pathLst>
                  <a:path w="4658" h="10144" extrusionOk="0">
                    <a:moveTo>
                      <a:pt x="321" y="0"/>
                    </a:moveTo>
                    <a:cubicBezTo>
                      <a:pt x="275" y="0"/>
                      <a:pt x="229" y="46"/>
                      <a:pt x="229" y="69"/>
                    </a:cubicBezTo>
                    <a:cubicBezTo>
                      <a:pt x="92" y="1347"/>
                      <a:pt x="1" y="2648"/>
                      <a:pt x="24" y="3926"/>
                    </a:cubicBezTo>
                    <a:cubicBezTo>
                      <a:pt x="47" y="4588"/>
                      <a:pt x="92" y="5227"/>
                      <a:pt x="252" y="5889"/>
                    </a:cubicBezTo>
                    <a:cubicBezTo>
                      <a:pt x="298" y="6049"/>
                      <a:pt x="343" y="6209"/>
                      <a:pt x="435" y="6369"/>
                    </a:cubicBezTo>
                    <a:cubicBezTo>
                      <a:pt x="526" y="6528"/>
                      <a:pt x="663" y="6711"/>
                      <a:pt x="914" y="6757"/>
                    </a:cubicBezTo>
                    <a:cubicBezTo>
                      <a:pt x="975" y="6764"/>
                      <a:pt x="1035" y="6767"/>
                      <a:pt x="1093" y="6767"/>
                    </a:cubicBezTo>
                    <a:cubicBezTo>
                      <a:pt x="1408" y="6767"/>
                      <a:pt x="1691" y="6674"/>
                      <a:pt x="1941" y="6597"/>
                    </a:cubicBezTo>
                    <a:cubicBezTo>
                      <a:pt x="2261" y="6483"/>
                      <a:pt x="2557" y="6346"/>
                      <a:pt x="2831" y="6254"/>
                    </a:cubicBezTo>
                    <a:cubicBezTo>
                      <a:pt x="3046" y="6172"/>
                      <a:pt x="3261" y="6113"/>
                      <a:pt x="3459" y="6113"/>
                    </a:cubicBezTo>
                    <a:cubicBezTo>
                      <a:pt x="3534" y="6113"/>
                      <a:pt x="3607" y="6121"/>
                      <a:pt x="3676" y="6140"/>
                    </a:cubicBezTo>
                    <a:cubicBezTo>
                      <a:pt x="3904" y="6209"/>
                      <a:pt x="4064" y="6437"/>
                      <a:pt x="4178" y="6711"/>
                    </a:cubicBezTo>
                    <a:cubicBezTo>
                      <a:pt x="4201" y="6848"/>
                      <a:pt x="4269" y="7008"/>
                      <a:pt x="4292" y="7145"/>
                    </a:cubicBezTo>
                    <a:lnTo>
                      <a:pt x="4315" y="7373"/>
                    </a:lnTo>
                    <a:cubicBezTo>
                      <a:pt x="4315" y="7441"/>
                      <a:pt x="4315" y="7510"/>
                      <a:pt x="4315" y="7578"/>
                    </a:cubicBezTo>
                    <a:cubicBezTo>
                      <a:pt x="4315" y="7738"/>
                      <a:pt x="4246" y="7875"/>
                      <a:pt x="4224" y="8012"/>
                    </a:cubicBezTo>
                    <a:cubicBezTo>
                      <a:pt x="4155" y="8149"/>
                      <a:pt x="4110" y="8286"/>
                      <a:pt x="4018" y="8400"/>
                    </a:cubicBezTo>
                    <a:cubicBezTo>
                      <a:pt x="3881" y="8674"/>
                      <a:pt x="3653" y="8879"/>
                      <a:pt x="3402" y="9085"/>
                    </a:cubicBezTo>
                    <a:cubicBezTo>
                      <a:pt x="2945" y="9473"/>
                      <a:pt x="2375" y="9769"/>
                      <a:pt x="1781" y="9998"/>
                    </a:cubicBezTo>
                    <a:lnTo>
                      <a:pt x="1759" y="9998"/>
                    </a:lnTo>
                    <a:cubicBezTo>
                      <a:pt x="1736" y="9998"/>
                      <a:pt x="1713" y="10043"/>
                      <a:pt x="1713" y="10089"/>
                    </a:cubicBezTo>
                    <a:cubicBezTo>
                      <a:pt x="1730" y="10122"/>
                      <a:pt x="1759" y="10144"/>
                      <a:pt x="1782" y="10144"/>
                    </a:cubicBezTo>
                    <a:cubicBezTo>
                      <a:pt x="1790" y="10144"/>
                      <a:pt x="1798" y="10141"/>
                      <a:pt x="1804" y="10135"/>
                    </a:cubicBezTo>
                    <a:cubicBezTo>
                      <a:pt x="2443" y="9952"/>
                      <a:pt x="3037" y="9678"/>
                      <a:pt x="3585" y="9290"/>
                    </a:cubicBezTo>
                    <a:cubicBezTo>
                      <a:pt x="3836" y="9085"/>
                      <a:pt x="4087" y="8856"/>
                      <a:pt x="4269" y="8583"/>
                    </a:cubicBezTo>
                    <a:cubicBezTo>
                      <a:pt x="4383" y="8446"/>
                      <a:pt x="4452" y="8263"/>
                      <a:pt x="4520" y="8126"/>
                    </a:cubicBezTo>
                    <a:cubicBezTo>
                      <a:pt x="4566" y="7943"/>
                      <a:pt x="4635" y="7784"/>
                      <a:pt x="4635" y="7601"/>
                    </a:cubicBezTo>
                    <a:cubicBezTo>
                      <a:pt x="4635" y="7533"/>
                      <a:pt x="4657" y="7441"/>
                      <a:pt x="4657" y="7350"/>
                    </a:cubicBezTo>
                    <a:lnTo>
                      <a:pt x="4635" y="7099"/>
                    </a:lnTo>
                    <a:cubicBezTo>
                      <a:pt x="4612" y="6916"/>
                      <a:pt x="4543" y="6757"/>
                      <a:pt x="4498" y="6597"/>
                    </a:cubicBezTo>
                    <a:cubicBezTo>
                      <a:pt x="4429" y="6437"/>
                      <a:pt x="4383" y="6254"/>
                      <a:pt x="4246" y="6117"/>
                    </a:cubicBezTo>
                    <a:cubicBezTo>
                      <a:pt x="4224" y="6072"/>
                      <a:pt x="4178" y="6049"/>
                      <a:pt x="4155" y="6003"/>
                    </a:cubicBezTo>
                    <a:lnTo>
                      <a:pt x="4041" y="5912"/>
                    </a:lnTo>
                    <a:cubicBezTo>
                      <a:pt x="3950" y="5866"/>
                      <a:pt x="3858" y="5821"/>
                      <a:pt x="3767" y="5798"/>
                    </a:cubicBezTo>
                    <a:cubicBezTo>
                      <a:pt x="3651" y="5764"/>
                      <a:pt x="3539" y="5750"/>
                      <a:pt x="3430" y="5750"/>
                    </a:cubicBezTo>
                    <a:cubicBezTo>
                      <a:pt x="3176" y="5750"/>
                      <a:pt x="2941" y="5825"/>
                      <a:pt x="2717" y="5889"/>
                    </a:cubicBezTo>
                    <a:cubicBezTo>
                      <a:pt x="2398" y="6003"/>
                      <a:pt x="2101" y="6117"/>
                      <a:pt x="1827" y="6232"/>
                    </a:cubicBezTo>
                    <a:cubicBezTo>
                      <a:pt x="1584" y="6325"/>
                      <a:pt x="1340" y="6403"/>
                      <a:pt x="1122" y="6403"/>
                    </a:cubicBezTo>
                    <a:cubicBezTo>
                      <a:pt x="1074" y="6403"/>
                      <a:pt x="1028" y="6400"/>
                      <a:pt x="982" y="6391"/>
                    </a:cubicBezTo>
                    <a:cubicBezTo>
                      <a:pt x="914" y="6391"/>
                      <a:pt x="823" y="6323"/>
                      <a:pt x="754" y="6186"/>
                    </a:cubicBezTo>
                    <a:cubicBezTo>
                      <a:pt x="686" y="6072"/>
                      <a:pt x="640" y="5935"/>
                      <a:pt x="594" y="5798"/>
                    </a:cubicBezTo>
                    <a:cubicBezTo>
                      <a:pt x="435" y="5204"/>
                      <a:pt x="389" y="4565"/>
                      <a:pt x="366" y="3926"/>
                    </a:cubicBezTo>
                    <a:cubicBezTo>
                      <a:pt x="321" y="3287"/>
                      <a:pt x="321" y="2648"/>
                      <a:pt x="321" y="2009"/>
                    </a:cubicBezTo>
                    <a:cubicBezTo>
                      <a:pt x="321" y="1370"/>
                      <a:pt x="343" y="731"/>
                      <a:pt x="389" y="92"/>
                    </a:cubicBezTo>
                    <a:cubicBezTo>
                      <a:pt x="389" y="46"/>
                      <a:pt x="343" y="23"/>
                      <a:pt x="3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48"/>
              <p:cNvSpPr/>
              <p:nvPr/>
            </p:nvSpPr>
            <p:spPr>
              <a:xfrm>
                <a:off x="7536833" y="3351324"/>
                <a:ext cx="394923" cy="443767"/>
              </a:xfrm>
              <a:custGeom>
                <a:avLst/>
                <a:gdLst/>
                <a:ahLst/>
                <a:cxnLst/>
                <a:rect l="l" t="t" r="r" b="b"/>
                <a:pathLst>
                  <a:path w="18033" h="20261" extrusionOk="0">
                    <a:moveTo>
                      <a:pt x="4258" y="1"/>
                    </a:moveTo>
                    <a:cubicBezTo>
                      <a:pt x="3645" y="1"/>
                      <a:pt x="3021" y="150"/>
                      <a:pt x="2442" y="464"/>
                    </a:cubicBezTo>
                    <a:cubicBezTo>
                      <a:pt x="662" y="1446"/>
                      <a:pt x="0" y="3660"/>
                      <a:pt x="1004" y="5418"/>
                    </a:cubicBezTo>
                    <a:lnTo>
                      <a:pt x="7966" y="17720"/>
                    </a:lnTo>
                    <a:cubicBezTo>
                      <a:pt x="8103" y="17971"/>
                      <a:pt x="8286" y="18245"/>
                      <a:pt x="8491" y="18474"/>
                    </a:cubicBezTo>
                    <a:cubicBezTo>
                      <a:pt x="9489" y="19650"/>
                      <a:pt x="10924" y="20261"/>
                      <a:pt x="12370" y="20261"/>
                    </a:cubicBezTo>
                    <a:cubicBezTo>
                      <a:pt x="13505" y="20261"/>
                      <a:pt x="14647" y="19885"/>
                      <a:pt x="15590" y="19113"/>
                    </a:cubicBezTo>
                    <a:cubicBezTo>
                      <a:pt x="17735" y="17378"/>
                      <a:pt x="18032" y="14251"/>
                      <a:pt x="16252" y="12151"/>
                    </a:cubicBezTo>
                    <a:lnTo>
                      <a:pt x="7099" y="1309"/>
                    </a:lnTo>
                    <a:cubicBezTo>
                      <a:pt x="6385" y="465"/>
                      <a:pt x="5338" y="1"/>
                      <a:pt x="42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48"/>
              <p:cNvSpPr/>
              <p:nvPr/>
            </p:nvSpPr>
            <p:spPr>
              <a:xfrm>
                <a:off x="7485826" y="3282727"/>
                <a:ext cx="197472" cy="183433"/>
              </a:xfrm>
              <a:custGeom>
                <a:avLst/>
                <a:gdLst/>
                <a:ahLst/>
                <a:cxnLst/>
                <a:rect l="l" t="t" r="r" b="b"/>
                <a:pathLst>
                  <a:path w="9017" h="8375" extrusionOk="0">
                    <a:moveTo>
                      <a:pt x="6205" y="0"/>
                    </a:moveTo>
                    <a:cubicBezTo>
                      <a:pt x="6182" y="0"/>
                      <a:pt x="6161" y="4"/>
                      <a:pt x="6141" y="13"/>
                    </a:cubicBezTo>
                    <a:cubicBezTo>
                      <a:pt x="5502" y="310"/>
                      <a:pt x="5662" y="1885"/>
                      <a:pt x="5662" y="1885"/>
                    </a:cubicBezTo>
                    <a:cubicBezTo>
                      <a:pt x="5662" y="1885"/>
                      <a:pt x="4228" y="1647"/>
                      <a:pt x="2939" y="1647"/>
                    </a:cubicBezTo>
                    <a:cubicBezTo>
                      <a:pt x="2151" y="1647"/>
                      <a:pt x="1417" y="1736"/>
                      <a:pt x="1096" y="2021"/>
                    </a:cubicBezTo>
                    <a:cubicBezTo>
                      <a:pt x="206" y="2843"/>
                      <a:pt x="1005" y="3596"/>
                      <a:pt x="1005" y="3596"/>
                    </a:cubicBezTo>
                    <a:cubicBezTo>
                      <a:pt x="1005" y="3596"/>
                      <a:pt x="1" y="4258"/>
                      <a:pt x="891" y="5445"/>
                    </a:cubicBezTo>
                    <a:cubicBezTo>
                      <a:pt x="891" y="5445"/>
                      <a:pt x="24" y="6427"/>
                      <a:pt x="1051" y="7226"/>
                    </a:cubicBezTo>
                    <a:cubicBezTo>
                      <a:pt x="2288" y="8163"/>
                      <a:pt x="3333" y="8375"/>
                      <a:pt x="4026" y="8375"/>
                    </a:cubicBezTo>
                    <a:cubicBezTo>
                      <a:pt x="4599" y="8375"/>
                      <a:pt x="4931" y="8230"/>
                      <a:pt x="4931" y="8230"/>
                    </a:cubicBezTo>
                    <a:lnTo>
                      <a:pt x="9017" y="3984"/>
                    </a:lnTo>
                    <a:cubicBezTo>
                      <a:pt x="9017" y="3984"/>
                      <a:pt x="6918" y="0"/>
                      <a:pt x="62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48"/>
              <p:cNvSpPr/>
              <p:nvPr/>
            </p:nvSpPr>
            <p:spPr>
              <a:xfrm>
                <a:off x="7542812" y="3330430"/>
                <a:ext cx="190990" cy="176556"/>
              </a:xfrm>
              <a:custGeom>
                <a:avLst/>
                <a:gdLst/>
                <a:ahLst/>
                <a:cxnLst/>
                <a:rect l="l" t="t" r="r" b="b"/>
                <a:pathLst>
                  <a:path w="8721" h="8061" extrusionOk="0">
                    <a:moveTo>
                      <a:pt x="4348" y="1"/>
                    </a:moveTo>
                    <a:cubicBezTo>
                      <a:pt x="3724" y="1"/>
                      <a:pt x="3093" y="155"/>
                      <a:pt x="2512" y="483"/>
                    </a:cubicBezTo>
                    <a:cubicBezTo>
                      <a:pt x="663" y="1510"/>
                      <a:pt x="1" y="3838"/>
                      <a:pt x="1028" y="5687"/>
                    </a:cubicBezTo>
                    <a:lnTo>
                      <a:pt x="2352" y="8061"/>
                    </a:lnTo>
                    <a:cubicBezTo>
                      <a:pt x="4087" y="7467"/>
                      <a:pt x="6871" y="6075"/>
                      <a:pt x="8720" y="3107"/>
                    </a:cubicBezTo>
                    <a:lnTo>
                      <a:pt x="7305" y="1373"/>
                    </a:lnTo>
                    <a:cubicBezTo>
                      <a:pt x="6558" y="494"/>
                      <a:pt x="5464" y="1"/>
                      <a:pt x="43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48"/>
              <p:cNvSpPr/>
              <p:nvPr/>
            </p:nvSpPr>
            <p:spPr>
              <a:xfrm>
                <a:off x="7594301" y="3398479"/>
                <a:ext cx="354451" cy="396632"/>
              </a:xfrm>
              <a:custGeom>
                <a:avLst/>
                <a:gdLst/>
                <a:ahLst/>
                <a:cxnLst/>
                <a:rect l="l" t="t" r="r" b="b"/>
                <a:pathLst>
                  <a:path w="16185" h="18109" extrusionOk="0">
                    <a:moveTo>
                      <a:pt x="6369" y="0"/>
                    </a:moveTo>
                    <a:cubicBezTo>
                      <a:pt x="4520" y="2968"/>
                      <a:pt x="1736" y="4360"/>
                      <a:pt x="1" y="4954"/>
                    </a:cubicBezTo>
                    <a:lnTo>
                      <a:pt x="5821" y="15453"/>
                    </a:lnTo>
                    <a:cubicBezTo>
                      <a:pt x="5981" y="15704"/>
                      <a:pt x="6164" y="15978"/>
                      <a:pt x="6369" y="16229"/>
                    </a:cubicBezTo>
                    <a:cubicBezTo>
                      <a:pt x="7393" y="17470"/>
                      <a:pt x="8875" y="18109"/>
                      <a:pt x="10367" y="18109"/>
                    </a:cubicBezTo>
                    <a:cubicBezTo>
                      <a:pt x="11536" y="18109"/>
                      <a:pt x="12710" y="17716"/>
                      <a:pt x="13673" y="16914"/>
                    </a:cubicBezTo>
                    <a:cubicBezTo>
                      <a:pt x="15887" y="15088"/>
                      <a:pt x="16184" y="11801"/>
                      <a:pt x="14358" y="9610"/>
                    </a:cubicBezTo>
                    <a:lnTo>
                      <a:pt x="63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48"/>
              <p:cNvSpPr/>
              <p:nvPr/>
            </p:nvSpPr>
            <p:spPr>
              <a:xfrm>
                <a:off x="7490338" y="3258700"/>
                <a:ext cx="202969" cy="192216"/>
              </a:xfrm>
              <a:custGeom>
                <a:avLst/>
                <a:gdLst/>
                <a:ahLst/>
                <a:cxnLst/>
                <a:rect l="l" t="t" r="r" b="b"/>
                <a:pathLst>
                  <a:path w="9268" h="8776" extrusionOk="0">
                    <a:moveTo>
                      <a:pt x="6369" y="0"/>
                    </a:moveTo>
                    <a:cubicBezTo>
                      <a:pt x="6345" y="0"/>
                      <a:pt x="6321" y="5"/>
                      <a:pt x="6300" y="14"/>
                    </a:cubicBezTo>
                    <a:cubicBezTo>
                      <a:pt x="5638" y="334"/>
                      <a:pt x="5821" y="1977"/>
                      <a:pt x="5821" y="1977"/>
                    </a:cubicBezTo>
                    <a:cubicBezTo>
                      <a:pt x="5821" y="1977"/>
                      <a:pt x="4336" y="1730"/>
                      <a:pt x="3005" y="1730"/>
                    </a:cubicBezTo>
                    <a:cubicBezTo>
                      <a:pt x="2198" y="1730"/>
                      <a:pt x="1446" y="1821"/>
                      <a:pt x="1119" y="2114"/>
                    </a:cubicBezTo>
                    <a:cubicBezTo>
                      <a:pt x="206" y="2959"/>
                      <a:pt x="1027" y="3780"/>
                      <a:pt x="1027" y="3780"/>
                    </a:cubicBezTo>
                    <a:cubicBezTo>
                      <a:pt x="1027" y="3780"/>
                      <a:pt x="0" y="4442"/>
                      <a:pt x="890" y="5698"/>
                    </a:cubicBezTo>
                    <a:cubicBezTo>
                      <a:pt x="890" y="5698"/>
                      <a:pt x="23" y="6725"/>
                      <a:pt x="1073" y="7569"/>
                    </a:cubicBezTo>
                    <a:cubicBezTo>
                      <a:pt x="2329" y="8552"/>
                      <a:pt x="3402" y="8775"/>
                      <a:pt x="4119" y="8775"/>
                    </a:cubicBezTo>
                    <a:cubicBezTo>
                      <a:pt x="4718" y="8775"/>
                      <a:pt x="5068" y="8619"/>
                      <a:pt x="5068" y="8619"/>
                    </a:cubicBezTo>
                    <a:lnTo>
                      <a:pt x="9267" y="4168"/>
                    </a:lnTo>
                    <a:cubicBezTo>
                      <a:pt x="9267" y="4168"/>
                      <a:pt x="7108" y="0"/>
                      <a:pt x="63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48"/>
              <p:cNvSpPr/>
              <p:nvPr/>
            </p:nvSpPr>
            <p:spPr>
              <a:xfrm>
                <a:off x="7732779" y="3397472"/>
                <a:ext cx="165980" cy="205993"/>
              </a:xfrm>
              <a:custGeom>
                <a:avLst/>
                <a:gdLst/>
                <a:ahLst/>
                <a:cxnLst/>
                <a:rect l="l" t="t" r="r" b="b"/>
                <a:pathLst>
                  <a:path w="7579" h="9405" extrusionOk="0">
                    <a:moveTo>
                      <a:pt x="115" y="1"/>
                    </a:moveTo>
                    <a:lnTo>
                      <a:pt x="1" y="115"/>
                    </a:lnTo>
                    <a:cubicBezTo>
                      <a:pt x="594" y="891"/>
                      <a:pt x="1210" y="1667"/>
                      <a:pt x="1849" y="2443"/>
                    </a:cubicBezTo>
                    <a:lnTo>
                      <a:pt x="3721" y="4748"/>
                    </a:lnTo>
                    <a:lnTo>
                      <a:pt x="5593" y="7077"/>
                    </a:lnTo>
                    <a:cubicBezTo>
                      <a:pt x="6209" y="7853"/>
                      <a:pt x="6825" y="8629"/>
                      <a:pt x="7442" y="9405"/>
                    </a:cubicBezTo>
                    <a:lnTo>
                      <a:pt x="7579" y="9314"/>
                    </a:lnTo>
                    <a:cubicBezTo>
                      <a:pt x="6460" y="7647"/>
                      <a:pt x="5250" y="6072"/>
                      <a:pt x="4018" y="4520"/>
                    </a:cubicBezTo>
                    <a:cubicBezTo>
                      <a:pt x="3402" y="3744"/>
                      <a:pt x="2740" y="2991"/>
                      <a:pt x="2101" y="2215"/>
                    </a:cubicBezTo>
                    <a:cubicBezTo>
                      <a:pt x="1461" y="1462"/>
                      <a:pt x="799" y="708"/>
                      <a:pt x="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48"/>
              <p:cNvSpPr/>
              <p:nvPr/>
            </p:nvSpPr>
            <p:spPr>
              <a:xfrm>
                <a:off x="7027443" y="3137188"/>
                <a:ext cx="248455" cy="653198"/>
              </a:xfrm>
              <a:custGeom>
                <a:avLst/>
                <a:gdLst/>
                <a:ahLst/>
                <a:cxnLst/>
                <a:rect l="l" t="t" r="r" b="b"/>
                <a:pathLst>
                  <a:path w="11345" h="29823" extrusionOk="0">
                    <a:moveTo>
                      <a:pt x="6148" y="0"/>
                    </a:moveTo>
                    <a:cubicBezTo>
                      <a:pt x="5798" y="0"/>
                      <a:pt x="5416" y="35"/>
                      <a:pt x="5044" y="130"/>
                    </a:cubicBezTo>
                    <a:cubicBezTo>
                      <a:pt x="3308" y="545"/>
                      <a:pt x="2711" y="1475"/>
                      <a:pt x="3072" y="1475"/>
                    </a:cubicBezTo>
                    <a:cubicBezTo>
                      <a:pt x="3148" y="1475"/>
                      <a:pt x="3266" y="1434"/>
                      <a:pt x="3424" y="1340"/>
                    </a:cubicBezTo>
                    <a:cubicBezTo>
                      <a:pt x="3424" y="1340"/>
                      <a:pt x="4519" y="1591"/>
                      <a:pt x="4839" y="1819"/>
                    </a:cubicBezTo>
                    <a:cubicBezTo>
                      <a:pt x="5159" y="2047"/>
                      <a:pt x="5501" y="2709"/>
                      <a:pt x="5684" y="3143"/>
                    </a:cubicBezTo>
                    <a:cubicBezTo>
                      <a:pt x="5866" y="3576"/>
                      <a:pt x="6026" y="4033"/>
                      <a:pt x="6140" y="4535"/>
                    </a:cubicBezTo>
                    <a:cubicBezTo>
                      <a:pt x="6414" y="5517"/>
                      <a:pt x="6528" y="6612"/>
                      <a:pt x="6574" y="7731"/>
                    </a:cubicBezTo>
                    <a:cubicBezTo>
                      <a:pt x="6619" y="8849"/>
                      <a:pt x="6574" y="10013"/>
                      <a:pt x="6482" y="11177"/>
                    </a:cubicBezTo>
                    <a:cubicBezTo>
                      <a:pt x="6437" y="11771"/>
                      <a:pt x="6391" y="12364"/>
                      <a:pt x="6323" y="12958"/>
                    </a:cubicBezTo>
                    <a:lnTo>
                      <a:pt x="6209" y="13825"/>
                    </a:lnTo>
                    <a:lnTo>
                      <a:pt x="6072" y="14624"/>
                    </a:lnTo>
                    <a:cubicBezTo>
                      <a:pt x="6049" y="14761"/>
                      <a:pt x="6026" y="14898"/>
                      <a:pt x="6003" y="15035"/>
                    </a:cubicBezTo>
                    <a:lnTo>
                      <a:pt x="5912" y="15446"/>
                    </a:lnTo>
                    <a:cubicBezTo>
                      <a:pt x="5843" y="15697"/>
                      <a:pt x="5775" y="15971"/>
                      <a:pt x="5706" y="16244"/>
                    </a:cubicBezTo>
                    <a:cubicBezTo>
                      <a:pt x="5547" y="16792"/>
                      <a:pt x="5410" y="17340"/>
                      <a:pt x="5204" y="17865"/>
                    </a:cubicBezTo>
                    <a:cubicBezTo>
                      <a:pt x="4839" y="18938"/>
                      <a:pt x="4360" y="20011"/>
                      <a:pt x="3858" y="21083"/>
                    </a:cubicBezTo>
                    <a:cubicBezTo>
                      <a:pt x="3378" y="22156"/>
                      <a:pt x="2808" y="23229"/>
                      <a:pt x="2214" y="24279"/>
                    </a:cubicBezTo>
                    <a:cubicBezTo>
                      <a:pt x="1940" y="24804"/>
                      <a:pt x="1621" y="25329"/>
                      <a:pt x="1301" y="25854"/>
                    </a:cubicBezTo>
                    <a:lnTo>
                      <a:pt x="388" y="27383"/>
                    </a:lnTo>
                    <a:lnTo>
                      <a:pt x="320" y="27475"/>
                    </a:lnTo>
                    <a:cubicBezTo>
                      <a:pt x="0" y="28022"/>
                      <a:pt x="23" y="28730"/>
                      <a:pt x="434" y="29255"/>
                    </a:cubicBezTo>
                    <a:cubicBezTo>
                      <a:pt x="719" y="29630"/>
                      <a:pt x="1135" y="29822"/>
                      <a:pt x="1560" y="29822"/>
                    </a:cubicBezTo>
                    <a:cubicBezTo>
                      <a:pt x="1883" y="29822"/>
                      <a:pt x="2211" y="29710"/>
                      <a:pt x="2488" y="29483"/>
                    </a:cubicBezTo>
                    <a:cubicBezTo>
                      <a:pt x="3036" y="29027"/>
                      <a:pt x="3492" y="28593"/>
                      <a:pt x="3972" y="28114"/>
                    </a:cubicBezTo>
                    <a:cubicBezTo>
                      <a:pt x="4200" y="27885"/>
                      <a:pt x="4428" y="27634"/>
                      <a:pt x="4634" y="27383"/>
                    </a:cubicBezTo>
                    <a:cubicBezTo>
                      <a:pt x="4862" y="27132"/>
                      <a:pt x="5090" y="26881"/>
                      <a:pt x="5296" y="26630"/>
                    </a:cubicBezTo>
                    <a:cubicBezTo>
                      <a:pt x="6140" y="25626"/>
                      <a:pt x="6962" y="24553"/>
                      <a:pt x="7669" y="23389"/>
                    </a:cubicBezTo>
                    <a:cubicBezTo>
                      <a:pt x="8377" y="22248"/>
                      <a:pt x="9039" y="21038"/>
                      <a:pt x="9587" y="19737"/>
                    </a:cubicBezTo>
                    <a:cubicBezTo>
                      <a:pt x="9861" y="19098"/>
                      <a:pt x="10089" y="18413"/>
                      <a:pt x="10317" y="17751"/>
                    </a:cubicBezTo>
                    <a:cubicBezTo>
                      <a:pt x="10431" y="17409"/>
                      <a:pt x="10523" y="17043"/>
                      <a:pt x="10614" y="16701"/>
                    </a:cubicBezTo>
                    <a:lnTo>
                      <a:pt x="10751" y="16176"/>
                    </a:lnTo>
                    <a:cubicBezTo>
                      <a:pt x="10796" y="15993"/>
                      <a:pt x="10819" y="15811"/>
                      <a:pt x="10865" y="15628"/>
                    </a:cubicBezTo>
                    <a:lnTo>
                      <a:pt x="11048" y="14533"/>
                    </a:lnTo>
                    <a:cubicBezTo>
                      <a:pt x="11093" y="14190"/>
                      <a:pt x="11116" y="13848"/>
                      <a:pt x="11162" y="13528"/>
                    </a:cubicBezTo>
                    <a:cubicBezTo>
                      <a:pt x="11253" y="12844"/>
                      <a:pt x="11276" y="12136"/>
                      <a:pt x="11299" y="11451"/>
                    </a:cubicBezTo>
                    <a:cubicBezTo>
                      <a:pt x="11344" y="10059"/>
                      <a:pt x="11299" y="8644"/>
                      <a:pt x="11070" y="7228"/>
                    </a:cubicBezTo>
                    <a:cubicBezTo>
                      <a:pt x="10842" y="5791"/>
                      <a:pt x="10477" y="4353"/>
                      <a:pt x="9792" y="2960"/>
                    </a:cubicBezTo>
                    <a:cubicBezTo>
                      <a:pt x="9450" y="2275"/>
                      <a:pt x="9039" y="1613"/>
                      <a:pt x="8514" y="997"/>
                    </a:cubicBezTo>
                    <a:cubicBezTo>
                      <a:pt x="8331" y="700"/>
                      <a:pt x="7875" y="427"/>
                      <a:pt x="7487" y="198"/>
                    </a:cubicBezTo>
                    <a:cubicBezTo>
                      <a:pt x="7352" y="124"/>
                      <a:pt x="6809" y="0"/>
                      <a:pt x="61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48"/>
              <p:cNvSpPr/>
              <p:nvPr/>
            </p:nvSpPr>
            <p:spPr>
              <a:xfrm>
                <a:off x="7011434" y="3137188"/>
                <a:ext cx="248455" cy="653198"/>
              </a:xfrm>
              <a:custGeom>
                <a:avLst/>
                <a:gdLst/>
                <a:ahLst/>
                <a:cxnLst/>
                <a:rect l="l" t="t" r="r" b="b"/>
                <a:pathLst>
                  <a:path w="11345" h="29823" extrusionOk="0">
                    <a:moveTo>
                      <a:pt x="6149" y="0"/>
                    </a:moveTo>
                    <a:cubicBezTo>
                      <a:pt x="5799" y="0"/>
                      <a:pt x="5417" y="35"/>
                      <a:pt x="5045" y="130"/>
                    </a:cubicBezTo>
                    <a:cubicBezTo>
                      <a:pt x="3309" y="545"/>
                      <a:pt x="2712" y="1475"/>
                      <a:pt x="3073" y="1475"/>
                    </a:cubicBezTo>
                    <a:cubicBezTo>
                      <a:pt x="3149" y="1475"/>
                      <a:pt x="3266" y="1434"/>
                      <a:pt x="3424" y="1340"/>
                    </a:cubicBezTo>
                    <a:cubicBezTo>
                      <a:pt x="3424" y="1340"/>
                      <a:pt x="4520" y="1591"/>
                      <a:pt x="4840" y="1819"/>
                    </a:cubicBezTo>
                    <a:cubicBezTo>
                      <a:pt x="5159" y="2047"/>
                      <a:pt x="5502" y="2709"/>
                      <a:pt x="5684" y="3143"/>
                    </a:cubicBezTo>
                    <a:cubicBezTo>
                      <a:pt x="5867" y="3576"/>
                      <a:pt x="6027" y="4033"/>
                      <a:pt x="6164" y="4535"/>
                    </a:cubicBezTo>
                    <a:cubicBezTo>
                      <a:pt x="6415" y="5517"/>
                      <a:pt x="6529" y="6612"/>
                      <a:pt x="6574" y="7731"/>
                    </a:cubicBezTo>
                    <a:cubicBezTo>
                      <a:pt x="6620" y="8849"/>
                      <a:pt x="6574" y="10013"/>
                      <a:pt x="6483" y="11177"/>
                    </a:cubicBezTo>
                    <a:cubicBezTo>
                      <a:pt x="6437" y="11771"/>
                      <a:pt x="6392" y="12364"/>
                      <a:pt x="6323" y="12958"/>
                    </a:cubicBezTo>
                    <a:lnTo>
                      <a:pt x="6209" y="13825"/>
                    </a:lnTo>
                    <a:lnTo>
                      <a:pt x="6072" y="14624"/>
                    </a:lnTo>
                    <a:cubicBezTo>
                      <a:pt x="6049" y="14761"/>
                      <a:pt x="6027" y="14898"/>
                      <a:pt x="6004" y="15035"/>
                    </a:cubicBezTo>
                    <a:lnTo>
                      <a:pt x="5912" y="15446"/>
                    </a:lnTo>
                    <a:cubicBezTo>
                      <a:pt x="5844" y="15697"/>
                      <a:pt x="5798" y="15971"/>
                      <a:pt x="5730" y="16244"/>
                    </a:cubicBezTo>
                    <a:cubicBezTo>
                      <a:pt x="5547" y="16792"/>
                      <a:pt x="5410" y="17340"/>
                      <a:pt x="5205" y="17865"/>
                    </a:cubicBezTo>
                    <a:cubicBezTo>
                      <a:pt x="4840" y="18938"/>
                      <a:pt x="4360" y="20011"/>
                      <a:pt x="3858" y="21083"/>
                    </a:cubicBezTo>
                    <a:cubicBezTo>
                      <a:pt x="3379" y="22156"/>
                      <a:pt x="2808" y="23229"/>
                      <a:pt x="2215" y="24279"/>
                    </a:cubicBezTo>
                    <a:cubicBezTo>
                      <a:pt x="1941" y="24804"/>
                      <a:pt x="1621" y="25329"/>
                      <a:pt x="1302" y="25854"/>
                    </a:cubicBezTo>
                    <a:lnTo>
                      <a:pt x="389" y="27383"/>
                    </a:lnTo>
                    <a:lnTo>
                      <a:pt x="320" y="27475"/>
                    </a:lnTo>
                    <a:cubicBezTo>
                      <a:pt x="1" y="28022"/>
                      <a:pt x="23" y="28730"/>
                      <a:pt x="434" y="29255"/>
                    </a:cubicBezTo>
                    <a:cubicBezTo>
                      <a:pt x="719" y="29630"/>
                      <a:pt x="1136" y="29822"/>
                      <a:pt x="1560" y="29822"/>
                    </a:cubicBezTo>
                    <a:cubicBezTo>
                      <a:pt x="1884" y="29822"/>
                      <a:pt x="2212" y="29710"/>
                      <a:pt x="2489" y="29483"/>
                    </a:cubicBezTo>
                    <a:cubicBezTo>
                      <a:pt x="3036" y="29027"/>
                      <a:pt x="3493" y="28593"/>
                      <a:pt x="3972" y="28114"/>
                    </a:cubicBezTo>
                    <a:cubicBezTo>
                      <a:pt x="4201" y="27885"/>
                      <a:pt x="4429" y="27634"/>
                      <a:pt x="4634" y="27383"/>
                    </a:cubicBezTo>
                    <a:cubicBezTo>
                      <a:pt x="4862" y="27132"/>
                      <a:pt x="5091" y="26881"/>
                      <a:pt x="5296" y="26630"/>
                    </a:cubicBezTo>
                    <a:cubicBezTo>
                      <a:pt x="6164" y="25626"/>
                      <a:pt x="6962" y="24553"/>
                      <a:pt x="7670" y="23389"/>
                    </a:cubicBezTo>
                    <a:cubicBezTo>
                      <a:pt x="8378" y="22248"/>
                      <a:pt x="9062" y="21038"/>
                      <a:pt x="9587" y="19737"/>
                    </a:cubicBezTo>
                    <a:cubicBezTo>
                      <a:pt x="9884" y="19098"/>
                      <a:pt x="10089" y="18413"/>
                      <a:pt x="10318" y="17751"/>
                    </a:cubicBezTo>
                    <a:cubicBezTo>
                      <a:pt x="10432" y="17409"/>
                      <a:pt x="10523" y="17043"/>
                      <a:pt x="10614" y="16701"/>
                    </a:cubicBezTo>
                    <a:lnTo>
                      <a:pt x="10751" y="16176"/>
                    </a:lnTo>
                    <a:cubicBezTo>
                      <a:pt x="10797" y="15993"/>
                      <a:pt x="10820" y="15811"/>
                      <a:pt x="10866" y="15628"/>
                    </a:cubicBezTo>
                    <a:lnTo>
                      <a:pt x="11048" y="14533"/>
                    </a:lnTo>
                    <a:cubicBezTo>
                      <a:pt x="11094" y="14190"/>
                      <a:pt x="11139" y="13848"/>
                      <a:pt x="11162" y="13528"/>
                    </a:cubicBezTo>
                    <a:cubicBezTo>
                      <a:pt x="11254" y="12844"/>
                      <a:pt x="11276" y="12136"/>
                      <a:pt x="11322" y="11451"/>
                    </a:cubicBezTo>
                    <a:cubicBezTo>
                      <a:pt x="11345" y="10059"/>
                      <a:pt x="11299" y="8644"/>
                      <a:pt x="11094" y="7228"/>
                    </a:cubicBezTo>
                    <a:cubicBezTo>
                      <a:pt x="10866" y="5791"/>
                      <a:pt x="10477" y="4353"/>
                      <a:pt x="9793" y="2960"/>
                    </a:cubicBezTo>
                    <a:cubicBezTo>
                      <a:pt x="9450" y="2275"/>
                      <a:pt x="9039" y="1613"/>
                      <a:pt x="8537" y="997"/>
                    </a:cubicBezTo>
                    <a:cubicBezTo>
                      <a:pt x="8332" y="700"/>
                      <a:pt x="7898" y="427"/>
                      <a:pt x="7487" y="198"/>
                    </a:cubicBezTo>
                    <a:cubicBezTo>
                      <a:pt x="7353" y="124"/>
                      <a:pt x="6809" y="0"/>
                      <a:pt x="6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48"/>
              <p:cNvSpPr/>
              <p:nvPr/>
            </p:nvSpPr>
            <p:spPr>
              <a:xfrm>
                <a:off x="7099913" y="3308987"/>
                <a:ext cx="451403" cy="563442"/>
              </a:xfrm>
              <a:custGeom>
                <a:avLst/>
                <a:gdLst/>
                <a:ahLst/>
                <a:cxnLst/>
                <a:rect l="l" t="t" r="r" b="b"/>
                <a:pathLst>
                  <a:path w="20612" h="25725" extrusionOk="0">
                    <a:moveTo>
                      <a:pt x="16161" y="1"/>
                    </a:moveTo>
                    <a:lnTo>
                      <a:pt x="1" y="1987"/>
                    </a:lnTo>
                    <a:lnTo>
                      <a:pt x="2900" y="25725"/>
                    </a:lnTo>
                    <a:lnTo>
                      <a:pt x="20612" y="24812"/>
                    </a:lnTo>
                    <a:lnTo>
                      <a:pt x="1616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48"/>
              <p:cNvSpPr/>
              <p:nvPr/>
            </p:nvSpPr>
            <p:spPr>
              <a:xfrm>
                <a:off x="7123412" y="3285487"/>
                <a:ext cx="453899" cy="576452"/>
              </a:xfrm>
              <a:custGeom>
                <a:avLst/>
                <a:gdLst/>
                <a:ahLst/>
                <a:cxnLst/>
                <a:rect l="l" t="t" r="r" b="b"/>
                <a:pathLst>
                  <a:path w="20726" h="26319" extrusionOk="0">
                    <a:moveTo>
                      <a:pt x="18169" y="1"/>
                    </a:moveTo>
                    <a:lnTo>
                      <a:pt x="1" y="2808"/>
                    </a:lnTo>
                    <a:lnTo>
                      <a:pt x="2557" y="26319"/>
                    </a:lnTo>
                    <a:lnTo>
                      <a:pt x="20726" y="24858"/>
                    </a:lnTo>
                    <a:lnTo>
                      <a:pt x="1816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48"/>
              <p:cNvSpPr/>
              <p:nvPr/>
            </p:nvSpPr>
            <p:spPr>
              <a:xfrm>
                <a:off x="7104424" y="3279004"/>
                <a:ext cx="453899" cy="591937"/>
              </a:xfrm>
              <a:custGeom>
                <a:avLst/>
                <a:gdLst/>
                <a:ahLst/>
                <a:cxnLst/>
                <a:rect l="l" t="t" r="r" b="b"/>
                <a:pathLst>
                  <a:path w="20726" h="27026" extrusionOk="0">
                    <a:moveTo>
                      <a:pt x="17507" y="0"/>
                    </a:moveTo>
                    <a:lnTo>
                      <a:pt x="0" y="3310"/>
                    </a:lnTo>
                    <a:lnTo>
                      <a:pt x="3310" y="27025"/>
                    </a:lnTo>
                    <a:lnTo>
                      <a:pt x="20726" y="25587"/>
                    </a:lnTo>
                    <a:lnTo>
                      <a:pt x="1750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48"/>
              <p:cNvSpPr/>
              <p:nvPr/>
            </p:nvSpPr>
            <p:spPr>
              <a:xfrm>
                <a:off x="7146408" y="3293459"/>
                <a:ext cx="456900" cy="561142"/>
              </a:xfrm>
              <a:custGeom>
                <a:avLst/>
                <a:gdLst/>
                <a:ahLst/>
                <a:cxnLst/>
                <a:rect l="l" t="t" r="r" b="b"/>
                <a:pathLst>
                  <a:path w="20863" h="25620" extrusionOk="0">
                    <a:moveTo>
                      <a:pt x="17417" y="0"/>
                    </a:moveTo>
                    <a:cubicBezTo>
                      <a:pt x="17401" y="0"/>
                      <a:pt x="17386" y="1"/>
                      <a:pt x="17371" y="2"/>
                    </a:cubicBezTo>
                    <a:lnTo>
                      <a:pt x="274" y="2193"/>
                    </a:lnTo>
                    <a:cubicBezTo>
                      <a:pt x="1" y="2239"/>
                      <a:pt x="252" y="2444"/>
                      <a:pt x="274" y="2718"/>
                    </a:cubicBezTo>
                    <a:lnTo>
                      <a:pt x="3196" y="25224"/>
                    </a:lnTo>
                    <a:cubicBezTo>
                      <a:pt x="3237" y="25449"/>
                      <a:pt x="3058" y="25619"/>
                      <a:pt x="3201" y="25619"/>
                    </a:cubicBezTo>
                    <a:cubicBezTo>
                      <a:pt x="3218" y="25619"/>
                      <a:pt x="3238" y="25617"/>
                      <a:pt x="3265" y="25612"/>
                    </a:cubicBezTo>
                    <a:lnTo>
                      <a:pt x="20429" y="23467"/>
                    </a:lnTo>
                    <a:cubicBezTo>
                      <a:pt x="20680" y="23421"/>
                      <a:pt x="20863" y="23193"/>
                      <a:pt x="20840" y="22919"/>
                    </a:cubicBezTo>
                    <a:lnTo>
                      <a:pt x="17918" y="413"/>
                    </a:lnTo>
                    <a:cubicBezTo>
                      <a:pt x="17875" y="176"/>
                      <a:pt x="17670" y="0"/>
                      <a:pt x="174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48"/>
              <p:cNvSpPr/>
              <p:nvPr/>
            </p:nvSpPr>
            <p:spPr>
              <a:xfrm>
                <a:off x="7368985" y="3401962"/>
                <a:ext cx="98879" cy="95429"/>
              </a:xfrm>
              <a:custGeom>
                <a:avLst/>
                <a:gdLst/>
                <a:ahLst/>
                <a:cxnLst/>
                <a:rect l="l" t="t" r="r" b="b"/>
                <a:pathLst>
                  <a:path w="4515" h="4357" extrusionOk="0">
                    <a:moveTo>
                      <a:pt x="2509" y="1"/>
                    </a:moveTo>
                    <a:cubicBezTo>
                      <a:pt x="2409" y="1"/>
                      <a:pt x="2307" y="45"/>
                      <a:pt x="2232" y="138"/>
                    </a:cubicBezTo>
                    <a:lnTo>
                      <a:pt x="1684" y="869"/>
                    </a:lnTo>
                    <a:cubicBezTo>
                      <a:pt x="1624" y="948"/>
                      <a:pt x="1530" y="1010"/>
                      <a:pt x="1432" y="1010"/>
                    </a:cubicBezTo>
                    <a:cubicBezTo>
                      <a:pt x="1417" y="1010"/>
                      <a:pt x="1402" y="1009"/>
                      <a:pt x="1387" y="1006"/>
                    </a:cubicBezTo>
                    <a:lnTo>
                      <a:pt x="451" y="983"/>
                    </a:lnTo>
                    <a:cubicBezTo>
                      <a:pt x="442" y="982"/>
                      <a:pt x="433" y="982"/>
                      <a:pt x="424" y="982"/>
                    </a:cubicBezTo>
                    <a:cubicBezTo>
                      <a:pt x="165" y="982"/>
                      <a:pt x="0" y="1288"/>
                      <a:pt x="155" y="1531"/>
                    </a:cubicBezTo>
                    <a:lnTo>
                      <a:pt x="702" y="2284"/>
                    </a:lnTo>
                    <a:cubicBezTo>
                      <a:pt x="771" y="2375"/>
                      <a:pt x="771" y="2489"/>
                      <a:pt x="748" y="2603"/>
                    </a:cubicBezTo>
                    <a:lnTo>
                      <a:pt x="428" y="3471"/>
                    </a:lnTo>
                    <a:cubicBezTo>
                      <a:pt x="327" y="3714"/>
                      <a:pt x="513" y="3939"/>
                      <a:pt x="748" y="3939"/>
                    </a:cubicBezTo>
                    <a:cubicBezTo>
                      <a:pt x="778" y="3939"/>
                      <a:pt x="808" y="3935"/>
                      <a:pt x="839" y="3927"/>
                    </a:cubicBezTo>
                    <a:lnTo>
                      <a:pt x="1729" y="3653"/>
                    </a:lnTo>
                    <a:cubicBezTo>
                      <a:pt x="1770" y="3637"/>
                      <a:pt x="1810" y="3630"/>
                      <a:pt x="1850" y="3630"/>
                    </a:cubicBezTo>
                    <a:cubicBezTo>
                      <a:pt x="1922" y="3630"/>
                      <a:pt x="1990" y="3655"/>
                      <a:pt x="2049" y="3699"/>
                    </a:cubicBezTo>
                    <a:lnTo>
                      <a:pt x="2779" y="4292"/>
                    </a:lnTo>
                    <a:cubicBezTo>
                      <a:pt x="2842" y="4336"/>
                      <a:pt x="2911" y="4356"/>
                      <a:pt x="2979" y="4356"/>
                    </a:cubicBezTo>
                    <a:cubicBezTo>
                      <a:pt x="3159" y="4356"/>
                      <a:pt x="3327" y="4217"/>
                      <a:pt x="3327" y="4019"/>
                    </a:cubicBezTo>
                    <a:lnTo>
                      <a:pt x="3350" y="3083"/>
                    </a:lnTo>
                    <a:cubicBezTo>
                      <a:pt x="3350" y="2969"/>
                      <a:pt x="3419" y="2877"/>
                      <a:pt x="3510" y="2809"/>
                    </a:cubicBezTo>
                    <a:lnTo>
                      <a:pt x="4286" y="2284"/>
                    </a:lnTo>
                    <a:cubicBezTo>
                      <a:pt x="4514" y="2124"/>
                      <a:pt x="4469" y="1759"/>
                      <a:pt x="4195" y="1668"/>
                    </a:cubicBezTo>
                    <a:lnTo>
                      <a:pt x="3327" y="1371"/>
                    </a:lnTo>
                    <a:cubicBezTo>
                      <a:pt x="3213" y="1348"/>
                      <a:pt x="3122" y="1257"/>
                      <a:pt x="3099" y="1143"/>
                    </a:cubicBezTo>
                    <a:lnTo>
                      <a:pt x="2848" y="252"/>
                    </a:lnTo>
                    <a:cubicBezTo>
                      <a:pt x="2794" y="91"/>
                      <a:pt x="2653" y="1"/>
                      <a:pt x="25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48"/>
              <p:cNvSpPr/>
              <p:nvPr/>
            </p:nvSpPr>
            <p:spPr>
              <a:xfrm>
                <a:off x="7261015" y="3359975"/>
                <a:ext cx="98857" cy="95232"/>
              </a:xfrm>
              <a:custGeom>
                <a:avLst/>
                <a:gdLst/>
                <a:ahLst/>
                <a:cxnLst/>
                <a:rect l="l" t="t" r="r" b="b"/>
                <a:pathLst>
                  <a:path w="4514" h="4348" extrusionOk="0">
                    <a:moveTo>
                      <a:pt x="2515" y="0"/>
                    </a:moveTo>
                    <a:cubicBezTo>
                      <a:pt x="2412" y="0"/>
                      <a:pt x="2306" y="44"/>
                      <a:pt x="2231" y="138"/>
                    </a:cubicBezTo>
                    <a:lnTo>
                      <a:pt x="1684" y="868"/>
                    </a:lnTo>
                    <a:cubicBezTo>
                      <a:pt x="1624" y="948"/>
                      <a:pt x="1530" y="1010"/>
                      <a:pt x="1432" y="1010"/>
                    </a:cubicBezTo>
                    <a:cubicBezTo>
                      <a:pt x="1417" y="1010"/>
                      <a:pt x="1402" y="1008"/>
                      <a:pt x="1387" y="1005"/>
                    </a:cubicBezTo>
                    <a:lnTo>
                      <a:pt x="474" y="982"/>
                    </a:lnTo>
                    <a:cubicBezTo>
                      <a:pt x="464" y="982"/>
                      <a:pt x="454" y="981"/>
                      <a:pt x="444" y="981"/>
                    </a:cubicBezTo>
                    <a:cubicBezTo>
                      <a:pt x="165" y="981"/>
                      <a:pt x="1" y="1288"/>
                      <a:pt x="177" y="1530"/>
                    </a:cubicBezTo>
                    <a:lnTo>
                      <a:pt x="702" y="2283"/>
                    </a:lnTo>
                    <a:cubicBezTo>
                      <a:pt x="771" y="2375"/>
                      <a:pt x="793" y="2489"/>
                      <a:pt x="748" y="2603"/>
                    </a:cubicBezTo>
                    <a:lnTo>
                      <a:pt x="428" y="3470"/>
                    </a:lnTo>
                    <a:cubicBezTo>
                      <a:pt x="327" y="3713"/>
                      <a:pt x="513" y="3938"/>
                      <a:pt x="747" y="3938"/>
                    </a:cubicBezTo>
                    <a:cubicBezTo>
                      <a:pt x="777" y="3938"/>
                      <a:pt x="808" y="3935"/>
                      <a:pt x="839" y="3927"/>
                    </a:cubicBezTo>
                    <a:lnTo>
                      <a:pt x="1729" y="3653"/>
                    </a:lnTo>
                    <a:cubicBezTo>
                      <a:pt x="1770" y="3637"/>
                      <a:pt x="1810" y="3629"/>
                      <a:pt x="1849" y="3629"/>
                    </a:cubicBezTo>
                    <a:cubicBezTo>
                      <a:pt x="1921" y="3629"/>
                      <a:pt x="1990" y="3654"/>
                      <a:pt x="2049" y="3699"/>
                    </a:cubicBezTo>
                    <a:lnTo>
                      <a:pt x="2779" y="4269"/>
                    </a:lnTo>
                    <a:cubicBezTo>
                      <a:pt x="2847" y="4323"/>
                      <a:pt x="2922" y="4347"/>
                      <a:pt x="2996" y="4347"/>
                    </a:cubicBezTo>
                    <a:cubicBezTo>
                      <a:pt x="3171" y="4347"/>
                      <a:pt x="3334" y="4211"/>
                      <a:pt x="3350" y="4018"/>
                    </a:cubicBezTo>
                    <a:lnTo>
                      <a:pt x="3350" y="3082"/>
                    </a:lnTo>
                    <a:cubicBezTo>
                      <a:pt x="3350" y="2968"/>
                      <a:pt x="3418" y="2854"/>
                      <a:pt x="3510" y="2808"/>
                    </a:cubicBezTo>
                    <a:lnTo>
                      <a:pt x="4286" y="2283"/>
                    </a:lnTo>
                    <a:cubicBezTo>
                      <a:pt x="4514" y="2124"/>
                      <a:pt x="4468" y="1758"/>
                      <a:pt x="4194" y="1667"/>
                    </a:cubicBezTo>
                    <a:lnTo>
                      <a:pt x="3327" y="1370"/>
                    </a:lnTo>
                    <a:cubicBezTo>
                      <a:pt x="3213" y="1325"/>
                      <a:pt x="3122" y="1256"/>
                      <a:pt x="3099" y="1142"/>
                    </a:cubicBezTo>
                    <a:lnTo>
                      <a:pt x="2848" y="252"/>
                    </a:lnTo>
                    <a:cubicBezTo>
                      <a:pt x="2807" y="91"/>
                      <a:pt x="2664" y="0"/>
                      <a:pt x="25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48"/>
              <p:cNvSpPr/>
              <p:nvPr/>
            </p:nvSpPr>
            <p:spPr>
              <a:xfrm>
                <a:off x="7461845" y="3677643"/>
                <a:ext cx="95791" cy="96108"/>
              </a:xfrm>
              <a:custGeom>
                <a:avLst/>
                <a:gdLst/>
                <a:ahLst/>
                <a:cxnLst/>
                <a:rect l="l" t="t" r="r" b="b"/>
                <a:pathLst>
                  <a:path w="4374" h="4388" extrusionOk="0">
                    <a:moveTo>
                      <a:pt x="1718" y="1"/>
                    </a:moveTo>
                    <a:cubicBezTo>
                      <a:pt x="1556" y="1"/>
                      <a:pt x="1400" y="117"/>
                      <a:pt x="1370" y="311"/>
                    </a:cubicBezTo>
                    <a:lnTo>
                      <a:pt x="1256" y="1224"/>
                    </a:lnTo>
                    <a:cubicBezTo>
                      <a:pt x="1233" y="1338"/>
                      <a:pt x="1164" y="1429"/>
                      <a:pt x="1073" y="1475"/>
                    </a:cubicBezTo>
                    <a:lnTo>
                      <a:pt x="251" y="1908"/>
                    </a:lnTo>
                    <a:cubicBezTo>
                      <a:pt x="0" y="2045"/>
                      <a:pt x="0" y="2410"/>
                      <a:pt x="251" y="2525"/>
                    </a:cubicBezTo>
                    <a:lnTo>
                      <a:pt x="1096" y="2935"/>
                    </a:lnTo>
                    <a:cubicBezTo>
                      <a:pt x="1210" y="2981"/>
                      <a:pt x="1278" y="3072"/>
                      <a:pt x="1301" y="3187"/>
                    </a:cubicBezTo>
                    <a:lnTo>
                      <a:pt x="1438" y="4100"/>
                    </a:lnTo>
                    <a:cubicBezTo>
                      <a:pt x="1468" y="4277"/>
                      <a:pt x="1622" y="4387"/>
                      <a:pt x="1782" y="4387"/>
                    </a:cubicBezTo>
                    <a:cubicBezTo>
                      <a:pt x="1870" y="4387"/>
                      <a:pt x="1959" y="4355"/>
                      <a:pt x="2032" y="4282"/>
                    </a:cubicBezTo>
                    <a:lnTo>
                      <a:pt x="2671" y="3597"/>
                    </a:lnTo>
                    <a:cubicBezTo>
                      <a:pt x="2727" y="3541"/>
                      <a:pt x="2814" y="3500"/>
                      <a:pt x="2907" y="3500"/>
                    </a:cubicBezTo>
                    <a:cubicBezTo>
                      <a:pt x="2927" y="3500"/>
                      <a:pt x="2947" y="3502"/>
                      <a:pt x="2968" y="3506"/>
                    </a:cubicBezTo>
                    <a:lnTo>
                      <a:pt x="3881" y="3643"/>
                    </a:lnTo>
                    <a:cubicBezTo>
                      <a:pt x="3901" y="3646"/>
                      <a:pt x="3921" y="3648"/>
                      <a:pt x="3941" y="3648"/>
                    </a:cubicBezTo>
                    <a:cubicBezTo>
                      <a:pt x="4204" y="3648"/>
                      <a:pt x="4373" y="3375"/>
                      <a:pt x="4246" y="3141"/>
                    </a:cubicBezTo>
                    <a:lnTo>
                      <a:pt x="3789" y="2319"/>
                    </a:lnTo>
                    <a:cubicBezTo>
                      <a:pt x="3744" y="2228"/>
                      <a:pt x="3744" y="2091"/>
                      <a:pt x="3789" y="2000"/>
                    </a:cubicBezTo>
                    <a:lnTo>
                      <a:pt x="4223" y="1178"/>
                    </a:lnTo>
                    <a:cubicBezTo>
                      <a:pt x="4329" y="924"/>
                      <a:pt x="4160" y="671"/>
                      <a:pt x="3899" y="671"/>
                    </a:cubicBezTo>
                    <a:cubicBezTo>
                      <a:pt x="3878" y="671"/>
                      <a:pt x="3857" y="672"/>
                      <a:pt x="3835" y="676"/>
                    </a:cubicBezTo>
                    <a:lnTo>
                      <a:pt x="2922" y="836"/>
                    </a:lnTo>
                    <a:cubicBezTo>
                      <a:pt x="2895" y="841"/>
                      <a:pt x="2868" y="844"/>
                      <a:pt x="2842" y="844"/>
                    </a:cubicBezTo>
                    <a:cubicBezTo>
                      <a:pt x="2756" y="844"/>
                      <a:pt x="2677" y="814"/>
                      <a:pt x="2625" y="744"/>
                    </a:cubicBezTo>
                    <a:lnTo>
                      <a:pt x="1963" y="105"/>
                    </a:lnTo>
                    <a:cubicBezTo>
                      <a:pt x="1892" y="34"/>
                      <a:pt x="1804" y="1"/>
                      <a:pt x="17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48"/>
              <p:cNvSpPr/>
              <p:nvPr/>
            </p:nvSpPr>
            <p:spPr>
              <a:xfrm>
                <a:off x="7078428" y="3342476"/>
                <a:ext cx="139481" cy="530457"/>
              </a:xfrm>
              <a:custGeom>
                <a:avLst/>
                <a:gdLst/>
                <a:ahLst/>
                <a:cxnLst/>
                <a:rect l="l" t="t" r="r" b="b"/>
                <a:pathLst>
                  <a:path w="6369" h="24219" extrusionOk="0">
                    <a:moveTo>
                      <a:pt x="3254" y="0"/>
                    </a:moveTo>
                    <a:cubicBezTo>
                      <a:pt x="2946" y="0"/>
                      <a:pt x="1409" y="55"/>
                      <a:pt x="0" y="1097"/>
                    </a:cubicBezTo>
                    <a:lnTo>
                      <a:pt x="3881" y="24219"/>
                    </a:lnTo>
                    <a:cubicBezTo>
                      <a:pt x="3881" y="24219"/>
                      <a:pt x="5045" y="23808"/>
                      <a:pt x="6369" y="23465"/>
                    </a:cubicBezTo>
                    <a:lnTo>
                      <a:pt x="3310" y="1"/>
                    </a:lnTo>
                    <a:cubicBezTo>
                      <a:pt x="3310" y="1"/>
                      <a:pt x="3291" y="0"/>
                      <a:pt x="32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48"/>
              <p:cNvSpPr/>
              <p:nvPr/>
            </p:nvSpPr>
            <p:spPr>
              <a:xfrm>
                <a:off x="6975954" y="3500455"/>
                <a:ext cx="421400" cy="270321"/>
              </a:xfrm>
              <a:custGeom>
                <a:avLst/>
                <a:gdLst/>
                <a:ahLst/>
                <a:cxnLst/>
                <a:rect l="l" t="t" r="r" b="b"/>
                <a:pathLst>
                  <a:path w="19242" h="12342" extrusionOk="0">
                    <a:moveTo>
                      <a:pt x="17370" y="1"/>
                    </a:moveTo>
                    <a:lnTo>
                      <a:pt x="4748" y="2032"/>
                    </a:lnTo>
                    <a:cubicBezTo>
                      <a:pt x="1940" y="2466"/>
                      <a:pt x="0" y="5137"/>
                      <a:pt x="434" y="7944"/>
                    </a:cubicBezTo>
                    <a:cubicBezTo>
                      <a:pt x="847" y="10508"/>
                      <a:pt x="3059" y="12341"/>
                      <a:pt x="5576" y="12341"/>
                    </a:cubicBezTo>
                    <a:cubicBezTo>
                      <a:pt x="5837" y="12341"/>
                      <a:pt x="6102" y="12322"/>
                      <a:pt x="6368" y="12281"/>
                    </a:cubicBezTo>
                    <a:cubicBezTo>
                      <a:pt x="6688" y="12235"/>
                      <a:pt x="7007" y="12144"/>
                      <a:pt x="7304" y="12030"/>
                    </a:cubicBezTo>
                    <a:lnTo>
                      <a:pt x="19242" y="7807"/>
                    </a:lnTo>
                    <a:cubicBezTo>
                      <a:pt x="17507" y="4726"/>
                      <a:pt x="17256" y="1895"/>
                      <a:pt x="173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48"/>
              <p:cNvSpPr/>
              <p:nvPr/>
            </p:nvSpPr>
            <p:spPr>
              <a:xfrm>
                <a:off x="7344873" y="3491585"/>
                <a:ext cx="152468" cy="180871"/>
              </a:xfrm>
              <a:custGeom>
                <a:avLst/>
                <a:gdLst/>
                <a:ahLst/>
                <a:cxnLst/>
                <a:rect l="l" t="t" r="r" b="b"/>
                <a:pathLst>
                  <a:path w="6962" h="8258" extrusionOk="0">
                    <a:moveTo>
                      <a:pt x="3177" y="1"/>
                    </a:moveTo>
                    <a:cubicBezTo>
                      <a:pt x="3014" y="1"/>
                      <a:pt x="2845" y="14"/>
                      <a:pt x="2671" y="41"/>
                    </a:cubicBezTo>
                    <a:lnTo>
                      <a:pt x="114" y="451"/>
                    </a:lnTo>
                    <a:cubicBezTo>
                      <a:pt x="0" y="2346"/>
                      <a:pt x="274" y="5176"/>
                      <a:pt x="1986" y="8258"/>
                    </a:cubicBezTo>
                    <a:lnTo>
                      <a:pt x="3926" y="7573"/>
                    </a:lnTo>
                    <a:cubicBezTo>
                      <a:pt x="5912" y="6865"/>
                      <a:pt x="6962" y="4674"/>
                      <a:pt x="6254" y="2688"/>
                    </a:cubicBezTo>
                    <a:cubicBezTo>
                      <a:pt x="5698" y="1103"/>
                      <a:pt x="4678" y="1"/>
                      <a:pt x="31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48"/>
              <p:cNvSpPr/>
              <p:nvPr/>
            </p:nvSpPr>
            <p:spPr>
              <a:xfrm>
                <a:off x="7400347" y="3433413"/>
                <a:ext cx="200976" cy="220054"/>
              </a:xfrm>
              <a:custGeom>
                <a:avLst/>
                <a:gdLst/>
                <a:ahLst/>
                <a:cxnLst/>
                <a:rect l="l" t="t" r="r" b="b"/>
                <a:pathLst>
                  <a:path w="9177" h="10047" extrusionOk="0">
                    <a:moveTo>
                      <a:pt x="3419" y="0"/>
                    </a:moveTo>
                    <a:cubicBezTo>
                      <a:pt x="2644" y="0"/>
                      <a:pt x="1" y="3747"/>
                      <a:pt x="1" y="3747"/>
                    </a:cubicBezTo>
                    <a:lnTo>
                      <a:pt x="1096" y="10046"/>
                    </a:lnTo>
                    <a:cubicBezTo>
                      <a:pt x="1096" y="10046"/>
                      <a:pt x="5136" y="9681"/>
                      <a:pt x="7670" y="8220"/>
                    </a:cubicBezTo>
                    <a:cubicBezTo>
                      <a:pt x="8834" y="7536"/>
                      <a:pt x="8104" y="6394"/>
                      <a:pt x="8104" y="6394"/>
                    </a:cubicBezTo>
                    <a:cubicBezTo>
                      <a:pt x="9154" y="5276"/>
                      <a:pt x="8241" y="4477"/>
                      <a:pt x="8241" y="4477"/>
                    </a:cubicBezTo>
                    <a:cubicBezTo>
                      <a:pt x="8241" y="4477"/>
                      <a:pt x="9177" y="3769"/>
                      <a:pt x="8378" y="2811"/>
                    </a:cubicBezTo>
                    <a:cubicBezTo>
                      <a:pt x="7778" y="2102"/>
                      <a:pt x="5183" y="2030"/>
                      <a:pt x="4149" y="2030"/>
                    </a:cubicBezTo>
                    <a:cubicBezTo>
                      <a:pt x="3884" y="2030"/>
                      <a:pt x="3721" y="2035"/>
                      <a:pt x="3721" y="2035"/>
                    </a:cubicBezTo>
                    <a:cubicBezTo>
                      <a:pt x="3721" y="2035"/>
                      <a:pt x="4132" y="414"/>
                      <a:pt x="3516" y="26"/>
                    </a:cubicBezTo>
                    <a:cubicBezTo>
                      <a:pt x="3488" y="9"/>
                      <a:pt x="3456" y="0"/>
                      <a:pt x="34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48"/>
              <p:cNvSpPr/>
              <p:nvPr/>
            </p:nvSpPr>
            <p:spPr>
              <a:xfrm>
                <a:off x="6985941" y="4652284"/>
                <a:ext cx="106500" cy="88508"/>
              </a:xfrm>
              <a:custGeom>
                <a:avLst/>
                <a:gdLst/>
                <a:ahLst/>
                <a:cxnLst/>
                <a:rect l="l" t="t" r="r" b="b"/>
                <a:pathLst>
                  <a:path w="4863" h="4041" extrusionOk="0">
                    <a:moveTo>
                      <a:pt x="4223" y="0"/>
                    </a:moveTo>
                    <a:lnTo>
                      <a:pt x="4223" y="0"/>
                    </a:lnTo>
                    <a:cubicBezTo>
                      <a:pt x="1" y="822"/>
                      <a:pt x="731" y="3470"/>
                      <a:pt x="731" y="3470"/>
                    </a:cubicBezTo>
                    <a:cubicBezTo>
                      <a:pt x="1964" y="3744"/>
                      <a:pt x="2603" y="3903"/>
                      <a:pt x="4063" y="4040"/>
                    </a:cubicBezTo>
                    <a:cubicBezTo>
                      <a:pt x="4680" y="2739"/>
                      <a:pt x="4862" y="1370"/>
                      <a:pt x="42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48"/>
              <p:cNvSpPr/>
              <p:nvPr/>
            </p:nvSpPr>
            <p:spPr>
              <a:xfrm>
                <a:off x="7073435" y="4565946"/>
                <a:ext cx="271341" cy="177191"/>
              </a:xfrm>
              <a:custGeom>
                <a:avLst/>
                <a:gdLst/>
                <a:ahLst/>
                <a:cxnLst/>
                <a:rect l="l" t="t" r="r" b="b"/>
                <a:pathLst>
                  <a:path w="12390" h="8090" extrusionOk="0">
                    <a:moveTo>
                      <a:pt x="4456" y="0"/>
                    </a:moveTo>
                    <a:cubicBezTo>
                      <a:pt x="1238" y="0"/>
                      <a:pt x="1598" y="3623"/>
                      <a:pt x="1598" y="3623"/>
                    </a:cubicBezTo>
                    <a:cubicBezTo>
                      <a:pt x="1187" y="3646"/>
                      <a:pt x="1164" y="3646"/>
                      <a:pt x="183" y="3851"/>
                    </a:cubicBezTo>
                    <a:cubicBezTo>
                      <a:pt x="799" y="5220"/>
                      <a:pt x="639" y="6590"/>
                      <a:pt x="0" y="7891"/>
                    </a:cubicBezTo>
                    <a:cubicBezTo>
                      <a:pt x="1841" y="8036"/>
                      <a:pt x="3606" y="8089"/>
                      <a:pt x="5196" y="8089"/>
                    </a:cubicBezTo>
                    <a:cubicBezTo>
                      <a:pt x="9345" y="8089"/>
                      <a:pt x="12303" y="7731"/>
                      <a:pt x="12303" y="7731"/>
                    </a:cubicBezTo>
                    <a:lnTo>
                      <a:pt x="12371" y="3372"/>
                    </a:lnTo>
                    <a:cubicBezTo>
                      <a:pt x="12390" y="2001"/>
                      <a:pt x="11266" y="981"/>
                      <a:pt x="10009" y="981"/>
                    </a:cubicBezTo>
                    <a:cubicBezTo>
                      <a:pt x="9696" y="981"/>
                      <a:pt x="9375" y="1044"/>
                      <a:pt x="9062" y="1180"/>
                    </a:cubicBezTo>
                    <a:cubicBezTo>
                      <a:pt x="8056" y="1605"/>
                      <a:pt x="7728" y="2161"/>
                      <a:pt x="7587" y="2570"/>
                    </a:cubicBezTo>
                    <a:lnTo>
                      <a:pt x="7587" y="2570"/>
                    </a:lnTo>
                    <a:cubicBezTo>
                      <a:pt x="7586" y="2569"/>
                      <a:pt x="7586" y="2569"/>
                      <a:pt x="7585" y="2569"/>
                    </a:cubicBezTo>
                    <a:cubicBezTo>
                      <a:pt x="7583" y="2569"/>
                      <a:pt x="7581" y="2571"/>
                      <a:pt x="7580" y="2577"/>
                    </a:cubicBezTo>
                    <a:lnTo>
                      <a:pt x="7580" y="2577"/>
                    </a:lnTo>
                    <a:cubicBezTo>
                      <a:pt x="7655" y="1750"/>
                      <a:pt x="6719" y="152"/>
                      <a:pt x="4839" y="16"/>
                    </a:cubicBezTo>
                    <a:cubicBezTo>
                      <a:pt x="4706" y="5"/>
                      <a:pt x="4579" y="0"/>
                      <a:pt x="44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48"/>
              <p:cNvSpPr/>
              <p:nvPr/>
            </p:nvSpPr>
            <p:spPr>
              <a:xfrm>
                <a:off x="6999717" y="4726247"/>
                <a:ext cx="344662" cy="42951"/>
              </a:xfrm>
              <a:custGeom>
                <a:avLst/>
                <a:gdLst/>
                <a:ahLst/>
                <a:cxnLst/>
                <a:rect l="l" t="t" r="r" b="b"/>
                <a:pathLst>
                  <a:path w="15738" h="1961" extrusionOk="0">
                    <a:moveTo>
                      <a:pt x="247" y="0"/>
                    </a:moveTo>
                    <a:cubicBezTo>
                      <a:pt x="1" y="0"/>
                      <a:pt x="330" y="1120"/>
                      <a:pt x="330" y="1120"/>
                    </a:cubicBezTo>
                    <a:cubicBezTo>
                      <a:pt x="2799" y="1763"/>
                      <a:pt x="5659" y="1961"/>
                      <a:pt x="8240" y="1961"/>
                    </a:cubicBezTo>
                    <a:cubicBezTo>
                      <a:pt x="12341" y="1961"/>
                      <a:pt x="15737" y="1462"/>
                      <a:pt x="15737" y="1462"/>
                    </a:cubicBezTo>
                    <a:lnTo>
                      <a:pt x="15737" y="504"/>
                    </a:lnTo>
                    <a:cubicBezTo>
                      <a:pt x="15737" y="504"/>
                      <a:pt x="13428" y="728"/>
                      <a:pt x="10077" y="728"/>
                    </a:cubicBezTo>
                    <a:cubicBezTo>
                      <a:pt x="7285" y="728"/>
                      <a:pt x="3769" y="572"/>
                      <a:pt x="262" y="1"/>
                    </a:cubicBezTo>
                    <a:cubicBezTo>
                      <a:pt x="256" y="1"/>
                      <a:pt x="251" y="0"/>
                      <a:pt x="2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48"/>
              <p:cNvSpPr/>
              <p:nvPr/>
            </p:nvSpPr>
            <p:spPr>
              <a:xfrm>
                <a:off x="7255890" y="4648276"/>
                <a:ext cx="49012" cy="48536"/>
              </a:xfrm>
              <a:custGeom>
                <a:avLst/>
                <a:gdLst/>
                <a:ahLst/>
                <a:cxnLst/>
                <a:rect l="l" t="t" r="r" b="b"/>
                <a:pathLst>
                  <a:path w="2238" h="2216" extrusionOk="0">
                    <a:moveTo>
                      <a:pt x="1142" y="1"/>
                    </a:moveTo>
                    <a:cubicBezTo>
                      <a:pt x="525" y="1"/>
                      <a:pt x="23" y="480"/>
                      <a:pt x="23" y="1096"/>
                    </a:cubicBezTo>
                    <a:cubicBezTo>
                      <a:pt x="0" y="1713"/>
                      <a:pt x="502" y="2215"/>
                      <a:pt x="1119" y="2215"/>
                    </a:cubicBezTo>
                    <a:cubicBezTo>
                      <a:pt x="1132" y="2215"/>
                      <a:pt x="1146" y="2215"/>
                      <a:pt x="1159" y="2215"/>
                    </a:cubicBezTo>
                    <a:cubicBezTo>
                      <a:pt x="1757" y="2215"/>
                      <a:pt x="2237" y="1722"/>
                      <a:pt x="2237" y="1119"/>
                    </a:cubicBezTo>
                    <a:cubicBezTo>
                      <a:pt x="2237" y="503"/>
                      <a:pt x="1758" y="1"/>
                      <a:pt x="11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48"/>
              <p:cNvSpPr/>
              <p:nvPr/>
            </p:nvSpPr>
            <p:spPr>
              <a:xfrm>
                <a:off x="7104928" y="4642275"/>
                <a:ext cx="94477" cy="15529"/>
              </a:xfrm>
              <a:custGeom>
                <a:avLst/>
                <a:gdLst/>
                <a:ahLst/>
                <a:cxnLst/>
                <a:rect l="l" t="t" r="r" b="b"/>
                <a:pathLst>
                  <a:path w="4314" h="709" extrusionOk="0">
                    <a:moveTo>
                      <a:pt x="251" y="1"/>
                    </a:moveTo>
                    <a:cubicBezTo>
                      <a:pt x="114" y="1"/>
                      <a:pt x="23" y="92"/>
                      <a:pt x="0" y="206"/>
                    </a:cubicBezTo>
                    <a:cubicBezTo>
                      <a:pt x="0" y="320"/>
                      <a:pt x="91" y="434"/>
                      <a:pt x="205" y="434"/>
                    </a:cubicBezTo>
                    <a:lnTo>
                      <a:pt x="4063" y="686"/>
                    </a:lnTo>
                    <a:cubicBezTo>
                      <a:pt x="4063" y="708"/>
                      <a:pt x="4086" y="708"/>
                      <a:pt x="4086" y="708"/>
                    </a:cubicBezTo>
                    <a:cubicBezTo>
                      <a:pt x="4200" y="708"/>
                      <a:pt x="4291" y="617"/>
                      <a:pt x="4314" y="503"/>
                    </a:cubicBezTo>
                    <a:cubicBezTo>
                      <a:pt x="4314" y="366"/>
                      <a:pt x="4223" y="275"/>
                      <a:pt x="4109" y="252"/>
                    </a:cubicBezTo>
                    <a:lnTo>
                      <a:pt x="25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48"/>
              <p:cNvSpPr/>
              <p:nvPr/>
            </p:nvSpPr>
            <p:spPr>
              <a:xfrm>
                <a:off x="7067434" y="4557842"/>
                <a:ext cx="137970" cy="81455"/>
              </a:xfrm>
              <a:custGeom>
                <a:avLst/>
                <a:gdLst/>
                <a:ahLst/>
                <a:cxnLst/>
                <a:rect l="l" t="t" r="r" b="b"/>
                <a:pathLst>
                  <a:path w="6300" h="3719" extrusionOk="0">
                    <a:moveTo>
                      <a:pt x="2032" y="432"/>
                    </a:moveTo>
                    <a:cubicBezTo>
                      <a:pt x="2077" y="432"/>
                      <a:pt x="2123" y="455"/>
                      <a:pt x="2146" y="478"/>
                    </a:cubicBezTo>
                    <a:cubicBezTo>
                      <a:pt x="2237" y="523"/>
                      <a:pt x="2305" y="637"/>
                      <a:pt x="2374" y="752"/>
                    </a:cubicBezTo>
                    <a:cubicBezTo>
                      <a:pt x="2602" y="1140"/>
                      <a:pt x="2716" y="1596"/>
                      <a:pt x="2808" y="2053"/>
                    </a:cubicBezTo>
                    <a:cubicBezTo>
                      <a:pt x="2853" y="2212"/>
                      <a:pt x="2899" y="2372"/>
                      <a:pt x="2922" y="2532"/>
                    </a:cubicBezTo>
                    <a:cubicBezTo>
                      <a:pt x="2899" y="2509"/>
                      <a:pt x="2876" y="2463"/>
                      <a:pt x="2853" y="2441"/>
                    </a:cubicBezTo>
                    <a:cubicBezTo>
                      <a:pt x="2488" y="1961"/>
                      <a:pt x="2191" y="1413"/>
                      <a:pt x="1986" y="820"/>
                    </a:cubicBezTo>
                    <a:cubicBezTo>
                      <a:pt x="1940" y="637"/>
                      <a:pt x="1917" y="500"/>
                      <a:pt x="1986" y="455"/>
                    </a:cubicBezTo>
                    <a:cubicBezTo>
                      <a:pt x="1986" y="455"/>
                      <a:pt x="2009" y="432"/>
                      <a:pt x="2032" y="432"/>
                    </a:cubicBezTo>
                    <a:close/>
                    <a:moveTo>
                      <a:pt x="708" y="1505"/>
                    </a:moveTo>
                    <a:cubicBezTo>
                      <a:pt x="845" y="1505"/>
                      <a:pt x="1004" y="1596"/>
                      <a:pt x="1164" y="1687"/>
                    </a:cubicBezTo>
                    <a:cubicBezTo>
                      <a:pt x="1644" y="1984"/>
                      <a:pt x="2123" y="2349"/>
                      <a:pt x="2534" y="2737"/>
                    </a:cubicBezTo>
                    <a:cubicBezTo>
                      <a:pt x="2557" y="2783"/>
                      <a:pt x="2579" y="2829"/>
                      <a:pt x="2625" y="2851"/>
                    </a:cubicBezTo>
                    <a:cubicBezTo>
                      <a:pt x="1963" y="2714"/>
                      <a:pt x="1255" y="2395"/>
                      <a:pt x="685" y="1916"/>
                    </a:cubicBezTo>
                    <a:cubicBezTo>
                      <a:pt x="502" y="1779"/>
                      <a:pt x="479" y="1687"/>
                      <a:pt x="479" y="1642"/>
                    </a:cubicBezTo>
                    <a:cubicBezTo>
                      <a:pt x="479" y="1573"/>
                      <a:pt x="594" y="1505"/>
                      <a:pt x="708" y="1505"/>
                    </a:cubicBezTo>
                    <a:close/>
                    <a:moveTo>
                      <a:pt x="2048" y="1"/>
                    </a:moveTo>
                    <a:cubicBezTo>
                      <a:pt x="1926" y="1"/>
                      <a:pt x="1807" y="41"/>
                      <a:pt x="1712" y="112"/>
                    </a:cubicBezTo>
                    <a:cubicBezTo>
                      <a:pt x="1552" y="227"/>
                      <a:pt x="1415" y="478"/>
                      <a:pt x="1575" y="957"/>
                    </a:cubicBezTo>
                    <a:cubicBezTo>
                      <a:pt x="1644" y="1162"/>
                      <a:pt x="1712" y="1391"/>
                      <a:pt x="1826" y="1573"/>
                    </a:cubicBezTo>
                    <a:cubicBezTo>
                      <a:pt x="1666" y="1482"/>
                      <a:pt x="1529" y="1391"/>
                      <a:pt x="1392" y="1299"/>
                    </a:cubicBezTo>
                    <a:cubicBezTo>
                      <a:pt x="1187" y="1185"/>
                      <a:pt x="959" y="1048"/>
                      <a:pt x="708" y="1048"/>
                    </a:cubicBezTo>
                    <a:cubicBezTo>
                      <a:pt x="411" y="1048"/>
                      <a:pt x="69" y="1254"/>
                      <a:pt x="46" y="1596"/>
                    </a:cubicBezTo>
                    <a:cubicBezTo>
                      <a:pt x="0" y="1938"/>
                      <a:pt x="297" y="2190"/>
                      <a:pt x="411" y="2258"/>
                    </a:cubicBezTo>
                    <a:cubicBezTo>
                      <a:pt x="776" y="2578"/>
                      <a:pt x="1278" y="2874"/>
                      <a:pt x="1826" y="3080"/>
                    </a:cubicBezTo>
                    <a:cubicBezTo>
                      <a:pt x="1803" y="3194"/>
                      <a:pt x="1895" y="3308"/>
                      <a:pt x="2009" y="3331"/>
                    </a:cubicBezTo>
                    <a:lnTo>
                      <a:pt x="3173" y="3445"/>
                    </a:lnTo>
                    <a:cubicBezTo>
                      <a:pt x="3218" y="3445"/>
                      <a:pt x="3241" y="3468"/>
                      <a:pt x="3287" y="3468"/>
                    </a:cubicBezTo>
                    <a:cubicBezTo>
                      <a:pt x="3310" y="3468"/>
                      <a:pt x="3333" y="3468"/>
                      <a:pt x="3378" y="3445"/>
                    </a:cubicBezTo>
                    <a:lnTo>
                      <a:pt x="6049" y="3719"/>
                    </a:lnTo>
                    <a:lnTo>
                      <a:pt x="6072" y="3719"/>
                    </a:lnTo>
                    <a:cubicBezTo>
                      <a:pt x="6186" y="3719"/>
                      <a:pt x="6277" y="3627"/>
                      <a:pt x="6300" y="3513"/>
                    </a:cubicBezTo>
                    <a:cubicBezTo>
                      <a:pt x="6300" y="3399"/>
                      <a:pt x="6231" y="3285"/>
                      <a:pt x="6094" y="3285"/>
                    </a:cubicBezTo>
                    <a:lnTo>
                      <a:pt x="3584" y="3034"/>
                    </a:lnTo>
                    <a:cubicBezTo>
                      <a:pt x="3424" y="2692"/>
                      <a:pt x="3333" y="2349"/>
                      <a:pt x="3241" y="1961"/>
                    </a:cubicBezTo>
                    <a:cubicBezTo>
                      <a:pt x="3150" y="1482"/>
                      <a:pt x="3036" y="980"/>
                      <a:pt x="2739" y="523"/>
                    </a:cubicBezTo>
                    <a:cubicBezTo>
                      <a:pt x="2648" y="363"/>
                      <a:pt x="2557" y="204"/>
                      <a:pt x="2374" y="112"/>
                    </a:cubicBezTo>
                    <a:cubicBezTo>
                      <a:pt x="2275" y="36"/>
                      <a:pt x="2161" y="1"/>
                      <a:pt x="20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48"/>
              <p:cNvSpPr/>
              <p:nvPr/>
            </p:nvSpPr>
            <p:spPr>
              <a:xfrm>
                <a:off x="7688299" y="4652284"/>
                <a:ext cx="106478" cy="88508"/>
              </a:xfrm>
              <a:custGeom>
                <a:avLst/>
                <a:gdLst/>
                <a:ahLst/>
                <a:cxnLst/>
                <a:rect l="l" t="t" r="r" b="b"/>
                <a:pathLst>
                  <a:path w="4862" h="4041" extrusionOk="0">
                    <a:moveTo>
                      <a:pt x="616" y="0"/>
                    </a:moveTo>
                    <a:cubicBezTo>
                      <a:pt x="0" y="1370"/>
                      <a:pt x="160" y="2739"/>
                      <a:pt x="799" y="4040"/>
                    </a:cubicBezTo>
                    <a:cubicBezTo>
                      <a:pt x="2237" y="3903"/>
                      <a:pt x="2876" y="3744"/>
                      <a:pt x="4109" y="3470"/>
                    </a:cubicBezTo>
                    <a:cubicBezTo>
                      <a:pt x="4109" y="3470"/>
                      <a:pt x="4862" y="822"/>
                      <a:pt x="6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48"/>
              <p:cNvSpPr/>
              <p:nvPr/>
            </p:nvSpPr>
            <p:spPr>
              <a:xfrm>
                <a:off x="7435936" y="4565946"/>
                <a:ext cx="270859" cy="177191"/>
              </a:xfrm>
              <a:custGeom>
                <a:avLst/>
                <a:gdLst/>
                <a:ahLst/>
                <a:cxnLst/>
                <a:rect l="l" t="t" r="r" b="b"/>
                <a:pathLst>
                  <a:path w="12368" h="8090" extrusionOk="0">
                    <a:moveTo>
                      <a:pt x="7932" y="0"/>
                    </a:moveTo>
                    <a:cubicBezTo>
                      <a:pt x="7810" y="0"/>
                      <a:pt x="7684" y="5"/>
                      <a:pt x="7552" y="16"/>
                    </a:cubicBezTo>
                    <a:cubicBezTo>
                      <a:pt x="5634" y="153"/>
                      <a:pt x="4721" y="1774"/>
                      <a:pt x="4812" y="2596"/>
                    </a:cubicBezTo>
                    <a:cubicBezTo>
                      <a:pt x="4653" y="2185"/>
                      <a:pt x="4356" y="1614"/>
                      <a:pt x="3329" y="1180"/>
                    </a:cubicBezTo>
                    <a:cubicBezTo>
                      <a:pt x="3015" y="1044"/>
                      <a:pt x="2694" y="981"/>
                      <a:pt x="2382" y="981"/>
                    </a:cubicBezTo>
                    <a:cubicBezTo>
                      <a:pt x="1125" y="981"/>
                      <a:pt x="1" y="2001"/>
                      <a:pt x="19" y="3372"/>
                    </a:cubicBezTo>
                    <a:lnTo>
                      <a:pt x="65" y="7731"/>
                    </a:lnTo>
                    <a:cubicBezTo>
                      <a:pt x="65" y="7731"/>
                      <a:pt x="3035" y="8089"/>
                      <a:pt x="7181" y="8089"/>
                    </a:cubicBezTo>
                    <a:cubicBezTo>
                      <a:pt x="8771" y="8089"/>
                      <a:pt x="10533" y="8036"/>
                      <a:pt x="12368" y="7891"/>
                    </a:cubicBezTo>
                    <a:cubicBezTo>
                      <a:pt x="11751" y="6590"/>
                      <a:pt x="11569" y="5220"/>
                      <a:pt x="12208" y="3851"/>
                    </a:cubicBezTo>
                    <a:cubicBezTo>
                      <a:pt x="11204" y="3646"/>
                      <a:pt x="11181" y="3646"/>
                      <a:pt x="10770" y="3623"/>
                    </a:cubicBezTo>
                    <a:cubicBezTo>
                      <a:pt x="10770" y="3623"/>
                      <a:pt x="11130" y="0"/>
                      <a:pt x="7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48"/>
              <p:cNvSpPr/>
              <p:nvPr/>
            </p:nvSpPr>
            <p:spPr>
              <a:xfrm>
                <a:off x="7468327" y="4648276"/>
                <a:ext cx="49012" cy="48536"/>
              </a:xfrm>
              <a:custGeom>
                <a:avLst/>
                <a:gdLst/>
                <a:ahLst/>
                <a:cxnLst/>
                <a:rect l="l" t="t" r="r" b="b"/>
                <a:pathLst>
                  <a:path w="2238" h="2216" extrusionOk="0">
                    <a:moveTo>
                      <a:pt x="1119" y="1"/>
                    </a:moveTo>
                    <a:cubicBezTo>
                      <a:pt x="503" y="1"/>
                      <a:pt x="1" y="480"/>
                      <a:pt x="1" y="1096"/>
                    </a:cubicBezTo>
                    <a:cubicBezTo>
                      <a:pt x="1" y="1713"/>
                      <a:pt x="503" y="2215"/>
                      <a:pt x="1119" y="2215"/>
                    </a:cubicBezTo>
                    <a:cubicBezTo>
                      <a:pt x="1133" y="2215"/>
                      <a:pt x="1146" y="2215"/>
                      <a:pt x="1160" y="2215"/>
                    </a:cubicBezTo>
                    <a:cubicBezTo>
                      <a:pt x="1758" y="2215"/>
                      <a:pt x="2238" y="1722"/>
                      <a:pt x="2238" y="1119"/>
                    </a:cubicBezTo>
                    <a:cubicBezTo>
                      <a:pt x="2238" y="503"/>
                      <a:pt x="1736" y="1"/>
                      <a:pt x="1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48"/>
              <p:cNvSpPr/>
              <p:nvPr/>
            </p:nvSpPr>
            <p:spPr>
              <a:xfrm>
                <a:off x="7435848" y="4726247"/>
                <a:ext cx="344640" cy="42951"/>
              </a:xfrm>
              <a:custGeom>
                <a:avLst/>
                <a:gdLst/>
                <a:ahLst/>
                <a:cxnLst/>
                <a:rect l="l" t="t" r="r" b="b"/>
                <a:pathLst>
                  <a:path w="15737" h="1961" extrusionOk="0">
                    <a:moveTo>
                      <a:pt x="15491" y="0"/>
                    </a:moveTo>
                    <a:cubicBezTo>
                      <a:pt x="15486" y="0"/>
                      <a:pt x="15481" y="1"/>
                      <a:pt x="15476" y="1"/>
                    </a:cubicBezTo>
                    <a:cubicBezTo>
                      <a:pt x="11979" y="572"/>
                      <a:pt x="8464" y="728"/>
                      <a:pt x="5670" y="728"/>
                    </a:cubicBezTo>
                    <a:cubicBezTo>
                      <a:pt x="2316" y="728"/>
                      <a:pt x="1" y="504"/>
                      <a:pt x="0" y="504"/>
                    </a:cubicBezTo>
                    <a:lnTo>
                      <a:pt x="0" y="504"/>
                    </a:lnTo>
                    <a:lnTo>
                      <a:pt x="23" y="1462"/>
                    </a:lnTo>
                    <a:cubicBezTo>
                      <a:pt x="23" y="1462"/>
                      <a:pt x="3411" y="1961"/>
                      <a:pt x="7505" y="1961"/>
                    </a:cubicBezTo>
                    <a:cubicBezTo>
                      <a:pt x="10082" y="1961"/>
                      <a:pt x="12939" y="1763"/>
                      <a:pt x="15407" y="1120"/>
                    </a:cubicBezTo>
                    <a:cubicBezTo>
                      <a:pt x="15407" y="1120"/>
                      <a:pt x="15737" y="0"/>
                      <a:pt x="15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48"/>
              <p:cNvSpPr/>
              <p:nvPr/>
            </p:nvSpPr>
            <p:spPr>
              <a:xfrm>
                <a:off x="7581313" y="4642275"/>
                <a:ext cx="93995" cy="15529"/>
              </a:xfrm>
              <a:custGeom>
                <a:avLst/>
                <a:gdLst/>
                <a:ahLst/>
                <a:cxnLst/>
                <a:rect l="l" t="t" r="r" b="b"/>
                <a:pathLst>
                  <a:path w="4292" h="709" extrusionOk="0">
                    <a:moveTo>
                      <a:pt x="4063" y="1"/>
                    </a:moveTo>
                    <a:lnTo>
                      <a:pt x="206" y="252"/>
                    </a:lnTo>
                    <a:cubicBezTo>
                      <a:pt x="92" y="275"/>
                      <a:pt x="1" y="366"/>
                      <a:pt x="1" y="503"/>
                    </a:cubicBezTo>
                    <a:cubicBezTo>
                      <a:pt x="1" y="617"/>
                      <a:pt x="92" y="708"/>
                      <a:pt x="229" y="708"/>
                    </a:cubicBezTo>
                    <a:cubicBezTo>
                      <a:pt x="229" y="708"/>
                      <a:pt x="229" y="708"/>
                      <a:pt x="229" y="686"/>
                    </a:cubicBezTo>
                    <a:lnTo>
                      <a:pt x="4086" y="434"/>
                    </a:lnTo>
                    <a:cubicBezTo>
                      <a:pt x="4200" y="434"/>
                      <a:pt x="4292" y="320"/>
                      <a:pt x="4292" y="206"/>
                    </a:cubicBezTo>
                    <a:cubicBezTo>
                      <a:pt x="4292" y="92"/>
                      <a:pt x="4178" y="1"/>
                      <a:pt x="40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48"/>
              <p:cNvSpPr/>
              <p:nvPr/>
            </p:nvSpPr>
            <p:spPr>
              <a:xfrm>
                <a:off x="7574809" y="4557842"/>
                <a:ext cx="137992" cy="81455"/>
              </a:xfrm>
              <a:custGeom>
                <a:avLst/>
                <a:gdLst/>
                <a:ahLst/>
                <a:cxnLst/>
                <a:rect l="l" t="t" r="r" b="b"/>
                <a:pathLst>
                  <a:path w="6301" h="3719" extrusionOk="0">
                    <a:moveTo>
                      <a:pt x="4269" y="432"/>
                    </a:moveTo>
                    <a:cubicBezTo>
                      <a:pt x="4292" y="432"/>
                      <a:pt x="4315" y="455"/>
                      <a:pt x="4338" y="455"/>
                    </a:cubicBezTo>
                    <a:cubicBezTo>
                      <a:pt x="4383" y="500"/>
                      <a:pt x="4383" y="637"/>
                      <a:pt x="4315" y="820"/>
                    </a:cubicBezTo>
                    <a:cubicBezTo>
                      <a:pt x="4132" y="1413"/>
                      <a:pt x="3835" y="1961"/>
                      <a:pt x="3447" y="2441"/>
                    </a:cubicBezTo>
                    <a:cubicBezTo>
                      <a:pt x="3425" y="2486"/>
                      <a:pt x="3402" y="2509"/>
                      <a:pt x="3379" y="2532"/>
                    </a:cubicBezTo>
                    <a:cubicBezTo>
                      <a:pt x="3425" y="2372"/>
                      <a:pt x="3447" y="2212"/>
                      <a:pt x="3493" y="2053"/>
                    </a:cubicBezTo>
                    <a:cubicBezTo>
                      <a:pt x="3607" y="1596"/>
                      <a:pt x="3698" y="1140"/>
                      <a:pt x="3950" y="752"/>
                    </a:cubicBezTo>
                    <a:cubicBezTo>
                      <a:pt x="3995" y="637"/>
                      <a:pt x="4064" y="523"/>
                      <a:pt x="4155" y="478"/>
                    </a:cubicBezTo>
                    <a:cubicBezTo>
                      <a:pt x="4201" y="455"/>
                      <a:pt x="4246" y="432"/>
                      <a:pt x="4269" y="432"/>
                    </a:cubicBezTo>
                    <a:close/>
                    <a:moveTo>
                      <a:pt x="5616" y="1505"/>
                    </a:moveTo>
                    <a:cubicBezTo>
                      <a:pt x="5707" y="1505"/>
                      <a:pt x="5821" y="1573"/>
                      <a:pt x="5821" y="1642"/>
                    </a:cubicBezTo>
                    <a:cubicBezTo>
                      <a:pt x="5844" y="1687"/>
                      <a:pt x="5798" y="1779"/>
                      <a:pt x="5616" y="1916"/>
                    </a:cubicBezTo>
                    <a:cubicBezTo>
                      <a:pt x="5045" y="2395"/>
                      <a:pt x="4338" y="2714"/>
                      <a:pt x="3698" y="2851"/>
                    </a:cubicBezTo>
                    <a:cubicBezTo>
                      <a:pt x="3721" y="2829"/>
                      <a:pt x="3744" y="2783"/>
                      <a:pt x="3790" y="2737"/>
                    </a:cubicBezTo>
                    <a:cubicBezTo>
                      <a:pt x="4201" y="2349"/>
                      <a:pt x="4657" y="1984"/>
                      <a:pt x="5159" y="1687"/>
                    </a:cubicBezTo>
                    <a:cubicBezTo>
                      <a:pt x="5296" y="1596"/>
                      <a:pt x="5456" y="1505"/>
                      <a:pt x="5616" y="1505"/>
                    </a:cubicBezTo>
                    <a:close/>
                    <a:moveTo>
                      <a:pt x="4272" y="1"/>
                    </a:moveTo>
                    <a:cubicBezTo>
                      <a:pt x="4157" y="1"/>
                      <a:pt x="4036" y="36"/>
                      <a:pt x="3927" y="112"/>
                    </a:cubicBezTo>
                    <a:cubicBezTo>
                      <a:pt x="3767" y="204"/>
                      <a:pt x="3653" y="363"/>
                      <a:pt x="3562" y="523"/>
                    </a:cubicBezTo>
                    <a:cubicBezTo>
                      <a:pt x="3288" y="980"/>
                      <a:pt x="3174" y="1482"/>
                      <a:pt x="3059" y="1961"/>
                    </a:cubicBezTo>
                    <a:cubicBezTo>
                      <a:pt x="2968" y="2349"/>
                      <a:pt x="2900" y="2692"/>
                      <a:pt x="2740" y="3034"/>
                    </a:cubicBezTo>
                    <a:lnTo>
                      <a:pt x="206" y="3285"/>
                    </a:lnTo>
                    <a:cubicBezTo>
                      <a:pt x="92" y="3285"/>
                      <a:pt x="1" y="3399"/>
                      <a:pt x="1" y="3513"/>
                    </a:cubicBezTo>
                    <a:cubicBezTo>
                      <a:pt x="24" y="3627"/>
                      <a:pt x="115" y="3719"/>
                      <a:pt x="229" y="3719"/>
                    </a:cubicBezTo>
                    <a:lnTo>
                      <a:pt x="252" y="3719"/>
                    </a:lnTo>
                    <a:lnTo>
                      <a:pt x="2945" y="3445"/>
                    </a:lnTo>
                    <a:cubicBezTo>
                      <a:pt x="2968" y="3468"/>
                      <a:pt x="2991" y="3468"/>
                      <a:pt x="3014" y="3468"/>
                    </a:cubicBezTo>
                    <a:cubicBezTo>
                      <a:pt x="3059" y="3468"/>
                      <a:pt x="3105" y="3445"/>
                      <a:pt x="3128" y="3445"/>
                    </a:cubicBezTo>
                    <a:lnTo>
                      <a:pt x="4292" y="3331"/>
                    </a:lnTo>
                    <a:cubicBezTo>
                      <a:pt x="4406" y="3308"/>
                      <a:pt x="4497" y="3194"/>
                      <a:pt x="4497" y="3080"/>
                    </a:cubicBezTo>
                    <a:cubicBezTo>
                      <a:pt x="5045" y="2874"/>
                      <a:pt x="5525" y="2578"/>
                      <a:pt x="5913" y="2258"/>
                    </a:cubicBezTo>
                    <a:cubicBezTo>
                      <a:pt x="6004" y="2190"/>
                      <a:pt x="6301" y="1938"/>
                      <a:pt x="6278" y="1596"/>
                    </a:cubicBezTo>
                    <a:cubicBezTo>
                      <a:pt x="6232" y="1254"/>
                      <a:pt x="5913" y="1048"/>
                      <a:pt x="5593" y="1048"/>
                    </a:cubicBezTo>
                    <a:cubicBezTo>
                      <a:pt x="5342" y="1048"/>
                      <a:pt x="5114" y="1185"/>
                      <a:pt x="4931" y="1299"/>
                    </a:cubicBezTo>
                    <a:cubicBezTo>
                      <a:pt x="4771" y="1391"/>
                      <a:pt x="4634" y="1482"/>
                      <a:pt x="4497" y="1573"/>
                    </a:cubicBezTo>
                    <a:cubicBezTo>
                      <a:pt x="4589" y="1391"/>
                      <a:pt x="4680" y="1162"/>
                      <a:pt x="4748" y="957"/>
                    </a:cubicBezTo>
                    <a:cubicBezTo>
                      <a:pt x="4908" y="478"/>
                      <a:pt x="4748" y="227"/>
                      <a:pt x="4612" y="112"/>
                    </a:cubicBezTo>
                    <a:cubicBezTo>
                      <a:pt x="4517" y="41"/>
                      <a:pt x="4397" y="1"/>
                      <a:pt x="42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48"/>
              <p:cNvSpPr/>
              <p:nvPr/>
            </p:nvSpPr>
            <p:spPr>
              <a:xfrm>
                <a:off x="6995446" y="3501966"/>
                <a:ext cx="347925" cy="63999"/>
              </a:xfrm>
              <a:custGeom>
                <a:avLst/>
                <a:gdLst/>
                <a:ahLst/>
                <a:cxnLst/>
                <a:rect l="l" t="t" r="r" b="b"/>
                <a:pathLst>
                  <a:path w="15887" h="2922" extrusionOk="0">
                    <a:moveTo>
                      <a:pt x="15773" y="0"/>
                    </a:moveTo>
                    <a:cubicBezTo>
                      <a:pt x="14449" y="137"/>
                      <a:pt x="13125" y="274"/>
                      <a:pt x="11801" y="457"/>
                    </a:cubicBezTo>
                    <a:cubicBezTo>
                      <a:pt x="10500" y="617"/>
                      <a:pt x="9176" y="845"/>
                      <a:pt x="7875" y="1050"/>
                    </a:cubicBezTo>
                    <a:cubicBezTo>
                      <a:pt x="6551" y="1279"/>
                      <a:pt x="5250" y="1530"/>
                      <a:pt x="3949" y="1804"/>
                    </a:cubicBezTo>
                    <a:cubicBezTo>
                      <a:pt x="2648" y="2077"/>
                      <a:pt x="1347" y="2374"/>
                      <a:pt x="69" y="2739"/>
                    </a:cubicBezTo>
                    <a:cubicBezTo>
                      <a:pt x="23" y="2762"/>
                      <a:pt x="0" y="2808"/>
                      <a:pt x="0" y="2853"/>
                    </a:cubicBezTo>
                    <a:cubicBezTo>
                      <a:pt x="23" y="2899"/>
                      <a:pt x="69" y="2922"/>
                      <a:pt x="114" y="2922"/>
                    </a:cubicBezTo>
                    <a:cubicBezTo>
                      <a:pt x="1415" y="2648"/>
                      <a:pt x="2716" y="2397"/>
                      <a:pt x="4018" y="2146"/>
                    </a:cubicBezTo>
                    <a:cubicBezTo>
                      <a:pt x="5319" y="1895"/>
                      <a:pt x="6620" y="1667"/>
                      <a:pt x="7921" y="1415"/>
                    </a:cubicBezTo>
                    <a:cubicBezTo>
                      <a:pt x="10546" y="959"/>
                      <a:pt x="13170" y="548"/>
                      <a:pt x="15795" y="183"/>
                    </a:cubicBezTo>
                    <a:cubicBezTo>
                      <a:pt x="15841" y="160"/>
                      <a:pt x="15887" y="137"/>
                      <a:pt x="15864" y="69"/>
                    </a:cubicBezTo>
                    <a:cubicBezTo>
                      <a:pt x="15864" y="23"/>
                      <a:pt x="15818" y="0"/>
                      <a:pt x="157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48"/>
              <p:cNvSpPr/>
              <p:nvPr/>
            </p:nvSpPr>
            <p:spPr>
              <a:xfrm>
                <a:off x="6923874" y="2215527"/>
                <a:ext cx="872387" cy="464421"/>
              </a:xfrm>
              <a:custGeom>
                <a:avLst/>
                <a:gdLst/>
                <a:ahLst/>
                <a:cxnLst/>
                <a:rect l="l" t="t" r="r" b="b"/>
                <a:pathLst>
                  <a:path w="39835" h="21204" extrusionOk="0">
                    <a:moveTo>
                      <a:pt x="19670" y="0"/>
                    </a:moveTo>
                    <a:cubicBezTo>
                      <a:pt x="17724" y="0"/>
                      <a:pt x="15835" y="303"/>
                      <a:pt x="14133" y="1011"/>
                    </a:cubicBezTo>
                    <a:cubicBezTo>
                      <a:pt x="7149" y="3887"/>
                      <a:pt x="1282" y="8681"/>
                      <a:pt x="552" y="15414"/>
                    </a:cubicBezTo>
                    <a:cubicBezTo>
                      <a:pt x="1" y="20494"/>
                      <a:pt x="424" y="21118"/>
                      <a:pt x="665" y="21118"/>
                    </a:cubicBezTo>
                    <a:cubicBezTo>
                      <a:pt x="744" y="21118"/>
                      <a:pt x="803" y="21052"/>
                      <a:pt x="803" y="21052"/>
                    </a:cubicBezTo>
                    <a:cubicBezTo>
                      <a:pt x="803" y="21052"/>
                      <a:pt x="1043" y="21100"/>
                      <a:pt x="1456" y="21100"/>
                    </a:cubicBezTo>
                    <a:cubicBezTo>
                      <a:pt x="3349" y="21100"/>
                      <a:pt x="8874" y="20085"/>
                      <a:pt x="11554" y="8749"/>
                    </a:cubicBezTo>
                    <a:cubicBezTo>
                      <a:pt x="11554" y="8749"/>
                      <a:pt x="16644" y="17331"/>
                      <a:pt x="20136" y="17811"/>
                    </a:cubicBezTo>
                    <a:cubicBezTo>
                      <a:pt x="20390" y="17845"/>
                      <a:pt x="20629" y="17862"/>
                      <a:pt x="20853" y="17862"/>
                    </a:cubicBezTo>
                    <a:cubicBezTo>
                      <a:pt x="23718" y="17862"/>
                      <a:pt x="24268" y="15231"/>
                      <a:pt x="24268" y="15231"/>
                    </a:cubicBezTo>
                    <a:cubicBezTo>
                      <a:pt x="24268" y="15231"/>
                      <a:pt x="25989" y="18958"/>
                      <a:pt x="28602" y="18958"/>
                    </a:cubicBezTo>
                    <a:cubicBezTo>
                      <a:pt x="28663" y="18958"/>
                      <a:pt x="28725" y="18956"/>
                      <a:pt x="28787" y="18952"/>
                    </a:cubicBezTo>
                    <a:cubicBezTo>
                      <a:pt x="31480" y="18769"/>
                      <a:pt x="31663" y="16555"/>
                      <a:pt x="31663" y="16555"/>
                    </a:cubicBezTo>
                    <a:cubicBezTo>
                      <a:pt x="31663" y="16555"/>
                      <a:pt x="34144" y="21204"/>
                      <a:pt x="37349" y="21204"/>
                    </a:cubicBezTo>
                    <a:cubicBezTo>
                      <a:pt x="37807" y="21204"/>
                      <a:pt x="38279" y="21109"/>
                      <a:pt x="38762" y="20892"/>
                    </a:cubicBezTo>
                    <a:cubicBezTo>
                      <a:pt x="38762" y="20892"/>
                      <a:pt x="39834" y="9114"/>
                      <a:pt x="35520" y="5576"/>
                    </a:cubicBezTo>
                    <a:cubicBezTo>
                      <a:pt x="32244" y="2886"/>
                      <a:pt x="25684" y="0"/>
                      <a:pt x="196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48"/>
              <p:cNvSpPr/>
              <p:nvPr/>
            </p:nvSpPr>
            <p:spPr>
              <a:xfrm>
                <a:off x="7171397" y="2410127"/>
                <a:ext cx="598374" cy="284995"/>
              </a:xfrm>
              <a:custGeom>
                <a:avLst/>
                <a:gdLst/>
                <a:ahLst/>
                <a:cxnLst/>
                <a:rect l="l" t="t" r="r" b="b"/>
                <a:pathLst>
                  <a:path w="27323" h="13012" fill="none" extrusionOk="0">
                    <a:moveTo>
                      <a:pt x="1" y="1"/>
                    </a:moveTo>
                    <a:cubicBezTo>
                      <a:pt x="1074" y="2238"/>
                      <a:pt x="2397" y="4338"/>
                      <a:pt x="3950" y="6278"/>
                    </a:cubicBezTo>
                    <a:cubicBezTo>
                      <a:pt x="4908" y="7465"/>
                      <a:pt x="6004" y="8629"/>
                      <a:pt x="7373" y="9314"/>
                    </a:cubicBezTo>
                    <a:cubicBezTo>
                      <a:pt x="8743" y="9998"/>
                      <a:pt x="10478" y="10158"/>
                      <a:pt x="11779" y="9359"/>
                    </a:cubicBezTo>
                    <a:cubicBezTo>
                      <a:pt x="13102" y="8538"/>
                      <a:pt x="13742" y="6666"/>
                      <a:pt x="12897" y="5365"/>
                    </a:cubicBezTo>
                    <a:cubicBezTo>
                      <a:pt x="13102" y="6712"/>
                      <a:pt x="13696" y="8013"/>
                      <a:pt x="14609" y="9017"/>
                    </a:cubicBezTo>
                    <a:cubicBezTo>
                      <a:pt x="15180" y="9633"/>
                      <a:pt x="15933" y="10158"/>
                      <a:pt x="16755" y="10090"/>
                    </a:cubicBezTo>
                    <a:cubicBezTo>
                      <a:pt x="17576" y="9998"/>
                      <a:pt x="18261" y="8971"/>
                      <a:pt x="17782" y="8309"/>
                    </a:cubicBezTo>
                    <a:cubicBezTo>
                      <a:pt x="18101" y="9610"/>
                      <a:pt x="19083" y="10752"/>
                      <a:pt x="20338" y="11254"/>
                    </a:cubicBezTo>
                    <a:cubicBezTo>
                      <a:pt x="21000" y="11528"/>
                      <a:pt x="21799" y="11596"/>
                      <a:pt x="22415" y="11231"/>
                    </a:cubicBezTo>
                    <a:cubicBezTo>
                      <a:pt x="23009" y="10866"/>
                      <a:pt x="23283" y="9930"/>
                      <a:pt x="22780" y="9405"/>
                    </a:cubicBezTo>
                    <a:cubicBezTo>
                      <a:pt x="23077" y="10272"/>
                      <a:pt x="23374" y="11140"/>
                      <a:pt x="23945" y="11824"/>
                    </a:cubicBezTo>
                    <a:cubicBezTo>
                      <a:pt x="24515" y="12532"/>
                      <a:pt x="25451" y="13011"/>
                      <a:pt x="26318" y="12806"/>
                    </a:cubicBezTo>
                    <a:cubicBezTo>
                      <a:pt x="26706" y="12715"/>
                      <a:pt x="27094" y="12464"/>
                      <a:pt x="27209" y="12076"/>
                    </a:cubicBezTo>
                    <a:cubicBezTo>
                      <a:pt x="27323" y="11687"/>
                      <a:pt x="27049" y="11208"/>
                      <a:pt x="26661" y="11208"/>
                    </a:cubicBezTo>
                  </a:path>
                </a:pathLst>
              </a:custGeom>
              <a:solidFill>
                <a:schemeClr val="dk2"/>
              </a:solid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48"/>
              <p:cNvSpPr/>
              <p:nvPr/>
            </p:nvSpPr>
            <p:spPr>
              <a:xfrm>
                <a:off x="7299385" y="2340939"/>
                <a:ext cx="291445" cy="181856"/>
              </a:xfrm>
              <a:custGeom>
                <a:avLst/>
                <a:gdLst/>
                <a:ahLst/>
                <a:cxnLst/>
                <a:rect l="l" t="t" r="r" b="b"/>
                <a:pathLst>
                  <a:path w="13308" h="8303" extrusionOk="0">
                    <a:moveTo>
                      <a:pt x="65" y="1"/>
                    </a:moveTo>
                    <a:cubicBezTo>
                      <a:pt x="59" y="1"/>
                      <a:pt x="52" y="3"/>
                      <a:pt x="46" y="10"/>
                    </a:cubicBezTo>
                    <a:cubicBezTo>
                      <a:pt x="23" y="10"/>
                      <a:pt x="0" y="33"/>
                      <a:pt x="23" y="56"/>
                    </a:cubicBezTo>
                    <a:cubicBezTo>
                      <a:pt x="297" y="1037"/>
                      <a:pt x="685" y="2019"/>
                      <a:pt x="1141" y="2932"/>
                    </a:cubicBezTo>
                    <a:cubicBezTo>
                      <a:pt x="1621" y="3845"/>
                      <a:pt x="2123" y="4735"/>
                      <a:pt x="2785" y="5557"/>
                    </a:cubicBezTo>
                    <a:cubicBezTo>
                      <a:pt x="3104" y="5945"/>
                      <a:pt x="3492" y="6310"/>
                      <a:pt x="3972" y="6584"/>
                    </a:cubicBezTo>
                    <a:cubicBezTo>
                      <a:pt x="4395" y="6817"/>
                      <a:pt x="4878" y="6951"/>
                      <a:pt x="5383" y="6951"/>
                    </a:cubicBezTo>
                    <a:cubicBezTo>
                      <a:pt x="5422" y="6951"/>
                      <a:pt x="5461" y="6951"/>
                      <a:pt x="5501" y="6949"/>
                    </a:cubicBezTo>
                    <a:cubicBezTo>
                      <a:pt x="6026" y="6926"/>
                      <a:pt x="6551" y="6675"/>
                      <a:pt x="6893" y="6241"/>
                    </a:cubicBezTo>
                    <a:cubicBezTo>
                      <a:pt x="7088" y="5991"/>
                      <a:pt x="7223" y="5673"/>
                      <a:pt x="7258" y="5345"/>
                    </a:cubicBezTo>
                    <a:lnTo>
                      <a:pt x="7258" y="5345"/>
                    </a:lnTo>
                    <a:cubicBezTo>
                      <a:pt x="7888" y="6716"/>
                      <a:pt x="9105" y="7804"/>
                      <a:pt x="10568" y="8204"/>
                    </a:cubicBezTo>
                    <a:cubicBezTo>
                      <a:pt x="10806" y="8267"/>
                      <a:pt x="11045" y="8302"/>
                      <a:pt x="11283" y="8302"/>
                    </a:cubicBezTo>
                    <a:cubicBezTo>
                      <a:pt x="11478" y="8302"/>
                      <a:pt x="11674" y="8279"/>
                      <a:pt x="11869" y="8227"/>
                    </a:cubicBezTo>
                    <a:cubicBezTo>
                      <a:pt x="12303" y="8090"/>
                      <a:pt x="12645" y="7793"/>
                      <a:pt x="12874" y="7405"/>
                    </a:cubicBezTo>
                    <a:cubicBezTo>
                      <a:pt x="13102" y="7040"/>
                      <a:pt x="13216" y="6607"/>
                      <a:pt x="13262" y="6196"/>
                    </a:cubicBezTo>
                    <a:cubicBezTo>
                      <a:pt x="13307" y="5762"/>
                      <a:pt x="13284" y="5328"/>
                      <a:pt x="13262" y="4918"/>
                    </a:cubicBezTo>
                    <a:cubicBezTo>
                      <a:pt x="13262" y="4895"/>
                      <a:pt x="13239" y="4872"/>
                      <a:pt x="13216" y="4872"/>
                    </a:cubicBezTo>
                    <a:cubicBezTo>
                      <a:pt x="13193" y="4872"/>
                      <a:pt x="13170" y="4895"/>
                      <a:pt x="13170" y="4918"/>
                    </a:cubicBezTo>
                    <a:cubicBezTo>
                      <a:pt x="13216" y="5762"/>
                      <a:pt x="13216" y="6652"/>
                      <a:pt x="12759" y="7360"/>
                    </a:cubicBezTo>
                    <a:cubicBezTo>
                      <a:pt x="12554" y="7702"/>
                      <a:pt x="12212" y="7976"/>
                      <a:pt x="11824" y="8090"/>
                    </a:cubicBezTo>
                    <a:cubicBezTo>
                      <a:pt x="11661" y="8138"/>
                      <a:pt x="11493" y="8158"/>
                      <a:pt x="11324" y="8158"/>
                    </a:cubicBezTo>
                    <a:cubicBezTo>
                      <a:pt x="11090" y="8158"/>
                      <a:pt x="10852" y="8120"/>
                      <a:pt x="10614" y="8067"/>
                    </a:cubicBezTo>
                    <a:cubicBezTo>
                      <a:pt x="9815" y="7839"/>
                      <a:pt x="9085" y="7405"/>
                      <a:pt x="8491" y="6812"/>
                    </a:cubicBezTo>
                    <a:cubicBezTo>
                      <a:pt x="7913" y="6233"/>
                      <a:pt x="7464" y="5547"/>
                      <a:pt x="7209" y="4772"/>
                    </a:cubicBezTo>
                    <a:lnTo>
                      <a:pt x="7209" y="4772"/>
                    </a:lnTo>
                    <a:cubicBezTo>
                      <a:pt x="7203" y="4752"/>
                      <a:pt x="7197" y="4732"/>
                      <a:pt x="7190" y="4712"/>
                    </a:cubicBezTo>
                    <a:lnTo>
                      <a:pt x="7190" y="4712"/>
                    </a:lnTo>
                    <a:cubicBezTo>
                      <a:pt x="7190" y="4712"/>
                      <a:pt x="7190" y="4712"/>
                      <a:pt x="7190" y="4712"/>
                    </a:cubicBezTo>
                    <a:cubicBezTo>
                      <a:pt x="7167" y="4666"/>
                      <a:pt x="7122" y="4644"/>
                      <a:pt x="7076" y="4644"/>
                    </a:cubicBezTo>
                    <a:cubicBezTo>
                      <a:pt x="7030" y="4666"/>
                      <a:pt x="7007" y="4712"/>
                      <a:pt x="7030" y="4758"/>
                    </a:cubicBezTo>
                    <a:cubicBezTo>
                      <a:pt x="7036" y="4774"/>
                      <a:pt x="7041" y="4791"/>
                      <a:pt x="7046" y="4807"/>
                    </a:cubicBezTo>
                    <a:lnTo>
                      <a:pt x="7046" y="4807"/>
                    </a:lnTo>
                    <a:cubicBezTo>
                      <a:pt x="7180" y="5252"/>
                      <a:pt x="7042" y="5753"/>
                      <a:pt x="6734" y="6127"/>
                    </a:cubicBezTo>
                    <a:cubicBezTo>
                      <a:pt x="6437" y="6515"/>
                      <a:pt x="5980" y="6744"/>
                      <a:pt x="5478" y="6766"/>
                    </a:cubicBezTo>
                    <a:cubicBezTo>
                      <a:pt x="5442" y="6768"/>
                      <a:pt x="5405" y="6769"/>
                      <a:pt x="5369" y="6769"/>
                    </a:cubicBezTo>
                    <a:cubicBezTo>
                      <a:pt x="4907" y="6769"/>
                      <a:pt x="4464" y="6636"/>
                      <a:pt x="4040" y="6424"/>
                    </a:cubicBezTo>
                    <a:cubicBezTo>
                      <a:pt x="3606" y="6173"/>
                      <a:pt x="3241" y="5831"/>
                      <a:pt x="2899" y="5442"/>
                    </a:cubicBezTo>
                    <a:cubicBezTo>
                      <a:pt x="2260" y="4666"/>
                      <a:pt x="1735" y="3776"/>
                      <a:pt x="1278" y="2863"/>
                    </a:cubicBezTo>
                    <a:cubicBezTo>
                      <a:pt x="799" y="1950"/>
                      <a:pt x="411" y="1014"/>
                      <a:pt x="91" y="33"/>
                    </a:cubicBezTo>
                    <a:cubicBezTo>
                      <a:pt x="91" y="17"/>
                      <a:pt x="80" y="1"/>
                      <a:pt x="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48"/>
              <p:cNvSpPr/>
              <p:nvPr/>
            </p:nvSpPr>
            <p:spPr>
              <a:xfrm>
                <a:off x="7676801" y="2463415"/>
                <a:ext cx="160483" cy="126049"/>
              </a:xfrm>
              <a:custGeom>
                <a:avLst/>
                <a:gdLst/>
                <a:ahLst/>
                <a:cxnLst/>
                <a:rect l="l" t="t" r="r" b="b"/>
                <a:pathLst>
                  <a:path w="7328" h="5755" extrusionOk="0">
                    <a:moveTo>
                      <a:pt x="6206" y="1"/>
                    </a:moveTo>
                    <a:cubicBezTo>
                      <a:pt x="6199" y="1"/>
                      <a:pt x="6192" y="4"/>
                      <a:pt x="6186" y="10"/>
                    </a:cubicBezTo>
                    <a:cubicBezTo>
                      <a:pt x="6163" y="10"/>
                      <a:pt x="6163" y="33"/>
                      <a:pt x="6163" y="56"/>
                    </a:cubicBezTo>
                    <a:cubicBezTo>
                      <a:pt x="6528" y="832"/>
                      <a:pt x="6893" y="1585"/>
                      <a:pt x="7030" y="2407"/>
                    </a:cubicBezTo>
                    <a:cubicBezTo>
                      <a:pt x="7190" y="3229"/>
                      <a:pt x="7099" y="4119"/>
                      <a:pt x="6597" y="4781"/>
                    </a:cubicBezTo>
                    <a:cubicBezTo>
                      <a:pt x="6368" y="5100"/>
                      <a:pt x="6026" y="5351"/>
                      <a:pt x="5638" y="5488"/>
                    </a:cubicBezTo>
                    <a:cubicBezTo>
                      <a:pt x="5458" y="5552"/>
                      <a:pt x="5273" y="5586"/>
                      <a:pt x="5090" y="5586"/>
                    </a:cubicBezTo>
                    <a:cubicBezTo>
                      <a:pt x="4878" y="5586"/>
                      <a:pt x="4670" y="5541"/>
                      <a:pt x="4474" y="5443"/>
                    </a:cubicBezTo>
                    <a:cubicBezTo>
                      <a:pt x="4086" y="5283"/>
                      <a:pt x="3812" y="4986"/>
                      <a:pt x="3584" y="4644"/>
                    </a:cubicBezTo>
                    <a:cubicBezTo>
                      <a:pt x="3355" y="4301"/>
                      <a:pt x="3196" y="3913"/>
                      <a:pt x="3082" y="3525"/>
                    </a:cubicBezTo>
                    <a:cubicBezTo>
                      <a:pt x="3059" y="3480"/>
                      <a:pt x="3013" y="3457"/>
                      <a:pt x="2967" y="3457"/>
                    </a:cubicBezTo>
                    <a:cubicBezTo>
                      <a:pt x="2922" y="3457"/>
                      <a:pt x="2899" y="3503"/>
                      <a:pt x="2899" y="3571"/>
                    </a:cubicBezTo>
                    <a:cubicBezTo>
                      <a:pt x="2899" y="3571"/>
                      <a:pt x="2899" y="3571"/>
                      <a:pt x="2899" y="3571"/>
                    </a:cubicBezTo>
                    <a:lnTo>
                      <a:pt x="2899" y="3571"/>
                    </a:lnTo>
                    <a:cubicBezTo>
                      <a:pt x="2945" y="3845"/>
                      <a:pt x="2990" y="4119"/>
                      <a:pt x="2967" y="4393"/>
                    </a:cubicBezTo>
                    <a:cubicBezTo>
                      <a:pt x="2967" y="4667"/>
                      <a:pt x="2876" y="4941"/>
                      <a:pt x="2694" y="5146"/>
                    </a:cubicBezTo>
                    <a:cubicBezTo>
                      <a:pt x="2558" y="5301"/>
                      <a:pt x="2339" y="5407"/>
                      <a:pt x="2122" y="5407"/>
                    </a:cubicBezTo>
                    <a:cubicBezTo>
                      <a:pt x="2084" y="5407"/>
                      <a:pt x="2046" y="5404"/>
                      <a:pt x="2009" y="5397"/>
                    </a:cubicBezTo>
                    <a:cubicBezTo>
                      <a:pt x="1735" y="5351"/>
                      <a:pt x="1507" y="5192"/>
                      <a:pt x="1301" y="4986"/>
                    </a:cubicBezTo>
                    <a:cubicBezTo>
                      <a:pt x="913" y="4598"/>
                      <a:pt x="639" y="4096"/>
                      <a:pt x="434" y="3571"/>
                    </a:cubicBezTo>
                    <a:cubicBezTo>
                      <a:pt x="228" y="3046"/>
                      <a:pt x="114" y="2475"/>
                      <a:pt x="91" y="1905"/>
                    </a:cubicBezTo>
                    <a:cubicBezTo>
                      <a:pt x="91" y="1882"/>
                      <a:pt x="69" y="1859"/>
                      <a:pt x="46" y="1859"/>
                    </a:cubicBezTo>
                    <a:cubicBezTo>
                      <a:pt x="23" y="1859"/>
                      <a:pt x="0" y="1882"/>
                      <a:pt x="0" y="1905"/>
                    </a:cubicBezTo>
                    <a:cubicBezTo>
                      <a:pt x="0" y="2498"/>
                      <a:pt x="114" y="3069"/>
                      <a:pt x="297" y="3617"/>
                    </a:cubicBezTo>
                    <a:cubicBezTo>
                      <a:pt x="525" y="4164"/>
                      <a:pt x="799" y="4667"/>
                      <a:pt x="1210" y="5100"/>
                    </a:cubicBezTo>
                    <a:cubicBezTo>
                      <a:pt x="1415" y="5306"/>
                      <a:pt x="1666" y="5488"/>
                      <a:pt x="1986" y="5557"/>
                    </a:cubicBezTo>
                    <a:cubicBezTo>
                      <a:pt x="2038" y="5569"/>
                      <a:pt x="2091" y="5574"/>
                      <a:pt x="2145" y="5574"/>
                    </a:cubicBezTo>
                    <a:cubicBezTo>
                      <a:pt x="2398" y="5574"/>
                      <a:pt x="2661" y="5448"/>
                      <a:pt x="2830" y="5260"/>
                    </a:cubicBezTo>
                    <a:cubicBezTo>
                      <a:pt x="3036" y="5009"/>
                      <a:pt x="3127" y="4712"/>
                      <a:pt x="3150" y="4416"/>
                    </a:cubicBezTo>
                    <a:cubicBezTo>
                      <a:pt x="3153" y="4372"/>
                      <a:pt x="3155" y="4328"/>
                      <a:pt x="3156" y="4284"/>
                    </a:cubicBezTo>
                    <a:lnTo>
                      <a:pt x="3156" y="4284"/>
                    </a:lnTo>
                    <a:cubicBezTo>
                      <a:pt x="3232" y="4448"/>
                      <a:pt x="3320" y="4607"/>
                      <a:pt x="3424" y="4758"/>
                    </a:cubicBezTo>
                    <a:cubicBezTo>
                      <a:pt x="3675" y="5100"/>
                      <a:pt x="3995" y="5443"/>
                      <a:pt x="4405" y="5602"/>
                    </a:cubicBezTo>
                    <a:cubicBezTo>
                      <a:pt x="4619" y="5703"/>
                      <a:pt x="4860" y="5755"/>
                      <a:pt x="5102" y="5755"/>
                    </a:cubicBezTo>
                    <a:cubicBezTo>
                      <a:pt x="5300" y="5755"/>
                      <a:pt x="5499" y="5720"/>
                      <a:pt x="5684" y="5648"/>
                    </a:cubicBezTo>
                    <a:cubicBezTo>
                      <a:pt x="6117" y="5488"/>
                      <a:pt x="6460" y="5214"/>
                      <a:pt x="6734" y="4872"/>
                    </a:cubicBezTo>
                    <a:cubicBezTo>
                      <a:pt x="7259" y="4164"/>
                      <a:pt x="7327" y="3229"/>
                      <a:pt x="7167" y="2384"/>
                    </a:cubicBezTo>
                    <a:cubicBezTo>
                      <a:pt x="7008" y="1540"/>
                      <a:pt x="6619" y="786"/>
                      <a:pt x="6254" y="33"/>
                    </a:cubicBezTo>
                    <a:cubicBezTo>
                      <a:pt x="6238" y="17"/>
                      <a:pt x="6222" y="1"/>
                      <a:pt x="62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48"/>
              <p:cNvSpPr/>
              <p:nvPr/>
            </p:nvSpPr>
            <p:spPr>
              <a:xfrm>
                <a:off x="7530832" y="2273656"/>
                <a:ext cx="143489" cy="89932"/>
              </a:xfrm>
              <a:custGeom>
                <a:avLst/>
                <a:gdLst/>
                <a:ahLst/>
                <a:cxnLst/>
                <a:rect l="l" t="t" r="r" b="b"/>
                <a:pathLst>
                  <a:path w="6552" h="4106" extrusionOk="0">
                    <a:moveTo>
                      <a:pt x="46" y="1"/>
                    </a:moveTo>
                    <a:cubicBezTo>
                      <a:pt x="23" y="1"/>
                      <a:pt x="0" y="23"/>
                      <a:pt x="0" y="46"/>
                    </a:cubicBezTo>
                    <a:cubicBezTo>
                      <a:pt x="0" y="1096"/>
                      <a:pt x="365" y="2169"/>
                      <a:pt x="1027" y="3014"/>
                    </a:cubicBezTo>
                    <a:cubicBezTo>
                      <a:pt x="1347" y="3424"/>
                      <a:pt x="1803" y="3812"/>
                      <a:pt x="2397" y="3835"/>
                    </a:cubicBezTo>
                    <a:cubicBezTo>
                      <a:pt x="2694" y="3835"/>
                      <a:pt x="2967" y="3721"/>
                      <a:pt x="3173" y="3539"/>
                    </a:cubicBezTo>
                    <a:cubicBezTo>
                      <a:pt x="3273" y="3458"/>
                      <a:pt x="3356" y="3356"/>
                      <a:pt x="3413" y="3241"/>
                    </a:cubicBezTo>
                    <a:lnTo>
                      <a:pt x="3413" y="3241"/>
                    </a:lnTo>
                    <a:cubicBezTo>
                      <a:pt x="3473" y="3375"/>
                      <a:pt x="3555" y="3499"/>
                      <a:pt x="3652" y="3607"/>
                    </a:cubicBezTo>
                    <a:cubicBezTo>
                      <a:pt x="3858" y="3835"/>
                      <a:pt x="4132" y="3995"/>
                      <a:pt x="4428" y="4064"/>
                    </a:cubicBezTo>
                    <a:cubicBezTo>
                      <a:pt x="4534" y="4092"/>
                      <a:pt x="4641" y="4105"/>
                      <a:pt x="4748" y="4105"/>
                    </a:cubicBezTo>
                    <a:cubicBezTo>
                      <a:pt x="5241" y="4105"/>
                      <a:pt x="5726" y="3823"/>
                      <a:pt x="6026" y="3447"/>
                    </a:cubicBezTo>
                    <a:cubicBezTo>
                      <a:pt x="6391" y="2968"/>
                      <a:pt x="6551" y="2352"/>
                      <a:pt x="6483" y="1758"/>
                    </a:cubicBezTo>
                    <a:cubicBezTo>
                      <a:pt x="6391" y="1188"/>
                      <a:pt x="6140" y="640"/>
                      <a:pt x="5798" y="160"/>
                    </a:cubicBezTo>
                    <a:cubicBezTo>
                      <a:pt x="5798" y="149"/>
                      <a:pt x="5786" y="143"/>
                      <a:pt x="5775" y="143"/>
                    </a:cubicBezTo>
                    <a:cubicBezTo>
                      <a:pt x="5764" y="143"/>
                      <a:pt x="5752" y="149"/>
                      <a:pt x="5752" y="160"/>
                    </a:cubicBezTo>
                    <a:cubicBezTo>
                      <a:pt x="5729" y="160"/>
                      <a:pt x="5729" y="183"/>
                      <a:pt x="5729" y="206"/>
                    </a:cubicBezTo>
                    <a:cubicBezTo>
                      <a:pt x="6049" y="685"/>
                      <a:pt x="6277" y="1210"/>
                      <a:pt x="6346" y="1781"/>
                    </a:cubicBezTo>
                    <a:cubicBezTo>
                      <a:pt x="6414" y="2329"/>
                      <a:pt x="6254" y="2922"/>
                      <a:pt x="5912" y="3356"/>
                    </a:cubicBezTo>
                    <a:cubicBezTo>
                      <a:pt x="5630" y="3694"/>
                      <a:pt x="5194" y="3939"/>
                      <a:pt x="4756" y="3939"/>
                    </a:cubicBezTo>
                    <a:cubicBezTo>
                      <a:pt x="4661" y="3939"/>
                      <a:pt x="4567" y="3928"/>
                      <a:pt x="4474" y="3904"/>
                    </a:cubicBezTo>
                    <a:cubicBezTo>
                      <a:pt x="4001" y="3780"/>
                      <a:pt x="3565" y="3397"/>
                      <a:pt x="3500" y="2922"/>
                    </a:cubicBezTo>
                    <a:lnTo>
                      <a:pt x="3500" y="2922"/>
                    </a:lnTo>
                    <a:cubicBezTo>
                      <a:pt x="3503" y="2869"/>
                      <a:pt x="3501" y="2816"/>
                      <a:pt x="3492" y="2763"/>
                    </a:cubicBezTo>
                    <a:lnTo>
                      <a:pt x="3492" y="2763"/>
                    </a:lnTo>
                    <a:cubicBezTo>
                      <a:pt x="3492" y="2763"/>
                      <a:pt x="3492" y="2763"/>
                      <a:pt x="3492" y="2763"/>
                    </a:cubicBezTo>
                    <a:cubicBezTo>
                      <a:pt x="3470" y="2717"/>
                      <a:pt x="3447" y="2671"/>
                      <a:pt x="3401" y="2671"/>
                    </a:cubicBezTo>
                    <a:cubicBezTo>
                      <a:pt x="3355" y="2671"/>
                      <a:pt x="3310" y="2717"/>
                      <a:pt x="3310" y="2763"/>
                    </a:cubicBezTo>
                    <a:cubicBezTo>
                      <a:pt x="3310" y="2770"/>
                      <a:pt x="3310" y="2778"/>
                      <a:pt x="3310" y="2785"/>
                    </a:cubicBezTo>
                    <a:lnTo>
                      <a:pt x="3310" y="2785"/>
                    </a:lnTo>
                    <a:lnTo>
                      <a:pt x="3310" y="2785"/>
                    </a:lnTo>
                    <a:cubicBezTo>
                      <a:pt x="3310" y="2786"/>
                      <a:pt x="3310" y="2787"/>
                      <a:pt x="3310" y="2787"/>
                    </a:cubicBezTo>
                    <a:lnTo>
                      <a:pt x="3310" y="2787"/>
                    </a:lnTo>
                    <a:cubicBezTo>
                      <a:pt x="3311" y="2818"/>
                      <a:pt x="3313" y="2848"/>
                      <a:pt x="3316" y="2878"/>
                    </a:cubicBezTo>
                    <a:lnTo>
                      <a:pt x="3316" y="2878"/>
                    </a:lnTo>
                    <a:cubicBezTo>
                      <a:pt x="3310" y="3314"/>
                      <a:pt x="2823" y="3653"/>
                      <a:pt x="2397" y="3653"/>
                    </a:cubicBezTo>
                    <a:cubicBezTo>
                      <a:pt x="1917" y="3630"/>
                      <a:pt x="1484" y="3287"/>
                      <a:pt x="1164" y="2899"/>
                    </a:cubicBezTo>
                    <a:cubicBezTo>
                      <a:pt x="502" y="2101"/>
                      <a:pt x="137" y="1073"/>
                      <a:pt x="91" y="46"/>
                    </a:cubicBezTo>
                    <a:cubicBezTo>
                      <a:pt x="91" y="23"/>
                      <a:pt x="69" y="1"/>
                      <a:pt x="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48"/>
              <p:cNvSpPr/>
              <p:nvPr/>
            </p:nvSpPr>
            <p:spPr>
              <a:xfrm>
                <a:off x="6913450" y="2377646"/>
                <a:ext cx="197976" cy="208490"/>
              </a:xfrm>
              <a:custGeom>
                <a:avLst/>
                <a:gdLst/>
                <a:ahLst/>
                <a:cxnLst/>
                <a:rect l="l" t="t" r="r" b="b"/>
                <a:pathLst>
                  <a:path w="9040" h="9519" extrusionOk="0">
                    <a:moveTo>
                      <a:pt x="8538" y="0"/>
                    </a:moveTo>
                    <a:cubicBezTo>
                      <a:pt x="8515" y="0"/>
                      <a:pt x="8492" y="23"/>
                      <a:pt x="8492" y="46"/>
                    </a:cubicBezTo>
                    <a:cubicBezTo>
                      <a:pt x="8675" y="1050"/>
                      <a:pt x="8857" y="2077"/>
                      <a:pt x="8857" y="3105"/>
                    </a:cubicBezTo>
                    <a:cubicBezTo>
                      <a:pt x="8880" y="4132"/>
                      <a:pt x="8743" y="5159"/>
                      <a:pt x="8332" y="6095"/>
                    </a:cubicBezTo>
                    <a:cubicBezTo>
                      <a:pt x="8150" y="6574"/>
                      <a:pt x="7876" y="7008"/>
                      <a:pt x="7556" y="7396"/>
                    </a:cubicBezTo>
                    <a:cubicBezTo>
                      <a:pt x="7214" y="7784"/>
                      <a:pt x="6803" y="8103"/>
                      <a:pt x="6346" y="8240"/>
                    </a:cubicBezTo>
                    <a:cubicBezTo>
                      <a:pt x="6160" y="8302"/>
                      <a:pt x="5963" y="8333"/>
                      <a:pt x="5769" y="8333"/>
                    </a:cubicBezTo>
                    <a:cubicBezTo>
                      <a:pt x="5465" y="8333"/>
                      <a:pt x="5168" y="8257"/>
                      <a:pt x="4931" y="8103"/>
                    </a:cubicBezTo>
                    <a:cubicBezTo>
                      <a:pt x="4520" y="7829"/>
                      <a:pt x="4269" y="7327"/>
                      <a:pt x="4361" y="6871"/>
                    </a:cubicBezTo>
                    <a:lnTo>
                      <a:pt x="4361" y="6871"/>
                    </a:lnTo>
                    <a:cubicBezTo>
                      <a:pt x="4361" y="6871"/>
                      <a:pt x="4361" y="6871"/>
                      <a:pt x="4361" y="6871"/>
                    </a:cubicBezTo>
                    <a:cubicBezTo>
                      <a:pt x="4383" y="6802"/>
                      <a:pt x="4338" y="6757"/>
                      <a:pt x="4292" y="6757"/>
                    </a:cubicBezTo>
                    <a:cubicBezTo>
                      <a:pt x="4284" y="6752"/>
                      <a:pt x="4275" y="6751"/>
                      <a:pt x="4267" y="6751"/>
                    </a:cubicBezTo>
                    <a:cubicBezTo>
                      <a:pt x="4231" y="6751"/>
                      <a:pt x="4201" y="6788"/>
                      <a:pt x="4201" y="6825"/>
                    </a:cubicBezTo>
                    <a:cubicBezTo>
                      <a:pt x="4201" y="6825"/>
                      <a:pt x="4201" y="6825"/>
                      <a:pt x="4201" y="6825"/>
                    </a:cubicBezTo>
                    <a:lnTo>
                      <a:pt x="4201" y="6825"/>
                    </a:lnTo>
                    <a:cubicBezTo>
                      <a:pt x="4195" y="6849"/>
                      <a:pt x="4190" y="6873"/>
                      <a:pt x="4185" y="6896"/>
                    </a:cubicBezTo>
                    <a:lnTo>
                      <a:pt x="4185" y="6896"/>
                    </a:lnTo>
                    <a:cubicBezTo>
                      <a:pt x="4069" y="7420"/>
                      <a:pt x="3867" y="7940"/>
                      <a:pt x="3562" y="8354"/>
                    </a:cubicBezTo>
                    <a:cubicBezTo>
                      <a:pt x="3242" y="8811"/>
                      <a:pt x="2786" y="9176"/>
                      <a:pt x="2238" y="9313"/>
                    </a:cubicBezTo>
                    <a:cubicBezTo>
                      <a:pt x="2087" y="9352"/>
                      <a:pt x="1928" y="9373"/>
                      <a:pt x="1770" y="9373"/>
                    </a:cubicBezTo>
                    <a:cubicBezTo>
                      <a:pt x="1377" y="9373"/>
                      <a:pt x="985" y="9247"/>
                      <a:pt x="708" y="8971"/>
                    </a:cubicBezTo>
                    <a:cubicBezTo>
                      <a:pt x="320" y="8583"/>
                      <a:pt x="115" y="7966"/>
                      <a:pt x="366" y="7464"/>
                    </a:cubicBezTo>
                    <a:cubicBezTo>
                      <a:pt x="366" y="7441"/>
                      <a:pt x="366" y="7419"/>
                      <a:pt x="343" y="7396"/>
                    </a:cubicBezTo>
                    <a:cubicBezTo>
                      <a:pt x="320" y="7396"/>
                      <a:pt x="298" y="7396"/>
                      <a:pt x="275" y="7419"/>
                    </a:cubicBezTo>
                    <a:cubicBezTo>
                      <a:pt x="1" y="7966"/>
                      <a:pt x="206" y="8651"/>
                      <a:pt x="617" y="9062"/>
                    </a:cubicBezTo>
                    <a:cubicBezTo>
                      <a:pt x="911" y="9372"/>
                      <a:pt x="1345" y="9519"/>
                      <a:pt x="1777" y="9519"/>
                    </a:cubicBezTo>
                    <a:cubicBezTo>
                      <a:pt x="1949" y="9519"/>
                      <a:pt x="2121" y="9495"/>
                      <a:pt x="2283" y="9450"/>
                    </a:cubicBezTo>
                    <a:cubicBezTo>
                      <a:pt x="2854" y="9313"/>
                      <a:pt x="3356" y="8948"/>
                      <a:pt x="3699" y="8468"/>
                    </a:cubicBezTo>
                    <a:cubicBezTo>
                      <a:pt x="3926" y="8150"/>
                      <a:pt x="4093" y="7792"/>
                      <a:pt x="4213" y="7427"/>
                    </a:cubicBezTo>
                    <a:lnTo>
                      <a:pt x="4213" y="7427"/>
                    </a:lnTo>
                    <a:cubicBezTo>
                      <a:pt x="4305" y="7760"/>
                      <a:pt x="4529" y="8061"/>
                      <a:pt x="4817" y="8263"/>
                    </a:cubicBezTo>
                    <a:cubicBezTo>
                      <a:pt x="5106" y="8442"/>
                      <a:pt x="5436" y="8521"/>
                      <a:pt x="5762" y="8521"/>
                    </a:cubicBezTo>
                    <a:cubicBezTo>
                      <a:pt x="5978" y="8521"/>
                      <a:pt x="6192" y="8486"/>
                      <a:pt x="6392" y="8423"/>
                    </a:cubicBezTo>
                    <a:cubicBezTo>
                      <a:pt x="6917" y="8240"/>
                      <a:pt x="7328" y="7898"/>
                      <a:pt x="7670" y="7510"/>
                    </a:cubicBezTo>
                    <a:cubicBezTo>
                      <a:pt x="8013" y="7099"/>
                      <a:pt x="8286" y="6642"/>
                      <a:pt x="8492" y="6163"/>
                    </a:cubicBezTo>
                    <a:cubicBezTo>
                      <a:pt x="8903" y="5204"/>
                      <a:pt x="9040" y="4132"/>
                      <a:pt x="8994" y="3105"/>
                    </a:cubicBezTo>
                    <a:cubicBezTo>
                      <a:pt x="8971" y="2055"/>
                      <a:pt x="8789" y="1050"/>
                      <a:pt x="8583" y="23"/>
                    </a:cubicBezTo>
                    <a:cubicBezTo>
                      <a:pt x="8583" y="0"/>
                      <a:pt x="8560" y="0"/>
                      <a:pt x="85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48"/>
              <p:cNvSpPr/>
              <p:nvPr/>
            </p:nvSpPr>
            <p:spPr>
              <a:xfrm>
                <a:off x="7686284" y="3005337"/>
                <a:ext cx="125005" cy="98277"/>
              </a:xfrm>
              <a:custGeom>
                <a:avLst/>
                <a:gdLst/>
                <a:ahLst/>
                <a:cxnLst/>
                <a:rect l="l" t="t" r="r" b="b"/>
                <a:pathLst>
                  <a:path w="5708" h="4487" extrusionOk="0">
                    <a:moveTo>
                      <a:pt x="735" y="0"/>
                    </a:moveTo>
                    <a:cubicBezTo>
                      <a:pt x="720" y="0"/>
                      <a:pt x="708" y="17"/>
                      <a:pt x="708" y="33"/>
                    </a:cubicBezTo>
                    <a:cubicBezTo>
                      <a:pt x="457" y="512"/>
                      <a:pt x="183" y="1014"/>
                      <a:pt x="92" y="1585"/>
                    </a:cubicBezTo>
                    <a:cubicBezTo>
                      <a:pt x="1" y="2155"/>
                      <a:pt x="183" y="2772"/>
                      <a:pt x="617" y="3160"/>
                    </a:cubicBezTo>
                    <a:cubicBezTo>
                      <a:pt x="829" y="3350"/>
                      <a:pt x="1099" y="3482"/>
                      <a:pt x="1374" y="3482"/>
                    </a:cubicBezTo>
                    <a:cubicBezTo>
                      <a:pt x="1396" y="3482"/>
                      <a:pt x="1417" y="3481"/>
                      <a:pt x="1439" y="3479"/>
                    </a:cubicBezTo>
                    <a:cubicBezTo>
                      <a:pt x="1736" y="3456"/>
                      <a:pt x="2009" y="3320"/>
                      <a:pt x="2215" y="3114"/>
                    </a:cubicBezTo>
                    <a:cubicBezTo>
                      <a:pt x="2378" y="2951"/>
                      <a:pt x="2496" y="2762"/>
                      <a:pt x="2581" y="2561"/>
                    </a:cubicBezTo>
                    <a:lnTo>
                      <a:pt x="2581" y="2561"/>
                    </a:lnTo>
                    <a:cubicBezTo>
                      <a:pt x="2604" y="2914"/>
                      <a:pt x="2673" y="3265"/>
                      <a:pt x="2831" y="3593"/>
                    </a:cubicBezTo>
                    <a:cubicBezTo>
                      <a:pt x="3014" y="3913"/>
                      <a:pt x="3265" y="4187"/>
                      <a:pt x="3607" y="4369"/>
                    </a:cubicBezTo>
                    <a:cubicBezTo>
                      <a:pt x="3762" y="4447"/>
                      <a:pt x="3937" y="4487"/>
                      <a:pt x="4117" y="4487"/>
                    </a:cubicBezTo>
                    <a:cubicBezTo>
                      <a:pt x="4308" y="4487"/>
                      <a:pt x="4503" y="4441"/>
                      <a:pt x="4680" y="4347"/>
                    </a:cubicBezTo>
                    <a:cubicBezTo>
                      <a:pt x="5342" y="4027"/>
                      <a:pt x="5707" y="3274"/>
                      <a:pt x="5662" y="2566"/>
                    </a:cubicBezTo>
                    <a:cubicBezTo>
                      <a:pt x="5616" y="1836"/>
                      <a:pt x="5319" y="1174"/>
                      <a:pt x="5022" y="558"/>
                    </a:cubicBezTo>
                    <a:cubicBezTo>
                      <a:pt x="5022" y="535"/>
                      <a:pt x="5000" y="535"/>
                      <a:pt x="4977" y="535"/>
                    </a:cubicBezTo>
                    <a:cubicBezTo>
                      <a:pt x="4954" y="535"/>
                      <a:pt x="4931" y="580"/>
                      <a:pt x="4954" y="603"/>
                    </a:cubicBezTo>
                    <a:cubicBezTo>
                      <a:pt x="5228" y="1220"/>
                      <a:pt x="5502" y="1882"/>
                      <a:pt x="5525" y="2566"/>
                    </a:cubicBezTo>
                    <a:cubicBezTo>
                      <a:pt x="5547" y="3228"/>
                      <a:pt x="5205" y="3936"/>
                      <a:pt x="4612" y="4210"/>
                    </a:cubicBezTo>
                    <a:cubicBezTo>
                      <a:pt x="4463" y="4290"/>
                      <a:pt x="4298" y="4330"/>
                      <a:pt x="4135" y="4330"/>
                    </a:cubicBezTo>
                    <a:cubicBezTo>
                      <a:pt x="3972" y="4330"/>
                      <a:pt x="3813" y="4290"/>
                      <a:pt x="3676" y="4210"/>
                    </a:cubicBezTo>
                    <a:cubicBezTo>
                      <a:pt x="3379" y="4073"/>
                      <a:pt x="3151" y="3799"/>
                      <a:pt x="2991" y="3525"/>
                    </a:cubicBezTo>
                    <a:cubicBezTo>
                      <a:pt x="2725" y="2973"/>
                      <a:pt x="2734" y="2348"/>
                      <a:pt x="2772" y="1732"/>
                    </a:cubicBezTo>
                    <a:lnTo>
                      <a:pt x="2772" y="1732"/>
                    </a:lnTo>
                    <a:cubicBezTo>
                      <a:pt x="2778" y="1659"/>
                      <a:pt x="2783" y="1587"/>
                      <a:pt x="2786" y="1516"/>
                    </a:cubicBezTo>
                    <a:lnTo>
                      <a:pt x="2786" y="1516"/>
                    </a:lnTo>
                    <a:cubicBezTo>
                      <a:pt x="2786" y="1516"/>
                      <a:pt x="2786" y="1516"/>
                      <a:pt x="2786" y="1516"/>
                    </a:cubicBezTo>
                    <a:cubicBezTo>
                      <a:pt x="2786" y="1471"/>
                      <a:pt x="2763" y="1425"/>
                      <a:pt x="2694" y="1402"/>
                    </a:cubicBezTo>
                    <a:cubicBezTo>
                      <a:pt x="2649" y="1402"/>
                      <a:pt x="2603" y="1448"/>
                      <a:pt x="2603" y="1493"/>
                    </a:cubicBezTo>
                    <a:cubicBezTo>
                      <a:pt x="2603" y="1493"/>
                      <a:pt x="2603" y="1493"/>
                      <a:pt x="2603" y="1493"/>
                    </a:cubicBezTo>
                    <a:lnTo>
                      <a:pt x="2603" y="1493"/>
                    </a:lnTo>
                    <a:cubicBezTo>
                      <a:pt x="2598" y="1563"/>
                      <a:pt x="2594" y="1633"/>
                      <a:pt x="2589" y="1703"/>
                    </a:cubicBezTo>
                    <a:lnTo>
                      <a:pt x="2589" y="1703"/>
                    </a:lnTo>
                    <a:cubicBezTo>
                      <a:pt x="2547" y="2183"/>
                      <a:pt x="2420" y="2658"/>
                      <a:pt x="2101" y="2977"/>
                    </a:cubicBezTo>
                    <a:cubicBezTo>
                      <a:pt x="1918" y="3160"/>
                      <a:pt x="1690" y="3297"/>
                      <a:pt x="1416" y="3297"/>
                    </a:cubicBezTo>
                    <a:cubicBezTo>
                      <a:pt x="1394" y="3299"/>
                      <a:pt x="1373" y="3300"/>
                      <a:pt x="1351" y="3300"/>
                    </a:cubicBezTo>
                    <a:cubicBezTo>
                      <a:pt x="1122" y="3300"/>
                      <a:pt x="898" y="3192"/>
                      <a:pt x="731" y="3046"/>
                    </a:cubicBezTo>
                    <a:cubicBezTo>
                      <a:pt x="320" y="2703"/>
                      <a:pt x="161" y="2133"/>
                      <a:pt x="229" y="1608"/>
                    </a:cubicBezTo>
                    <a:cubicBezTo>
                      <a:pt x="298" y="1060"/>
                      <a:pt x="549" y="558"/>
                      <a:pt x="777" y="55"/>
                    </a:cubicBezTo>
                    <a:cubicBezTo>
                      <a:pt x="800" y="33"/>
                      <a:pt x="777" y="10"/>
                      <a:pt x="754" y="10"/>
                    </a:cubicBezTo>
                    <a:cubicBezTo>
                      <a:pt x="747" y="3"/>
                      <a:pt x="741" y="0"/>
                      <a:pt x="7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48"/>
              <p:cNvSpPr/>
              <p:nvPr/>
            </p:nvSpPr>
            <p:spPr>
              <a:xfrm>
                <a:off x="7839764" y="2920051"/>
                <a:ext cx="64999" cy="113083"/>
              </a:xfrm>
              <a:custGeom>
                <a:avLst/>
                <a:gdLst/>
                <a:ahLst/>
                <a:cxnLst/>
                <a:rect l="l" t="t" r="r" b="b"/>
                <a:pathLst>
                  <a:path w="2968" h="5163" extrusionOk="0">
                    <a:moveTo>
                      <a:pt x="69" y="1"/>
                    </a:moveTo>
                    <a:cubicBezTo>
                      <a:pt x="46" y="1"/>
                      <a:pt x="23" y="1"/>
                      <a:pt x="0" y="24"/>
                    </a:cubicBezTo>
                    <a:cubicBezTo>
                      <a:pt x="0" y="46"/>
                      <a:pt x="0" y="69"/>
                      <a:pt x="23" y="92"/>
                    </a:cubicBezTo>
                    <a:cubicBezTo>
                      <a:pt x="457" y="229"/>
                      <a:pt x="890" y="389"/>
                      <a:pt x="1278" y="594"/>
                    </a:cubicBezTo>
                    <a:cubicBezTo>
                      <a:pt x="1666" y="800"/>
                      <a:pt x="2032" y="1051"/>
                      <a:pt x="2328" y="1393"/>
                    </a:cubicBezTo>
                    <a:cubicBezTo>
                      <a:pt x="2602" y="1713"/>
                      <a:pt x="2785" y="2169"/>
                      <a:pt x="2648" y="2557"/>
                    </a:cubicBezTo>
                    <a:cubicBezTo>
                      <a:pt x="2573" y="2795"/>
                      <a:pt x="2305" y="2975"/>
                      <a:pt x="2051" y="2996"/>
                    </a:cubicBezTo>
                    <a:lnTo>
                      <a:pt x="2051" y="2996"/>
                    </a:lnTo>
                    <a:cubicBezTo>
                      <a:pt x="1928" y="2921"/>
                      <a:pt x="1791" y="2871"/>
                      <a:pt x="1644" y="2854"/>
                    </a:cubicBezTo>
                    <a:cubicBezTo>
                      <a:pt x="1621" y="2854"/>
                      <a:pt x="1598" y="2854"/>
                      <a:pt x="1575" y="2877"/>
                    </a:cubicBezTo>
                    <a:cubicBezTo>
                      <a:pt x="1529" y="2922"/>
                      <a:pt x="1529" y="2991"/>
                      <a:pt x="1575" y="3014"/>
                    </a:cubicBezTo>
                    <a:cubicBezTo>
                      <a:pt x="1680" y="3132"/>
                      <a:pt x="1831" y="3182"/>
                      <a:pt x="1984" y="3186"/>
                    </a:cubicBezTo>
                    <a:lnTo>
                      <a:pt x="1984" y="3186"/>
                    </a:lnTo>
                    <a:cubicBezTo>
                      <a:pt x="2132" y="3287"/>
                      <a:pt x="2260" y="3428"/>
                      <a:pt x="2351" y="3584"/>
                    </a:cubicBezTo>
                    <a:cubicBezTo>
                      <a:pt x="2511" y="3881"/>
                      <a:pt x="2534" y="4223"/>
                      <a:pt x="2397" y="4497"/>
                    </a:cubicBezTo>
                    <a:cubicBezTo>
                      <a:pt x="2223" y="4832"/>
                      <a:pt x="1830" y="5017"/>
                      <a:pt x="1443" y="5017"/>
                    </a:cubicBezTo>
                    <a:cubicBezTo>
                      <a:pt x="1168" y="5017"/>
                      <a:pt x="897" y="4924"/>
                      <a:pt x="708" y="4726"/>
                    </a:cubicBezTo>
                    <a:cubicBezTo>
                      <a:pt x="693" y="4726"/>
                      <a:pt x="677" y="4715"/>
                      <a:pt x="662" y="4715"/>
                    </a:cubicBezTo>
                    <a:cubicBezTo>
                      <a:pt x="655" y="4715"/>
                      <a:pt x="647" y="4718"/>
                      <a:pt x="639" y="4726"/>
                    </a:cubicBezTo>
                    <a:cubicBezTo>
                      <a:pt x="639" y="4748"/>
                      <a:pt x="616" y="4771"/>
                      <a:pt x="639" y="4794"/>
                    </a:cubicBezTo>
                    <a:cubicBezTo>
                      <a:pt x="870" y="5045"/>
                      <a:pt x="1215" y="5162"/>
                      <a:pt x="1535" y="5162"/>
                    </a:cubicBezTo>
                    <a:cubicBezTo>
                      <a:pt x="1564" y="5162"/>
                      <a:pt x="1592" y="5161"/>
                      <a:pt x="1621" y="5159"/>
                    </a:cubicBezTo>
                    <a:cubicBezTo>
                      <a:pt x="1986" y="5114"/>
                      <a:pt x="2351" y="4908"/>
                      <a:pt x="2534" y="4589"/>
                    </a:cubicBezTo>
                    <a:cubicBezTo>
                      <a:pt x="2716" y="4246"/>
                      <a:pt x="2671" y="3835"/>
                      <a:pt x="2511" y="3516"/>
                    </a:cubicBezTo>
                    <a:cubicBezTo>
                      <a:pt x="2447" y="3379"/>
                      <a:pt x="2358" y="3253"/>
                      <a:pt x="2248" y="3148"/>
                    </a:cubicBezTo>
                    <a:lnTo>
                      <a:pt x="2248" y="3148"/>
                    </a:lnTo>
                    <a:cubicBezTo>
                      <a:pt x="2268" y="3142"/>
                      <a:pt x="2287" y="3135"/>
                      <a:pt x="2306" y="3128"/>
                    </a:cubicBezTo>
                    <a:cubicBezTo>
                      <a:pt x="2534" y="3036"/>
                      <a:pt x="2716" y="2854"/>
                      <a:pt x="2808" y="2603"/>
                    </a:cubicBezTo>
                    <a:cubicBezTo>
                      <a:pt x="2967" y="2123"/>
                      <a:pt x="2739" y="1621"/>
                      <a:pt x="2443" y="1279"/>
                    </a:cubicBezTo>
                    <a:cubicBezTo>
                      <a:pt x="2146" y="937"/>
                      <a:pt x="1735" y="663"/>
                      <a:pt x="1324" y="480"/>
                    </a:cubicBezTo>
                    <a:cubicBezTo>
                      <a:pt x="913" y="275"/>
                      <a:pt x="480" y="138"/>
                      <a:pt x="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48"/>
              <p:cNvSpPr/>
              <p:nvPr/>
            </p:nvSpPr>
            <p:spPr>
              <a:xfrm>
                <a:off x="6844966" y="2988538"/>
                <a:ext cx="116508" cy="110104"/>
              </a:xfrm>
              <a:custGeom>
                <a:avLst/>
                <a:gdLst/>
                <a:ahLst/>
                <a:cxnLst/>
                <a:rect l="l" t="t" r="r" b="b"/>
                <a:pathLst>
                  <a:path w="5320" h="5027" extrusionOk="0">
                    <a:moveTo>
                      <a:pt x="1530" y="1"/>
                    </a:moveTo>
                    <a:cubicBezTo>
                      <a:pt x="1119" y="343"/>
                      <a:pt x="708" y="663"/>
                      <a:pt x="412" y="1119"/>
                    </a:cubicBezTo>
                    <a:cubicBezTo>
                      <a:pt x="115" y="1576"/>
                      <a:pt x="1" y="2169"/>
                      <a:pt x="183" y="2694"/>
                    </a:cubicBezTo>
                    <a:cubicBezTo>
                      <a:pt x="275" y="2945"/>
                      <a:pt x="435" y="3196"/>
                      <a:pt x="686" y="3333"/>
                    </a:cubicBezTo>
                    <a:cubicBezTo>
                      <a:pt x="876" y="3454"/>
                      <a:pt x="1092" y="3510"/>
                      <a:pt x="1305" y="3510"/>
                    </a:cubicBezTo>
                    <a:cubicBezTo>
                      <a:pt x="1373" y="3510"/>
                      <a:pt x="1441" y="3504"/>
                      <a:pt x="1507" y="3493"/>
                    </a:cubicBezTo>
                    <a:cubicBezTo>
                      <a:pt x="1844" y="3437"/>
                      <a:pt x="2138" y="3286"/>
                      <a:pt x="2410" y="3098"/>
                    </a:cubicBezTo>
                    <a:lnTo>
                      <a:pt x="2410" y="3098"/>
                    </a:lnTo>
                    <a:cubicBezTo>
                      <a:pt x="2290" y="3409"/>
                      <a:pt x="2277" y="3765"/>
                      <a:pt x="2375" y="4087"/>
                    </a:cubicBezTo>
                    <a:cubicBezTo>
                      <a:pt x="2557" y="4634"/>
                      <a:pt x="3082" y="4977"/>
                      <a:pt x="3630" y="5022"/>
                    </a:cubicBezTo>
                    <a:cubicBezTo>
                      <a:pt x="3663" y="5025"/>
                      <a:pt x="3696" y="5026"/>
                      <a:pt x="3728" y="5026"/>
                    </a:cubicBezTo>
                    <a:cubicBezTo>
                      <a:pt x="4240" y="5026"/>
                      <a:pt x="4718" y="4697"/>
                      <a:pt x="4954" y="4246"/>
                    </a:cubicBezTo>
                    <a:cubicBezTo>
                      <a:pt x="5228" y="3790"/>
                      <a:pt x="5319" y="3242"/>
                      <a:pt x="5296" y="2717"/>
                    </a:cubicBezTo>
                    <a:cubicBezTo>
                      <a:pt x="5296" y="2694"/>
                      <a:pt x="5273" y="2671"/>
                      <a:pt x="5251" y="2671"/>
                    </a:cubicBezTo>
                    <a:cubicBezTo>
                      <a:pt x="5228" y="2671"/>
                      <a:pt x="5205" y="2694"/>
                      <a:pt x="5205" y="2717"/>
                    </a:cubicBezTo>
                    <a:cubicBezTo>
                      <a:pt x="5205" y="3242"/>
                      <a:pt x="5114" y="3744"/>
                      <a:pt x="4840" y="4178"/>
                    </a:cubicBezTo>
                    <a:cubicBezTo>
                      <a:pt x="4606" y="4582"/>
                      <a:pt x="4193" y="4867"/>
                      <a:pt x="3732" y="4867"/>
                    </a:cubicBezTo>
                    <a:cubicBezTo>
                      <a:pt x="3698" y="4867"/>
                      <a:pt x="3664" y="4866"/>
                      <a:pt x="3630" y="4863"/>
                    </a:cubicBezTo>
                    <a:cubicBezTo>
                      <a:pt x="3151" y="4840"/>
                      <a:pt x="2671" y="4497"/>
                      <a:pt x="2534" y="4041"/>
                    </a:cubicBezTo>
                    <a:cubicBezTo>
                      <a:pt x="2398" y="3584"/>
                      <a:pt x="2534" y="3037"/>
                      <a:pt x="2900" y="2717"/>
                    </a:cubicBezTo>
                    <a:cubicBezTo>
                      <a:pt x="2922" y="2694"/>
                      <a:pt x="2922" y="2626"/>
                      <a:pt x="2900" y="2580"/>
                    </a:cubicBezTo>
                    <a:cubicBezTo>
                      <a:pt x="2888" y="2569"/>
                      <a:pt x="2865" y="2563"/>
                      <a:pt x="2840" y="2563"/>
                    </a:cubicBezTo>
                    <a:cubicBezTo>
                      <a:pt x="2814" y="2563"/>
                      <a:pt x="2786" y="2569"/>
                      <a:pt x="2763" y="2580"/>
                    </a:cubicBezTo>
                    <a:cubicBezTo>
                      <a:pt x="2763" y="2580"/>
                      <a:pt x="2763" y="2580"/>
                      <a:pt x="2763" y="2580"/>
                    </a:cubicBezTo>
                    <a:lnTo>
                      <a:pt x="2763" y="2580"/>
                    </a:lnTo>
                    <a:cubicBezTo>
                      <a:pt x="2375" y="2900"/>
                      <a:pt x="1941" y="3219"/>
                      <a:pt x="1462" y="3310"/>
                    </a:cubicBezTo>
                    <a:cubicBezTo>
                      <a:pt x="1403" y="3322"/>
                      <a:pt x="1342" y="3328"/>
                      <a:pt x="1281" y="3328"/>
                    </a:cubicBezTo>
                    <a:cubicBezTo>
                      <a:pt x="1107" y="3328"/>
                      <a:pt x="929" y="3281"/>
                      <a:pt x="777" y="3196"/>
                    </a:cubicBezTo>
                    <a:cubicBezTo>
                      <a:pt x="571" y="3082"/>
                      <a:pt x="435" y="2854"/>
                      <a:pt x="343" y="2626"/>
                    </a:cubicBezTo>
                    <a:cubicBezTo>
                      <a:pt x="183" y="2169"/>
                      <a:pt x="275" y="1621"/>
                      <a:pt x="549" y="1211"/>
                    </a:cubicBezTo>
                    <a:cubicBezTo>
                      <a:pt x="800" y="777"/>
                      <a:pt x="1188" y="412"/>
                      <a:pt x="1576" y="69"/>
                    </a:cubicBezTo>
                    <a:cubicBezTo>
                      <a:pt x="1599" y="69"/>
                      <a:pt x="1599" y="24"/>
                      <a:pt x="1599" y="24"/>
                    </a:cubicBezTo>
                    <a:cubicBezTo>
                      <a:pt x="1576" y="1"/>
                      <a:pt x="1553" y="1"/>
                      <a:pt x="15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48"/>
              <p:cNvSpPr/>
              <p:nvPr/>
            </p:nvSpPr>
            <p:spPr>
              <a:xfrm>
                <a:off x="7011434" y="3057530"/>
                <a:ext cx="48509" cy="52916"/>
              </a:xfrm>
              <a:custGeom>
                <a:avLst/>
                <a:gdLst/>
                <a:ahLst/>
                <a:cxnLst/>
                <a:rect l="l" t="t" r="r" b="b"/>
                <a:pathLst>
                  <a:path w="2215" h="2416" extrusionOk="0">
                    <a:moveTo>
                      <a:pt x="1941" y="1"/>
                    </a:moveTo>
                    <a:cubicBezTo>
                      <a:pt x="1918" y="1"/>
                      <a:pt x="1918" y="23"/>
                      <a:pt x="1918" y="69"/>
                    </a:cubicBezTo>
                    <a:cubicBezTo>
                      <a:pt x="2009" y="412"/>
                      <a:pt x="2055" y="800"/>
                      <a:pt x="2009" y="1165"/>
                    </a:cubicBezTo>
                    <a:cubicBezTo>
                      <a:pt x="1941" y="1530"/>
                      <a:pt x="1758" y="1850"/>
                      <a:pt x="1461" y="2055"/>
                    </a:cubicBezTo>
                    <a:cubicBezTo>
                      <a:pt x="1294" y="2171"/>
                      <a:pt x="1098" y="2243"/>
                      <a:pt x="905" y="2243"/>
                    </a:cubicBezTo>
                    <a:cubicBezTo>
                      <a:pt x="756" y="2243"/>
                      <a:pt x="609" y="2200"/>
                      <a:pt x="480" y="2101"/>
                    </a:cubicBezTo>
                    <a:cubicBezTo>
                      <a:pt x="206" y="1918"/>
                      <a:pt x="46" y="1507"/>
                      <a:pt x="229" y="1188"/>
                    </a:cubicBezTo>
                    <a:cubicBezTo>
                      <a:pt x="229" y="1165"/>
                      <a:pt x="229" y="1142"/>
                      <a:pt x="206" y="1119"/>
                    </a:cubicBezTo>
                    <a:cubicBezTo>
                      <a:pt x="183" y="1119"/>
                      <a:pt x="160" y="1119"/>
                      <a:pt x="160" y="1142"/>
                    </a:cubicBezTo>
                    <a:cubicBezTo>
                      <a:pt x="23" y="1302"/>
                      <a:pt x="1" y="1530"/>
                      <a:pt x="46" y="1735"/>
                    </a:cubicBezTo>
                    <a:cubicBezTo>
                      <a:pt x="92" y="1941"/>
                      <a:pt x="229" y="2123"/>
                      <a:pt x="389" y="2238"/>
                    </a:cubicBezTo>
                    <a:cubicBezTo>
                      <a:pt x="545" y="2362"/>
                      <a:pt x="734" y="2416"/>
                      <a:pt x="923" y="2416"/>
                    </a:cubicBezTo>
                    <a:cubicBezTo>
                      <a:pt x="1150" y="2416"/>
                      <a:pt x="1379" y="2339"/>
                      <a:pt x="1553" y="2215"/>
                    </a:cubicBezTo>
                    <a:cubicBezTo>
                      <a:pt x="1895" y="1986"/>
                      <a:pt x="2123" y="1576"/>
                      <a:pt x="2146" y="1188"/>
                    </a:cubicBezTo>
                    <a:cubicBezTo>
                      <a:pt x="2215" y="800"/>
                      <a:pt x="2123" y="389"/>
                      <a:pt x="2009" y="23"/>
                    </a:cubicBezTo>
                    <a:cubicBezTo>
                      <a:pt x="1986" y="1"/>
                      <a:pt x="1964" y="1"/>
                      <a:pt x="19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32" name="Google Shape;4532;p48"/>
            <p:cNvGrpSpPr/>
            <p:nvPr/>
          </p:nvGrpSpPr>
          <p:grpSpPr>
            <a:xfrm>
              <a:off x="7291398" y="1987105"/>
              <a:ext cx="1190766" cy="2629692"/>
              <a:chOff x="6757998" y="2139505"/>
              <a:chExt cx="1190766" cy="2629692"/>
            </a:xfrm>
          </p:grpSpPr>
          <p:sp>
            <p:nvSpPr>
              <p:cNvPr id="4533" name="Google Shape;4533;p48"/>
              <p:cNvSpPr/>
              <p:nvPr/>
            </p:nvSpPr>
            <p:spPr>
              <a:xfrm>
                <a:off x="6763999" y="2893900"/>
                <a:ext cx="346930" cy="303453"/>
              </a:xfrm>
              <a:custGeom>
                <a:avLst/>
                <a:gdLst/>
                <a:ahLst/>
                <a:cxnLst/>
                <a:rect l="l" t="t" r="r" b="b"/>
                <a:pathLst>
                  <a:path w="15841" h="13855" extrusionOk="0">
                    <a:moveTo>
                      <a:pt x="6217" y="1"/>
                    </a:moveTo>
                    <a:cubicBezTo>
                      <a:pt x="5533" y="1"/>
                      <a:pt x="4851" y="130"/>
                      <a:pt x="4223" y="396"/>
                    </a:cubicBezTo>
                    <a:cubicBezTo>
                      <a:pt x="3675" y="647"/>
                      <a:pt x="3150" y="1012"/>
                      <a:pt x="2922" y="1560"/>
                    </a:cubicBezTo>
                    <a:cubicBezTo>
                      <a:pt x="2716" y="2108"/>
                      <a:pt x="2990" y="2861"/>
                      <a:pt x="3561" y="2998"/>
                    </a:cubicBezTo>
                    <a:cubicBezTo>
                      <a:pt x="2648" y="3637"/>
                      <a:pt x="1712" y="4299"/>
                      <a:pt x="1050" y="5212"/>
                    </a:cubicBezTo>
                    <a:cubicBezTo>
                      <a:pt x="365" y="6102"/>
                      <a:pt x="0" y="7312"/>
                      <a:pt x="320" y="8385"/>
                    </a:cubicBezTo>
                    <a:cubicBezTo>
                      <a:pt x="607" y="9286"/>
                      <a:pt x="1508" y="9994"/>
                      <a:pt x="2424" y="9994"/>
                    </a:cubicBezTo>
                    <a:cubicBezTo>
                      <a:pt x="2598" y="9994"/>
                      <a:pt x="2773" y="9969"/>
                      <a:pt x="2945" y="9914"/>
                    </a:cubicBezTo>
                    <a:lnTo>
                      <a:pt x="2945" y="9914"/>
                    </a:lnTo>
                    <a:cubicBezTo>
                      <a:pt x="2123" y="11010"/>
                      <a:pt x="2534" y="12790"/>
                      <a:pt x="3743" y="13429"/>
                    </a:cubicBezTo>
                    <a:cubicBezTo>
                      <a:pt x="4053" y="13592"/>
                      <a:pt x="4395" y="13668"/>
                      <a:pt x="4739" y="13668"/>
                    </a:cubicBezTo>
                    <a:cubicBezTo>
                      <a:pt x="5743" y="13668"/>
                      <a:pt x="6770" y="13028"/>
                      <a:pt x="7076" y="12060"/>
                    </a:cubicBezTo>
                    <a:cubicBezTo>
                      <a:pt x="7309" y="13075"/>
                      <a:pt x="8306" y="13855"/>
                      <a:pt x="9341" y="13855"/>
                    </a:cubicBezTo>
                    <a:cubicBezTo>
                      <a:pt x="9423" y="13855"/>
                      <a:pt x="9505" y="13850"/>
                      <a:pt x="9587" y="13840"/>
                    </a:cubicBezTo>
                    <a:cubicBezTo>
                      <a:pt x="10682" y="13726"/>
                      <a:pt x="11618" y="12653"/>
                      <a:pt x="11618" y="11535"/>
                    </a:cubicBezTo>
                    <a:cubicBezTo>
                      <a:pt x="11876" y="12005"/>
                      <a:pt x="12406" y="12233"/>
                      <a:pt x="12946" y="12233"/>
                    </a:cubicBezTo>
                    <a:cubicBezTo>
                      <a:pt x="13220" y="12233"/>
                      <a:pt x="13496" y="12175"/>
                      <a:pt x="13741" y="12060"/>
                    </a:cubicBezTo>
                    <a:cubicBezTo>
                      <a:pt x="14449" y="11694"/>
                      <a:pt x="14928" y="10964"/>
                      <a:pt x="15202" y="10211"/>
                    </a:cubicBezTo>
                    <a:cubicBezTo>
                      <a:pt x="15841" y="8544"/>
                      <a:pt x="15750" y="6627"/>
                      <a:pt x="14951" y="5029"/>
                    </a:cubicBezTo>
                    <a:cubicBezTo>
                      <a:pt x="14152" y="3432"/>
                      <a:pt x="12668" y="2199"/>
                      <a:pt x="10933" y="1697"/>
                    </a:cubicBezTo>
                    <a:lnTo>
                      <a:pt x="9678" y="1263"/>
                    </a:lnTo>
                    <a:cubicBezTo>
                      <a:pt x="8733" y="436"/>
                      <a:pt x="7472" y="1"/>
                      <a:pt x="6217"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48"/>
              <p:cNvSpPr/>
              <p:nvPr/>
            </p:nvSpPr>
            <p:spPr>
              <a:xfrm>
                <a:off x="6757998" y="2880058"/>
                <a:ext cx="356435" cy="324983"/>
              </a:xfrm>
              <a:custGeom>
                <a:avLst/>
                <a:gdLst/>
                <a:ahLst/>
                <a:cxnLst/>
                <a:rect l="l" t="t" r="r" b="b"/>
                <a:pathLst>
                  <a:path w="16275" h="14838" fill="none" extrusionOk="0">
                    <a:moveTo>
                      <a:pt x="6734" y="115"/>
                    </a:moveTo>
                    <a:cubicBezTo>
                      <a:pt x="5592" y="1"/>
                      <a:pt x="4406" y="343"/>
                      <a:pt x="3515" y="1073"/>
                    </a:cubicBezTo>
                    <a:cubicBezTo>
                      <a:pt x="2945" y="1530"/>
                      <a:pt x="2488" y="2192"/>
                      <a:pt x="2557" y="2922"/>
                    </a:cubicBezTo>
                    <a:cubicBezTo>
                      <a:pt x="2648" y="3630"/>
                      <a:pt x="3493" y="4223"/>
                      <a:pt x="4109" y="3858"/>
                    </a:cubicBezTo>
                    <a:cubicBezTo>
                      <a:pt x="2260" y="3927"/>
                      <a:pt x="548" y="5410"/>
                      <a:pt x="206" y="7213"/>
                    </a:cubicBezTo>
                    <a:cubicBezTo>
                      <a:pt x="0" y="8286"/>
                      <a:pt x="274" y="9496"/>
                      <a:pt x="1142" y="10135"/>
                    </a:cubicBezTo>
                    <a:cubicBezTo>
                      <a:pt x="2032" y="10774"/>
                      <a:pt x="3493" y="10523"/>
                      <a:pt x="3881" y="9519"/>
                    </a:cubicBezTo>
                    <a:cubicBezTo>
                      <a:pt x="3356" y="10341"/>
                      <a:pt x="2808" y="11185"/>
                      <a:pt x="2694" y="12144"/>
                    </a:cubicBezTo>
                    <a:cubicBezTo>
                      <a:pt x="2579" y="13102"/>
                      <a:pt x="3013" y="14198"/>
                      <a:pt x="3926" y="14518"/>
                    </a:cubicBezTo>
                    <a:cubicBezTo>
                      <a:pt x="4839" y="14837"/>
                      <a:pt x="5844" y="14244"/>
                      <a:pt x="6346" y="13445"/>
                    </a:cubicBezTo>
                    <a:cubicBezTo>
                      <a:pt x="6848" y="12646"/>
                      <a:pt x="6985" y="11664"/>
                      <a:pt x="7076" y="10706"/>
                    </a:cubicBezTo>
                    <a:cubicBezTo>
                      <a:pt x="6460" y="11847"/>
                      <a:pt x="7030" y="13445"/>
                      <a:pt x="8195" y="14038"/>
                    </a:cubicBezTo>
                    <a:cubicBezTo>
                      <a:pt x="9359" y="14655"/>
                      <a:pt x="10888" y="14289"/>
                      <a:pt x="11778" y="13353"/>
                    </a:cubicBezTo>
                    <a:cubicBezTo>
                      <a:pt x="12691" y="12418"/>
                      <a:pt x="12988" y="10980"/>
                      <a:pt x="12691" y="9701"/>
                    </a:cubicBezTo>
                    <a:cubicBezTo>
                      <a:pt x="12577" y="10295"/>
                      <a:pt x="12463" y="10934"/>
                      <a:pt x="12577" y="11527"/>
                    </a:cubicBezTo>
                    <a:cubicBezTo>
                      <a:pt x="12714" y="12121"/>
                      <a:pt x="13125" y="12692"/>
                      <a:pt x="13718" y="12828"/>
                    </a:cubicBezTo>
                    <a:cubicBezTo>
                      <a:pt x="14243" y="12943"/>
                      <a:pt x="14791" y="12669"/>
                      <a:pt x="15156" y="12258"/>
                    </a:cubicBezTo>
                    <a:cubicBezTo>
                      <a:pt x="15499" y="11870"/>
                      <a:pt x="15681" y="11345"/>
                      <a:pt x="15818" y="10820"/>
                    </a:cubicBezTo>
                    <a:cubicBezTo>
                      <a:pt x="16275" y="9085"/>
                      <a:pt x="16252" y="7213"/>
                      <a:pt x="15750" y="5502"/>
                    </a:cubicBezTo>
                  </a:path>
                </a:pathLst>
              </a:custGeom>
              <a:no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48"/>
              <p:cNvSpPr/>
              <p:nvPr/>
            </p:nvSpPr>
            <p:spPr>
              <a:xfrm>
                <a:off x="7623297" y="2884679"/>
                <a:ext cx="323956" cy="324085"/>
              </a:xfrm>
              <a:custGeom>
                <a:avLst/>
                <a:gdLst/>
                <a:ahLst/>
                <a:cxnLst/>
                <a:rect l="l" t="t" r="r" b="b"/>
                <a:pathLst>
                  <a:path w="14792" h="14797" extrusionOk="0">
                    <a:moveTo>
                      <a:pt x="8865" y="0"/>
                    </a:moveTo>
                    <a:cubicBezTo>
                      <a:pt x="8710" y="0"/>
                      <a:pt x="8555" y="6"/>
                      <a:pt x="8401" y="18"/>
                    </a:cubicBezTo>
                    <a:cubicBezTo>
                      <a:pt x="6620" y="132"/>
                      <a:pt x="4908" y="1022"/>
                      <a:pt x="3790" y="2415"/>
                    </a:cubicBezTo>
                    <a:lnTo>
                      <a:pt x="2900" y="3419"/>
                    </a:lnTo>
                    <a:cubicBezTo>
                      <a:pt x="1165" y="4263"/>
                      <a:pt x="1" y="6181"/>
                      <a:pt x="24" y="8121"/>
                    </a:cubicBezTo>
                    <a:cubicBezTo>
                      <a:pt x="24" y="8714"/>
                      <a:pt x="138" y="9353"/>
                      <a:pt x="571" y="9764"/>
                    </a:cubicBezTo>
                    <a:cubicBezTo>
                      <a:pt x="788" y="9970"/>
                      <a:pt x="1096" y="10084"/>
                      <a:pt x="1393" y="10084"/>
                    </a:cubicBezTo>
                    <a:cubicBezTo>
                      <a:pt x="1690" y="10084"/>
                      <a:pt x="1975" y="9970"/>
                      <a:pt x="2146" y="9719"/>
                    </a:cubicBezTo>
                    <a:cubicBezTo>
                      <a:pt x="2398" y="10837"/>
                      <a:pt x="2649" y="11956"/>
                      <a:pt x="3219" y="12914"/>
                    </a:cubicBezTo>
                    <a:cubicBezTo>
                      <a:pt x="3790" y="13873"/>
                      <a:pt x="4749" y="14695"/>
                      <a:pt x="5867" y="14786"/>
                    </a:cubicBezTo>
                    <a:cubicBezTo>
                      <a:pt x="5937" y="14793"/>
                      <a:pt x="6007" y="14796"/>
                      <a:pt x="6077" y="14796"/>
                    </a:cubicBezTo>
                    <a:cubicBezTo>
                      <a:pt x="7132" y="14796"/>
                      <a:pt x="8201" y="14009"/>
                      <a:pt x="8286" y="12960"/>
                    </a:cubicBezTo>
                    <a:cubicBezTo>
                      <a:pt x="8707" y="13689"/>
                      <a:pt x="9559" y="14091"/>
                      <a:pt x="10397" y="14091"/>
                    </a:cubicBezTo>
                    <a:cubicBezTo>
                      <a:pt x="10923" y="14091"/>
                      <a:pt x="11443" y="13933"/>
                      <a:pt x="11847" y="13599"/>
                    </a:cubicBezTo>
                    <a:cubicBezTo>
                      <a:pt x="12897" y="12709"/>
                      <a:pt x="12897" y="10883"/>
                      <a:pt x="11870" y="9993"/>
                    </a:cubicBezTo>
                    <a:lnTo>
                      <a:pt x="11870" y="9993"/>
                    </a:lnTo>
                    <a:cubicBezTo>
                      <a:pt x="11992" y="10015"/>
                      <a:pt x="12115" y="10026"/>
                      <a:pt x="12238" y="10026"/>
                    </a:cubicBezTo>
                    <a:cubicBezTo>
                      <a:pt x="13219" y="10026"/>
                      <a:pt x="14188" y="9325"/>
                      <a:pt x="14472" y="8372"/>
                    </a:cubicBezTo>
                    <a:cubicBezTo>
                      <a:pt x="14792" y="7299"/>
                      <a:pt x="14175" y="6021"/>
                      <a:pt x="13125" y="5610"/>
                    </a:cubicBezTo>
                    <a:cubicBezTo>
                      <a:pt x="13924" y="5519"/>
                      <a:pt x="14472" y="4651"/>
                      <a:pt x="14426" y="3853"/>
                    </a:cubicBezTo>
                    <a:cubicBezTo>
                      <a:pt x="14381" y="3031"/>
                      <a:pt x="13879" y="2323"/>
                      <a:pt x="13308" y="1775"/>
                    </a:cubicBezTo>
                    <a:cubicBezTo>
                      <a:pt x="12120" y="650"/>
                      <a:pt x="10494" y="0"/>
                      <a:pt x="8865"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48"/>
              <p:cNvSpPr/>
              <p:nvPr/>
            </p:nvSpPr>
            <p:spPr>
              <a:xfrm>
                <a:off x="7603302" y="2861572"/>
                <a:ext cx="332957" cy="363946"/>
              </a:xfrm>
              <a:custGeom>
                <a:avLst/>
                <a:gdLst/>
                <a:ahLst/>
                <a:cxnLst/>
                <a:rect l="l" t="t" r="r" b="b"/>
                <a:pathLst>
                  <a:path w="15203" h="16617" fill="none" extrusionOk="0">
                    <a:moveTo>
                      <a:pt x="686" y="8286"/>
                    </a:moveTo>
                    <a:cubicBezTo>
                      <a:pt x="366" y="8902"/>
                      <a:pt x="24" y="9541"/>
                      <a:pt x="1" y="10249"/>
                    </a:cubicBezTo>
                    <a:cubicBezTo>
                      <a:pt x="1" y="10933"/>
                      <a:pt x="389" y="11710"/>
                      <a:pt x="1051" y="11869"/>
                    </a:cubicBezTo>
                    <a:cubicBezTo>
                      <a:pt x="1873" y="12075"/>
                      <a:pt x="2717" y="11139"/>
                      <a:pt x="2420" y="10340"/>
                    </a:cubicBezTo>
                    <a:cubicBezTo>
                      <a:pt x="2466" y="11436"/>
                      <a:pt x="2512" y="12554"/>
                      <a:pt x="2854" y="13627"/>
                    </a:cubicBezTo>
                    <a:cubicBezTo>
                      <a:pt x="3196" y="14677"/>
                      <a:pt x="3881" y="15658"/>
                      <a:pt x="4863" y="16138"/>
                    </a:cubicBezTo>
                    <a:cubicBezTo>
                      <a:pt x="5867" y="16617"/>
                      <a:pt x="7191" y="16457"/>
                      <a:pt x="7876" y="15590"/>
                    </a:cubicBezTo>
                    <a:cubicBezTo>
                      <a:pt x="8583" y="14700"/>
                      <a:pt x="8423" y="13421"/>
                      <a:pt x="8241" y="12303"/>
                    </a:cubicBezTo>
                    <a:cubicBezTo>
                      <a:pt x="8309" y="13650"/>
                      <a:pt x="9382" y="14882"/>
                      <a:pt x="10706" y="15133"/>
                    </a:cubicBezTo>
                    <a:cubicBezTo>
                      <a:pt x="12007" y="15384"/>
                      <a:pt x="13468" y="14586"/>
                      <a:pt x="13924" y="13330"/>
                    </a:cubicBezTo>
                    <a:cubicBezTo>
                      <a:pt x="14404" y="12052"/>
                      <a:pt x="13787" y="10500"/>
                      <a:pt x="12555" y="9929"/>
                    </a:cubicBezTo>
                    <a:cubicBezTo>
                      <a:pt x="12851" y="10705"/>
                      <a:pt x="14061" y="10797"/>
                      <a:pt x="14632" y="10180"/>
                    </a:cubicBezTo>
                    <a:cubicBezTo>
                      <a:pt x="15202" y="9541"/>
                      <a:pt x="15134" y="8560"/>
                      <a:pt x="14746" y="7829"/>
                    </a:cubicBezTo>
                    <a:cubicBezTo>
                      <a:pt x="14335" y="7076"/>
                      <a:pt x="13650" y="6551"/>
                      <a:pt x="12988" y="6049"/>
                    </a:cubicBezTo>
                    <a:cubicBezTo>
                      <a:pt x="13376" y="6688"/>
                      <a:pt x="14472" y="6437"/>
                      <a:pt x="14792" y="5775"/>
                    </a:cubicBezTo>
                    <a:cubicBezTo>
                      <a:pt x="15111" y="5113"/>
                      <a:pt x="14883" y="4291"/>
                      <a:pt x="14541" y="3652"/>
                    </a:cubicBezTo>
                    <a:cubicBezTo>
                      <a:pt x="13399" y="1438"/>
                      <a:pt x="10957" y="0"/>
                      <a:pt x="8469" y="46"/>
                    </a:cubicBezTo>
                  </a:path>
                </a:pathLst>
              </a:custGeom>
              <a:no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48"/>
              <p:cNvSpPr/>
              <p:nvPr/>
            </p:nvSpPr>
            <p:spPr>
              <a:xfrm>
                <a:off x="6809990" y="2247154"/>
                <a:ext cx="310947" cy="548953"/>
              </a:xfrm>
              <a:custGeom>
                <a:avLst/>
                <a:gdLst/>
                <a:ahLst/>
                <a:cxnLst/>
                <a:rect l="l" t="t" r="r" b="b"/>
                <a:pathLst>
                  <a:path w="14198" h="25064" fill="none" extrusionOk="0">
                    <a:moveTo>
                      <a:pt x="14197" y="526"/>
                    </a:moveTo>
                    <a:cubicBezTo>
                      <a:pt x="12965" y="1"/>
                      <a:pt x="11527" y="138"/>
                      <a:pt x="10271" y="663"/>
                    </a:cubicBezTo>
                    <a:cubicBezTo>
                      <a:pt x="9039" y="1165"/>
                      <a:pt x="7943" y="2010"/>
                      <a:pt x="6916" y="2877"/>
                    </a:cubicBezTo>
                    <a:cubicBezTo>
                      <a:pt x="5090" y="4406"/>
                      <a:pt x="3310" y="6072"/>
                      <a:pt x="2123" y="8150"/>
                    </a:cubicBezTo>
                    <a:cubicBezTo>
                      <a:pt x="502" y="10911"/>
                      <a:pt x="0" y="14290"/>
                      <a:pt x="730" y="17394"/>
                    </a:cubicBezTo>
                    <a:cubicBezTo>
                      <a:pt x="1461" y="20521"/>
                      <a:pt x="3447" y="23306"/>
                      <a:pt x="6117" y="25063"/>
                    </a:cubicBezTo>
                  </a:path>
                </a:pathLst>
              </a:custGeom>
              <a:no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48"/>
              <p:cNvSpPr/>
              <p:nvPr/>
            </p:nvSpPr>
            <p:spPr>
              <a:xfrm>
                <a:off x="7175405" y="2166686"/>
                <a:ext cx="730369" cy="570417"/>
              </a:xfrm>
              <a:custGeom>
                <a:avLst/>
                <a:gdLst/>
                <a:ahLst/>
                <a:cxnLst/>
                <a:rect l="l" t="t" r="r" b="b"/>
                <a:pathLst>
                  <a:path w="33349" h="26044" fill="none" extrusionOk="0">
                    <a:moveTo>
                      <a:pt x="0" y="2693"/>
                    </a:moveTo>
                    <a:cubicBezTo>
                      <a:pt x="4634" y="845"/>
                      <a:pt x="9678" y="0"/>
                      <a:pt x="14654" y="251"/>
                    </a:cubicBezTo>
                    <a:cubicBezTo>
                      <a:pt x="17028" y="365"/>
                      <a:pt x="19402" y="708"/>
                      <a:pt x="21616" y="1529"/>
                    </a:cubicBezTo>
                    <a:cubicBezTo>
                      <a:pt x="26249" y="3264"/>
                      <a:pt x="30038" y="7099"/>
                      <a:pt x="31705" y="11755"/>
                    </a:cubicBezTo>
                    <a:cubicBezTo>
                      <a:pt x="33348" y="16411"/>
                      <a:pt x="32846" y="21775"/>
                      <a:pt x="30358" y="26044"/>
                    </a:cubicBezTo>
                  </a:path>
                </a:pathLst>
              </a:custGeom>
              <a:no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48"/>
              <p:cNvSpPr/>
              <p:nvPr/>
            </p:nvSpPr>
            <p:spPr>
              <a:xfrm>
                <a:off x="6835505" y="2160400"/>
                <a:ext cx="1035775" cy="944504"/>
              </a:xfrm>
              <a:custGeom>
                <a:avLst/>
                <a:gdLst/>
                <a:ahLst/>
                <a:cxnLst/>
                <a:rect l="l" t="t" r="r" b="b"/>
                <a:pathLst>
                  <a:path w="47294" h="43124" extrusionOk="0">
                    <a:moveTo>
                      <a:pt x="27095" y="0"/>
                    </a:moveTo>
                    <a:cubicBezTo>
                      <a:pt x="26835" y="0"/>
                      <a:pt x="26576" y="5"/>
                      <a:pt x="26317" y="13"/>
                    </a:cubicBezTo>
                    <a:cubicBezTo>
                      <a:pt x="21523" y="150"/>
                      <a:pt x="16799" y="1794"/>
                      <a:pt x="12987" y="4601"/>
                    </a:cubicBezTo>
                    <a:lnTo>
                      <a:pt x="12416" y="4327"/>
                    </a:lnTo>
                    <a:cubicBezTo>
                      <a:pt x="12263" y="4265"/>
                      <a:pt x="12074" y="4235"/>
                      <a:pt x="11854" y="4235"/>
                    </a:cubicBezTo>
                    <a:cubicBezTo>
                      <a:pt x="8828" y="4235"/>
                      <a:pt x="1" y="10007"/>
                      <a:pt x="22" y="19072"/>
                    </a:cubicBezTo>
                    <a:cubicBezTo>
                      <a:pt x="22" y="22382"/>
                      <a:pt x="935" y="25098"/>
                      <a:pt x="1551" y="28362"/>
                    </a:cubicBezTo>
                    <a:cubicBezTo>
                      <a:pt x="2190" y="31603"/>
                      <a:pt x="3469" y="34799"/>
                      <a:pt x="5728" y="37310"/>
                    </a:cubicBezTo>
                    <a:cubicBezTo>
                      <a:pt x="9268" y="41277"/>
                      <a:pt x="14900" y="43085"/>
                      <a:pt x="20338" y="43085"/>
                    </a:cubicBezTo>
                    <a:cubicBezTo>
                      <a:pt x="20406" y="43085"/>
                      <a:pt x="20474" y="43085"/>
                      <a:pt x="20542" y="43084"/>
                    </a:cubicBezTo>
                    <a:cubicBezTo>
                      <a:pt x="20771" y="43083"/>
                      <a:pt x="20997" y="43082"/>
                      <a:pt x="21220" y="43082"/>
                    </a:cubicBezTo>
                    <a:cubicBezTo>
                      <a:pt x="22798" y="43082"/>
                      <a:pt x="24237" y="43123"/>
                      <a:pt x="25614" y="43123"/>
                    </a:cubicBezTo>
                    <a:cubicBezTo>
                      <a:pt x="28721" y="43123"/>
                      <a:pt x="31512" y="42912"/>
                      <a:pt x="34876" y="41532"/>
                    </a:cubicBezTo>
                    <a:cubicBezTo>
                      <a:pt x="36702" y="40779"/>
                      <a:pt x="40126" y="37652"/>
                      <a:pt x="41587" y="36328"/>
                    </a:cubicBezTo>
                    <a:cubicBezTo>
                      <a:pt x="44440" y="33795"/>
                      <a:pt x="45376" y="29869"/>
                      <a:pt x="46129" y="26194"/>
                    </a:cubicBezTo>
                    <a:cubicBezTo>
                      <a:pt x="46723" y="23249"/>
                      <a:pt x="47293" y="20259"/>
                      <a:pt x="47270" y="17223"/>
                    </a:cubicBezTo>
                    <a:cubicBezTo>
                      <a:pt x="47248" y="14210"/>
                      <a:pt x="46631" y="11129"/>
                      <a:pt x="44965" y="8573"/>
                    </a:cubicBezTo>
                    <a:cubicBezTo>
                      <a:pt x="43710" y="6610"/>
                      <a:pt x="41929" y="5012"/>
                      <a:pt x="39943" y="3734"/>
                    </a:cubicBezTo>
                    <a:cubicBezTo>
                      <a:pt x="36165" y="1316"/>
                      <a:pt x="31631" y="0"/>
                      <a:pt x="27095"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48"/>
              <p:cNvSpPr/>
              <p:nvPr/>
            </p:nvSpPr>
            <p:spPr>
              <a:xfrm>
                <a:off x="7059922" y="2139505"/>
                <a:ext cx="99013" cy="155176"/>
              </a:xfrm>
              <a:custGeom>
                <a:avLst/>
                <a:gdLst/>
                <a:ahLst/>
                <a:cxnLst/>
                <a:rect l="l" t="t" r="r" b="b"/>
                <a:pathLst>
                  <a:path w="4521" h="7085" extrusionOk="0">
                    <a:moveTo>
                      <a:pt x="3770" y="1"/>
                    </a:moveTo>
                    <a:cubicBezTo>
                      <a:pt x="3545" y="1"/>
                      <a:pt x="3315" y="147"/>
                      <a:pt x="3173" y="328"/>
                    </a:cubicBezTo>
                    <a:cubicBezTo>
                      <a:pt x="3014" y="556"/>
                      <a:pt x="2945" y="830"/>
                      <a:pt x="2900" y="1081"/>
                    </a:cubicBezTo>
                    <a:cubicBezTo>
                      <a:pt x="2489" y="2816"/>
                      <a:pt x="2352" y="4619"/>
                      <a:pt x="2534" y="6377"/>
                    </a:cubicBezTo>
                    <a:cubicBezTo>
                      <a:pt x="2123" y="5076"/>
                      <a:pt x="1713" y="3775"/>
                      <a:pt x="1325" y="2474"/>
                    </a:cubicBezTo>
                    <a:cubicBezTo>
                      <a:pt x="1210" y="2108"/>
                      <a:pt x="1005" y="1652"/>
                      <a:pt x="617" y="1652"/>
                    </a:cubicBezTo>
                    <a:cubicBezTo>
                      <a:pt x="343" y="1652"/>
                      <a:pt x="115" y="1903"/>
                      <a:pt x="69" y="2177"/>
                    </a:cubicBezTo>
                    <a:cubicBezTo>
                      <a:pt x="1" y="2451"/>
                      <a:pt x="69" y="2725"/>
                      <a:pt x="161" y="2976"/>
                    </a:cubicBezTo>
                    <a:cubicBezTo>
                      <a:pt x="617" y="4482"/>
                      <a:pt x="1370" y="5875"/>
                      <a:pt x="2352" y="7084"/>
                    </a:cubicBezTo>
                    <a:lnTo>
                      <a:pt x="3105" y="6902"/>
                    </a:lnTo>
                    <a:cubicBezTo>
                      <a:pt x="3835" y="5144"/>
                      <a:pt x="4292" y="3250"/>
                      <a:pt x="4474" y="1355"/>
                    </a:cubicBezTo>
                    <a:cubicBezTo>
                      <a:pt x="4497" y="1081"/>
                      <a:pt x="4520" y="807"/>
                      <a:pt x="4429" y="533"/>
                    </a:cubicBezTo>
                    <a:cubicBezTo>
                      <a:pt x="4338" y="282"/>
                      <a:pt x="4132" y="54"/>
                      <a:pt x="3858" y="8"/>
                    </a:cubicBezTo>
                    <a:cubicBezTo>
                      <a:pt x="3829" y="3"/>
                      <a:pt x="3799" y="1"/>
                      <a:pt x="3770"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48"/>
              <p:cNvSpPr/>
              <p:nvPr/>
            </p:nvSpPr>
            <p:spPr>
              <a:xfrm>
                <a:off x="7014434" y="3089025"/>
                <a:ext cx="766855" cy="886880"/>
              </a:xfrm>
              <a:custGeom>
                <a:avLst/>
                <a:gdLst/>
                <a:ahLst/>
                <a:cxnLst/>
                <a:rect l="l" t="t" r="r" b="b"/>
                <a:pathLst>
                  <a:path w="35015" h="40493" extrusionOk="0">
                    <a:moveTo>
                      <a:pt x="7510" y="1"/>
                    </a:moveTo>
                    <a:cubicBezTo>
                      <a:pt x="4908" y="1"/>
                      <a:pt x="2626" y="2032"/>
                      <a:pt x="2443" y="4611"/>
                    </a:cubicBezTo>
                    <a:lnTo>
                      <a:pt x="252" y="34124"/>
                    </a:lnTo>
                    <a:cubicBezTo>
                      <a:pt x="1" y="37594"/>
                      <a:pt x="2329" y="40493"/>
                      <a:pt x="5479" y="40493"/>
                    </a:cubicBezTo>
                    <a:lnTo>
                      <a:pt x="29537" y="40493"/>
                    </a:lnTo>
                    <a:cubicBezTo>
                      <a:pt x="32686" y="40493"/>
                      <a:pt x="35015" y="37594"/>
                      <a:pt x="34764" y="34124"/>
                    </a:cubicBezTo>
                    <a:lnTo>
                      <a:pt x="32572" y="4611"/>
                    </a:lnTo>
                    <a:cubicBezTo>
                      <a:pt x="32390" y="2032"/>
                      <a:pt x="30107" y="1"/>
                      <a:pt x="275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48"/>
              <p:cNvSpPr/>
              <p:nvPr/>
            </p:nvSpPr>
            <p:spPr>
              <a:xfrm>
                <a:off x="7035437" y="3113534"/>
                <a:ext cx="724368" cy="837381"/>
              </a:xfrm>
              <a:custGeom>
                <a:avLst/>
                <a:gdLst/>
                <a:ahLst/>
                <a:cxnLst/>
                <a:rect l="l" t="t" r="r" b="b"/>
                <a:pathLst>
                  <a:path w="33075" h="38233" extrusionOk="0">
                    <a:moveTo>
                      <a:pt x="7099" y="0"/>
                    </a:moveTo>
                    <a:cubicBezTo>
                      <a:pt x="4634" y="0"/>
                      <a:pt x="2488" y="1940"/>
                      <a:pt x="2306" y="4360"/>
                    </a:cubicBezTo>
                    <a:lnTo>
                      <a:pt x="251" y="32229"/>
                    </a:lnTo>
                    <a:cubicBezTo>
                      <a:pt x="0" y="35516"/>
                      <a:pt x="2214" y="38232"/>
                      <a:pt x="5182" y="38232"/>
                    </a:cubicBezTo>
                    <a:lnTo>
                      <a:pt x="27916" y="38232"/>
                    </a:lnTo>
                    <a:cubicBezTo>
                      <a:pt x="30883" y="38232"/>
                      <a:pt x="33074" y="35516"/>
                      <a:pt x="32846" y="32229"/>
                    </a:cubicBezTo>
                    <a:lnTo>
                      <a:pt x="30769" y="4360"/>
                    </a:lnTo>
                    <a:cubicBezTo>
                      <a:pt x="30586" y="1940"/>
                      <a:pt x="28441" y="0"/>
                      <a:pt x="259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48"/>
              <p:cNvSpPr/>
              <p:nvPr/>
            </p:nvSpPr>
            <p:spPr>
              <a:xfrm>
                <a:off x="7079917" y="3808420"/>
                <a:ext cx="613900" cy="577426"/>
              </a:xfrm>
              <a:custGeom>
                <a:avLst/>
                <a:gdLst/>
                <a:ahLst/>
                <a:cxnLst/>
                <a:rect l="l" t="t" r="r" b="b"/>
                <a:pathLst>
                  <a:path w="28031" h="26364" extrusionOk="0">
                    <a:moveTo>
                      <a:pt x="1" y="0"/>
                    </a:moveTo>
                    <a:cubicBezTo>
                      <a:pt x="1" y="0"/>
                      <a:pt x="229" y="13627"/>
                      <a:pt x="1005" y="25542"/>
                    </a:cubicBezTo>
                    <a:cubicBezTo>
                      <a:pt x="3539" y="25907"/>
                      <a:pt x="7191" y="26295"/>
                      <a:pt x="12052" y="26363"/>
                    </a:cubicBezTo>
                    <a:lnTo>
                      <a:pt x="12486" y="13627"/>
                    </a:lnTo>
                    <a:lnTo>
                      <a:pt x="12486" y="13307"/>
                    </a:lnTo>
                    <a:cubicBezTo>
                      <a:pt x="13164" y="13291"/>
                      <a:pt x="13876" y="13275"/>
                      <a:pt x="14606" y="13275"/>
                    </a:cubicBezTo>
                    <a:cubicBezTo>
                      <a:pt x="14909" y="13275"/>
                      <a:pt x="15214" y="13278"/>
                      <a:pt x="15522" y="13285"/>
                    </a:cubicBezTo>
                    <a:lnTo>
                      <a:pt x="15522" y="13627"/>
                    </a:lnTo>
                    <a:lnTo>
                      <a:pt x="16047" y="26363"/>
                    </a:lnTo>
                    <a:cubicBezTo>
                      <a:pt x="19379" y="26295"/>
                      <a:pt x="22895" y="26021"/>
                      <a:pt x="27003" y="25565"/>
                    </a:cubicBezTo>
                    <a:cubicBezTo>
                      <a:pt x="27779" y="13650"/>
                      <a:pt x="28030" y="0"/>
                      <a:pt x="28030" y="0"/>
                    </a:cubicBezTo>
                    <a:lnTo>
                      <a:pt x="28030" y="0"/>
                    </a:lnTo>
                    <a:lnTo>
                      <a:pt x="22050" y="1210"/>
                    </a:lnTo>
                    <a:lnTo>
                      <a:pt x="5616" y="1141"/>
                    </a:lnTo>
                    <a:lnTo>
                      <a:pt x="1" y="0"/>
                    </a:ln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48"/>
              <p:cNvSpPr/>
              <p:nvPr/>
            </p:nvSpPr>
            <p:spPr>
              <a:xfrm>
                <a:off x="7428840" y="4368324"/>
                <a:ext cx="242485" cy="319025"/>
              </a:xfrm>
              <a:custGeom>
                <a:avLst/>
                <a:gdLst/>
                <a:ahLst/>
                <a:cxnLst/>
                <a:rect l="l" t="t" r="r" b="b"/>
                <a:pathLst>
                  <a:path w="11072" h="14566" extrusionOk="0">
                    <a:moveTo>
                      <a:pt x="1" y="1"/>
                    </a:moveTo>
                    <a:lnTo>
                      <a:pt x="229" y="13536"/>
                    </a:lnTo>
                    <a:cubicBezTo>
                      <a:pt x="1705" y="14293"/>
                      <a:pt x="3106" y="14566"/>
                      <a:pt x="4360" y="14566"/>
                    </a:cubicBezTo>
                    <a:cubicBezTo>
                      <a:pt x="7605" y="14566"/>
                      <a:pt x="9861" y="12737"/>
                      <a:pt x="9861" y="12737"/>
                    </a:cubicBezTo>
                    <a:cubicBezTo>
                      <a:pt x="10363" y="9473"/>
                      <a:pt x="10774" y="4885"/>
                      <a:pt x="11071" y="1"/>
                    </a:cubicBezTo>
                    <a:lnTo>
                      <a:pt x="11071" y="1"/>
                    </a:lnTo>
                    <a:cubicBezTo>
                      <a:pt x="9521" y="173"/>
                      <a:pt x="7998" y="231"/>
                      <a:pt x="6538" y="231"/>
                    </a:cubicBezTo>
                    <a:cubicBezTo>
                      <a:pt x="4128" y="231"/>
                      <a:pt x="1892" y="72"/>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5" name="Google Shape;4545;p48"/>
              <p:cNvSpPr/>
              <p:nvPr/>
            </p:nvSpPr>
            <p:spPr>
              <a:xfrm>
                <a:off x="7434350" y="4370250"/>
                <a:ext cx="232484" cy="60501"/>
              </a:xfrm>
              <a:custGeom>
                <a:avLst/>
                <a:gdLst/>
                <a:ahLst/>
                <a:cxnLst/>
                <a:rect l="l" t="t" r="r" b="b"/>
                <a:pathLst>
                  <a:path w="15089" h="4447" extrusionOk="0">
                    <a:moveTo>
                      <a:pt x="12030" y="1"/>
                    </a:moveTo>
                    <a:cubicBezTo>
                      <a:pt x="12007" y="640"/>
                      <a:pt x="12007" y="1256"/>
                      <a:pt x="12030" y="1872"/>
                    </a:cubicBezTo>
                    <a:cubicBezTo>
                      <a:pt x="12075" y="2489"/>
                      <a:pt x="12121" y="3105"/>
                      <a:pt x="12235" y="3698"/>
                    </a:cubicBezTo>
                    <a:cubicBezTo>
                      <a:pt x="11938" y="3744"/>
                      <a:pt x="11619" y="3790"/>
                      <a:pt x="11322" y="3813"/>
                    </a:cubicBezTo>
                    <a:cubicBezTo>
                      <a:pt x="11185" y="3835"/>
                      <a:pt x="11048" y="3835"/>
                      <a:pt x="10934" y="3858"/>
                    </a:cubicBezTo>
                    <a:cubicBezTo>
                      <a:pt x="10957" y="3288"/>
                      <a:pt x="10934" y="2740"/>
                      <a:pt x="10911" y="2169"/>
                    </a:cubicBezTo>
                    <a:cubicBezTo>
                      <a:pt x="10866" y="1553"/>
                      <a:pt x="10797" y="937"/>
                      <a:pt x="10706" y="320"/>
                    </a:cubicBezTo>
                    <a:lnTo>
                      <a:pt x="10523" y="343"/>
                    </a:lnTo>
                    <a:cubicBezTo>
                      <a:pt x="10500" y="959"/>
                      <a:pt x="10500" y="1576"/>
                      <a:pt x="10523" y="2192"/>
                    </a:cubicBezTo>
                    <a:cubicBezTo>
                      <a:pt x="10546" y="2763"/>
                      <a:pt x="10592" y="3333"/>
                      <a:pt x="10706" y="3881"/>
                    </a:cubicBezTo>
                    <a:cubicBezTo>
                      <a:pt x="10272" y="3927"/>
                      <a:pt x="9838" y="3950"/>
                      <a:pt x="9405" y="3995"/>
                    </a:cubicBezTo>
                    <a:cubicBezTo>
                      <a:pt x="9450" y="3402"/>
                      <a:pt x="9428" y="2831"/>
                      <a:pt x="9382" y="2260"/>
                    </a:cubicBezTo>
                    <a:cubicBezTo>
                      <a:pt x="9336" y="1644"/>
                      <a:pt x="9291" y="1028"/>
                      <a:pt x="9177" y="412"/>
                    </a:cubicBezTo>
                    <a:lnTo>
                      <a:pt x="9017" y="412"/>
                    </a:lnTo>
                    <a:cubicBezTo>
                      <a:pt x="8971" y="1051"/>
                      <a:pt x="8994" y="1667"/>
                      <a:pt x="9017" y="2283"/>
                    </a:cubicBezTo>
                    <a:cubicBezTo>
                      <a:pt x="9040" y="2854"/>
                      <a:pt x="9085" y="3425"/>
                      <a:pt x="9199" y="3995"/>
                    </a:cubicBezTo>
                    <a:cubicBezTo>
                      <a:pt x="8720" y="4018"/>
                      <a:pt x="8264" y="4041"/>
                      <a:pt x="7807" y="4064"/>
                    </a:cubicBezTo>
                    <a:cubicBezTo>
                      <a:pt x="7853" y="3493"/>
                      <a:pt x="7830" y="2922"/>
                      <a:pt x="7784" y="2352"/>
                    </a:cubicBezTo>
                    <a:cubicBezTo>
                      <a:pt x="7739" y="1735"/>
                      <a:pt x="7693" y="1119"/>
                      <a:pt x="7579" y="503"/>
                    </a:cubicBezTo>
                    <a:lnTo>
                      <a:pt x="7396" y="503"/>
                    </a:lnTo>
                    <a:cubicBezTo>
                      <a:pt x="7373" y="1142"/>
                      <a:pt x="7396" y="1758"/>
                      <a:pt x="7419" y="2375"/>
                    </a:cubicBezTo>
                    <a:cubicBezTo>
                      <a:pt x="7442" y="2945"/>
                      <a:pt x="7487" y="3493"/>
                      <a:pt x="7579" y="4064"/>
                    </a:cubicBezTo>
                    <a:lnTo>
                      <a:pt x="6118" y="4064"/>
                    </a:lnTo>
                    <a:cubicBezTo>
                      <a:pt x="6164" y="3493"/>
                      <a:pt x="6141" y="2900"/>
                      <a:pt x="6095" y="2329"/>
                    </a:cubicBezTo>
                    <a:cubicBezTo>
                      <a:pt x="6049" y="1713"/>
                      <a:pt x="6004" y="1096"/>
                      <a:pt x="5890" y="480"/>
                    </a:cubicBezTo>
                    <a:lnTo>
                      <a:pt x="5730" y="480"/>
                    </a:lnTo>
                    <a:cubicBezTo>
                      <a:pt x="5684" y="1119"/>
                      <a:pt x="5707" y="1735"/>
                      <a:pt x="5730" y="2352"/>
                    </a:cubicBezTo>
                    <a:cubicBezTo>
                      <a:pt x="5753" y="2922"/>
                      <a:pt x="5798" y="3493"/>
                      <a:pt x="5913" y="4064"/>
                    </a:cubicBezTo>
                    <a:cubicBezTo>
                      <a:pt x="5433" y="4041"/>
                      <a:pt x="4954" y="4041"/>
                      <a:pt x="4475" y="3995"/>
                    </a:cubicBezTo>
                    <a:cubicBezTo>
                      <a:pt x="4520" y="3425"/>
                      <a:pt x="4497" y="2877"/>
                      <a:pt x="4452" y="2306"/>
                    </a:cubicBezTo>
                    <a:cubicBezTo>
                      <a:pt x="4406" y="1690"/>
                      <a:pt x="4360" y="1074"/>
                      <a:pt x="4246" y="457"/>
                    </a:cubicBezTo>
                    <a:lnTo>
                      <a:pt x="4087" y="457"/>
                    </a:lnTo>
                    <a:cubicBezTo>
                      <a:pt x="4041" y="1074"/>
                      <a:pt x="4064" y="1713"/>
                      <a:pt x="4087" y="2329"/>
                    </a:cubicBezTo>
                    <a:cubicBezTo>
                      <a:pt x="4109" y="2877"/>
                      <a:pt x="4155" y="3447"/>
                      <a:pt x="4246" y="3995"/>
                    </a:cubicBezTo>
                    <a:cubicBezTo>
                      <a:pt x="4087" y="3972"/>
                      <a:pt x="3927" y="3972"/>
                      <a:pt x="3790" y="3950"/>
                    </a:cubicBezTo>
                    <a:cubicBezTo>
                      <a:pt x="3470" y="3950"/>
                      <a:pt x="3151" y="3927"/>
                      <a:pt x="2854" y="3881"/>
                    </a:cubicBezTo>
                    <a:cubicBezTo>
                      <a:pt x="2900" y="3288"/>
                      <a:pt x="2877" y="2694"/>
                      <a:pt x="2831" y="2123"/>
                    </a:cubicBezTo>
                    <a:cubicBezTo>
                      <a:pt x="2785" y="1484"/>
                      <a:pt x="2740" y="868"/>
                      <a:pt x="2626" y="252"/>
                    </a:cubicBezTo>
                    <a:lnTo>
                      <a:pt x="2466" y="275"/>
                    </a:lnTo>
                    <a:cubicBezTo>
                      <a:pt x="2420" y="891"/>
                      <a:pt x="2443" y="1507"/>
                      <a:pt x="2466" y="2146"/>
                    </a:cubicBezTo>
                    <a:cubicBezTo>
                      <a:pt x="2489" y="2717"/>
                      <a:pt x="2534" y="3288"/>
                      <a:pt x="2649" y="3858"/>
                    </a:cubicBezTo>
                    <a:cubicBezTo>
                      <a:pt x="1781" y="3790"/>
                      <a:pt x="891" y="3676"/>
                      <a:pt x="24" y="3539"/>
                    </a:cubicBezTo>
                    <a:lnTo>
                      <a:pt x="1" y="3698"/>
                    </a:lnTo>
                    <a:cubicBezTo>
                      <a:pt x="1233" y="4018"/>
                      <a:pt x="2489" y="4201"/>
                      <a:pt x="3744" y="4315"/>
                    </a:cubicBezTo>
                    <a:cubicBezTo>
                      <a:pt x="4692" y="4399"/>
                      <a:pt x="5640" y="4446"/>
                      <a:pt x="6579" y="4446"/>
                    </a:cubicBezTo>
                    <a:cubicBezTo>
                      <a:pt x="6906" y="4446"/>
                      <a:pt x="7232" y="4441"/>
                      <a:pt x="7556" y="4429"/>
                    </a:cubicBezTo>
                    <a:cubicBezTo>
                      <a:pt x="8834" y="4406"/>
                      <a:pt x="10112" y="4315"/>
                      <a:pt x="11368" y="4132"/>
                    </a:cubicBezTo>
                    <a:cubicBezTo>
                      <a:pt x="12623" y="3972"/>
                      <a:pt x="13856" y="3676"/>
                      <a:pt x="15088" y="3379"/>
                    </a:cubicBezTo>
                    <a:lnTo>
                      <a:pt x="15043" y="3196"/>
                    </a:lnTo>
                    <a:cubicBezTo>
                      <a:pt x="14175" y="3379"/>
                      <a:pt x="13308" y="3539"/>
                      <a:pt x="12418" y="3676"/>
                    </a:cubicBezTo>
                    <a:cubicBezTo>
                      <a:pt x="12463" y="3059"/>
                      <a:pt x="12463" y="2466"/>
                      <a:pt x="12418" y="1850"/>
                    </a:cubicBezTo>
                    <a:cubicBezTo>
                      <a:pt x="12372" y="1233"/>
                      <a:pt x="12304" y="617"/>
                      <a:pt x="122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6" name="Google Shape;4546;p48"/>
              <p:cNvSpPr/>
              <p:nvPr/>
            </p:nvSpPr>
            <p:spPr>
              <a:xfrm>
                <a:off x="7101928" y="4367820"/>
                <a:ext cx="244456" cy="319529"/>
              </a:xfrm>
              <a:custGeom>
                <a:avLst/>
                <a:gdLst/>
                <a:ahLst/>
                <a:cxnLst/>
                <a:rect l="l" t="t" r="r" b="b"/>
                <a:pathLst>
                  <a:path w="11162" h="14589" extrusionOk="0">
                    <a:moveTo>
                      <a:pt x="0" y="1"/>
                    </a:moveTo>
                    <a:cubicBezTo>
                      <a:pt x="320" y="4885"/>
                      <a:pt x="730" y="9496"/>
                      <a:pt x="1233" y="12760"/>
                    </a:cubicBezTo>
                    <a:cubicBezTo>
                      <a:pt x="1233" y="12760"/>
                      <a:pt x="3477" y="14589"/>
                      <a:pt x="6716" y="14589"/>
                    </a:cubicBezTo>
                    <a:cubicBezTo>
                      <a:pt x="7967" y="14589"/>
                      <a:pt x="9366" y="14316"/>
                      <a:pt x="10842" y="13559"/>
                    </a:cubicBezTo>
                    <a:lnTo>
                      <a:pt x="11162" y="183"/>
                    </a:lnTo>
                    <a:lnTo>
                      <a:pt x="11162" y="183"/>
                    </a:lnTo>
                    <a:cubicBezTo>
                      <a:pt x="9847" y="291"/>
                      <a:pt x="8227" y="343"/>
                      <a:pt x="6592" y="343"/>
                    </a:cubicBezTo>
                    <a:cubicBezTo>
                      <a:pt x="4081" y="343"/>
                      <a:pt x="1534" y="222"/>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48"/>
              <p:cNvSpPr/>
              <p:nvPr/>
            </p:nvSpPr>
            <p:spPr>
              <a:xfrm>
                <a:off x="7102925" y="4370250"/>
                <a:ext cx="242480" cy="60545"/>
              </a:xfrm>
              <a:custGeom>
                <a:avLst/>
                <a:gdLst/>
                <a:ahLst/>
                <a:cxnLst/>
                <a:rect l="l" t="t" r="r" b="b"/>
                <a:pathLst>
                  <a:path w="15089" h="4451" extrusionOk="0">
                    <a:moveTo>
                      <a:pt x="2649" y="1"/>
                    </a:moveTo>
                    <a:cubicBezTo>
                      <a:pt x="2580" y="617"/>
                      <a:pt x="2557" y="1233"/>
                      <a:pt x="2557" y="1850"/>
                    </a:cubicBezTo>
                    <a:cubicBezTo>
                      <a:pt x="2557" y="2443"/>
                      <a:pt x="2557" y="3014"/>
                      <a:pt x="2649" y="3584"/>
                    </a:cubicBezTo>
                    <a:cubicBezTo>
                      <a:pt x="1758" y="3470"/>
                      <a:pt x="891" y="3310"/>
                      <a:pt x="46" y="3105"/>
                    </a:cubicBezTo>
                    <a:lnTo>
                      <a:pt x="1" y="3288"/>
                    </a:lnTo>
                    <a:cubicBezTo>
                      <a:pt x="1211" y="3653"/>
                      <a:pt x="2466" y="3904"/>
                      <a:pt x="3721" y="4109"/>
                    </a:cubicBezTo>
                    <a:cubicBezTo>
                      <a:pt x="4977" y="4269"/>
                      <a:pt x="6232" y="4406"/>
                      <a:pt x="7510" y="4429"/>
                    </a:cubicBezTo>
                    <a:cubicBezTo>
                      <a:pt x="7915" y="4443"/>
                      <a:pt x="8320" y="4451"/>
                      <a:pt x="8724" y="4451"/>
                    </a:cubicBezTo>
                    <a:cubicBezTo>
                      <a:pt x="9596" y="4451"/>
                      <a:pt x="10464" y="4416"/>
                      <a:pt x="11322" y="4338"/>
                    </a:cubicBezTo>
                    <a:cubicBezTo>
                      <a:pt x="12600" y="4269"/>
                      <a:pt x="13856" y="4041"/>
                      <a:pt x="15088" y="3813"/>
                    </a:cubicBezTo>
                    <a:lnTo>
                      <a:pt x="15066" y="3630"/>
                    </a:lnTo>
                    <a:cubicBezTo>
                      <a:pt x="14175" y="3767"/>
                      <a:pt x="13285" y="3881"/>
                      <a:pt x="12418" y="3950"/>
                    </a:cubicBezTo>
                    <a:cubicBezTo>
                      <a:pt x="12486" y="3356"/>
                      <a:pt x="12509" y="2740"/>
                      <a:pt x="12509" y="2123"/>
                    </a:cubicBezTo>
                    <a:cubicBezTo>
                      <a:pt x="12486" y="1507"/>
                      <a:pt x="12463" y="891"/>
                      <a:pt x="12395" y="275"/>
                    </a:cubicBezTo>
                    <a:lnTo>
                      <a:pt x="12235" y="275"/>
                    </a:lnTo>
                    <a:cubicBezTo>
                      <a:pt x="12167" y="891"/>
                      <a:pt x="12144" y="1507"/>
                      <a:pt x="12121" y="2123"/>
                    </a:cubicBezTo>
                    <a:cubicBezTo>
                      <a:pt x="12121" y="2740"/>
                      <a:pt x="12121" y="3356"/>
                      <a:pt x="12212" y="3972"/>
                    </a:cubicBezTo>
                    <a:cubicBezTo>
                      <a:pt x="11916" y="3995"/>
                      <a:pt x="11619" y="4018"/>
                      <a:pt x="11299" y="4041"/>
                    </a:cubicBezTo>
                    <a:lnTo>
                      <a:pt x="10911" y="4041"/>
                    </a:lnTo>
                    <a:cubicBezTo>
                      <a:pt x="10980" y="3493"/>
                      <a:pt x="10980" y="2922"/>
                      <a:pt x="10980" y="2375"/>
                    </a:cubicBezTo>
                    <a:cubicBezTo>
                      <a:pt x="10980" y="1758"/>
                      <a:pt x="10957" y="1142"/>
                      <a:pt x="10888" y="503"/>
                    </a:cubicBezTo>
                    <a:lnTo>
                      <a:pt x="10706" y="503"/>
                    </a:lnTo>
                    <a:cubicBezTo>
                      <a:pt x="10637" y="1142"/>
                      <a:pt x="10615" y="1758"/>
                      <a:pt x="10615" y="2375"/>
                    </a:cubicBezTo>
                    <a:cubicBezTo>
                      <a:pt x="10592" y="2945"/>
                      <a:pt x="10615" y="3493"/>
                      <a:pt x="10683" y="4064"/>
                    </a:cubicBezTo>
                    <a:cubicBezTo>
                      <a:pt x="10249" y="4086"/>
                      <a:pt x="9816" y="4086"/>
                      <a:pt x="9382" y="4086"/>
                    </a:cubicBezTo>
                    <a:cubicBezTo>
                      <a:pt x="9450" y="3516"/>
                      <a:pt x="9473" y="2945"/>
                      <a:pt x="9450" y="2375"/>
                    </a:cubicBezTo>
                    <a:cubicBezTo>
                      <a:pt x="9450" y="1758"/>
                      <a:pt x="9428" y="1142"/>
                      <a:pt x="9359" y="503"/>
                    </a:cubicBezTo>
                    <a:lnTo>
                      <a:pt x="9177" y="503"/>
                    </a:lnTo>
                    <a:cubicBezTo>
                      <a:pt x="9108" y="1142"/>
                      <a:pt x="9085" y="1758"/>
                      <a:pt x="9085" y="2375"/>
                    </a:cubicBezTo>
                    <a:cubicBezTo>
                      <a:pt x="9085" y="2945"/>
                      <a:pt x="9085" y="3516"/>
                      <a:pt x="9154" y="4086"/>
                    </a:cubicBezTo>
                    <a:cubicBezTo>
                      <a:pt x="8697" y="4086"/>
                      <a:pt x="8241" y="4086"/>
                      <a:pt x="7784" y="4064"/>
                    </a:cubicBezTo>
                    <a:cubicBezTo>
                      <a:pt x="7853" y="3516"/>
                      <a:pt x="7853" y="2945"/>
                      <a:pt x="7853" y="2375"/>
                    </a:cubicBezTo>
                    <a:cubicBezTo>
                      <a:pt x="7853" y="1758"/>
                      <a:pt x="7830" y="1142"/>
                      <a:pt x="7761" y="503"/>
                    </a:cubicBezTo>
                    <a:lnTo>
                      <a:pt x="7579" y="503"/>
                    </a:lnTo>
                    <a:cubicBezTo>
                      <a:pt x="7510" y="1142"/>
                      <a:pt x="7488" y="1758"/>
                      <a:pt x="7488" y="2375"/>
                    </a:cubicBezTo>
                    <a:cubicBezTo>
                      <a:pt x="7465" y="2945"/>
                      <a:pt x="7488" y="3493"/>
                      <a:pt x="7556" y="4064"/>
                    </a:cubicBezTo>
                    <a:lnTo>
                      <a:pt x="7533" y="4064"/>
                    </a:lnTo>
                    <a:cubicBezTo>
                      <a:pt x="7054" y="4041"/>
                      <a:pt x="6575" y="4018"/>
                      <a:pt x="6095" y="3972"/>
                    </a:cubicBezTo>
                    <a:cubicBezTo>
                      <a:pt x="6164" y="3402"/>
                      <a:pt x="6186" y="2831"/>
                      <a:pt x="6164" y="2260"/>
                    </a:cubicBezTo>
                    <a:cubicBezTo>
                      <a:pt x="6164" y="1644"/>
                      <a:pt x="6141" y="1005"/>
                      <a:pt x="6072" y="389"/>
                    </a:cubicBezTo>
                    <a:lnTo>
                      <a:pt x="5890" y="389"/>
                    </a:lnTo>
                    <a:cubicBezTo>
                      <a:pt x="5821" y="1005"/>
                      <a:pt x="5798" y="1644"/>
                      <a:pt x="5798" y="2260"/>
                    </a:cubicBezTo>
                    <a:cubicBezTo>
                      <a:pt x="5798" y="2831"/>
                      <a:pt x="5798" y="3402"/>
                      <a:pt x="5890" y="3972"/>
                    </a:cubicBezTo>
                    <a:cubicBezTo>
                      <a:pt x="5410" y="3927"/>
                      <a:pt x="4931" y="3881"/>
                      <a:pt x="4452" y="3835"/>
                    </a:cubicBezTo>
                    <a:cubicBezTo>
                      <a:pt x="4520" y="3265"/>
                      <a:pt x="4543" y="2694"/>
                      <a:pt x="4543" y="2123"/>
                    </a:cubicBezTo>
                    <a:cubicBezTo>
                      <a:pt x="4520" y="1507"/>
                      <a:pt x="4497" y="891"/>
                      <a:pt x="4429" y="275"/>
                    </a:cubicBezTo>
                    <a:lnTo>
                      <a:pt x="4246" y="275"/>
                    </a:lnTo>
                    <a:cubicBezTo>
                      <a:pt x="4201" y="891"/>
                      <a:pt x="4155" y="1507"/>
                      <a:pt x="4155" y="2123"/>
                    </a:cubicBezTo>
                    <a:cubicBezTo>
                      <a:pt x="4155" y="2694"/>
                      <a:pt x="4155" y="3242"/>
                      <a:pt x="4224" y="3813"/>
                    </a:cubicBezTo>
                    <a:cubicBezTo>
                      <a:pt x="4087" y="3790"/>
                      <a:pt x="3927" y="3767"/>
                      <a:pt x="3767" y="3744"/>
                    </a:cubicBezTo>
                    <a:cubicBezTo>
                      <a:pt x="3447" y="3721"/>
                      <a:pt x="3151" y="3676"/>
                      <a:pt x="2831" y="3630"/>
                    </a:cubicBezTo>
                    <a:cubicBezTo>
                      <a:pt x="2922" y="3036"/>
                      <a:pt x="2945" y="2443"/>
                      <a:pt x="2922" y="1850"/>
                    </a:cubicBezTo>
                    <a:cubicBezTo>
                      <a:pt x="2922" y="1233"/>
                      <a:pt x="2900" y="617"/>
                      <a:pt x="28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48"/>
              <p:cNvSpPr/>
              <p:nvPr/>
            </p:nvSpPr>
            <p:spPr>
              <a:xfrm>
                <a:off x="6879963" y="3153023"/>
                <a:ext cx="345441" cy="631918"/>
              </a:xfrm>
              <a:custGeom>
                <a:avLst/>
                <a:gdLst/>
                <a:ahLst/>
                <a:cxnLst/>
                <a:rect l="l" t="t" r="r" b="b"/>
                <a:pathLst>
                  <a:path w="15773" h="28852" extrusionOk="0">
                    <a:moveTo>
                      <a:pt x="13582" y="0"/>
                    </a:moveTo>
                    <a:lnTo>
                      <a:pt x="13582" y="0"/>
                    </a:lnTo>
                    <a:cubicBezTo>
                      <a:pt x="12943" y="46"/>
                      <a:pt x="12303" y="92"/>
                      <a:pt x="11642" y="160"/>
                    </a:cubicBezTo>
                    <a:cubicBezTo>
                      <a:pt x="3607" y="1005"/>
                      <a:pt x="2557" y="13558"/>
                      <a:pt x="2557" y="13558"/>
                    </a:cubicBezTo>
                    <a:cubicBezTo>
                      <a:pt x="2557" y="13558"/>
                      <a:pt x="1" y="26523"/>
                      <a:pt x="8081" y="28692"/>
                    </a:cubicBezTo>
                    <a:lnTo>
                      <a:pt x="8081" y="28851"/>
                    </a:lnTo>
                    <a:cubicBezTo>
                      <a:pt x="15773" y="20315"/>
                      <a:pt x="14563" y="6163"/>
                      <a:pt x="1358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48"/>
              <p:cNvSpPr/>
              <p:nvPr/>
            </p:nvSpPr>
            <p:spPr>
              <a:xfrm>
                <a:off x="7542330" y="3147525"/>
                <a:ext cx="386439" cy="605417"/>
              </a:xfrm>
              <a:custGeom>
                <a:avLst/>
                <a:gdLst/>
                <a:ahLst/>
                <a:cxnLst/>
                <a:rect l="l" t="t" r="r" b="b"/>
                <a:pathLst>
                  <a:path w="17645" h="27642" extrusionOk="0">
                    <a:moveTo>
                      <a:pt x="2465" y="0"/>
                    </a:moveTo>
                    <a:cubicBezTo>
                      <a:pt x="1370" y="5798"/>
                      <a:pt x="0" y="19379"/>
                      <a:pt x="8309" y="27642"/>
                    </a:cubicBezTo>
                    <a:cubicBezTo>
                      <a:pt x="12280" y="26934"/>
                      <a:pt x="17644" y="23008"/>
                      <a:pt x="17644" y="23008"/>
                    </a:cubicBezTo>
                    <a:cubicBezTo>
                      <a:pt x="17644" y="23008"/>
                      <a:pt x="13673" y="297"/>
                      <a:pt x="4177" y="23"/>
                    </a:cubicBezTo>
                    <a:cubicBezTo>
                      <a:pt x="3607" y="23"/>
                      <a:pt x="3013" y="0"/>
                      <a:pt x="24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48"/>
              <p:cNvSpPr/>
              <p:nvPr/>
            </p:nvSpPr>
            <p:spPr>
              <a:xfrm>
                <a:off x="7004447" y="3147197"/>
                <a:ext cx="749860" cy="1108134"/>
              </a:xfrm>
              <a:custGeom>
                <a:avLst/>
                <a:gdLst/>
                <a:ahLst/>
                <a:cxnLst/>
                <a:rect l="l" t="t" r="r" b="b"/>
                <a:pathLst>
                  <a:path w="34239" h="50595" extrusionOk="0">
                    <a:moveTo>
                      <a:pt x="24917" y="0"/>
                    </a:moveTo>
                    <a:cubicBezTo>
                      <a:pt x="21236" y="0"/>
                      <a:pt x="18451" y="136"/>
                      <a:pt x="17621" y="175"/>
                    </a:cubicBezTo>
                    <a:cubicBezTo>
                      <a:pt x="17049" y="150"/>
                      <a:pt x="15557" y="82"/>
                      <a:pt x="13535" y="82"/>
                    </a:cubicBezTo>
                    <a:cubicBezTo>
                      <a:pt x="11926" y="82"/>
                      <a:pt x="9981" y="125"/>
                      <a:pt x="7898" y="266"/>
                    </a:cubicBezTo>
                    <a:cubicBezTo>
                      <a:pt x="8879" y="6429"/>
                      <a:pt x="10089" y="20581"/>
                      <a:pt x="2397" y="29117"/>
                    </a:cubicBezTo>
                    <a:lnTo>
                      <a:pt x="0" y="47583"/>
                    </a:lnTo>
                    <a:cubicBezTo>
                      <a:pt x="0" y="47583"/>
                      <a:pt x="2990" y="49980"/>
                      <a:pt x="16571" y="50528"/>
                    </a:cubicBezTo>
                    <a:cubicBezTo>
                      <a:pt x="17705" y="50573"/>
                      <a:pt x="18772" y="50594"/>
                      <a:pt x="19777" y="50594"/>
                    </a:cubicBezTo>
                    <a:cubicBezTo>
                      <a:pt x="30824" y="50594"/>
                      <a:pt x="34238" y="48062"/>
                      <a:pt x="34238" y="48062"/>
                    </a:cubicBezTo>
                    <a:lnTo>
                      <a:pt x="31431" y="27748"/>
                    </a:lnTo>
                    <a:lnTo>
                      <a:pt x="31431" y="27748"/>
                    </a:lnTo>
                    <a:cubicBezTo>
                      <a:pt x="31553" y="27760"/>
                      <a:pt x="31677" y="27766"/>
                      <a:pt x="31802" y="27766"/>
                    </a:cubicBezTo>
                    <a:cubicBezTo>
                      <a:pt x="32146" y="27766"/>
                      <a:pt x="32501" y="27723"/>
                      <a:pt x="32869" y="27657"/>
                    </a:cubicBezTo>
                    <a:cubicBezTo>
                      <a:pt x="24560" y="19394"/>
                      <a:pt x="25930" y="5813"/>
                      <a:pt x="27025" y="15"/>
                    </a:cubicBezTo>
                    <a:cubicBezTo>
                      <a:pt x="26297" y="5"/>
                      <a:pt x="25592" y="0"/>
                      <a:pt x="249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48"/>
              <p:cNvSpPr/>
              <p:nvPr/>
            </p:nvSpPr>
            <p:spPr>
              <a:xfrm>
                <a:off x="7242377" y="3152147"/>
                <a:ext cx="281469" cy="131872"/>
              </a:xfrm>
              <a:custGeom>
                <a:avLst/>
                <a:gdLst/>
                <a:ahLst/>
                <a:cxnLst/>
                <a:rect l="l" t="t" r="r" b="b"/>
                <a:pathLst>
                  <a:path w="12852" h="6021" extrusionOk="0">
                    <a:moveTo>
                      <a:pt x="6462" y="1"/>
                    </a:moveTo>
                    <a:cubicBezTo>
                      <a:pt x="4979" y="1"/>
                      <a:pt x="3290" y="54"/>
                      <a:pt x="1485" y="246"/>
                    </a:cubicBezTo>
                    <a:cubicBezTo>
                      <a:pt x="92" y="383"/>
                      <a:pt x="92" y="1067"/>
                      <a:pt x="92" y="1067"/>
                    </a:cubicBezTo>
                    <a:cubicBezTo>
                      <a:pt x="92" y="2505"/>
                      <a:pt x="1" y="6021"/>
                      <a:pt x="2375" y="6021"/>
                    </a:cubicBezTo>
                    <a:lnTo>
                      <a:pt x="10113" y="6021"/>
                    </a:lnTo>
                    <a:cubicBezTo>
                      <a:pt x="12852" y="6021"/>
                      <a:pt x="12258" y="2505"/>
                      <a:pt x="12258" y="839"/>
                    </a:cubicBezTo>
                    <a:cubicBezTo>
                      <a:pt x="12258" y="839"/>
                      <a:pt x="12372" y="86"/>
                      <a:pt x="10911" y="86"/>
                    </a:cubicBezTo>
                    <a:cubicBezTo>
                      <a:pt x="9880" y="86"/>
                      <a:pt x="8336" y="1"/>
                      <a:pt x="64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48"/>
              <p:cNvSpPr/>
              <p:nvPr/>
            </p:nvSpPr>
            <p:spPr>
              <a:xfrm>
                <a:off x="7508340" y="3142532"/>
                <a:ext cx="248464" cy="653141"/>
              </a:xfrm>
              <a:custGeom>
                <a:avLst/>
                <a:gdLst/>
                <a:ahLst/>
                <a:cxnLst/>
                <a:rect l="l" t="t" r="r" b="b"/>
                <a:pathLst>
                  <a:path w="11345" h="29821" extrusionOk="0">
                    <a:moveTo>
                      <a:pt x="5249" y="1"/>
                    </a:moveTo>
                    <a:cubicBezTo>
                      <a:pt x="4565" y="1"/>
                      <a:pt x="3995" y="129"/>
                      <a:pt x="3858" y="205"/>
                    </a:cubicBezTo>
                    <a:cubicBezTo>
                      <a:pt x="3447" y="411"/>
                      <a:pt x="3013" y="708"/>
                      <a:pt x="2808" y="1004"/>
                    </a:cubicBezTo>
                    <a:cubicBezTo>
                      <a:pt x="2305" y="1621"/>
                      <a:pt x="1872" y="2282"/>
                      <a:pt x="1529" y="2967"/>
                    </a:cubicBezTo>
                    <a:cubicBezTo>
                      <a:pt x="867" y="4337"/>
                      <a:pt x="479" y="5798"/>
                      <a:pt x="251" y="7213"/>
                    </a:cubicBezTo>
                    <a:cubicBezTo>
                      <a:pt x="46" y="8651"/>
                      <a:pt x="0" y="10066"/>
                      <a:pt x="23" y="11458"/>
                    </a:cubicBezTo>
                    <a:cubicBezTo>
                      <a:pt x="68" y="12143"/>
                      <a:pt x="91" y="12828"/>
                      <a:pt x="160" y="13513"/>
                    </a:cubicBezTo>
                    <a:cubicBezTo>
                      <a:pt x="205" y="13855"/>
                      <a:pt x="251" y="14197"/>
                      <a:pt x="274" y="14540"/>
                    </a:cubicBezTo>
                    <a:lnTo>
                      <a:pt x="479" y="15635"/>
                    </a:lnTo>
                    <a:cubicBezTo>
                      <a:pt x="502" y="15795"/>
                      <a:pt x="548" y="16000"/>
                      <a:pt x="571" y="16160"/>
                    </a:cubicBezTo>
                    <a:lnTo>
                      <a:pt x="730" y="16685"/>
                    </a:lnTo>
                    <a:cubicBezTo>
                      <a:pt x="822" y="17050"/>
                      <a:pt x="913" y="17393"/>
                      <a:pt x="1004" y="17735"/>
                    </a:cubicBezTo>
                    <a:cubicBezTo>
                      <a:pt x="1255" y="18420"/>
                      <a:pt x="1461" y="19105"/>
                      <a:pt x="1758" y="19721"/>
                    </a:cubicBezTo>
                    <a:cubicBezTo>
                      <a:pt x="2283" y="21022"/>
                      <a:pt x="2967" y="22232"/>
                      <a:pt x="3675" y="23396"/>
                    </a:cubicBezTo>
                    <a:cubicBezTo>
                      <a:pt x="4382" y="24537"/>
                      <a:pt x="5181" y="25610"/>
                      <a:pt x="6049" y="26637"/>
                    </a:cubicBezTo>
                    <a:cubicBezTo>
                      <a:pt x="6254" y="26888"/>
                      <a:pt x="6482" y="27139"/>
                      <a:pt x="6711" y="27390"/>
                    </a:cubicBezTo>
                    <a:cubicBezTo>
                      <a:pt x="6916" y="27641"/>
                      <a:pt x="7144" y="27870"/>
                      <a:pt x="7373" y="28098"/>
                    </a:cubicBezTo>
                    <a:cubicBezTo>
                      <a:pt x="7852" y="28577"/>
                      <a:pt x="8308" y="29034"/>
                      <a:pt x="8856" y="29490"/>
                    </a:cubicBezTo>
                    <a:cubicBezTo>
                      <a:pt x="9127" y="29713"/>
                      <a:pt x="9447" y="29820"/>
                      <a:pt x="9765" y="29820"/>
                    </a:cubicBezTo>
                    <a:cubicBezTo>
                      <a:pt x="10199" y="29820"/>
                      <a:pt x="10631" y="29621"/>
                      <a:pt x="10933" y="29239"/>
                    </a:cubicBezTo>
                    <a:cubicBezTo>
                      <a:pt x="11321" y="28714"/>
                      <a:pt x="11344" y="28007"/>
                      <a:pt x="11025" y="27482"/>
                    </a:cubicBezTo>
                    <a:lnTo>
                      <a:pt x="10956" y="27390"/>
                    </a:lnTo>
                    <a:lnTo>
                      <a:pt x="10043" y="25838"/>
                    </a:lnTo>
                    <a:cubicBezTo>
                      <a:pt x="9746" y="25313"/>
                      <a:pt x="9427" y="24811"/>
                      <a:pt x="9130" y="24286"/>
                    </a:cubicBezTo>
                    <a:cubicBezTo>
                      <a:pt x="8537" y="23213"/>
                      <a:pt x="7989" y="22163"/>
                      <a:pt x="7487" y="21091"/>
                    </a:cubicBezTo>
                    <a:cubicBezTo>
                      <a:pt x="6985" y="20018"/>
                      <a:pt x="6505" y="18945"/>
                      <a:pt x="6140" y="17872"/>
                    </a:cubicBezTo>
                    <a:cubicBezTo>
                      <a:pt x="5935" y="17324"/>
                      <a:pt x="5798" y="16777"/>
                      <a:pt x="5615" y="16252"/>
                    </a:cubicBezTo>
                    <a:cubicBezTo>
                      <a:pt x="5547" y="15978"/>
                      <a:pt x="5501" y="15704"/>
                      <a:pt x="5432" y="15430"/>
                    </a:cubicBezTo>
                    <a:lnTo>
                      <a:pt x="5341" y="15042"/>
                    </a:lnTo>
                    <a:cubicBezTo>
                      <a:pt x="5318" y="14905"/>
                      <a:pt x="5295" y="14768"/>
                      <a:pt x="5273" y="14631"/>
                    </a:cubicBezTo>
                    <a:lnTo>
                      <a:pt x="5136" y="13832"/>
                    </a:lnTo>
                    <a:lnTo>
                      <a:pt x="5022" y="12942"/>
                    </a:lnTo>
                    <a:cubicBezTo>
                      <a:pt x="4953" y="12348"/>
                      <a:pt x="4907" y="11755"/>
                      <a:pt x="4862" y="11184"/>
                    </a:cubicBezTo>
                    <a:cubicBezTo>
                      <a:pt x="4771" y="10020"/>
                      <a:pt x="4725" y="8856"/>
                      <a:pt x="4771" y="7738"/>
                    </a:cubicBezTo>
                    <a:cubicBezTo>
                      <a:pt x="4816" y="6619"/>
                      <a:pt x="4930" y="5524"/>
                      <a:pt x="5181" y="4542"/>
                    </a:cubicBezTo>
                    <a:cubicBezTo>
                      <a:pt x="5318" y="4040"/>
                      <a:pt x="5478" y="3561"/>
                      <a:pt x="5661" y="3127"/>
                    </a:cubicBezTo>
                    <a:cubicBezTo>
                      <a:pt x="5843" y="2693"/>
                      <a:pt x="6186" y="2054"/>
                      <a:pt x="6505" y="1826"/>
                    </a:cubicBezTo>
                    <a:cubicBezTo>
                      <a:pt x="6825" y="1575"/>
                      <a:pt x="7920" y="1347"/>
                      <a:pt x="7920" y="1347"/>
                    </a:cubicBezTo>
                    <a:cubicBezTo>
                      <a:pt x="8075" y="1436"/>
                      <a:pt x="8191" y="1474"/>
                      <a:pt x="8267" y="1474"/>
                    </a:cubicBezTo>
                    <a:cubicBezTo>
                      <a:pt x="8639" y="1474"/>
                      <a:pt x="8044" y="550"/>
                      <a:pt x="6300" y="114"/>
                    </a:cubicBezTo>
                    <a:cubicBezTo>
                      <a:pt x="5947" y="32"/>
                      <a:pt x="5584" y="1"/>
                      <a:pt x="52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48"/>
              <p:cNvSpPr/>
              <p:nvPr/>
            </p:nvSpPr>
            <p:spPr>
              <a:xfrm>
                <a:off x="7523824" y="3142532"/>
                <a:ext cx="248968" cy="653141"/>
              </a:xfrm>
              <a:custGeom>
                <a:avLst/>
                <a:gdLst/>
                <a:ahLst/>
                <a:cxnLst/>
                <a:rect l="l" t="t" r="r" b="b"/>
                <a:pathLst>
                  <a:path w="11368" h="29821" extrusionOk="0">
                    <a:moveTo>
                      <a:pt x="5256" y="1"/>
                    </a:moveTo>
                    <a:cubicBezTo>
                      <a:pt x="4578" y="1"/>
                      <a:pt x="4019" y="129"/>
                      <a:pt x="3881" y="205"/>
                    </a:cubicBezTo>
                    <a:cubicBezTo>
                      <a:pt x="3470" y="411"/>
                      <a:pt x="3036" y="708"/>
                      <a:pt x="2831" y="1004"/>
                    </a:cubicBezTo>
                    <a:cubicBezTo>
                      <a:pt x="2329" y="1621"/>
                      <a:pt x="1895" y="2282"/>
                      <a:pt x="1553" y="2967"/>
                    </a:cubicBezTo>
                    <a:cubicBezTo>
                      <a:pt x="868" y="4337"/>
                      <a:pt x="503" y="5798"/>
                      <a:pt x="275" y="7213"/>
                    </a:cubicBezTo>
                    <a:cubicBezTo>
                      <a:pt x="69" y="8651"/>
                      <a:pt x="1" y="10066"/>
                      <a:pt x="46" y="11458"/>
                    </a:cubicBezTo>
                    <a:cubicBezTo>
                      <a:pt x="92" y="12143"/>
                      <a:pt x="115" y="12828"/>
                      <a:pt x="183" y="13513"/>
                    </a:cubicBezTo>
                    <a:cubicBezTo>
                      <a:pt x="229" y="13855"/>
                      <a:pt x="252" y="14197"/>
                      <a:pt x="297" y="14540"/>
                    </a:cubicBezTo>
                    <a:lnTo>
                      <a:pt x="503" y="15635"/>
                    </a:lnTo>
                    <a:cubicBezTo>
                      <a:pt x="526" y="15795"/>
                      <a:pt x="571" y="16000"/>
                      <a:pt x="594" y="16160"/>
                    </a:cubicBezTo>
                    <a:lnTo>
                      <a:pt x="731" y="16685"/>
                    </a:lnTo>
                    <a:cubicBezTo>
                      <a:pt x="845" y="17050"/>
                      <a:pt x="936" y="17393"/>
                      <a:pt x="1028" y="17735"/>
                    </a:cubicBezTo>
                    <a:cubicBezTo>
                      <a:pt x="1279" y="18420"/>
                      <a:pt x="1484" y="19105"/>
                      <a:pt x="1781" y="19721"/>
                    </a:cubicBezTo>
                    <a:cubicBezTo>
                      <a:pt x="2306" y="21022"/>
                      <a:pt x="2968" y="22232"/>
                      <a:pt x="3698" y="23396"/>
                    </a:cubicBezTo>
                    <a:cubicBezTo>
                      <a:pt x="4406" y="24537"/>
                      <a:pt x="5205" y="25610"/>
                      <a:pt x="6072" y="26637"/>
                    </a:cubicBezTo>
                    <a:cubicBezTo>
                      <a:pt x="6278" y="26888"/>
                      <a:pt x="6506" y="27139"/>
                      <a:pt x="6711" y="27390"/>
                    </a:cubicBezTo>
                    <a:cubicBezTo>
                      <a:pt x="6940" y="27641"/>
                      <a:pt x="7168" y="27870"/>
                      <a:pt x="7396" y="28098"/>
                    </a:cubicBezTo>
                    <a:cubicBezTo>
                      <a:pt x="7875" y="28577"/>
                      <a:pt x="8332" y="29034"/>
                      <a:pt x="8880" y="29490"/>
                    </a:cubicBezTo>
                    <a:cubicBezTo>
                      <a:pt x="9150" y="29713"/>
                      <a:pt x="9470" y="29820"/>
                      <a:pt x="9787" y="29820"/>
                    </a:cubicBezTo>
                    <a:cubicBezTo>
                      <a:pt x="10218" y="29820"/>
                      <a:pt x="10644" y="29621"/>
                      <a:pt x="10934" y="29239"/>
                    </a:cubicBezTo>
                    <a:cubicBezTo>
                      <a:pt x="11345" y="28714"/>
                      <a:pt x="11368" y="28007"/>
                      <a:pt x="11048" y="27482"/>
                    </a:cubicBezTo>
                    <a:lnTo>
                      <a:pt x="10980" y="27390"/>
                    </a:lnTo>
                    <a:lnTo>
                      <a:pt x="10067" y="25838"/>
                    </a:lnTo>
                    <a:cubicBezTo>
                      <a:pt x="9747" y="25313"/>
                      <a:pt x="9427" y="24811"/>
                      <a:pt x="9154" y="24286"/>
                    </a:cubicBezTo>
                    <a:cubicBezTo>
                      <a:pt x="8560" y="23213"/>
                      <a:pt x="7989" y="22163"/>
                      <a:pt x="7510" y="21091"/>
                    </a:cubicBezTo>
                    <a:cubicBezTo>
                      <a:pt x="7008" y="20018"/>
                      <a:pt x="6529" y="18945"/>
                      <a:pt x="6163" y="17872"/>
                    </a:cubicBezTo>
                    <a:cubicBezTo>
                      <a:pt x="5958" y="17324"/>
                      <a:pt x="5821" y="16777"/>
                      <a:pt x="5638" y="16252"/>
                    </a:cubicBezTo>
                    <a:cubicBezTo>
                      <a:pt x="5570" y="15978"/>
                      <a:pt x="5524" y="15704"/>
                      <a:pt x="5456" y="15430"/>
                    </a:cubicBezTo>
                    <a:lnTo>
                      <a:pt x="5365" y="15042"/>
                    </a:lnTo>
                    <a:cubicBezTo>
                      <a:pt x="5319" y="14905"/>
                      <a:pt x="5319" y="14768"/>
                      <a:pt x="5296" y="14631"/>
                    </a:cubicBezTo>
                    <a:lnTo>
                      <a:pt x="5159" y="13832"/>
                    </a:lnTo>
                    <a:lnTo>
                      <a:pt x="5045" y="12942"/>
                    </a:lnTo>
                    <a:cubicBezTo>
                      <a:pt x="4977" y="12348"/>
                      <a:pt x="4931" y="11755"/>
                      <a:pt x="4862" y="11184"/>
                    </a:cubicBezTo>
                    <a:cubicBezTo>
                      <a:pt x="4794" y="10020"/>
                      <a:pt x="4748" y="8856"/>
                      <a:pt x="4794" y="7738"/>
                    </a:cubicBezTo>
                    <a:cubicBezTo>
                      <a:pt x="4840" y="6619"/>
                      <a:pt x="4954" y="5524"/>
                      <a:pt x="5205" y="4542"/>
                    </a:cubicBezTo>
                    <a:cubicBezTo>
                      <a:pt x="5342" y="4040"/>
                      <a:pt x="5502" y="3561"/>
                      <a:pt x="5684" y="3127"/>
                    </a:cubicBezTo>
                    <a:cubicBezTo>
                      <a:pt x="5867" y="2693"/>
                      <a:pt x="6209" y="2054"/>
                      <a:pt x="6529" y="1826"/>
                    </a:cubicBezTo>
                    <a:cubicBezTo>
                      <a:pt x="6848" y="1575"/>
                      <a:pt x="7944" y="1347"/>
                      <a:pt x="7944" y="1347"/>
                    </a:cubicBezTo>
                    <a:cubicBezTo>
                      <a:pt x="8099" y="1436"/>
                      <a:pt x="8215" y="1474"/>
                      <a:pt x="8290" y="1474"/>
                    </a:cubicBezTo>
                    <a:cubicBezTo>
                      <a:pt x="8661" y="1474"/>
                      <a:pt x="8063" y="550"/>
                      <a:pt x="6300" y="114"/>
                    </a:cubicBezTo>
                    <a:cubicBezTo>
                      <a:pt x="5948" y="32"/>
                      <a:pt x="5587" y="1"/>
                      <a:pt x="52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48"/>
              <p:cNvSpPr/>
              <p:nvPr/>
            </p:nvSpPr>
            <p:spPr>
              <a:xfrm>
                <a:off x="7267892" y="2912560"/>
                <a:ext cx="207970" cy="343972"/>
              </a:xfrm>
              <a:custGeom>
                <a:avLst/>
                <a:gdLst/>
                <a:ahLst/>
                <a:cxnLst/>
                <a:rect l="l" t="t" r="r" b="b"/>
                <a:pathLst>
                  <a:path w="9496" h="15705" extrusionOk="0">
                    <a:moveTo>
                      <a:pt x="4611" y="0"/>
                    </a:moveTo>
                    <a:cubicBezTo>
                      <a:pt x="2054" y="0"/>
                      <a:pt x="0" y="2077"/>
                      <a:pt x="0" y="4634"/>
                    </a:cubicBezTo>
                    <a:lnTo>
                      <a:pt x="0" y="12349"/>
                    </a:lnTo>
                    <a:cubicBezTo>
                      <a:pt x="0" y="14905"/>
                      <a:pt x="2054" y="15704"/>
                      <a:pt x="4611" y="15704"/>
                    </a:cubicBezTo>
                    <a:lnTo>
                      <a:pt x="4885" y="15704"/>
                    </a:lnTo>
                    <a:cubicBezTo>
                      <a:pt x="7441" y="15704"/>
                      <a:pt x="9495" y="14905"/>
                      <a:pt x="9495" y="12349"/>
                    </a:cubicBezTo>
                    <a:lnTo>
                      <a:pt x="9495" y="4634"/>
                    </a:lnTo>
                    <a:cubicBezTo>
                      <a:pt x="9495" y="2077"/>
                      <a:pt x="7441" y="0"/>
                      <a:pt x="4885"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48"/>
              <p:cNvSpPr/>
              <p:nvPr/>
            </p:nvSpPr>
            <p:spPr>
              <a:xfrm>
                <a:off x="7267892" y="2912560"/>
                <a:ext cx="207970" cy="235841"/>
              </a:xfrm>
              <a:custGeom>
                <a:avLst/>
                <a:gdLst/>
                <a:ahLst/>
                <a:cxnLst/>
                <a:rect l="l" t="t" r="r" b="b"/>
                <a:pathLst>
                  <a:path w="9496" h="10768" extrusionOk="0">
                    <a:moveTo>
                      <a:pt x="4611" y="0"/>
                    </a:moveTo>
                    <a:cubicBezTo>
                      <a:pt x="2054" y="0"/>
                      <a:pt x="0" y="2077"/>
                      <a:pt x="0" y="4634"/>
                    </a:cubicBezTo>
                    <a:lnTo>
                      <a:pt x="0" y="10546"/>
                    </a:lnTo>
                    <a:cubicBezTo>
                      <a:pt x="792" y="10670"/>
                      <a:pt x="1786" y="10767"/>
                      <a:pt x="2948" y="10767"/>
                    </a:cubicBezTo>
                    <a:cubicBezTo>
                      <a:pt x="4764" y="10767"/>
                      <a:pt x="6989" y="10530"/>
                      <a:pt x="9495" y="9792"/>
                    </a:cubicBezTo>
                    <a:lnTo>
                      <a:pt x="9495" y="4634"/>
                    </a:lnTo>
                    <a:cubicBezTo>
                      <a:pt x="9495" y="2077"/>
                      <a:pt x="7441" y="0"/>
                      <a:pt x="4885"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48"/>
              <p:cNvSpPr/>
              <p:nvPr/>
            </p:nvSpPr>
            <p:spPr>
              <a:xfrm>
                <a:off x="6770481" y="2684888"/>
                <a:ext cx="277964" cy="257875"/>
              </a:xfrm>
              <a:custGeom>
                <a:avLst/>
                <a:gdLst/>
                <a:ahLst/>
                <a:cxnLst/>
                <a:rect l="l" t="t" r="r" b="b"/>
                <a:pathLst>
                  <a:path w="12692" h="11774" extrusionOk="0">
                    <a:moveTo>
                      <a:pt x="6364" y="1"/>
                    </a:moveTo>
                    <a:cubicBezTo>
                      <a:pt x="3599" y="1"/>
                      <a:pt x="1120" y="1972"/>
                      <a:pt x="594" y="4803"/>
                    </a:cubicBezTo>
                    <a:cubicBezTo>
                      <a:pt x="1" y="7999"/>
                      <a:pt x="2078" y="11057"/>
                      <a:pt x="5251" y="11674"/>
                    </a:cubicBezTo>
                    <a:cubicBezTo>
                      <a:pt x="5612" y="11741"/>
                      <a:pt x="5973" y="11774"/>
                      <a:pt x="6328" y="11774"/>
                    </a:cubicBezTo>
                    <a:cubicBezTo>
                      <a:pt x="9089" y="11774"/>
                      <a:pt x="11550" y="9803"/>
                      <a:pt x="12075" y="6972"/>
                    </a:cubicBezTo>
                    <a:cubicBezTo>
                      <a:pt x="12692" y="3776"/>
                      <a:pt x="10615" y="695"/>
                      <a:pt x="7442" y="101"/>
                    </a:cubicBezTo>
                    <a:cubicBezTo>
                      <a:pt x="7080" y="33"/>
                      <a:pt x="6720" y="1"/>
                      <a:pt x="6364"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48"/>
              <p:cNvSpPr/>
              <p:nvPr/>
            </p:nvSpPr>
            <p:spPr>
              <a:xfrm>
                <a:off x="6798974" y="2772540"/>
                <a:ext cx="223979" cy="56113"/>
              </a:xfrm>
              <a:custGeom>
                <a:avLst/>
                <a:gdLst/>
                <a:ahLst/>
                <a:cxnLst/>
                <a:rect l="l" t="t" r="r" b="b"/>
                <a:pathLst>
                  <a:path w="10227" h="2562" extrusionOk="0">
                    <a:moveTo>
                      <a:pt x="5029" y="0"/>
                    </a:moveTo>
                    <a:cubicBezTo>
                      <a:pt x="4152" y="0"/>
                      <a:pt x="3279" y="159"/>
                      <a:pt x="2466" y="459"/>
                    </a:cubicBezTo>
                    <a:cubicBezTo>
                      <a:pt x="2032" y="619"/>
                      <a:pt x="1622" y="824"/>
                      <a:pt x="1211" y="1052"/>
                    </a:cubicBezTo>
                    <a:cubicBezTo>
                      <a:pt x="823" y="1280"/>
                      <a:pt x="435" y="1532"/>
                      <a:pt x="92" y="1828"/>
                    </a:cubicBezTo>
                    <a:cubicBezTo>
                      <a:pt x="24" y="1897"/>
                      <a:pt x="1" y="2011"/>
                      <a:pt x="47" y="2079"/>
                    </a:cubicBezTo>
                    <a:cubicBezTo>
                      <a:pt x="92" y="2140"/>
                      <a:pt x="158" y="2171"/>
                      <a:pt x="224" y="2171"/>
                    </a:cubicBezTo>
                    <a:cubicBezTo>
                      <a:pt x="257" y="2171"/>
                      <a:pt x="290" y="2163"/>
                      <a:pt x="320" y="2148"/>
                    </a:cubicBezTo>
                    <a:lnTo>
                      <a:pt x="320" y="2125"/>
                    </a:lnTo>
                    <a:cubicBezTo>
                      <a:pt x="1051" y="1646"/>
                      <a:pt x="1850" y="1280"/>
                      <a:pt x="2649" y="984"/>
                    </a:cubicBezTo>
                    <a:cubicBezTo>
                      <a:pt x="3470" y="710"/>
                      <a:pt x="4338" y="550"/>
                      <a:pt x="5182" y="550"/>
                    </a:cubicBezTo>
                    <a:cubicBezTo>
                      <a:pt x="6050" y="573"/>
                      <a:pt x="6894" y="733"/>
                      <a:pt x="7693" y="1098"/>
                    </a:cubicBezTo>
                    <a:cubicBezTo>
                      <a:pt x="8081" y="1258"/>
                      <a:pt x="8446" y="1509"/>
                      <a:pt x="8834" y="1714"/>
                    </a:cubicBezTo>
                    <a:cubicBezTo>
                      <a:pt x="9017" y="1805"/>
                      <a:pt x="9177" y="1965"/>
                      <a:pt x="9359" y="2102"/>
                    </a:cubicBezTo>
                    <a:lnTo>
                      <a:pt x="9861" y="2513"/>
                    </a:lnTo>
                    <a:lnTo>
                      <a:pt x="9884" y="2513"/>
                    </a:lnTo>
                    <a:cubicBezTo>
                      <a:pt x="9927" y="2545"/>
                      <a:pt x="9974" y="2562"/>
                      <a:pt x="10017" y="2562"/>
                    </a:cubicBezTo>
                    <a:cubicBezTo>
                      <a:pt x="10067" y="2562"/>
                      <a:pt x="10111" y="2539"/>
                      <a:pt x="10135" y="2490"/>
                    </a:cubicBezTo>
                    <a:cubicBezTo>
                      <a:pt x="10227" y="2422"/>
                      <a:pt x="10204" y="2308"/>
                      <a:pt x="10135" y="2239"/>
                    </a:cubicBezTo>
                    <a:lnTo>
                      <a:pt x="9610" y="1783"/>
                    </a:lnTo>
                    <a:cubicBezTo>
                      <a:pt x="9428" y="1646"/>
                      <a:pt x="9268" y="1463"/>
                      <a:pt x="9085" y="1349"/>
                    </a:cubicBezTo>
                    <a:cubicBezTo>
                      <a:pt x="8697" y="1098"/>
                      <a:pt x="8309" y="824"/>
                      <a:pt x="7898" y="641"/>
                    </a:cubicBezTo>
                    <a:cubicBezTo>
                      <a:pt x="7670" y="573"/>
                      <a:pt x="7465" y="436"/>
                      <a:pt x="7259" y="390"/>
                    </a:cubicBezTo>
                    <a:lnTo>
                      <a:pt x="6575" y="185"/>
                    </a:lnTo>
                    <a:cubicBezTo>
                      <a:pt x="6118" y="94"/>
                      <a:pt x="5662" y="2"/>
                      <a:pt x="5205" y="2"/>
                    </a:cubicBezTo>
                    <a:cubicBezTo>
                      <a:pt x="5146" y="1"/>
                      <a:pt x="5088" y="0"/>
                      <a:pt x="5029"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48"/>
              <p:cNvSpPr/>
              <p:nvPr/>
            </p:nvSpPr>
            <p:spPr>
              <a:xfrm>
                <a:off x="6884475" y="2822499"/>
                <a:ext cx="173476" cy="44636"/>
              </a:xfrm>
              <a:custGeom>
                <a:avLst/>
                <a:gdLst/>
                <a:ahLst/>
                <a:cxnLst/>
                <a:rect l="l" t="t" r="r" b="b"/>
                <a:pathLst>
                  <a:path w="7921" h="2038" extrusionOk="0">
                    <a:moveTo>
                      <a:pt x="3835" y="1"/>
                    </a:moveTo>
                    <a:cubicBezTo>
                      <a:pt x="3166" y="1"/>
                      <a:pt x="2501" y="116"/>
                      <a:pt x="1895" y="346"/>
                    </a:cubicBezTo>
                    <a:cubicBezTo>
                      <a:pt x="1210" y="597"/>
                      <a:pt x="571" y="962"/>
                      <a:pt x="46" y="1487"/>
                    </a:cubicBezTo>
                    <a:cubicBezTo>
                      <a:pt x="0" y="1533"/>
                      <a:pt x="0" y="1602"/>
                      <a:pt x="23" y="1647"/>
                    </a:cubicBezTo>
                    <a:cubicBezTo>
                      <a:pt x="53" y="1708"/>
                      <a:pt x="104" y="1739"/>
                      <a:pt x="155" y="1739"/>
                    </a:cubicBezTo>
                    <a:cubicBezTo>
                      <a:pt x="180" y="1739"/>
                      <a:pt x="205" y="1731"/>
                      <a:pt x="228" y="1716"/>
                    </a:cubicBezTo>
                    <a:lnTo>
                      <a:pt x="251" y="1716"/>
                    </a:lnTo>
                    <a:cubicBezTo>
                      <a:pt x="822" y="1373"/>
                      <a:pt x="1438" y="1077"/>
                      <a:pt x="2077" y="871"/>
                    </a:cubicBezTo>
                    <a:cubicBezTo>
                      <a:pt x="2693" y="666"/>
                      <a:pt x="3355" y="529"/>
                      <a:pt x="4017" y="529"/>
                    </a:cubicBezTo>
                    <a:cubicBezTo>
                      <a:pt x="4679" y="552"/>
                      <a:pt x="5341" y="666"/>
                      <a:pt x="5935" y="940"/>
                    </a:cubicBezTo>
                    <a:cubicBezTo>
                      <a:pt x="6254" y="1054"/>
                      <a:pt x="6528" y="1236"/>
                      <a:pt x="6825" y="1396"/>
                    </a:cubicBezTo>
                    <a:cubicBezTo>
                      <a:pt x="7122" y="1579"/>
                      <a:pt x="7373" y="1807"/>
                      <a:pt x="7647" y="1990"/>
                    </a:cubicBezTo>
                    <a:lnTo>
                      <a:pt x="7669" y="2012"/>
                    </a:lnTo>
                    <a:cubicBezTo>
                      <a:pt x="7696" y="2030"/>
                      <a:pt x="7722" y="2037"/>
                      <a:pt x="7747" y="2037"/>
                    </a:cubicBezTo>
                    <a:cubicBezTo>
                      <a:pt x="7787" y="2037"/>
                      <a:pt x="7824" y="2018"/>
                      <a:pt x="7852" y="1990"/>
                    </a:cubicBezTo>
                    <a:cubicBezTo>
                      <a:pt x="7920" y="1921"/>
                      <a:pt x="7920" y="1830"/>
                      <a:pt x="7852" y="1784"/>
                    </a:cubicBezTo>
                    <a:cubicBezTo>
                      <a:pt x="7578" y="1556"/>
                      <a:pt x="7327" y="1282"/>
                      <a:pt x="7053" y="1077"/>
                    </a:cubicBezTo>
                    <a:cubicBezTo>
                      <a:pt x="6756" y="871"/>
                      <a:pt x="6460" y="666"/>
                      <a:pt x="6117" y="529"/>
                    </a:cubicBezTo>
                    <a:cubicBezTo>
                      <a:pt x="5798" y="346"/>
                      <a:pt x="5455" y="255"/>
                      <a:pt x="5113" y="141"/>
                    </a:cubicBezTo>
                    <a:cubicBezTo>
                      <a:pt x="4748" y="72"/>
                      <a:pt x="4383" y="4"/>
                      <a:pt x="4017" y="4"/>
                    </a:cubicBezTo>
                    <a:cubicBezTo>
                      <a:pt x="3956" y="2"/>
                      <a:pt x="3896" y="1"/>
                      <a:pt x="3835"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48"/>
              <p:cNvSpPr/>
              <p:nvPr/>
            </p:nvSpPr>
            <p:spPr>
              <a:xfrm>
                <a:off x="7649293" y="2677770"/>
                <a:ext cx="281469" cy="258116"/>
              </a:xfrm>
              <a:custGeom>
                <a:avLst/>
                <a:gdLst/>
                <a:ahLst/>
                <a:cxnLst/>
                <a:rect l="l" t="t" r="r" b="b"/>
                <a:pathLst>
                  <a:path w="12852" h="11785" extrusionOk="0">
                    <a:moveTo>
                      <a:pt x="6407" y="1"/>
                    </a:moveTo>
                    <a:cubicBezTo>
                      <a:pt x="5973" y="1"/>
                      <a:pt x="5532" y="50"/>
                      <a:pt x="5091" y="152"/>
                    </a:cubicBezTo>
                    <a:cubicBezTo>
                      <a:pt x="1941" y="883"/>
                      <a:pt x="1" y="4055"/>
                      <a:pt x="731" y="7205"/>
                    </a:cubicBezTo>
                    <a:cubicBezTo>
                      <a:pt x="1359" y="9934"/>
                      <a:pt x="3777" y="11785"/>
                      <a:pt x="6445" y="11785"/>
                    </a:cubicBezTo>
                    <a:cubicBezTo>
                      <a:pt x="6880" y="11785"/>
                      <a:pt x="7320" y="11736"/>
                      <a:pt x="7761" y="11633"/>
                    </a:cubicBezTo>
                    <a:cubicBezTo>
                      <a:pt x="10911" y="10903"/>
                      <a:pt x="12851" y="7730"/>
                      <a:pt x="12121" y="4580"/>
                    </a:cubicBezTo>
                    <a:cubicBezTo>
                      <a:pt x="11493" y="1852"/>
                      <a:pt x="9075" y="1"/>
                      <a:pt x="6407"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48"/>
              <p:cNvSpPr/>
              <p:nvPr/>
            </p:nvSpPr>
            <p:spPr>
              <a:xfrm>
                <a:off x="7677283" y="2765663"/>
                <a:ext cx="222994" cy="60559"/>
              </a:xfrm>
              <a:custGeom>
                <a:avLst/>
                <a:gdLst/>
                <a:ahLst/>
                <a:cxnLst/>
                <a:rect l="l" t="t" r="r" b="b"/>
                <a:pathLst>
                  <a:path w="10182" h="2765" extrusionOk="0">
                    <a:moveTo>
                      <a:pt x="5434" y="0"/>
                    </a:moveTo>
                    <a:cubicBezTo>
                      <a:pt x="5259" y="0"/>
                      <a:pt x="5084" y="7"/>
                      <a:pt x="4908" y="20"/>
                    </a:cubicBezTo>
                    <a:cubicBezTo>
                      <a:pt x="4452" y="20"/>
                      <a:pt x="3995" y="134"/>
                      <a:pt x="3539" y="248"/>
                    </a:cubicBezTo>
                    <a:lnTo>
                      <a:pt x="2877" y="476"/>
                    </a:lnTo>
                    <a:cubicBezTo>
                      <a:pt x="2649" y="545"/>
                      <a:pt x="2466" y="681"/>
                      <a:pt x="2261" y="773"/>
                    </a:cubicBezTo>
                    <a:cubicBezTo>
                      <a:pt x="1827" y="955"/>
                      <a:pt x="1462" y="1252"/>
                      <a:pt x="1097" y="1526"/>
                    </a:cubicBezTo>
                    <a:cubicBezTo>
                      <a:pt x="891" y="1640"/>
                      <a:pt x="754" y="1823"/>
                      <a:pt x="572" y="1960"/>
                    </a:cubicBezTo>
                    <a:lnTo>
                      <a:pt x="69" y="2439"/>
                    </a:lnTo>
                    <a:cubicBezTo>
                      <a:pt x="1" y="2507"/>
                      <a:pt x="1" y="2622"/>
                      <a:pt x="69" y="2713"/>
                    </a:cubicBezTo>
                    <a:cubicBezTo>
                      <a:pt x="104" y="2747"/>
                      <a:pt x="149" y="2764"/>
                      <a:pt x="195" y="2764"/>
                    </a:cubicBezTo>
                    <a:cubicBezTo>
                      <a:pt x="241" y="2764"/>
                      <a:pt x="286" y="2747"/>
                      <a:pt x="321" y="2713"/>
                    </a:cubicBezTo>
                    <a:lnTo>
                      <a:pt x="343" y="2713"/>
                    </a:lnTo>
                    <a:lnTo>
                      <a:pt x="846" y="2279"/>
                    </a:lnTo>
                    <a:cubicBezTo>
                      <a:pt x="1028" y="2142"/>
                      <a:pt x="1165" y="1983"/>
                      <a:pt x="1348" y="1868"/>
                    </a:cubicBezTo>
                    <a:cubicBezTo>
                      <a:pt x="1736" y="1640"/>
                      <a:pt x="2078" y="1366"/>
                      <a:pt x="2466" y="1206"/>
                    </a:cubicBezTo>
                    <a:cubicBezTo>
                      <a:pt x="3242" y="818"/>
                      <a:pt x="4087" y="613"/>
                      <a:pt x="4954" y="567"/>
                    </a:cubicBezTo>
                    <a:cubicBezTo>
                      <a:pt x="5100" y="555"/>
                      <a:pt x="5248" y="550"/>
                      <a:pt x="5395" y="550"/>
                    </a:cubicBezTo>
                    <a:cubicBezTo>
                      <a:pt x="6098" y="550"/>
                      <a:pt x="6808" y="679"/>
                      <a:pt x="7488" y="887"/>
                    </a:cubicBezTo>
                    <a:cubicBezTo>
                      <a:pt x="8309" y="1138"/>
                      <a:pt x="9131" y="1480"/>
                      <a:pt x="9862" y="1937"/>
                    </a:cubicBezTo>
                    <a:lnTo>
                      <a:pt x="9884" y="1937"/>
                    </a:lnTo>
                    <a:cubicBezTo>
                      <a:pt x="9920" y="1964"/>
                      <a:pt x="9960" y="1977"/>
                      <a:pt x="9997" y="1977"/>
                    </a:cubicBezTo>
                    <a:cubicBezTo>
                      <a:pt x="10055" y="1977"/>
                      <a:pt x="10108" y="1947"/>
                      <a:pt x="10135" y="1891"/>
                    </a:cubicBezTo>
                    <a:cubicBezTo>
                      <a:pt x="10181" y="1800"/>
                      <a:pt x="10158" y="1686"/>
                      <a:pt x="10090" y="1640"/>
                    </a:cubicBezTo>
                    <a:cubicBezTo>
                      <a:pt x="9725" y="1343"/>
                      <a:pt x="9337" y="1092"/>
                      <a:pt x="8926" y="887"/>
                    </a:cubicBezTo>
                    <a:cubicBezTo>
                      <a:pt x="8515" y="681"/>
                      <a:pt x="8104" y="499"/>
                      <a:pt x="7647" y="362"/>
                    </a:cubicBezTo>
                    <a:cubicBezTo>
                      <a:pt x="6943" y="121"/>
                      <a:pt x="6193" y="0"/>
                      <a:pt x="5434"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48"/>
              <p:cNvSpPr/>
              <p:nvPr/>
            </p:nvSpPr>
            <p:spPr>
              <a:xfrm>
                <a:off x="7643796" y="2817812"/>
                <a:ext cx="172994" cy="48469"/>
              </a:xfrm>
              <a:custGeom>
                <a:avLst/>
                <a:gdLst/>
                <a:ahLst/>
                <a:cxnLst/>
                <a:rect l="l" t="t" r="r" b="b"/>
                <a:pathLst>
                  <a:path w="7899" h="2213" extrusionOk="0">
                    <a:moveTo>
                      <a:pt x="4178" y="1"/>
                    </a:moveTo>
                    <a:cubicBezTo>
                      <a:pt x="4056" y="1"/>
                      <a:pt x="3934" y="5"/>
                      <a:pt x="3813" y="12"/>
                    </a:cubicBezTo>
                    <a:cubicBezTo>
                      <a:pt x="3447" y="35"/>
                      <a:pt x="3082" y="126"/>
                      <a:pt x="2740" y="195"/>
                    </a:cubicBezTo>
                    <a:cubicBezTo>
                      <a:pt x="2397" y="332"/>
                      <a:pt x="2032" y="446"/>
                      <a:pt x="1735" y="629"/>
                    </a:cubicBezTo>
                    <a:cubicBezTo>
                      <a:pt x="1393" y="766"/>
                      <a:pt x="1119" y="1017"/>
                      <a:pt x="822" y="1222"/>
                    </a:cubicBezTo>
                    <a:cubicBezTo>
                      <a:pt x="548" y="1450"/>
                      <a:pt x="320" y="1701"/>
                      <a:pt x="69" y="1953"/>
                    </a:cubicBezTo>
                    <a:cubicBezTo>
                      <a:pt x="1" y="2021"/>
                      <a:pt x="1" y="2112"/>
                      <a:pt x="46" y="2158"/>
                    </a:cubicBezTo>
                    <a:cubicBezTo>
                      <a:pt x="84" y="2196"/>
                      <a:pt x="122" y="2213"/>
                      <a:pt x="159" y="2213"/>
                    </a:cubicBezTo>
                    <a:cubicBezTo>
                      <a:pt x="190" y="2213"/>
                      <a:pt x="221" y="2201"/>
                      <a:pt x="252" y="2181"/>
                    </a:cubicBezTo>
                    <a:lnTo>
                      <a:pt x="275" y="2158"/>
                    </a:lnTo>
                    <a:cubicBezTo>
                      <a:pt x="548" y="1953"/>
                      <a:pt x="777" y="1724"/>
                      <a:pt x="1073" y="1542"/>
                    </a:cubicBezTo>
                    <a:cubicBezTo>
                      <a:pt x="1347" y="1359"/>
                      <a:pt x="1621" y="1154"/>
                      <a:pt x="1941" y="1040"/>
                    </a:cubicBezTo>
                    <a:cubicBezTo>
                      <a:pt x="2534" y="743"/>
                      <a:pt x="3196" y="583"/>
                      <a:pt x="3835" y="560"/>
                    </a:cubicBezTo>
                    <a:cubicBezTo>
                      <a:pt x="3934" y="553"/>
                      <a:pt x="4033" y="550"/>
                      <a:pt x="4132" y="550"/>
                    </a:cubicBezTo>
                    <a:cubicBezTo>
                      <a:pt x="4694" y="550"/>
                      <a:pt x="5255" y="656"/>
                      <a:pt x="5798" y="811"/>
                    </a:cubicBezTo>
                    <a:cubicBezTo>
                      <a:pt x="6437" y="994"/>
                      <a:pt x="7054" y="1268"/>
                      <a:pt x="7647" y="1564"/>
                    </a:cubicBezTo>
                    <a:lnTo>
                      <a:pt x="7670" y="1564"/>
                    </a:lnTo>
                    <a:cubicBezTo>
                      <a:pt x="7694" y="1581"/>
                      <a:pt x="7721" y="1588"/>
                      <a:pt x="7748" y="1588"/>
                    </a:cubicBezTo>
                    <a:cubicBezTo>
                      <a:pt x="7797" y="1588"/>
                      <a:pt x="7846" y="1563"/>
                      <a:pt x="7875" y="1519"/>
                    </a:cubicBezTo>
                    <a:cubicBezTo>
                      <a:pt x="7898" y="1450"/>
                      <a:pt x="7875" y="1382"/>
                      <a:pt x="7830" y="1336"/>
                    </a:cubicBezTo>
                    <a:cubicBezTo>
                      <a:pt x="7282" y="834"/>
                      <a:pt x="6643" y="515"/>
                      <a:pt x="5958" y="286"/>
                    </a:cubicBezTo>
                    <a:cubicBezTo>
                      <a:pt x="5387" y="96"/>
                      <a:pt x="4785" y="1"/>
                      <a:pt x="4178"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48"/>
              <p:cNvSpPr/>
              <p:nvPr/>
            </p:nvSpPr>
            <p:spPr>
              <a:xfrm>
                <a:off x="6923962" y="2244832"/>
                <a:ext cx="866329" cy="859415"/>
              </a:xfrm>
              <a:custGeom>
                <a:avLst/>
                <a:gdLst/>
                <a:ahLst/>
                <a:cxnLst/>
                <a:rect l="l" t="t" r="r" b="b"/>
                <a:pathLst>
                  <a:path w="39557" h="39239" extrusionOk="0">
                    <a:moveTo>
                      <a:pt x="19830" y="1"/>
                    </a:moveTo>
                    <a:cubicBezTo>
                      <a:pt x="10204" y="1"/>
                      <a:pt x="1952" y="7489"/>
                      <a:pt x="1005" y="17454"/>
                    </a:cubicBezTo>
                    <a:cubicBezTo>
                      <a:pt x="0" y="28022"/>
                      <a:pt x="5980" y="37906"/>
                      <a:pt x="18124" y="39115"/>
                    </a:cubicBezTo>
                    <a:cubicBezTo>
                      <a:pt x="18966" y="39199"/>
                      <a:pt x="19781" y="39239"/>
                      <a:pt x="20569" y="39239"/>
                    </a:cubicBezTo>
                    <a:cubicBezTo>
                      <a:pt x="31886" y="39239"/>
                      <a:pt x="37613" y="30895"/>
                      <a:pt x="38552" y="21015"/>
                    </a:cubicBezTo>
                    <a:cubicBezTo>
                      <a:pt x="39556" y="10447"/>
                      <a:pt x="31978" y="1066"/>
                      <a:pt x="21593" y="84"/>
                    </a:cubicBezTo>
                    <a:cubicBezTo>
                      <a:pt x="21001" y="28"/>
                      <a:pt x="20413" y="1"/>
                      <a:pt x="19830"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48"/>
              <p:cNvSpPr/>
              <p:nvPr/>
            </p:nvSpPr>
            <p:spPr>
              <a:xfrm>
                <a:off x="7431841" y="2810081"/>
                <a:ext cx="252472" cy="202988"/>
              </a:xfrm>
              <a:custGeom>
                <a:avLst/>
                <a:gdLst/>
                <a:ahLst/>
                <a:cxnLst/>
                <a:rect l="l" t="t" r="r" b="b"/>
                <a:pathLst>
                  <a:path w="11528" h="9268" extrusionOk="0">
                    <a:moveTo>
                      <a:pt x="11185" y="3835"/>
                    </a:moveTo>
                    <a:cubicBezTo>
                      <a:pt x="11528" y="6163"/>
                      <a:pt x="9359" y="8400"/>
                      <a:pt x="6369" y="8834"/>
                    </a:cubicBezTo>
                    <a:cubicBezTo>
                      <a:pt x="3379" y="9267"/>
                      <a:pt x="686" y="7738"/>
                      <a:pt x="343" y="5410"/>
                    </a:cubicBezTo>
                    <a:cubicBezTo>
                      <a:pt x="1" y="3104"/>
                      <a:pt x="2146" y="868"/>
                      <a:pt x="5136" y="434"/>
                    </a:cubicBezTo>
                    <a:cubicBezTo>
                      <a:pt x="8127" y="0"/>
                      <a:pt x="10843" y="1507"/>
                      <a:pt x="11185" y="3835"/>
                    </a:cubicBezTo>
                    <a:close/>
                  </a:path>
                </a:pathLst>
              </a:custGeom>
              <a:solidFill>
                <a:srgbClr val="9F4C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48"/>
              <p:cNvSpPr/>
              <p:nvPr/>
            </p:nvSpPr>
            <p:spPr>
              <a:xfrm>
                <a:off x="7049431" y="2817812"/>
                <a:ext cx="252472" cy="187372"/>
              </a:xfrm>
              <a:custGeom>
                <a:avLst/>
                <a:gdLst/>
                <a:ahLst/>
                <a:cxnLst/>
                <a:rect l="l" t="t" r="r" b="b"/>
                <a:pathLst>
                  <a:path w="11528" h="8555" extrusionOk="0">
                    <a:moveTo>
                      <a:pt x="5337" y="0"/>
                    </a:moveTo>
                    <a:cubicBezTo>
                      <a:pt x="2787" y="0"/>
                      <a:pt x="644" y="1429"/>
                      <a:pt x="343" y="3459"/>
                    </a:cubicBezTo>
                    <a:cubicBezTo>
                      <a:pt x="0" y="5787"/>
                      <a:pt x="2146" y="8024"/>
                      <a:pt x="5136" y="8481"/>
                    </a:cubicBezTo>
                    <a:cubicBezTo>
                      <a:pt x="5482" y="8531"/>
                      <a:pt x="5824" y="8555"/>
                      <a:pt x="6158" y="8555"/>
                    </a:cubicBezTo>
                    <a:cubicBezTo>
                      <a:pt x="8718" y="8555"/>
                      <a:pt x="10862" y="7139"/>
                      <a:pt x="11185" y="5080"/>
                    </a:cubicBezTo>
                    <a:cubicBezTo>
                      <a:pt x="11527" y="2774"/>
                      <a:pt x="9382" y="515"/>
                      <a:pt x="6391" y="81"/>
                    </a:cubicBezTo>
                    <a:cubicBezTo>
                      <a:pt x="6035" y="26"/>
                      <a:pt x="5682" y="0"/>
                      <a:pt x="5337" y="0"/>
                    </a:cubicBezTo>
                    <a:close/>
                  </a:path>
                </a:pathLst>
              </a:custGeom>
              <a:solidFill>
                <a:srgbClr val="9F4C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48"/>
              <p:cNvSpPr/>
              <p:nvPr/>
            </p:nvSpPr>
            <p:spPr>
              <a:xfrm>
                <a:off x="7054425" y="2774972"/>
                <a:ext cx="42006" cy="11696"/>
              </a:xfrm>
              <a:custGeom>
                <a:avLst/>
                <a:gdLst/>
                <a:ahLst/>
                <a:cxnLst/>
                <a:rect l="l" t="t" r="r" b="b"/>
                <a:pathLst>
                  <a:path w="1918" h="534" extrusionOk="0">
                    <a:moveTo>
                      <a:pt x="155" y="1"/>
                    </a:moveTo>
                    <a:cubicBezTo>
                      <a:pt x="92" y="1"/>
                      <a:pt x="23" y="63"/>
                      <a:pt x="23" y="142"/>
                    </a:cubicBezTo>
                    <a:cubicBezTo>
                      <a:pt x="1" y="234"/>
                      <a:pt x="69" y="325"/>
                      <a:pt x="160" y="325"/>
                    </a:cubicBezTo>
                    <a:lnTo>
                      <a:pt x="1621" y="530"/>
                    </a:lnTo>
                    <a:lnTo>
                      <a:pt x="1644" y="530"/>
                    </a:lnTo>
                    <a:cubicBezTo>
                      <a:pt x="1656" y="532"/>
                      <a:pt x="1668" y="533"/>
                      <a:pt x="1679" y="533"/>
                    </a:cubicBezTo>
                    <a:cubicBezTo>
                      <a:pt x="1800" y="533"/>
                      <a:pt x="1897" y="427"/>
                      <a:pt x="1918" y="302"/>
                    </a:cubicBezTo>
                    <a:cubicBezTo>
                      <a:pt x="1918" y="165"/>
                      <a:pt x="1804" y="51"/>
                      <a:pt x="1667" y="51"/>
                    </a:cubicBezTo>
                    <a:lnTo>
                      <a:pt x="183" y="5"/>
                    </a:lnTo>
                    <a:cubicBezTo>
                      <a:pt x="174" y="2"/>
                      <a:pt x="165" y="1"/>
                      <a:pt x="155"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6" name="Google Shape;4566;p48"/>
              <p:cNvSpPr/>
              <p:nvPr/>
            </p:nvSpPr>
            <p:spPr>
              <a:xfrm>
                <a:off x="7052936" y="2743586"/>
                <a:ext cx="41502" cy="16602"/>
              </a:xfrm>
              <a:custGeom>
                <a:avLst/>
                <a:gdLst/>
                <a:ahLst/>
                <a:cxnLst/>
                <a:rect l="l" t="t" r="r" b="b"/>
                <a:pathLst>
                  <a:path w="1895" h="758" extrusionOk="0">
                    <a:moveTo>
                      <a:pt x="206" y="0"/>
                    </a:moveTo>
                    <a:cubicBezTo>
                      <a:pt x="137" y="0"/>
                      <a:pt x="46" y="46"/>
                      <a:pt x="23" y="115"/>
                    </a:cubicBezTo>
                    <a:cubicBezTo>
                      <a:pt x="0" y="206"/>
                      <a:pt x="46" y="297"/>
                      <a:pt x="137" y="320"/>
                    </a:cubicBezTo>
                    <a:lnTo>
                      <a:pt x="1552" y="754"/>
                    </a:lnTo>
                    <a:lnTo>
                      <a:pt x="1575" y="754"/>
                    </a:lnTo>
                    <a:cubicBezTo>
                      <a:pt x="1589" y="756"/>
                      <a:pt x="1603" y="757"/>
                      <a:pt x="1617" y="757"/>
                    </a:cubicBezTo>
                    <a:cubicBezTo>
                      <a:pt x="1739" y="757"/>
                      <a:pt x="1851" y="671"/>
                      <a:pt x="1872" y="548"/>
                    </a:cubicBezTo>
                    <a:cubicBezTo>
                      <a:pt x="1895" y="434"/>
                      <a:pt x="1803" y="297"/>
                      <a:pt x="1666" y="274"/>
                    </a:cubicBezTo>
                    <a:lnTo>
                      <a:pt x="206" y="0"/>
                    </a:ln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48"/>
              <p:cNvSpPr/>
              <p:nvPr/>
            </p:nvSpPr>
            <p:spPr>
              <a:xfrm>
                <a:off x="7061433" y="2712595"/>
                <a:ext cx="39005" cy="23391"/>
              </a:xfrm>
              <a:custGeom>
                <a:avLst/>
                <a:gdLst/>
                <a:ahLst/>
                <a:cxnLst/>
                <a:rect l="l" t="t" r="r" b="b"/>
                <a:pathLst>
                  <a:path w="1781" h="1068" extrusionOk="0">
                    <a:moveTo>
                      <a:pt x="163" y="0"/>
                    </a:moveTo>
                    <a:cubicBezTo>
                      <a:pt x="107" y="0"/>
                      <a:pt x="61" y="31"/>
                      <a:pt x="46" y="92"/>
                    </a:cubicBezTo>
                    <a:cubicBezTo>
                      <a:pt x="0" y="160"/>
                      <a:pt x="23" y="274"/>
                      <a:pt x="92" y="320"/>
                    </a:cubicBezTo>
                    <a:lnTo>
                      <a:pt x="1393" y="1050"/>
                    </a:lnTo>
                    <a:lnTo>
                      <a:pt x="1415" y="1050"/>
                    </a:lnTo>
                    <a:cubicBezTo>
                      <a:pt x="1445" y="1062"/>
                      <a:pt x="1477" y="1068"/>
                      <a:pt x="1510" y="1068"/>
                    </a:cubicBezTo>
                    <a:cubicBezTo>
                      <a:pt x="1604" y="1068"/>
                      <a:pt x="1701" y="1021"/>
                      <a:pt x="1735" y="936"/>
                    </a:cubicBezTo>
                    <a:cubicBezTo>
                      <a:pt x="1781" y="799"/>
                      <a:pt x="1735" y="662"/>
                      <a:pt x="1598" y="617"/>
                    </a:cubicBezTo>
                    <a:lnTo>
                      <a:pt x="251" y="23"/>
                    </a:lnTo>
                    <a:cubicBezTo>
                      <a:pt x="221" y="8"/>
                      <a:pt x="190" y="0"/>
                      <a:pt x="163"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48"/>
              <p:cNvSpPr/>
              <p:nvPr/>
            </p:nvSpPr>
            <p:spPr>
              <a:xfrm>
                <a:off x="7081932" y="2684407"/>
                <a:ext cx="31997" cy="32700"/>
              </a:xfrm>
              <a:custGeom>
                <a:avLst/>
                <a:gdLst/>
                <a:ahLst/>
                <a:cxnLst/>
                <a:rect l="l" t="t" r="r" b="b"/>
                <a:pathLst>
                  <a:path w="1461" h="1493" extrusionOk="0">
                    <a:moveTo>
                      <a:pt x="171" y="0"/>
                    </a:moveTo>
                    <a:cubicBezTo>
                      <a:pt x="135" y="0"/>
                      <a:pt x="99" y="11"/>
                      <a:pt x="69" y="32"/>
                    </a:cubicBezTo>
                    <a:cubicBezTo>
                      <a:pt x="0" y="100"/>
                      <a:pt x="0" y="214"/>
                      <a:pt x="46" y="283"/>
                    </a:cubicBezTo>
                    <a:lnTo>
                      <a:pt x="1004" y="1401"/>
                    </a:lnTo>
                    <a:cubicBezTo>
                      <a:pt x="1027" y="1401"/>
                      <a:pt x="1027" y="1424"/>
                      <a:pt x="1027" y="1424"/>
                    </a:cubicBezTo>
                    <a:cubicBezTo>
                      <a:pt x="1073" y="1470"/>
                      <a:pt x="1136" y="1493"/>
                      <a:pt x="1198" y="1493"/>
                    </a:cubicBezTo>
                    <a:cubicBezTo>
                      <a:pt x="1261" y="1493"/>
                      <a:pt x="1324" y="1470"/>
                      <a:pt x="1370" y="1424"/>
                    </a:cubicBezTo>
                    <a:cubicBezTo>
                      <a:pt x="1461" y="1310"/>
                      <a:pt x="1461" y="1173"/>
                      <a:pt x="1370" y="1059"/>
                    </a:cubicBezTo>
                    <a:lnTo>
                      <a:pt x="297" y="55"/>
                    </a:lnTo>
                    <a:cubicBezTo>
                      <a:pt x="259" y="17"/>
                      <a:pt x="214" y="0"/>
                      <a:pt x="171"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48"/>
              <p:cNvSpPr/>
              <p:nvPr/>
            </p:nvSpPr>
            <p:spPr>
              <a:xfrm>
                <a:off x="7109418" y="2664191"/>
                <a:ext cx="26018" cy="37628"/>
              </a:xfrm>
              <a:custGeom>
                <a:avLst/>
                <a:gdLst/>
                <a:ahLst/>
                <a:cxnLst/>
                <a:rect l="l" t="t" r="r" b="b"/>
                <a:pathLst>
                  <a:path w="1188" h="1718" extrusionOk="0">
                    <a:moveTo>
                      <a:pt x="176" y="1"/>
                    </a:moveTo>
                    <a:cubicBezTo>
                      <a:pt x="155" y="1"/>
                      <a:pt x="134" y="6"/>
                      <a:pt x="115" y="19"/>
                    </a:cubicBezTo>
                    <a:cubicBezTo>
                      <a:pt x="23" y="65"/>
                      <a:pt x="0" y="156"/>
                      <a:pt x="23" y="247"/>
                    </a:cubicBezTo>
                    <a:lnTo>
                      <a:pt x="685" y="1571"/>
                    </a:lnTo>
                    <a:cubicBezTo>
                      <a:pt x="685" y="1594"/>
                      <a:pt x="685" y="1594"/>
                      <a:pt x="685" y="1594"/>
                    </a:cubicBezTo>
                    <a:cubicBezTo>
                      <a:pt x="732" y="1672"/>
                      <a:pt x="820" y="1717"/>
                      <a:pt x="908" y="1717"/>
                    </a:cubicBezTo>
                    <a:cubicBezTo>
                      <a:pt x="950" y="1717"/>
                      <a:pt x="991" y="1707"/>
                      <a:pt x="1028" y="1685"/>
                    </a:cubicBezTo>
                    <a:cubicBezTo>
                      <a:pt x="1142" y="1617"/>
                      <a:pt x="1187" y="1457"/>
                      <a:pt x="1096" y="1343"/>
                    </a:cubicBezTo>
                    <a:lnTo>
                      <a:pt x="320" y="87"/>
                    </a:lnTo>
                    <a:cubicBezTo>
                      <a:pt x="287" y="38"/>
                      <a:pt x="230" y="1"/>
                      <a:pt x="17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48"/>
              <p:cNvSpPr/>
              <p:nvPr/>
            </p:nvSpPr>
            <p:spPr>
              <a:xfrm>
                <a:off x="7140911" y="2649473"/>
                <a:ext cx="20521" cy="39511"/>
              </a:xfrm>
              <a:custGeom>
                <a:avLst/>
                <a:gdLst/>
                <a:ahLst/>
                <a:cxnLst/>
                <a:rect l="l" t="t" r="r" b="b"/>
                <a:pathLst>
                  <a:path w="937" h="1804" extrusionOk="0">
                    <a:moveTo>
                      <a:pt x="186" y="0"/>
                    </a:moveTo>
                    <a:cubicBezTo>
                      <a:pt x="170" y="0"/>
                      <a:pt x="154" y="2"/>
                      <a:pt x="137" y="6"/>
                    </a:cubicBezTo>
                    <a:cubicBezTo>
                      <a:pt x="46" y="29"/>
                      <a:pt x="0" y="120"/>
                      <a:pt x="23" y="212"/>
                    </a:cubicBezTo>
                    <a:lnTo>
                      <a:pt x="411" y="1627"/>
                    </a:lnTo>
                    <a:cubicBezTo>
                      <a:pt x="434" y="1650"/>
                      <a:pt x="434" y="1650"/>
                      <a:pt x="434" y="1650"/>
                    </a:cubicBezTo>
                    <a:cubicBezTo>
                      <a:pt x="468" y="1752"/>
                      <a:pt x="554" y="1804"/>
                      <a:pt x="652" y="1804"/>
                    </a:cubicBezTo>
                    <a:cubicBezTo>
                      <a:pt x="685" y="1804"/>
                      <a:pt x="719" y="1798"/>
                      <a:pt x="754" y="1787"/>
                    </a:cubicBezTo>
                    <a:cubicBezTo>
                      <a:pt x="868" y="1741"/>
                      <a:pt x="936" y="1604"/>
                      <a:pt x="891" y="1467"/>
                    </a:cubicBezTo>
                    <a:lnTo>
                      <a:pt x="343" y="98"/>
                    </a:lnTo>
                    <a:cubicBezTo>
                      <a:pt x="324" y="41"/>
                      <a:pt x="259" y="0"/>
                      <a:pt x="186"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48"/>
              <p:cNvSpPr/>
              <p:nvPr/>
            </p:nvSpPr>
            <p:spPr>
              <a:xfrm>
                <a:off x="7078428" y="2670192"/>
                <a:ext cx="202473" cy="185795"/>
              </a:xfrm>
              <a:custGeom>
                <a:avLst/>
                <a:gdLst/>
                <a:ahLst/>
                <a:cxnLst/>
                <a:rect l="l" t="t" r="r" b="b"/>
                <a:pathLst>
                  <a:path w="9245" h="8483" extrusionOk="0">
                    <a:moveTo>
                      <a:pt x="4643" y="1"/>
                    </a:moveTo>
                    <a:cubicBezTo>
                      <a:pt x="2730" y="1"/>
                      <a:pt x="996" y="1322"/>
                      <a:pt x="525" y="3283"/>
                    </a:cubicBezTo>
                    <a:cubicBezTo>
                      <a:pt x="0" y="5588"/>
                      <a:pt x="1393" y="7848"/>
                      <a:pt x="3675" y="8373"/>
                    </a:cubicBezTo>
                    <a:cubicBezTo>
                      <a:pt x="3993" y="8447"/>
                      <a:pt x="4311" y="8482"/>
                      <a:pt x="4625" y="8482"/>
                    </a:cubicBezTo>
                    <a:cubicBezTo>
                      <a:pt x="6537" y="8482"/>
                      <a:pt x="8268" y="7161"/>
                      <a:pt x="8720" y="5200"/>
                    </a:cubicBezTo>
                    <a:cubicBezTo>
                      <a:pt x="9245" y="2918"/>
                      <a:pt x="7852" y="635"/>
                      <a:pt x="5592" y="110"/>
                    </a:cubicBezTo>
                    <a:cubicBezTo>
                      <a:pt x="5274" y="36"/>
                      <a:pt x="4956" y="1"/>
                      <a:pt x="464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48"/>
              <p:cNvSpPr/>
              <p:nvPr/>
            </p:nvSpPr>
            <p:spPr>
              <a:xfrm>
                <a:off x="7079917" y="2678690"/>
                <a:ext cx="201480" cy="184791"/>
              </a:xfrm>
              <a:custGeom>
                <a:avLst/>
                <a:gdLst/>
                <a:ahLst/>
                <a:cxnLst/>
                <a:rect l="l" t="t" r="r" b="b"/>
                <a:pathLst>
                  <a:path w="9200" h="8437" extrusionOk="0">
                    <a:moveTo>
                      <a:pt x="4605" y="1"/>
                    </a:moveTo>
                    <a:cubicBezTo>
                      <a:pt x="2708" y="1"/>
                      <a:pt x="977" y="1319"/>
                      <a:pt x="526" y="3260"/>
                    </a:cubicBezTo>
                    <a:cubicBezTo>
                      <a:pt x="1" y="5543"/>
                      <a:pt x="1393" y="7802"/>
                      <a:pt x="3653" y="8327"/>
                    </a:cubicBezTo>
                    <a:cubicBezTo>
                      <a:pt x="3968" y="8401"/>
                      <a:pt x="4283" y="8437"/>
                      <a:pt x="4594" y="8437"/>
                    </a:cubicBezTo>
                    <a:cubicBezTo>
                      <a:pt x="6491" y="8437"/>
                      <a:pt x="8223" y="7116"/>
                      <a:pt x="8674" y="5155"/>
                    </a:cubicBezTo>
                    <a:cubicBezTo>
                      <a:pt x="9199" y="2895"/>
                      <a:pt x="7807" y="635"/>
                      <a:pt x="5547" y="110"/>
                    </a:cubicBezTo>
                    <a:cubicBezTo>
                      <a:pt x="5232" y="36"/>
                      <a:pt x="4916" y="1"/>
                      <a:pt x="46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48"/>
              <p:cNvSpPr/>
              <p:nvPr/>
            </p:nvSpPr>
            <p:spPr>
              <a:xfrm>
                <a:off x="7115418" y="2711018"/>
                <a:ext cx="130480" cy="120135"/>
              </a:xfrm>
              <a:custGeom>
                <a:avLst/>
                <a:gdLst/>
                <a:ahLst/>
                <a:cxnLst/>
                <a:rect l="l" t="t" r="r" b="b"/>
                <a:pathLst>
                  <a:path w="5958" h="5485" extrusionOk="0">
                    <a:moveTo>
                      <a:pt x="2988" y="0"/>
                    </a:moveTo>
                    <a:cubicBezTo>
                      <a:pt x="1754" y="0"/>
                      <a:pt x="637" y="853"/>
                      <a:pt x="343" y="2127"/>
                    </a:cubicBezTo>
                    <a:cubicBezTo>
                      <a:pt x="0" y="3587"/>
                      <a:pt x="891" y="5071"/>
                      <a:pt x="2351" y="5413"/>
                    </a:cubicBezTo>
                    <a:cubicBezTo>
                      <a:pt x="2555" y="5461"/>
                      <a:pt x="2759" y="5484"/>
                      <a:pt x="2960" y="5484"/>
                    </a:cubicBezTo>
                    <a:cubicBezTo>
                      <a:pt x="4198" y="5484"/>
                      <a:pt x="5321" y="4616"/>
                      <a:pt x="5615" y="3359"/>
                    </a:cubicBezTo>
                    <a:cubicBezTo>
                      <a:pt x="5958" y="1875"/>
                      <a:pt x="5068" y="415"/>
                      <a:pt x="3607" y="72"/>
                    </a:cubicBezTo>
                    <a:cubicBezTo>
                      <a:pt x="3400" y="24"/>
                      <a:pt x="3192" y="0"/>
                      <a:pt x="2988"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48"/>
              <p:cNvSpPr/>
              <p:nvPr/>
            </p:nvSpPr>
            <p:spPr>
              <a:xfrm>
                <a:off x="7108410" y="2739140"/>
                <a:ext cx="45510" cy="29896"/>
              </a:xfrm>
              <a:custGeom>
                <a:avLst/>
                <a:gdLst/>
                <a:ahLst/>
                <a:cxnLst/>
                <a:rect l="l" t="t" r="r" b="b"/>
                <a:pathLst>
                  <a:path w="2078" h="1365" extrusionOk="0">
                    <a:moveTo>
                      <a:pt x="858" y="1"/>
                    </a:moveTo>
                    <a:cubicBezTo>
                      <a:pt x="467" y="1"/>
                      <a:pt x="141" y="185"/>
                      <a:pt x="69" y="454"/>
                    </a:cubicBezTo>
                    <a:cubicBezTo>
                      <a:pt x="1" y="820"/>
                      <a:pt x="366" y="1208"/>
                      <a:pt x="891" y="1322"/>
                    </a:cubicBezTo>
                    <a:cubicBezTo>
                      <a:pt x="1003" y="1351"/>
                      <a:pt x="1113" y="1365"/>
                      <a:pt x="1218" y="1365"/>
                    </a:cubicBezTo>
                    <a:cubicBezTo>
                      <a:pt x="1603" y="1365"/>
                      <a:pt x="1915" y="1180"/>
                      <a:pt x="1987" y="911"/>
                    </a:cubicBezTo>
                    <a:cubicBezTo>
                      <a:pt x="2078" y="546"/>
                      <a:pt x="1713" y="158"/>
                      <a:pt x="1188" y="44"/>
                    </a:cubicBezTo>
                    <a:cubicBezTo>
                      <a:pt x="1076" y="14"/>
                      <a:pt x="964" y="1"/>
                      <a:pt x="8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48"/>
              <p:cNvSpPr/>
              <p:nvPr/>
            </p:nvSpPr>
            <p:spPr>
              <a:xfrm>
                <a:off x="7642307" y="2765072"/>
                <a:ext cx="42006" cy="12112"/>
              </a:xfrm>
              <a:custGeom>
                <a:avLst/>
                <a:gdLst/>
                <a:ahLst/>
                <a:cxnLst/>
                <a:rect l="l" t="t" r="r" b="b"/>
                <a:pathLst>
                  <a:path w="1918" h="553" extrusionOk="0">
                    <a:moveTo>
                      <a:pt x="1735" y="1"/>
                    </a:moveTo>
                    <a:lnTo>
                      <a:pt x="251" y="69"/>
                    </a:lnTo>
                    <a:lnTo>
                      <a:pt x="228" y="69"/>
                    </a:lnTo>
                    <a:cubicBezTo>
                      <a:pt x="92" y="92"/>
                      <a:pt x="0" y="206"/>
                      <a:pt x="23" y="343"/>
                    </a:cubicBezTo>
                    <a:cubicBezTo>
                      <a:pt x="44" y="466"/>
                      <a:pt x="137" y="552"/>
                      <a:pt x="255" y="552"/>
                    </a:cubicBezTo>
                    <a:cubicBezTo>
                      <a:pt x="269" y="552"/>
                      <a:pt x="283" y="551"/>
                      <a:pt x="297" y="549"/>
                    </a:cubicBezTo>
                    <a:lnTo>
                      <a:pt x="1758" y="343"/>
                    </a:lnTo>
                    <a:cubicBezTo>
                      <a:pt x="1849" y="320"/>
                      <a:pt x="1918" y="252"/>
                      <a:pt x="1918" y="161"/>
                    </a:cubicBezTo>
                    <a:cubicBezTo>
                      <a:pt x="1918" y="69"/>
                      <a:pt x="1826" y="1"/>
                      <a:pt x="1735"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48"/>
              <p:cNvSpPr/>
              <p:nvPr/>
            </p:nvSpPr>
            <p:spPr>
              <a:xfrm>
                <a:off x="7644300" y="2733993"/>
                <a:ext cx="41502" cy="16427"/>
              </a:xfrm>
              <a:custGeom>
                <a:avLst/>
                <a:gdLst/>
                <a:ahLst/>
                <a:cxnLst/>
                <a:rect l="l" t="t" r="r" b="b"/>
                <a:pathLst>
                  <a:path w="1895" h="750" extrusionOk="0">
                    <a:moveTo>
                      <a:pt x="1725" y="0"/>
                    </a:moveTo>
                    <a:cubicBezTo>
                      <a:pt x="1714" y="0"/>
                      <a:pt x="1702" y="2"/>
                      <a:pt x="1690" y="5"/>
                    </a:cubicBezTo>
                    <a:lnTo>
                      <a:pt x="229" y="279"/>
                    </a:lnTo>
                    <a:lnTo>
                      <a:pt x="206" y="279"/>
                    </a:lnTo>
                    <a:cubicBezTo>
                      <a:pt x="92" y="324"/>
                      <a:pt x="1" y="461"/>
                      <a:pt x="46" y="575"/>
                    </a:cubicBezTo>
                    <a:cubicBezTo>
                      <a:pt x="82" y="684"/>
                      <a:pt x="176" y="749"/>
                      <a:pt x="269" y="749"/>
                    </a:cubicBezTo>
                    <a:cubicBezTo>
                      <a:pt x="294" y="749"/>
                      <a:pt x="319" y="745"/>
                      <a:pt x="343" y="735"/>
                    </a:cubicBezTo>
                    <a:lnTo>
                      <a:pt x="1781" y="324"/>
                    </a:lnTo>
                    <a:cubicBezTo>
                      <a:pt x="1849" y="301"/>
                      <a:pt x="1895" y="233"/>
                      <a:pt x="1895" y="142"/>
                    </a:cubicBezTo>
                    <a:cubicBezTo>
                      <a:pt x="1875" y="62"/>
                      <a:pt x="1804" y="0"/>
                      <a:pt x="1725"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48"/>
              <p:cNvSpPr/>
              <p:nvPr/>
            </p:nvSpPr>
            <p:spPr>
              <a:xfrm>
                <a:off x="7638299" y="2702914"/>
                <a:ext cx="39509" cy="23391"/>
              </a:xfrm>
              <a:custGeom>
                <a:avLst/>
                <a:gdLst/>
                <a:ahLst/>
                <a:cxnLst/>
                <a:rect l="l" t="t" r="r" b="b"/>
                <a:pathLst>
                  <a:path w="1804" h="1068" extrusionOk="0">
                    <a:moveTo>
                      <a:pt x="1607" y="0"/>
                    </a:moveTo>
                    <a:cubicBezTo>
                      <a:pt x="1588" y="0"/>
                      <a:pt x="1569" y="3"/>
                      <a:pt x="1553" y="9"/>
                    </a:cubicBezTo>
                    <a:lnTo>
                      <a:pt x="183" y="602"/>
                    </a:lnTo>
                    <a:cubicBezTo>
                      <a:pt x="183" y="602"/>
                      <a:pt x="160" y="625"/>
                      <a:pt x="160" y="625"/>
                    </a:cubicBezTo>
                    <a:cubicBezTo>
                      <a:pt x="46" y="693"/>
                      <a:pt x="1" y="830"/>
                      <a:pt x="69" y="944"/>
                    </a:cubicBezTo>
                    <a:cubicBezTo>
                      <a:pt x="116" y="1022"/>
                      <a:pt x="204" y="1068"/>
                      <a:pt x="292" y="1068"/>
                    </a:cubicBezTo>
                    <a:cubicBezTo>
                      <a:pt x="334" y="1068"/>
                      <a:pt x="375" y="1058"/>
                      <a:pt x="411" y="1036"/>
                    </a:cubicBezTo>
                    <a:lnTo>
                      <a:pt x="1690" y="305"/>
                    </a:lnTo>
                    <a:cubicBezTo>
                      <a:pt x="1758" y="282"/>
                      <a:pt x="1804" y="191"/>
                      <a:pt x="1758" y="100"/>
                    </a:cubicBezTo>
                    <a:cubicBezTo>
                      <a:pt x="1741" y="30"/>
                      <a:pt x="1670" y="0"/>
                      <a:pt x="160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48"/>
              <p:cNvSpPr/>
              <p:nvPr/>
            </p:nvSpPr>
            <p:spPr>
              <a:xfrm>
                <a:off x="7624808" y="2674901"/>
                <a:ext cx="32501" cy="32481"/>
              </a:xfrm>
              <a:custGeom>
                <a:avLst/>
                <a:gdLst/>
                <a:ahLst/>
                <a:cxnLst/>
                <a:rect l="l" t="t" r="r" b="b"/>
                <a:pathLst>
                  <a:path w="1484" h="1483" extrusionOk="0">
                    <a:moveTo>
                      <a:pt x="1289" y="0"/>
                    </a:moveTo>
                    <a:cubicBezTo>
                      <a:pt x="1253" y="0"/>
                      <a:pt x="1218" y="12"/>
                      <a:pt x="1187" y="32"/>
                    </a:cubicBezTo>
                    <a:lnTo>
                      <a:pt x="114" y="1059"/>
                    </a:lnTo>
                    <a:cubicBezTo>
                      <a:pt x="92" y="1059"/>
                      <a:pt x="92" y="1082"/>
                      <a:pt x="92" y="1082"/>
                    </a:cubicBezTo>
                    <a:cubicBezTo>
                      <a:pt x="0" y="1173"/>
                      <a:pt x="23" y="1333"/>
                      <a:pt x="114" y="1425"/>
                    </a:cubicBezTo>
                    <a:cubicBezTo>
                      <a:pt x="164" y="1465"/>
                      <a:pt x="219" y="1483"/>
                      <a:pt x="272" y="1483"/>
                    </a:cubicBezTo>
                    <a:cubicBezTo>
                      <a:pt x="340" y="1483"/>
                      <a:pt x="406" y="1453"/>
                      <a:pt x="457" y="1402"/>
                    </a:cubicBezTo>
                    <a:lnTo>
                      <a:pt x="1415" y="260"/>
                    </a:lnTo>
                    <a:cubicBezTo>
                      <a:pt x="1484" y="215"/>
                      <a:pt x="1484" y="101"/>
                      <a:pt x="1415" y="55"/>
                    </a:cubicBezTo>
                    <a:cubicBezTo>
                      <a:pt x="1378" y="17"/>
                      <a:pt x="1333" y="0"/>
                      <a:pt x="1289"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48"/>
              <p:cNvSpPr/>
              <p:nvPr/>
            </p:nvSpPr>
            <p:spPr>
              <a:xfrm>
                <a:off x="7603805" y="2654598"/>
                <a:ext cx="26018" cy="37606"/>
              </a:xfrm>
              <a:custGeom>
                <a:avLst/>
                <a:gdLst/>
                <a:ahLst/>
                <a:cxnLst/>
                <a:rect l="l" t="t" r="r" b="b"/>
                <a:pathLst>
                  <a:path w="1188" h="1717" extrusionOk="0">
                    <a:moveTo>
                      <a:pt x="994" y="1"/>
                    </a:moveTo>
                    <a:cubicBezTo>
                      <a:pt x="936" y="1"/>
                      <a:pt x="876" y="31"/>
                      <a:pt x="845" y="92"/>
                    </a:cubicBezTo>
                    <a:lnTo>
                      <a:pt x="69" y="1347"/>
                    </a:lnTo>
                    <a:cubicBezTo>
                      <a:pt x="69" y="1347"/>
                      <a:pt x="69" y="1347"/>
                      <a:pt x="69" y="1370"/>
                    </a:cubicBezTo>
                    <a:cubicBezTo>
                      <a:pt x="1" y="1484"/>
                      <a:pt x="46" y="1621"/>
                      <a:pt x="160" y="1690"/>
                    </a:cubicBezTo>
                    <a:cubicBezTo>
                      <a:pt x="198" y="1708"/>
                      <a:pt x="236" y="1717"/>
                      <a:pt x="272" y="1717"/>
                    </a:cubicBezTo>
                    <a:cubicBezTo>
                      <a:pt x="368" y="1717"/>
                      <a:pt x="453" y="1658"/>
                      <a:pt x="503" y="1575"/>
                    </a:cubicBezTo>
                    <a:lnTo>
                      <a:pt x="1142" y="252"/>
                    </a:lnTo>
                    <a:cubicBezTo>
                      <a:pt x="1188" y="160"/>
                      <a:pt x="1165" y="69"/>
                      <a:pt x="1073" y="23"/>
                    </a:cubicBezTo>
                    <a:cubicBezTo>
                      <a:pt x="1051" y="8"/>
                      <a:pt x="1023" y="1"/>
                      <a:pt x="994"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48"/>
              <p:cNvSpPr/>
              <p:nvPr/>
            </p:nvSpPr>
            <p:spPr>
              <a:xfrm>
                <a:off x="7577809" y="2639705"/>
                <a:ext cx="20017" cy="39730"/>
              </a:xfrm>
              <a:custGeom>
                <a:avLst/>
                <a:gdLst/>
                <a:ahLst/>
                <a:cxnLst/>
                <a:rect l="l" t="t" r="r" b="b"/>
                <a:pathLst>
                  <a:path w="914" h="1814" extrusionOk="0">
                    <a:moveTo>
                      <a:pt x="727" y="1"/>
                    </a:moveTo>
                    <a:cubicBezTo>
                      <a:pt x="663" y="1"/>
                      <a:pt x="605" y="43"/>
                      <a:pt x="571" y="110"/>
                    </a:cubicBezTo>
                    <a:lnTo>
                      <a:pt x="46" y="1479"/>
                    </a:lnTo>
                    <a:cubicBezTo>
                      <a:pt x="46" y="1502"/>
                      <a:pt x="46" y="1502"/>
                      <a:pt x="24" y="1502"/>
                    </a:cubicBezTo>
                    <a:cubicBezTo>
                      <a:pt x="1" y="1639"/>
                      <a:pt x="69" y="1776"/>
                      <a:pt x="206" y="1799"/>
                    </a:cubicBezTo>
                    <a:cubicBezTo>
                      <a:pt x="235" y="1808"/>
                      <a:pt x="262" y="1813"/>
                      <a:pt x="289" y="1813"/>
                    </a:cubicBezTo>
                    <a:cubicBezTo>
                      <a:pt x="388" y="1813"/>
                      <a:pt x="467" y="1748"/>
                      <a:pt x="503" y="1639"/>
                    </a:cubicBezTo>
                    <a:lnTo>
                      <a:pt x="891" y="201"/>
                    </a:lnTo>
                    <a:cubicBezTo>
                      <a:pt x="914" y="133"/>
                      <a:pt x="868" y="41"/>
                      <a:pt x="800" y="19"/>
                    </a:cubicBezTo>
                    <a:cubicBezTo>
                      <a:pt x="775" y="6"/>
                      <a:pt x="751" y="1"/>
                      <a:pt x="727"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48"/>
              <p:cNvSpPr/>
              <p:nvPr/>
            </p:nvSpPr>
            <p:spPr>
              <a:xfrm>
                <a:off x="7458844" y="2658080"/>
                <a:ext cx="197983" cy="186146"/>
              </a:xfrm>
              <a:custGeom>
                <a:avLst/>
                <a:gdLst/>
                <a:ahLst/>
                <a:cxnLst/>
                <a:rect l="l" t="t" r="r" b="b"/>
                <a:pathLst>
                  <a:path w="9040" h="8499" extrusionOk="0">
                    <a:moveTo>
                      <a:pt x="4505" y="0"/>
                    </a:moveTo>
                    <a:cubicBezTo>
                      <a:pt x="4299" y="0"/>
                      <a:pt x="4090" y="15"/>
                      <a:pt x="3881" y="47"/>
                    </a:cubicBezTo>
                    <a:cubicBezTo>
                      <a:pt x="1575" y="412"/>
                      <a:pt x="0" y="2581"/>
                      <a:pt x="366" y="4909"/>
                    </a:cubicBezTo>
                    <a:cubicBezTo>
                      <a:pt x="696" y="6993"/>
                      <a:pt x="2481" y="8499"/>
                      <a:pt x="4524" y="8499"/>
                    </a:cubicBezTo>
                    <a:cubicBezTo>
                      <a:pt x="4741" y="8499"/>
                      <a:pt x="4960" y="8482"/>
                      <a:pt x="5182" y="8447"/>
                    </a:cubicBezTo>
                    <a:cubicBezTo>
                      <a:pt x="7464" y="8081"/>
                      <a:pt x="9039" y="5913"/>
                      <a:pt x="8674" y="3608"/>
                    </a:cubicBezTo>
                    <a:cubicBezTo>
                      <a:pt x="8342" y="1493"/>
                      <a:pt x="6542" y="0"/>
                      <a:pt x="4505"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48"/>
              <p:cNvSpPr/>
              <p:nvPr/>
            </p:nvSpPr>
            <p:spPr>
              <a:xfrm>
                <a:off x="7458341" y="2666447"/>
                <a:ext cx="196472" cy="184788"/>
              </a:xfrm>
              <a:custGeom>
                <a:avLst/>
                <a:gdLst/>
                <a:ahLst/>
                <a:cxnLst/>
                <a:rect l="l" t="t" r="r" b="b"/>
                <a:pathLst>
                  <a:path w="8971" h="8437" extrusionOk="0">
                    <a:moveTo>
                      <a:pt x="4494" y="0"/>
                    </a:moveTo>
                    <a:cubicBezTo>
                      <a:pt x="4277" y="0"/>
                      <a:pt x="4057" y="18"/>
                      <a:pt x="3835" y="53"/>
                    </a:cubicBezTo>
                    <a:cubicBezTo>
                      <a:pt x="1553" y="395"/>
                      <a:pt x="0" y="2564"/>
                      <a:pt x="343" y="4869"/>
                    </a:cubicBezTo>
                    <a:cubicBezTo>
                      <a:pt x="673" y="6951"/>
                      <a:pt x="2454" y="8437"/>
                      <a:pt x="4477" y="8437"/>
                    </a:cubicBezTo>
                    <a:cubicBezTo>
                      <a:pt x="4694" y="8437"/>
                      <a:pt x="4915" y="8420"/>
                      <a:pt x="5136" y="8384"/>
                    </a:cubicBezTo>
                    <a:cubicBezTo>
                      <a:pt x="7419" y="8019"/>
                      <a:pt x="8971" y="5873"/>
                      <a:pt x="8606" y="3568"/>
                    </a:cubicBezTo>
                    <a:cubicBezTo>
                      <a:pt x="8276" y="1486"/>
                      <a:pt x="6513" y="0"/>
                      <a:pt x="44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48"/>
              <p:cNvSpPr/>
              <p:nvPr/>
            </p:nvSpPr>
            <p:spPr>
              <a:xfrm>
                <a:off x="7492834" y="2698906"/>
                <a:ext cx="127484" cy="119892"/>
              </a:xfrm>
              <a:custGeom>
                <a:avLst/>
                <a:gdLst/>
                <a:ahLst/>
                <a:cxnLst/>
                <a:rect l="l" t="t" r="r" b="b"/>
                <a:pathLst>
                  <a:path w="5821" h="5474" extrusionOk="0">
                    <a:moveTo>
                      <a:pt x="2902" y="0"/>
                    </a:moveTo>
                    <a:cubicBezTo>
                      <a:pt x="2766" y="0"/>
                      <a:pt x="2627" y="10"/>
                      <a:pt x="2488" y="32"/>
                    </a:cubicBezTo>
                    <a:cubicBezTo>
                      <a:pt x="1005" y="260"/>
                      <a:pt x="0" y="1652"/>
                      <a:pt x="229" y="3159"/>
                    </a:cubicBezTo>
                    <a:cubicBezTo>
                      <a:pt x="436" y="4503"/>
                      <a:pt x="1599" y="5473"/>
                      <a:pt x="2919" y="5473"/>
                    </a:cubicBezTo>
                    <a:cubicBezTo>
                      <a:pt x="3056" y="5473"/>
                      <a:pt x="3194" y="5463"/>
                      <a:pt x="3333" y="5441"/>
                    </a:cubicBezTo>
                    <a:cubicBezTo>
                      <a:pt x="4817" y="5213"/>
                      <a:pt x="5821" y="3821"/>
                      <a:pt x="5593" y="2314"/>
                    </a:cubicBezTo>
                    <a:cubicBezTo>
                      <a:pt x="5386" y="970"/>
                      <a:pt x="4223" y="0"/>
                      <a:pt x="290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48"/>
              <p:cNvSpPr/>
              <p:nvPr/>
            </p:nvSpPr>
            <p:spPr>
              <a:xfrm>
                <a:off x="7584817" y="2731146"/>
                <a:ext cx="45006" cy="29239"/>
              </a:xfrm>
              <a:custGeom>
                <a:avLst/>
                <a:gdLst/>
                <a:ahLst/>
                <a:cxnLst/>
                <a:rect l="l" t="t" r="r" b="b"/>
                <a:pathLst>
                  <a:path w="2055" h="1335" extrusionOk="0">
                    <a:moveTo>
                      <a:pt x="1153" y="0"/>
                    </a:moveTo>
                    <a:cubicBezTo>
                      <a:pt x="1075" y="0"/>
                      <a:pt x="995" y="7"/>
                      <a:pt x="913" y="21"/>
                    </a:cubicBezTo>
                    <a:cubicBezTo>
                      <a:pt x="388" y="89"/>
                      <a:pt x="0" y="454"/>
                      <a:pt x="46" y="819"/>
                    </a:cubicBezTo>
                    <a:cubicBezTo>
                      <a:pt x="106" y="1138"/>
                      <a:pt x="477" y="1335"/>
                      <a:pt x="919" y="1335"/>
                    </a:cubicBezTo>
                    <a:cubicBezTo>
                      <a:pt x="985" y="1335"/>
                      <a:pt x="1051" y="1330"/>
                      <a:pt x="1119" y="1322"/>
                    </a:cubicBezTo>
                    <a:cubicBezTo>
                      <a:pt x="1667" y="1230"/>
                      <a:pt x="2055" y="865"/>
                      <a:pt x="1986" y="523"/>
                    </a:cubicBezTo>
                    <a:cubicBezTo>
                      <a:pt x="1947" y="212"/>
                      <a:pt x="1595" y="0"/>
                      <a:pt x="11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48"/>
              <p:cNvSpPr/>
              <p:nvPr/>
            </p:nvSpPr>
            <p:spPr>
              <a:xfrm>
                <a:off x="7308364" y="2886344"/>
                <a:ext cx="109000" cy="37102"/>
              </a:xfrm>
              <a:custGeom>
                <a:avLst/>
                <a:gdLst/>
                <a:ahLst/>
                <a:cxnLst/>
                <a:rect l="l" t="t" r="r" b="b"/>
                <a:pathLst>
                  <a:path w="4977" h="1694" extrusionOk="0">
                    <a:moveTo>
                      <a:pt x="99" y="1"/>
                    </a:moveTo>
                    <a:cubicBezTo>
                      <a:pt x="87" y="1"/>
                      <a:pt x="76" y="4"/>
                      <a:pt x="69" y="10"/>
                    </a:cubicBezTo>
                    <a:cubicBezTo>
                      <a:pt x="24" y="56"/>
                      <a:pt x="1" y="102"/>
                      <a:pt x="47" y="147"/>
                    </a:cubicBezTo>
                    <a:cubicBezTo>
                      <a:pt x="298" y="535"/>
                      <a:pt x="640" y="832"/>
                      <a:pt x="1028" y="1083"/>
                    </a:cubicBezTo>
                    <a:cubicBezTo>
                      <a:pt x="1393" y="1334"/>
                      <a:pt x="1827" y="1517"/>
                      <a:pt x="2283" y="1608"/>
                    </a:cubicBezTo>
                    <a:cubicBezTo>
                      <a:pt x="2546" y="1663"/>
                      <a:pt x="2825" y="1694"/>
                      <a:pt x="3101" y="1694"/>
                    </a:cubicBezTo>
                    <a:cubicBezTo>
                      <a:pt x="3281" y="1694"/>
                      <a:pt x="3459" y="1681"/>
                      <a:pt x="3630" y="1654"/>
                    </a:cubicBezTo>
                    <a:cubicBezTo>
                      <a:pt x="4087" y="1585"/>
                      <a:pt x="4520" y="1403"/>
                      <a:pt x="4908" y="1220"/>
                    </a:cubicBezTo>
                    <a:cubicBezTo>
                      <a:pt x="4954" y="1197"/>
                      <a:pt x="4977" y="1129"/>
                      <a:pt x="4954" y="1083"/>
                    </a:cubicBezTo>
                    <a:cubicBezTo>
                      <a:pt x="4937" y="1050"/>
                      <a:pt x="4908" y="1029"/>
                      <a:pt x="4876" y="1029"/>
                    </a:cubicBezTo>
                    <a:cubicBezTo>
                      <a:pt x="4864" y="1029"/>
                      <a:pt x="4852" y="1031"/>
                      <a:pt x="4840" y="1038"/>
                    </a:cubicBezTo>
                    <a:lnTo>
                      <a:pt x="4817" y="1038"/>
                    </a:lnTo>
                    <a:cubicBezTo>
                      <a:pt x="4429" y="1175"/>
                      <a:pt x="4018" y="1289"/>
                      <a:pt x="3584" y="1334"/>
                    </a:cubicBezTo>
                    <a:cubicBezTo>
                      <a:pt x="3474" y="1347"/>
                      <a:pt x="3364" y="1352"/>
                      <a:pt x="3254" y="1352"/>
                    </a:cubicBezTo>
                    <a:cubicBezTo>
                      <a:pt x="2953" y="1352"/>
                      <a:pt x="2653" y="1310"/>
                      <a:pt x="2352" y="1243"/>
                    </a:cubicBezTo>
                    <a:cubicBezTo>
                      <a:pt x="1553" y="1060"/>
                      <a:pt x="800" y="604"/>
                      <a:pt x="184" y="33"/>
                    </a:cubicBezTo>
                    <a:cubicBezTo>
                      <a:pt x="167" y="17"/>
                      <a:pt x="128" y="1"/>
                      <a:pt x="99"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48"/>
              <p:cNvSpPr/>
              <p:nvPr/>
            </p:nvSpPr>
            <p:spPr>
              <a:xfrm>
                <a:off x="7331360" y="2923183"/>
                <a:ext cx="57511" cy="17565"/>
              </a:xfrm>
              <a:custGeom>
                <a:avLst/>
                <a:gdLst/>
                <a:ahLst/>
                <a:cxnLst/>
                <a:rect l="l" t="t" r="r" b="b"/>
                <a:pathLst>
                  <a:path w="2626" h="802" extrusionOk="0">
                    <a:moveTo>
                      <a:pt x="58" y="0"/>
                    </a:moveTo>
                    <a:cubicBezTo>
                      <a:pt x="47" y="0"/>
                      <a:pt x="35" y="6"/>
                      <a:pt x="24" y="17"/>
                    </a:cubicBezTo>
                    <a:cubicBezTo>
                      <a:pt x="1" y="40"/>
                      <a:pt x="1" y="63"/>
                      <a:pt x="24" y="86"/>
                    </a:cubicBezTo>
                    <a:cubicBezTo>
                      <a:pt x="320" y="428"/>
                      <a:pt x="777" y="657"/>
                      <a:pt x="1211" y="748"/>
                    </a:cubicBezTo>
                    <a:cubicBezTo>
                      <a:pt x="1386" y="783"/>
                      <a:pt x="1566" y="801"/>
                      <a:pt x="1744" y="801"/>
                    </a:cubicBezTo>
                    <a:cubicBezTo>
                      <a:pt x="2030" y="801"/>
                      <a:pt x="2313" y="755"/>
                      <a:pt x="2580" y="657"/>
                    </a:cubicBezTo>
                    <a:cubicBezTo>
                      <a:pt x="2603" y="634"/>
                      <a:pt x="2626" y="611"/>
                      <a:pt x="2603" y="588"/>
                    </a:cubicBezTo>
                    <a:cubicBezTo>
                      <a:pt x="2603" y="542"/>
                      <a:pt x="2580" y="542"/>
                      <a:pt x="2534" y="542"/>
                    </a:cubicBezTo>
                    <a:cubicBezTo>
                      <a:pt x="2318" y="603"/>
                      <a:pt x="2088" y="631"/>
                      <a:pt x="1859" y="631"/>
                    </a:cubicBezTo>
                    <a:cubicBezTo>
                      <a:pt x="1654" y="631"/>
                      <a:pt x="1450" y="608"/>
                      <a:pt x="1256" y="565"/>
                    </a:cubicBezTo>
                    <a:cubicBezTo>
                      <a:pt x="845" y="474"/>
                      <a:pt x="457" y="269"/>
                      <a:pt x="92" y="17"/>
                    </a:cubicBezTo>
                    <a:cubicBezTo>
                      <a:pt x="81" y="6"/>
                      <a:pt x="69" y="0"/>
                      <a:pt x="58"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48"/>
              <p:cNvSpPr/>
              <p:nvPr/>
            </p:nvSpPr>
            <p:spPr>
              <a:xfrm>
                <a:off x="7033203" y="2532801"/>
                <a:ext cx="198202" cy="149022"/>
              </a:xfrm>
              <a:custGeom>
                <a:avLst/>
                <a:gdLst/>
                <a:ahLst/>
                <a:cxnLst/>
                <a:rect l="l" t="t" r="r" b="b"/>
                <a:pathLst>
                  <a:path w="9050" h="6804" extrusionOk="0">
                    <a:moveTo>
                      <a:pt x="6032" y="0"/>
                    </a:moveTo>
                    <a:cubicBezTo>
                      <a:pt x="3658" y="0"/>
                      <a:pt x="399" y="5356"/>
                      <a:pt x="399" y="5356"/>
                    </a:cubicBezTo>
                    <a:cubicBezTo>
                      <a:pt x="0" y="6455"/>
                      <a:pt x="364" y="6804"/>
                      <a:pt x="970" y="6804"/>
                    </a:cubicBezTo>
                    <a:cubicBezTo>
                      <a:pt x="1788" y="6804"/>
                      <a:pt x="3048" y="6169"/>
                      <a:pt x="3480" y="5881"/>
                    </a:cubicBezTo>
                    <a:cubicBezTo>
                      <a:pt x="4234" y="5379"/>
                      <a:pt x="9050" y="1362"/>
                      <a:pt x="6676" y="152"/>
                    </a:cubicBezTo>
                    <a:cubicBezTo>
                      <a:pt x="6471" y="48"/>
                      <a:pt x="6255" y="0"/>
                      <a:pt x="6032"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48"/>
              <p:cNvSpPr/>
              <p:nvPr/>
            </p:nvSpPr>
            <p:spPr>
              <a:xfrm>
                <a:off x="7459830" y="2519287"/>
                <a:ext cx="214365" cy="131215"/>
              </a:xfrm>
              <a:custGeom>
                <a:avLst/>
                <a:gdLst/>
                <a:ahLst/>
                <a:cxnLst/>
                <a:rect l="l" t="t" r="r" b="b"/>
                <a:pathLst>
                  <a:path w="9788" h="5991" extrusionOk="0">
                    <a:moveTo>
                      <a:pt x="3023" y="0"/>
                    </a:moveTo>
                    <a:cubicBezTo>
                      <a:pt x="2702" y="0"/>
                      <a:pt x="2405" y="82"/>
                      <a:pt x="2147" y="267"/>
                    </a:cubicBezTo>
                    <a:cubicBezTo>
                      <a:pt x="1" y="1819"/>
                      <a:pt x="5365" y="5060"/>
                      <a:pt x="6187" y="5448"/>
                    </a:cubicBezTo>
                    <a:cubicBezTo>
                      <a:pt x="6601" y="5632"/>
                      <a:pt x="7682" y="5990"/>
                      <a:pt x="8483" y="5990"/>
                    </a:cubicBezTo>
                    <a:cubicBezTo>
                      <a:pt x="9271" y="5990"/>
                      <a:pt x="9788" y="5644"/>
                      <a:pt x="9131" y="4444"/>
                    </a:cubicBezTo>
                    <a:cubicBezTo>
                      <a:pt x="9131" y="4444"/>
                      <a:pt x="5396" y="0"/>
                      <a:pt x="3023"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48"/>
              <p:cNvSpPr/>
              <p:nvPr/>
            </p:nvSpPr>
            <p:spPr>
              <a:xfrm>
                <a:off x="7345355" y="2649604"/>
                <a:ext cx="102014" cy="222174"/>
              </a:xfrm>
              <a:custGeom>
                <a:avLst/>
                <a:gdLst/>
                <a:ahLst/>
                <a:cxnLst/>
                <a:rect l="l" t="t" r="r" b="b"/>
                <a:pathLst>
                  <a:path w="4658" h="10144" extrusionOk="0">
                    <a:moveTo>
                      <a:pt x="321" y="0"/>
                    </a:moveTo>
                    <a:cubicBezTo>
                      <a:pt x="275" y="0"/>
                      <a:pt x="229" y="46"/>
                      <a:pt x="229" y="69"/>
                    </a:cubicBezTo>
                    <a:cubicBezTo>
                      <a:pt x="92" y="1347"/>
                      <a:pt x="1" y="2648"/>
                      <a:pt x="24" y="3926"/>
                    </a:cubicBezTo>
                    <a:cubicBezTo>
                      <a:pt x="47" y="4588"/>
                      <a:pt x="92" y="5227"/>
                      <a:pt x="252" y="5889"/>
                    </a:cubicBezTo>
                    <a:cubicBezTo>
                      <a:pt x="298" y="6049"/>
                      <a:pt x="343" y="6209"/>
                      <a:pt x="435" y="6369"/>
                    </a:cubicBezTo>
                    <a:cubicBezTo>
                      <a:pt x="526" y="6528"/>
                      <a:pt x="663" y="6711"/>
                      <a:pt x="914" y="6757"/>
                    </a:cubicBezTo>
                    <a:cubicBezTo>
                      <a:pt x="975" y="6764"/>
                      <a:pt x="1035" y="6767"/>
                      <a:pt x="1093" y="6767"/>
                    </a:cubicBezTo>
                    <a:cubicBezTo>
                      <a:pt x="1408" y="6767"/>
                      <a:pt x="1691" y="6674"/>
                      <a:pt x="1941" y="6597"/>
                    </a:cubicBezTo>
                    <a:cubicBezTo>
                      <a:pt x="2261" y="6483"/>
                      <a:pt x="2557" y="6346"/>
                      <a:pt x="2831" y="6254"/>
                    </a:cubicBezTo>
                    <a:cubicBezTo>
                      <a:pt x="3046" y="6172"/>
                      <a:pt x="3261" y="6113"/>
                      <a:pt x="3459" y="6113"/>
                    </a:cubicBezTo>
                    <a:cubicBezTo>
                      <a:pt x="3534" y="6113"/>
                      <a:pt x="3607" y="6121"/>
                      <a:pt x="3676" y="6140"/>
                    </a:cubicBezTo>
                    <a:cubicBezTo>
                      <a:pt x="3904" y="6209"/>
                      <a:pt x="4064" y="6437"/>
                      <a:pt x="4178" y="6711"/>
                    </a:cubicBezTo>
                    <a:cubicBezTo>
                      <a:pt x="4201" y="6848"/>
                      <a:pt x="4269" y="7008"/>
                      <a:pt x="4292" y="7145"/>
                    </a:cubicBezTo>
                    <a:lnTo>
                      <a:pt x="4315" y="7373"/>
                    </a:lnTo>
                    <a:cubicBezTo>
                      <a:pt x="4315" y="7441"/>
                      <a:pt x="4315" y="7510"/>
                      <a:pt x="4315" y="7578"/>
                    </a:cubicBezTo>
                    <a:cubicBezTo>
                      <a:pt x="4315" y="7738"/>
                      <a:pt x="4246" y="7875"/>
                      <a:pt x="4224" y="8012"/>
                    </a:cubicBezTo>
                    <a:cubicBezTo>
                      <a:pt x="4155" y="8149"/>
                      <a:pt x="4110" y="8286"/>
                      <a:pt x="4018" y="8400"/>
                    </a:cubicBezTo>
                    <a:cubicBezTo>
                      <a:pt x="3881" y="8674"/>
                      <a:pt x="3653" y="8879"/>
                      <a:pt x="3402" y="9085"/>
                    </a:cubicBezTo>
                    <a:cubicBezTo>
                      <a:pt x="2945" y="9473"/>
                      <a:pt x="2375" y="9769"/>
                      <a:pt x="1781" y="9998"/>
                    </a:cubicBezTo>
                    <a:lnTo>
                      <a:pt x="1759" y="9998"/>
                    </a:lnTo>
                    <a:cubicBezTo>
                      <a:pt x="1736" y="9998"/>
                      <a:pt x="1713" y="10043"/>
                      <a:pt x="1713" y="10089"/>
                    </a:cubicBezTo>
                    <a:cubicBezTo>
                      <a:pt x="1730" y="10122"/>
                      <a:pt x="1759" y="10144"/>
                      <a:pt x="1782" y="10144"/>
                    </a:cubicBezTo>
                    <a:cubicBezTo>
                      <a:pt x="1790" y="10144"/>
                      <a:pt x="1798" y="10141"/>
                      <a:pt x="1804" y="10135"/>
                    </a:cubicBezTo>
                    <a:cubicBezTo>
                      <a:pt x="2443" y="9952"/>
                      <a:pt x="3037" y="9678"/>
                      <a:pt x="3585" y="9290"/>
                    </a:cubicBezTo>
                    <a:cubicBezTo>
                      <a:pt x="3836" y="9085"/>
                      <a:pt x="4087" y="8856"/>
                      <a:pt x="4269" y="8583"/>
                    </a:cubicBezTo>
                    <a:cubicBezTo>
                      <a:pt x="4383" y="8446"/>
                      <a:pt x="4452" y="8263"/>
                      <a:pt x="4520" y="8126"/>
                    </a:cubicBezTo>
                    <a:cubicBezTo>
                      <a:pt x="4566" y="7943"/>
                      <a:pt x="4635" y="7784"/>
                      <a:pt x="4635" y="7601"/>
                    </a:cubicBezTo>
                    <a:cubicBezTo>
                      <a:pt x="4635" y="7533"/>
                      <a:pt x="4657" y="7441"/>
                      <a:pt x="4657" y="7350"/>
                    </a:cubicBezTo>
                    <a:lnTo>
                      <a:pt x="4635" y="7099"/>
                    </a:lnTo>
                    <a:cubicBezTo>
                      <a:pt x="4612" y="6916"/>
                      <a:pt x="4543" y="6757"/>
                      <a:pt x="4498" y="6597"/>
                    </a:cubicBezTo>
                    <a:cubicBezTo>
                      <a:pt x="4429" y="6437"/>
                      <a:pt x="4383" y="6254"/>
                      <a:pt x="4246" y="6117"/>
                    </a:cubicBezTo>
                    <a:cubicBezTo>
                      <a:pt x="4224" y="6072"/>
                      <a:pt x="4178" y="6049"/>
                      <a:pt x="4155" y="6003"/>
                    </a:cubicBezTo>
                    <a:lnTo>
                      <a:pt x="4041" y="5912"/>
                    </a:lnTo>
                    <a:cubicBezTo>
                      <a:pt x="3950" y="5866"/>
                      <a:pt x="3858" y="5821"/>
                      <a:pt x="3767" y="5798"/>
                    </a:cubicBezTo>
                    <a:cubicBezTo>
                      <a:pt x="3651" y="5764"/>
                      <a:pt x="3539" y="5750"/>
                      <a:pt x="3430" y="5750"/>
                    </a:cubicBezTo>
                    <a:cubicBezTo>
                      <a:pt x="3176" y="5750"/>
                      <a:pt x="2941" y="5825"/>
                      <a:pt x="2717" y="5889"/>
                    </a:cubicBezTo>
                    <a:cubicBezTo>
                      <a:pt x="2398" y="6003"/>
                      <a:pt x="2101" y="6117"/>
                      <a:pt x="1827" y="6232"/>
                    </a:cubicBezTo>
                    <a:cubicBezTo>
                      <a:pt x="1584" y="6325"/>
                      <a:pt x="1340" y="6403"/>
                      <a:pt x="1122" y="6403"/>
                    </a:cubicBezTo>
                    <a:cubicBezTo>
                      <a:pt x="1074" y="6403"/>
                      <a:pt x="1028" y="6400"/>
                      <a:pt x="982" y="6391"/>
                    </a:cubicBezTo>
                    <a:cubicBezTo>
                      <a:pt x="914" y="6391"/>
                      <a:pt x="823" y="6323"/>
                      <a:pt x="754" y="6186"/>
                    </a:cubicBezTo>
                    <a:cubicBezTo>
                      <a:pt x="686" y="6072"/>
                      <a:pt x="640" y="5935"/>
                      <a:pt x="594" y="5798"/>
                    </a:cubicBezTo>
                    <a:cubicBezTo>
                      <a:pt x="435" y="5204"/>
                      <a:pt x="389" y="4565"/>
                      <a:pt x="366" y="3926"/>
                    </a:cubicBezTo>
                    <a:cubicBezTo>
                      <a:pt x="321" y="3287"/>
                      <a:pt x="321" y="2648"/>
                      <a:pt x="321" y="2009"/>
                    </a:cubicBezTo>
                    <a:cubicBezTo>
                      <a:pt x="321" y="1370"/>
                      <a:pt x="343" y="731"/>
                      <a:pt x="389" y="92"/>
                    </a:cubicBezTo>
                    <a:cubicBezTo>
                      <a:pt x="389" y="46"/>
                      <a:pt x="343" y="23"/>
                      <a:pt x="321"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48"/>
              <p:cNvSpPr/>
              <p:nvPr/>
            </p:nvSpPr>
            <p:spPr>
              <a:xfrm>
                <a:off x="7536833" y="3351324"/>
                <a:ext cx="394936" cy="443757"/>
              </a:xfrm>
              <a:custGeom>
                <a:avLst/>
                <a:gdLst/>
                <a:ahLst/>
                <a:cxnLst/>
                <a:rect l="l" t="t" r="r" b="b"/>
                <a:pathLst>
                  <a:path w="18033" h="20261" extrusionOk="0">
                    <a:moveTo>
                      <a:pt x="4258" y="1"/>
                    </a:moveTo>
                    <a:cubicBezTo>
                      <a:pt x="3645" y="1"/>
                      <a:pt x="3021" y="150"/>
                      <a:pt x="2442" y="464"/>
                    </a:cubicBezTo>
                    <a:cubicBezTo>
                      <a:pt x="662" y="1446"/>
                      <a:pt x="0" y="3660"/>
                      <a:pt x="1004" y="5418"/>
                    </a:cubicBezTo>
                    <a:lnTo>
                      <a:pt x="7966" y="17720"/>
                    </a:lnTo>
                    <a:cubicBezTo>
                      <a:pt x="8103" y="17971"/>
                      <a:pt x="8286" y="18245"/>
                      <a:pt x="8491" y="18474"/>
                    </a:cubicBezTo>
                    <a:cubicBezTo>
                      <a:pt x="9489" y="19650"/>
                      <a:pt x="10924" y="20261"/>
                      <a:pt x="12370" y="20261"/>
                    </a:cubicBezTo>
                    <a:cubicBezTo>
                      <a:pt x="13505" y="20261"/>
                      <a:pt x="14647" y="19885"/>
                      <a:pt x="15590" y="19113"/>
                    </a:cubicBezTo>
                    <a:cubicBezTo>
                      <a:pt x="17735" y="17378"/>
                      <a:pt x="18032" y="14251"/>
                      <a:pt x="16252" y="12151"/>
                    </a:cubicBezTo>
                    <a:lnTo>
                      <a:pt x="7099" y="1309"/>
                    </a:lnTo>
                    <a:cubicBezTo>
                      <a:pt x="6385" y="465"/>
                      <a:pt x="5338" y="1"/>
                      <a:pt x="4258"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48"/>
              <p:cNvSpPr/>
              <p:nvPr/>
            </p:nvSpPr>
            <p:spPr>
              <a:xfrm>
                <a:off x="7485826" y="3282727"/>
                <a:ext cx="197479" cy="183430"/>
              </a:xfrm>
              <a:custGeom>
                <a:avLst/>
                <a:gdLst/>
                <a:ahLst/>
                <a:cxnLst/>
                <a:rect l="l" t="t" r="r" b="b"/>
                <a:pathLst>
                  <a:path w="9017" h="8375" extrusionOk="0">
                    <a:moveTo>
                      <a:pt x="6205" y="0"/>
                    </a:moveTo>
                    <a:cubicBezTo>
                      <a:pt x="6182" y="0"/>
                      <a:pt x="6161" y="4"/>
                      <a:pt x="6141" y="13"/>
                    </a:cubicBezTo>
                    <a:cubicBezTo>
                      <a:pt x="5502" y="310"/>
                      <a:pt x="5662" y="1885"/>
                      <a:pt x="5662" y="1885"/>
                    </a:cubicBezTo>
                    <a:cubicBezTo>
                      <a:pt x="5662" y="1885"/>
                      <a:pt x="4228" y="1647"/>
                      <a:pt x="2939" y="1647"/>
                    </a:cubicBezTo>
                    <a:cubicBezTo>
                      <a:pt x="2151" y="1647"/>
                      <a:pt x="1417" y="1736"/>
                      <a:pt x="1096" y="2021"/>
                    </a:cubicBezTo>
                    <a:cubicBezTo>
                      <a:pt x="206" y="2843"/>
                      <a:pt x="1005" y="3596"/>
                      <a:pt x="1005" y="3596"/>
                    </a:cubicBezTo>
                    <a:cubicBezTo>
                      <a:pt x="1005" y="3596"/>
                      <a:pt x="1" y="4258"/>
                      <a:pt x="891" y="5445"/>
                    </a:cubicBezTo>
                    <a:cubicBezTo>
                      <a:pt x="891" y="5445"/>
                      <a:pt x="24" y="6427"/>
                      <a:pt x="1051" y="7226"/>
                    </a:cubicBezTo>
                    <a:cubicBezTo>
                      <a:pt x="2288" y="8163"/>
                      <a:pt x="3333" y="8375"/>
                      <a:pt x="4026" y="8375"/>
                    </a:cubicBezTo>
                    <a:cubicBezTo>
                      <a:pt x="4599" y="8375"/>
                      <a:pt x="4931" y="8230"/>
                      <a:pt x="4931" y="8230"/>
                    </a:cubicBezTo>
                    <a:lnTo>
                      <a:pt x="9017" y="3984"/>
                    </a:lnTo>
                    <a:cubicBezTo>
                      <a:pt x="9017" y="3984"/>
                      <a:pt x="6918" y="0"/>
                      <a:pt x="6205"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48"/>
              <p:cNvSpPr/>
              <p:nvPr/>
            </p:nvSpPr>
            <p:spPr>
              <a:xfrm>
                <a:off x="7542812" y="3330430"/>
                <a:ext cx="190997" cy="176552"/>
              </a:xfrm>
              <a:custGeom>
                <a:avLst/>
                <a:gdLst/>
                <a:ahLst/>
                <a:cxnLst/>
                <a:rect l="l" t="t" r="r" b="b"/>
                <a:pathLst>
                  <a:path w="8721" h="8061" extrusionOk="0">
                    <a:moveTo>
                      <a:pt x="4348" y="1"/>
                    </a:moveTo>
                    <a:cubicBezTo>
                      <a:pt x="3724" y="1"/>
                      <a:pt x="3093" y="155"/>
                      <a:pt x="2512" y="483"/>
                    </a:cubicBezTo>
                    <a:cubicBezTo>
                      <a:pt x="663" y="1510"/>
                      <a:pt x="1" y="3838"/>
                      <a:pt x="1028" y="5687"/>
                    </a:cubicBezTo>
                    <a:lnTo>
                      <a:pt x="2352" y="8061"/>
                    </a:lnTo>
                    <a:cubicBezTo>
                      <a:pt x="4087" y="7467"/>
                      <a:pt x="6871" y="6075"/>
                      <a:pt x="8720" y="3107"/>
                    </a:cubicBezTo>
                    <a:lnTo>
                      <a:pt x="7305" y="1373"/>
                    </a:lnTo>
                    <a:cubicBezTo>
                      <a:pt x="6558" y="494"/>
                      <a:pt x="5464" y="1"/>
                      <a:pt x="4348"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48"/>
              <p:cNvSpPr/>
              <p:nvPr/>
            </p:nvSpPr>
            <p:spPr>
              <a:xfrm>
                <a:off x="7594301" y="3398479"/>
                <a:ext cx="354464" cy="396624"/>
              </a:xfrm>
              <a:custGeom>
                <a:avLst/>
                <a:gdLst/>
                <a:ahLst/>
                <a:cxnLst/>
                <a:rect l="l" t="t" r="r" b="b"/>
                <a:pathLst>
                  <a:path w="16185" h="18109" extrusionOk="0">
                    <a:moveTo>
                      <a:pt x="6369" y="0"/>
                    </a:moveTo>
                    <a:cubicBezTo>
                      <a:pt x="4520" y="2968"/>
                      <a:pt x="1736" y="4360"/>
                      <a:pt x="1" y="4954"/>
                    </a:cubicBezTo>
                    <a:lnTo>
                      <a:pt x="5821" y="15453"/>
                    </a:lnTo>
                    <a:cubicBezTo>
                      <a:pt x="5981" y="15704"/>
                      <a:pt x="6164" y="15978"/>
                      <a:pt x="6369" y="16229"/>
                    </a:cubicBezTo>
                    <a:cubicBezTo>
                      <a:pt x="7393" y="17470"/>
                      <a:pt x="8875" y="18109"/>
                      <a:pt x="10367" y="18109"/>
                    </a:cubicBezTo>
                    <a:cubicBezTo>
                      <a:pt x="11536" y="18109"/>
                      <a:pt x="12710" y="17716"/>
                      <a:pt x="13673" y="16914"/>
                    </a:cubicBezTo>
                    <a:cubicBezTo>
                      <a:pt x="15887" y="15088"/>
                      <a:pt x="16184" y="11801"/>
                      <a:pt x="14358" y="9610"/>
                    </a:cubicBezTo>
                    <a:lnTo>
                      <a:pt x="636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48"/>
              <p:cNvSpPr/>
              <p:nvPr/>
            </p:nvSpPr>
            <p:spPr>
              <a:xfrm>
                <a:off x="7490338" y="3258700"/>
                <a:ext cx="202976" cy="192212"/>
              </a:xfrm>
              <a:custGeom>
                <a:avLst/>
                <a:gdLst/>
                <a:ahLst/>
                <a:cxnLst/>
                <a:rect l="l" t="t" r="r" b="b"/>
                <a:pathLst>
                  <a:path w="9268" h="8776" extrusionOk="0">
                    <a:moveTo>
                      <a:pt x="6369" y="0"/>
                    </a:moveTo>
                    <a:cubicBezTo>
                      <a:pt x="6345" y="0"/>
                      <a:pt x="6321" y="5"/>
                      <a:pt x="6300" y="14"/>
                    </a:cubicBezTo>
                    <a:cubicBezTo>
                      <a:pt x="5638" y="334"/>
                      <a:pt x="5821" y="1977"/>
                      <a:pt x="5821" y="1977"/>
                    </a:cubicBezTo>
                    <a:cubicBezTo>
                      <a:pt x="5821" y="1977"/>
                      <a:pt x="4336" y="1730"/>
                      <a:pt x="3005" y="1730"/>
                    </a:cubicBezTo>
                    <a:cubicBezTo>
                      <a:pt x="2198" y="1730"/>
                      <a:pt x="1446" y="1821"/>
                      <a:pt x="1119" y="2114"/>
                    </a:cubicBezTo>
                    <a:cubicBezTo>
                      <a:pt x="206" y="2959"/>
                      <a:pt x="1027" y="3780"/>
                      <a:pt x="1027" y="3780"/>
                    </a:cubicBezTo>
                    <a:cubicBezTo>
                      <a:pt x="1027" y="3780"/>
                      <a:pt x="0" y="4442"/>
                      <a:pt x="890" y="5698"/>
                    </a:cubicBezTo>
                    <a:cubicBezTo>
                      <a:pt x="890" y="5698"/>
                      <a:pt x="23" y="6725"/>
                      <a:pt x="1073" y="7569"/>
                    </a:cubicBezTo>
                    <a:cubicBezTo>
                      <a:pt x="2329" y="8552"/>
                      <a:pt x="3402" y="8775"/>
                      <a:pt x="4119" y="8775"/>
                    </a:cubicBezTo>
                    <a:cubicBezTo>
                      <a:pt x="4718" y="8775"/>
                      <a:pt x="5068" y="8619"/>
                      <a:pt x="5068" y="8619"/>
                    </a:cubicBezTo>
                    <a:lnTo>
                      <a:pt x="9267" y="4168"/>
                    </a:lnTo>
                    <a:cubicBezTo>
                      <a:pt x="9267" y="4168"/>
                      <a:pt x="7108" y="0"/>
                      <a:pt x="6369"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48"/>
              <p:cNvSpPr/>
              <p:nvPr/>
            </p:nvSpPr>
            <p:spPr>
              <a:xfrm>
                <a:off x="7732779" y="3397472"/>
                <a:ext cx="165986" cy="205989"/>
              </a:xfrm>
              <a:custGeom>
                <a:avLst/>
                <a:gdLst/>
                <a:ahLst/>
                <a:cxnLst/>
                <a:rect l="l" t="t" r="r" b="b"/>
                <a:pathLst>
                  <a:path w="7579" h="9405" extrusionOk="0">
                    <a:moveTo>
                      <a:pt x="115" y="1"/>
                    </a:moveTo>
                    <a:lnTo>
                      <a:pt x="1" y="115"/>
                    </a:lnTo>
                    <a:cubicBezTo>
                      <a:pt x="594" y="891"/>
                      <a:pt x="1210" y="1667"/>
                      <a:pt x="1849" y="2443"/>
                    </a:cubicBezTo>
                    <a:lnTo>
                      <a:pt x="3721" y="4748"/>
                    </a:lnTo>
                    <a:lnTo>
                      <a:pt x="5593" y="7077"/>
                    </a:lnTo>
                    <a:cubicBezTo>
                      <a:pt x="6209" y="7853"/>
                      <a:pt x="6825" y="8629"/>
                      <a:pt x="7442" y="9405"/>
                    </a:cubicBezTo>
                    <a:lnTo>
                      <a:pt x="7579" y="9314"/>
                    </a:lnTo>
                    <a:cubicBezTo>
                      <a:pt x="6460" y="7647"/>
                      <a:pt x="5250" y="6072"/>
                      <a:pt x="4018" y="4520"/>
                    </a:cubicBezTo>
                    <a:cubicBezTo>
                      <a:pt x="3402" y="3744"/>
                      <a:pt x="2740" y="2991"/>
                      <a:pt x="2101" y="2215"/>
                    </a:cubicBezTo>
                    <a:cubicBezTo>
                      <a:pt x="1461" y="1462"/>
                      <a:pt x="799" y="708"/>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48"/>
              <p:cNvSpPr/>
              <p:nvPr/>
            </p:nvSpPr>
            <p:spPr>
              <a:xfrm>
                <a:off x="7027443" y="3137188"/>
                <a:ext cx="248464" cy="653185"/>
              </a:xfrm>
              <a:custGeom>
                <a:avLst/>
                <a:gdLst/>
                <a:ahLst/>
                <a:cxnLst/>
                <a:rect l="l" t="t" r="r" b="b"/>
                <a:pathLst>
                  <a:path w="11345" h="29823" extrusionOk="0">
                    <a:moveTo>
                      <a:pt x="6148" y="0"/>
                    </a:moveTo>
                    <a:cubicBezTo>
                      <a:pt x="5798" y="0"/>
                      <a:pt x="5416" y="35"/>
                      <a:pt x="5044" y="130"/>
                    </a:cubicBezTo>
                    <a:cubicBezTo>
                      <a:pt x="3308" y="545"/>
                      <a:pt x="2711" y="1475"/>
                      <a:pt x="3072" y="1475"/>
                    </a:cubicBezTo>
                    <a:cubicBezTo>
                      <a:pt x="3148" y="1475"/>
                      <a:pt x="3266" y="1434"/>
                      <a:pt x="3424" y="1340"/>
                    </a:cubicBezTo>
                    <a:cubicBezTo>
                      <a:pt x="3424" y="1340"/>
                      <a:pt x="4519" y="1591"/>
                      <a:pt x="4839" y="1819"/>
                    </a:cubicBezTo>
                    <a:cubicBezTo>
                      <a:pt x="5159" y="2047"/>
                      <a:pt x="5501" y="2709"/>
                      <a:pt x="5684" y="3143"/>
                    </a:cubicBezTo>
                    <a:cubicBezTo>
                      <a:pt x="5866" y="3576"/>
                      <a:pt x="6026" y="4033"/>
                      <a:pt x="6140" y="4535"/>
                    </a:cubicBezTo>
                    <a:cubicBezTo>
                      <a:pt x="6414" y="5517"/>
                      <a:pt x="6528" y="6612"/>
                      <a:pt x="6574" y="7731"/>
                    </a:cubicBezTo>
                    <a:cubicBezTo>
                      <a:pt x="6619" y="8849"/>
                      <a:pt x="6574" y="10013"/>
                      <a:pt x="6482" y="11177"/>
                    </a:cubicBezTo>
                    <a:cubicBezTo>
                      <a:pt x="6437" y="11771"/>
                      <a:pt x="6391" y="12364"/>
                      <a:pt x="6323" y="12958"/>
                    </a:cubicBezTo>
                    <a:lnTo>
                      <a:pt x="6209" y="13825"/>
                    </a:lnTo>
                    <a:lnTo>
                      <a:pt x="6072" y="14624"/>
                    </a:lnTo>
                    <a:cubicBezTo>
                      <a:pt x="6049" y="14761"/>
                      <a:pt x="6026" y="14898"/>
                      <a:pt x="6003" y="15035"/>
                    </a:cubicBezTo>
                    <a:lnTo>
                      <a:pt x="5912" y="15446"/>
                    </a:lnTo>
                    <a:cubicBezTo>
                      <a:pt x="5843" y="15697"/>
                      <a:pt x="5775" y="15971"/>
                      <a:pt x="5706" y="16244"/>
                    </a:cubicBezTo>
                    <a:cubicBezTo>
                      <a:pt x="5547" y="16792"/>
                      <a:pt x="5410" y="17340"/>
                      <a:pt x="5204" y="17865"/>
                    </a:cubicBezTo>
                    <a:cubicBezTo>
                      <a:pt x="4839" y="18938"/>
                      <a:pt x="4360" y="20011"/>
                      <a:pt x="3858" y="21083"/>
                    </a:cubicBezTo>
                    <a:cubicBezTo>
                      <a:pt x="3378" y="22156"/>
                      <a:pt x="2808" y="23229"/>
                      <a:pt x="2214" y="24279"/>
                    </a:cubicBezTo>
                    <a:cubicBezTo>
                      <a:pt x="1940" y="24804"/>
                      <a:pt x="1621" y="25329"/>
                      <a:pt x="1301" y="25854"/>
                    </a:cubicBezTo>
                    <a:lnTo>
                      <a:pt x="388" y="27383"/>
                    </a:lnTo>
                    <a:lnTo>
                      <a:pt x="320" y="27475"/>
                    </a:lnTo>
                    <a:cubicBezTo>
                      <a:pt x="0" y="28022"/>
                      <a:pt x="23" y="28730"/>
                      <a:pt x="434" y="29255"/>
                    </a:cubicBezTo>
                    <a:cubicBezTo>
                      <a:pt x="719" y="29630"/>
                      <a:pt x="1135" y="29822"/>
                      <a:pt x="1560" y="29822"/>
                    </a:cubicBezTo>
                    <a:cubicBezTo>
                      <a:pt x="1883" y="29822"/>
                      <a:pt x="2211" y="29710"/>
                      <a:pt x="2488" y="29483"/>
                    </a:cubicBezTo>
                    <a:cubicBezTo>
                      <a:pt x="3036" y="29027"/>
                      <a:pt x="3492" y="28593"/>
                      <a:pt x="3972" y="28114"/>
                    </a:cubicBezTo>
                    <a:cubicBezTo>
                      <a:pt x="4200" y="27885"/>
                      <a:pt x="4428" y="27634"/>
                      <a:pt x="4634" y="27383"/>
                    </a:cubicBezTo>
                    <a:cubicBezTo>
                      <a:pt x="4862" y="27132"/>
                      <a:pt x="5090" y="26881"/>
                      <a:pt x="5296" y="26630"/>
                    </a:cubicBezTo>
                    <a:cubicBezTo>
                      <a:pt x="6140" y="25626"/>
                      <a:pt x="6962" y="24553"/>
                      <a:pt x="7669" y="23389"/>
                    </a:cubicBezTo>
                    <a:cubicBezTo>
                      <a:pt x="8377" y="22248"/>
                      <a:pt x="9039" y="21038"/>
                      <a:pt x="9587" y="19737"/>
                    </a:cubicBezTo>
                    <a:cubicBezTo>
                      <a:pt x="9861" y="19098"/>
                      <a:pt x="10089" y="18413"/>
                      <a:pt x="10317" y="17751"/>
                    </a:cubicBezTo>
                    <a:cubicBezTo>
                      <a:pt x="10431" y="17409"/>
                      <a:pt x="10523" y="17043"/>
                      <a:pt x="10614" y="16701"/>
                    </a:cubicBezTo>
                    <a:lnTo>
                      <a:pt x="10751" y="16176"/>
                    </a:lnTo>
                    <a:cubicBezTo>
                      <a:pt x="10796" y="15993"/>
                      <a:pt x="10819" y="15811"/>
                      <a:pt x="10865" y="15628"/>
                    </a:cubicBezTo>
                    <a:lnTo>
                      <a:pt x="11048" y="14533"/>
                    </a:lnTo>
                    <a:cubicBezTo>
                      <a:pt x="11093" y="14190"/>
                      <a:pt x="11116" y="13848"/>
                      <a:pt x="11162" y="13528"/>
                    </a:cubicBezTo>
                    <a:cubicBezTo>
                      <a:pt x="11253" y="12844"/>
                      <a:pt x="11276" y="12136"/>
                      <a:pt x="11299" y="11451"/>
                    </a:cubicBezTo>
                    <a:cubicBezTo>
                      <a:pt x="11344" y="10059"/>
                      <a:pt x="11299" y="8644"/>
                      <a:pt x="11070" y="7228"/>
                    </a:cubicBezTo>
                    <a:cubicBezTo>
                      <a:pt x="10842" y="5791"/>
                      <a:pt x="10477" y="4353"/>
                      <a:pt x="9792" y="2960"/>
                    </a:cubicBezTo>
                    <a:cubicBezTo>
                      <a:pt x="9450" y="2275"/>
                      <a:pt x="9039" y="1613"/>
                      <a:pt x="8514" y="997"/>
                    </a:cubicBezTo>
                    <a:cubicBezTo>
                      <a:pt x="8331" y="700"/>
                      <a:pt x="7875" y="427"/>
                      <a:pt x="7487" y="198"/>
                    </a:cubicBezTo>
                    <a:cubicBezTo>
                      <a:pt x="7352" y="124"/>
                      <a:pt x="6809" y="0"/>
                      <a:pt x="61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48"/>
              <p:cNvSpPr/>
              <p:nvPr/>
            </p:nvSpPr>
            <p:spPr>
              <a:xfrm>
                <a:off x="7011434" y="3137188"/>
                <a:ext cx="248464" cy="653185"/>
              </a:xfrm>
              <a:custGeom>
                <a:avLst/>
                <a:gdLst/>
                <a:ahLst/>
                <a:cxnLst/>
                <a:rect l="l" t="t" r="r" b="b"/>
                <a:pathLst>
                  <a:path w="11345" h="29823" extrusionOk="0">
                    <a:moveTo>
                      <a:pt x="6149" y="0"/>
                    </a:moveTo>
                    <a:cubicBezTo>
                      <a:pt x="5799" y="0"/>
                      <a:pt x="5417" y="35"/>
                      <a:pt x="5045" y="130"/>
                    </a:cubicBezTo>
                    <a:cubicBezTo>
                      <a:pt x="3309" y="545"/>
                      <a:pt x="2712" y="1475"/>
                      <a:pt x="3073" y="1475"/>
                    </a:cubicBezTo>
                    <a:cubicBezTo>
                      <a:pt x="3149" y="1475"/>
                      <a:pt x="3266" y="1434"/>
                      <a:pt x="3424" y="1340"/>
                    </a:cubicBezTo>
                    <a:cubicBezTo>
                      <a:pt x="3424" y="1340"/>
                      <a:pt x="4520" y="1591"/>
                      <a:pt x="4840" y="1819"/>
                    </a:cubicBezTo>
                    <a:cubicBezTo>
                      <a:pt x="5159" y="2047"/>
                      <a:pt x="5502" y="2709"/>
                      <a:pt x="5684" y="3143"/>
                    </a:cubicBezTo>
                    <a:cubicBezTo>
                      <a:pt x="5867" y="3576"/>
                      <a:pt x="6027" y="4033"/>
                      <a:pt x="6164" y="4535"/>
                    </a:cubicBezTo>
                    <a:cubicBezTo>
                      <a:pt x="6415" y="5517"/>
                      <a:pt x="6529" y="6612"/>
                      <a:pt x="6574" y="7731"/>
                    </a:cubicBezTo>
                    <a:cubicBezTo>
                      <a:pt x="6620" y="8849"/>
                      <a:pt x="6574" y="10013"/>
                      <a:pt x="6483" y="11177"/>
                    </a:cubicBezTo>
                    <a:cubicBezTo>
                      <a:pt x="6437" y="11771"/>
                      <a:pt x="6392" y="12364"/>
                      <a:pt x="6323" y="12958"/>
                    </a:cubicBezTo>
                    <a:lnTo>
                      <a:pt x="6209" y="13825"/>
                    </a:lnTo>
                    <a:lnTo>
                      <a:pt x="6072" y="14624"/>
                    </a:lnTo>
                    <a:cubicBezTo>
                      <a:pt x="6049" y="14761"/>
                      <a:pt x="6027" y="14898"/>
                      <a:pt x="6004" y="15035"/>
                    </a:cubicBezTo>
                    <a:lnTo>
                      <a:pt x="5912" y="15446"/>
                    </a:lnTo>
                    <a:cubicBezTo>
                      <a:pt x="5844" y="15697"/>
                      <a:pt x="5798" y="15971"/>
                      <a:pt x="5730" y="16244"/>
                    </a:cubicBezTo>
                    <a:cubicBezTo>
                      <a:pt x="5547" y="16792"/>
                      <a:pt x="5410" y="17340"/>
                      <a:pt x="5205" y="17865"/>
                    </a:cubicBezTo>
                    <a:cubicBezTo>
                      <a:pt x="4840" y="18938"/>
                      <a:pt x="4360" y="20011"/>
                      <a:pt x="3858" y="21083"/>
                    </a:cubicBezTo>
                    <a:cubicBezTo>
                      <a:pt x="3379" y="22156"/>
                      <a:pt x="2808" y="23229"/>
                      <a:pt x="2215" y="24279"/>
                    </a:cubicBezTo>
                    <a:cubicBezTo>
                      <a:pt x="1941" y="24804"/>
                      <a:pt x="1621" y="25329"/>
                      <a:pt x="1302" y="25854"/>
                    </a:cubicBezTo>
                    <a:lnTo>
                      <a:pt x="389" y="27383"/>
                    </a:lnTo>
                    <a:lnTo>
                      <a:pt x="320" y="27475"/>
                    </a:lnTo>
                    <a:cubicBezTo>
                      <a:pt x="1" y="28022"/>
                      <a:pt x="23" y="28730"/>
                      <a:pt x="434" y="29255"/>
                    </a:cubicBezTo>
                    <a:cubicBezTo>
                      <a:pt x="719" y="29630"/>
                      <a:pt x="1136" y="29822"/>
                      <a:pt x="1560" y="29822"/>
                    </a:cubicBezTo>
                    <a:cubicBezTo>
                      <a:pt x="1884" y="29822"/>
                      <a:pt x="2212" y="29710"/>
                      <a:pt x="2489" y="29483"/>
                    </a:cubicBezTo>
                    <a:cubicBezTo>
                      <a:pt x="3036" y="29027"/>
                      <a:pt x="3493" y="28593"/>
                      <a:pt x="3972" y="28114"/>
                    </a:cubicBezTo>
                    <a:cubicBezTo>
                      <a:pt x="4201" y="27885"/>
                      <a:pt x="4429" y="27634"/>
                      <a:pt x="4634" y="27383"/>
                    </a:cubicBezTo>
                    <a:cubicBezTo>
                      <a:pt x="4862" y="27132"/>
                      <a:pt x="5091" y="26881"/>
                      <a:pt x="5296" y="26630"/>
                    </a:cubicBezTo>
                    <a:cubicBezTo>
                      <a:pt x="6164" y="25626"/>
                      <a:pt x="6962" y="24553"/>
                      <a:pt x="7670" y="23389"/>
                    </a:cubicBezTo>
                    <a:cubicBezTo>
                      <a:pt x="8378" y="22248"/>
                      <a:pt x="9062" y="21038"/>
                      <a:pt x="9587" y="19737"/>
                    </a:cubicBezTo>
                    <a:cubicBezTo>
                      <a:pt x="9884" y="19098"/>
                      <a:pt x="10089" y="18413"/>
                      <a:pt x="10318" y="17751"/>
                    </a:cubicBezTo>
                    <a:cubicBezTo>
                      <a:pt x="10432" y="17409"/>
                      <a:pt x="10523" y="17043"/>
                      <a:pt x="10614" y="16701"/>
                    </a:cubicBezTo>
                    <a:lnTo>
                      <a:pt x="10751" y="16176"/>
                    </a:lnTo>
                    <a:cubicBezTo>
                      <a:pt x="10797" y="15993"/>
                      <a:pt x="10820" y="15811"/>
                      <a:pt x="10866" y="15628"/>
                    </a:cubicBezTo>
                    <a:lnTo>
                      <a:pt x="11048" y="14533"/>
                    </a:lnTo>
                    <a:cubicBezTo>
                      <a:pt x="11094" y="14190"/>
                      <a:pt x="11139" y="13848"/>
                      <a:pt x="11162" y="13528"/>
                    </a:cubicBezTo>
                    <a:cubicBezTo>
                      <a:pt x="11254" y="12844"/>
                      <a:pt x="11276" y="12136"/>
                      <a:pt x="11322" y="11451"/>
                    </a:cubicBezTo>
                    <a:cubicBezTo>
                      <a:pt x="11345" y="10059"/>
                      <a:pt x="11299" y="8644"/>
                      <a:pt x="11094" y="7228"/>
                    </a:cubicBezTo>
                    <a:cubicBezTo>
                      <a:pt x="10866" y="5791"/>
                      <a:pt x="10477" y="4353"/>
                      <a:pt x="9793" y="2960"/>
                    </a:cubicBezTo>
                    <a:cubicBezTo>
                      <a:pt x="9450" y="2275"/>
                      <a:pt x="9039" y="1613"/>
                      <a:pt x="8537" y="997"/>
                    </a:cubicBezTo>
                    <a:cubicBezTo>
                      <a:pt x="8332" y="700"/>
                      <a:pt x="7898" y="427"/>
                      <a:pt x="7487" y="198"/>
                    </a:cubicBezTo>
                    <a:cubicBezTo>
                      <a:pt x="7353" y="124"/>
                      <a:pt x="6809" y="0"/>
                      <a:pt x="61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48"/>
              <p:cNvSpPr/>
              <p:nvPr/>
            </p:nvSpPr>
            <p:spPr>
              <a:xfrm>
                <a:off x="7099913" y="3308987"/>
                <a:ext cx="451419" cy="563430"/>
              </a:xfrm>
              <a:custGeom>
                <a:avLst/>
                <a:gdLst/>
                <a:ahLst/>
                <a:cxnLst/>
                <a:rect l="l" t="t" r="r" b="b"/>
                <a:pathLst>
                  <a:path w="20612" h="25725" extrusionOk="0">
                    <a:moveTo>
                      <a:pt x="16161" y="1"/>
                    </a:moveTo>
                    <a:lnTo>
                      <a:pt x="1" y="1987"/>
                    </a:lnTo>
                    <a:lnTo>
                      <a:pt x="2900" y="25725"/>
                    </a:lnTo>
                    <a:lnTo>
                      <a:pt x="20612" y="24812"/>
                    </a:lnTo>
                    <a:lnTo>
                      <a:pt x="1616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48"/>
              <p:cNvSpPr/>
              <p:nvPr/>
            </p:nvSpPr>
            <p:spPr>
              <a:xfrm>
                <a:off x="7123412" y="3285487"/>
                <a:ext cx="453915" cy="576440"/>
              </a:xfrm>
              <a:custGeom>
                <a:avLst/>
                <a:gdLst/>
                <a:ahLst/>
                <a:cxnLst/>
                <a:rect l="l" t="t" r="r" b="b"/>
                <a:pathLst>
                  <a:path w="20726" h="26319" extrusionOk="0">
                    <a:moveTo>
                      <a:pt x="18169" y="1"/>
                    </a:moveTo>
                    <a:lnTo>
                      <a:pt x="1" y="2808"/>
                    </a:lnTo>
                    <a:lnTo>
                      <a:pt x="2557" y="26319"/>
                    </a:lnTo>
                    <a:lnTo>
                      <a:pt x="20726" y="24858"/>
                    </a:lnTo>
                    <a:lnTo>
                      <a:pt x="1816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48"/>
              <p:cNvSpPr/>
              <p:nvPr/>
            </p:nvSpPr>
            <p:spPr>
              <a:xfrm>
                <a:off x="7104424" y="3279004"/>
                <a:ext cx="453915" cy="591925"/>
              </a:xfrm>
              <a:custGeom>
                <a:avLst/>
                <a:gdLst/>
                <a:ahLst/>
                <a:cxnLst/>
                <a:rect l="l" t="t" r="r" b="b"/>
                <a:pathLst>
                  <a:path w="20726" h="27026" extrusionOk="0">
                    <a:moveTo>
                      <a:pt x="17507" y="0"/>
                    </a:moveTo>
                    <a:lnTo>
                      <a:pt x="0" y="3310"/>
                    </a:lnTo>
                    <a:lnTo>
                      <a:pt x="3310" y="27025"/>
                    </a:lnTo>
                    <a:lnTo>
                      <a:pt x="20726" y="25587"/>
                    </a:lnTo>
                    <a:lnTo>
                      <a:pt x="1750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48"/>
              <p:cNvSpPr/>
              <p:nvPr/>
            </p:nvSpPr>
            <p:spPr>
              <a:xfrm>
                <a:off x="7146408" y="3293459"/>
                <a:ext cx="456916" cy="561131"/>
              </a:xfrm>
              <a:custGeom>
                <a:avLst/>
                <a:gdLst/>
                <a:ahLst/>
                <a:cxnLst/>
                <a:rect l="l" t="t" r="r" b="b"/>
                <a:pathLst>
                  <a:path w="20863" h="25620" extrusionOk="0">
                    <a:moveTo>
                      <a:pt x="17417" y="0"/>
                    </a:moveTo>
                    <a:cubicBezTo>
                      <a:pt x="17401" y="0"/>
                      <a:pt x="17386" y="1"/>
                      <a:pt x="17371" y="2"/>
                    </a:cubicBezTo>
                    <a:lnTo>
                      <a:pt x="274" y="2193"/>
                    </a:lnTo>
                    <a:cubicBezTo>
                      <a:pt x="1" y="2239"/>
                      <a:pt x="252" y="2444"/>
                      <a:pt x="274" y="2718"/>
                    </a:cubicBezTo>
                    <a:lnTo>
                      <a:pt x="3196" y="25224"/>
                    </a:lnTo>
                    <a:cubicBezTo>
                      <a:pt x="3237" y="25449"/>
                      <a:pt x="3058" y="25619"/>
                      <a:pt x="3201" y="25619"/>
                    </a:cubicBezTo>
                    <a:cubicBezTo>
                      <a:pt x="3218" y="25619"/>
                      <a:pt x="3238" y="25617"/>
                      <a:pt x="3265" y="25612"/>
                    </a:cubicBezTo>
                    <a:lnTo>
                      <a:pt x="20429" y="23467"/>
                    </a:lnTo>
                    <a:cubicBezTo>
                      <a:pt x="20680" y="23421"/>
                      <a:pt x="20863" y="23193"/>
                      <a:pt x="20840" y="22919"/>
                    </a:cubicBezTo>
                    <a:lnTo>
                      <a:pt x="17918" y="413"/>
                    </a:lnTo>
                    <a:cubicBezTo>
                      <a:pt x="17875" y="176"/>
                      <a:pt x="17670" y="0"/>
                      <a:pt x="174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48"/>
              <p:cNvSpPr/>
              <p:nvPr/>
            </p:nvSpPr>
            <p:spPr>
              <a:xfrm>
                <a:off x="7368985" y="3401962"/>
                <a:ext cx="98882" cy="95427"/>
              </a:xfrm>
              <a:custGeom>
                <a:avLst/>
                <a:gdLst/>
                <a:ahLst/>
                <a:cxnLst/>
                <a:rect l="l" t="t" r="r" b="b"/>
                <a:pathLst>
                  <a:path w="4515" h="4357" extrusionOk="0">
                    <a:moveTo>
                      <a:pt x="2509" y="1"/>
                    </a:moveTo>
                    <a:cubicBezTo>
                      <a:pt x="2409" y="1"/>
                      <a:pt x="2307" y="45"/>
                      <a:pt x="2232" y="138"/>
                    </a:cubicBezTo>
                    <a:lnTo>
                      <a:pt x="1684" y="869"/>
                    </a:lnTo>
                    <a:cubicBezTo>
                      <a:pt x="1624" y="948"/>
                      <a:pt x="1530" y="1010"/>
                      <a:pt x="1432" y="1010"/>
                    </a:cubicBezTo>
                    <a:cubicBezTo>
                      <a:pt x="1417" y="1010"/>
                      <a:pt x="1402" y="1009"/>
                      <a:pt x="1387" y="1006"/>
                    </a:cubicBezTo>
                    <a:lnTo>
                      <a:pt x="451" y="983"/>
                    </a:lnTo>
                    <a:cubicBezTo>
                      <a:pt x="442" y="982"/>
                      <a:pt x="433" y="982"/>
                      <a:pt x="424" y="982"/>
                    </a:cubicBezTo>
                    <a:cubicBezTo>
                      <a:pt x="165" y="982"/>
                      <a:pt x="0" y="1288"/>
                      <a:pt x="155" y="1531"/>
                    </a:cubicBezTo>
                    <a:lnTo>
                      <a:pt x="702" y="2284"/>
                    </a:lnTo>
                    <a:cubicBezTo>
                      <a:pt x="771" y="2375"/>
                      <a:pt x="771" y="2489"/>
                      <a:pt x="748" y="2603"/>
                    </a:cubicBezTo>
                    <a:lnTo>
                      <a:pt x="428" y="3471"/>
                    </a:lnTo>
                    <a:cubicBezTo>
                      <a:pt x="327" y="3714"/>
                      <a:pt x="513" y="3939"/>
                      <a:pt x="748" y="3939"/>
                    </a:cubicBezTo>
                    <a:cubicBezTo>
                      <a:pt x="778" y="3939"/>
                      <a:pt x="808" y="3935"/>
                      <a:pt x="839" y="3927"/>
                    </a:cubicBezTo>
                    <a:lnTo>
                      <a:pt x="1729" y="3653"/>
                    </a:lnTo>
                    <a:cubicBezTo>
                      <a:pt x="1770" y="3637"/>
                      <a:pt x="1810" y="3630"/>
                      <a:pt x="1850" y="3630"/>
                    </a:cubicBezTo>
                    <a:cubicBezTo>
                      <a:pt x="1922" y="3630"/>
                      <a:pt x="1990" y="3655"/>
                      <a:pt x="2049" y="3699"/>
                    </a:cubicBezTo>
                    <a:lnTo>
                      <a:pt x="2779" y="4292"/>
                    </a:lnTo>
                    <a:cubicBezTo>
                      <a:pt x="2842" y="4336"/>
                      <a:pt x="2911" y="4356"/>
                      <a:pt x="2979" y="4356"/>
                    </a:cubicBezTo>
                    <a:cubicBezTo>
                      <a:pt x="3159" y="4356"/>
                      <a:pt x="3327" y="4217"/>
                      <a:pt x="3327" y="4019"/>
                    </a:cubicBezTo>
                    <a:lnTo>
                      <a:pt x="3350" y="3083"/>
                    </a:lnTo>
                    <a:cubicBezTo>
                      <a:pt x="3350" y="2969"/>
                      <a:pt x="3419" y="2877"/>
                      <a:pt x="3510" y="2809"/>
                    </a:cubicBezTo>
                    <a:lnTo>
                      <a:pt x="4286" y="2284"/>
                    </a:lnTo>
                    <a:cubicBezTo>
                      <a:pt x="4514" y="2124"/>
                      <a:pt x="4469" y="1759"/>
                      <a:pt x="4195" y="1668"/>
                    </a:cubicBezTo>
                    <a:lnTo>
                      <a:pt x="3327" y="1371"/>
                    </a:lnTo>
                    <a:cubicBezTo>
                      <a:pt x="3213" y="1348"/>
                      <a:pt x="3122" y="1257"/>
                      <a:pt x="3099" y="1143"/>
                    </a:cubicBezTo>
                    <a:lnTo>
                      <a:pt x="2848" y="252"/>
                    </a:lnTo>
                    <a:cubicBezTo>
                      <a:pt x="2794" y="91"/>
                      <a:pt x="2653" y="1"/>
                      <a:pt x="2509" y="1"/>
                    </a:cubicBezTo>
                    <a:close/>
                  </a:path>
                </a:pathLst>
              </a:custGeom>
              <a:solidFill>
                <a:srgbClr val="FCAB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48"/>
              <p:cNvSpPr/>
              <p:nvPr/>
            </p:nvSpPr>
            <p:spPr>
              <a:xfrm>
                <a:off x="7261015" y="3359975"/>
                <a:ext cx="98860" cy="95230"/>
              </a:xfrm>
              <a:custGeom>
                <a:avLst/>
                <a:gdLst/>
                <a:ahLst/>
                <a:cxnLst/>
                <a:rect l="l" t="t" r="r" b="b"/>
                <a:pathLst>
                  <a:path w="4514" h="4348" extrusionOk="0">
                    <a:moveTo>
                      <a:pt x="2515" y="0"/>
                    </a:moveTo>
                    <a:cubicBezTo>
                      <a:pt x="2412" y="0"/>
                      <a:pt x="2306" y="44"/>
                      <a:pt x="2231" y="138"/>
                    </a:cubicBezTo>
                    <a:lnTo>
                      <a:pt x="1684" y="868"/>
                    </a:lnTo>
                    <a:cubicBezTo>
                      <a:pt x="1624" y="948"/>
                      <a:pt x="1530" y="1010"/>
                      <a:pt x="1432" y="1010"/>
                    </a:cubicBezTo>
                    <a:cubicBezTo>
                      <a:pt x="1417" y="1010"/>
                      <a:pt x="1402" y="1008"/>
                      <a:pt x="1387" y="1005"/>
                    </a:cubicBezTo>
                    <a:lnTo>
                      <a:pt x="474" y="982"/>
                    </a:lnTo>
                    <a:cubicBezTo>
                      <a:pt x="464" y="982"/>
                      <a:pt x="454" y="981"/>
                      <a:pt x="444" y="981"/>
                    </a:cubicBezTo>
                    <a:cubicBezTo>
                      <a:pt x="165" y="981"/>
                      <a:pt x="1" y="1288"/>
                      <a:pt x="177" y="1530"/>
                    </a:cubicBezTo>
                    <a:lnTo>
                      <a:pt x="702" y="2283"/>
                    </a:lnTo>
                    <a:cubicBezTo>
                      <a:pt x="771" y="2375"/>
                      <a:pt x="793" y="2489"/>
                      <a:pt x="748" y="2603"/>
                    </a:cubicBezTo>
                    <a:lnTo>
                      <a:pt x="428" y="3470"/>
                    </a:lnTo>
                    <a:cubicBezTo>
                      <a:pt x="327" y="3713"/>
                      <a:pt x="513" y="3938"/>
                      <a:pt x="747" y="3938"/>
                    </a:cubicBezTo>
                    <a:cubicBezTo>
                      <a:pt x="777" y="3938"/>
                      <a:pt x="808" y="3935"/>
                      <a:pt x="839" y="3927"/>
                    </a:cubicBezTo>
                    <a:lnTo>
                      <a:pt x="1729" y="3653"/>
                    </a:lnTo>
                    <a:cubicBezTo>
                      <a:pt x="1770" y="3637"/>
                      <a:pt x="1810" y="3629"/>
                      <a:pt x="1849" y="3629"/>
                    </a:cubicBezTo>
                    <a:cubicBezTo>
                      <a:pt x="1921" y="3629"/>
                      <a:pt x="1990" y="3654"/>
                      <a:pt x="2049" y="3699"/>
                    </a:cubicBezTo>
                    <a:lnTo>
                      <a:pt x="2779" y="4269"/>
                    </a:lnTo>
                    <a:cubicBezTo>
                      <a:pt x="2847" y="4323"/>
                      <a:pt x="2922" y="4347"/>
                      <a:pt x="2996" y="4347"/>
                    </a:cubicBezTo>
                    <a:cubicBezTo>
                      <a:pt x="3171" y="4347"/>
                      <a:pt x="3334" y="4211"/>
                      <a:pt x="3350" y="4018"/>
                    </a:cubicBezTo>
                    <a:lnTo>
                      <a:pt x="3350" y="3082"/>
                    </a:lnTo>
                    <a:cubicBezTo>
                      <a:pt x="3350" y="2968"/>
                      <a:pt x="3418" y="2854"/>
                      <a:pt x="3510" y="2808"/>
                    </a:cubicBezTo>
                    <a:lnTo>
                      <a:pt x="4286" y="2283"/>
                    </a:lnTo>
                    <a:cubicBezTo>
                      <a:pt x="4514" y="2124"/>
                      <a:pt x="4468" y="1758"/>
                      <a:pt x="4194" y="1667"/>
                    </a:cubicBezTo>
                    <a:lnTo>
                      <a:pt x="3327" y="1370"/>
                    </a:lnTo>
                    <a:cubicBezTo>
                      <a:pt x="3213" y="1325"/>
                      <a:pt x="3122" y="1256"/>
                      <a:pt x="3099" y="1142"/>
                    </a:cubicBezTo>
                    <a:lnTo>
                      <a:pt x="2848" y="252"/>
                    </a:lnTo>
                    <a:cubicBezTo>
                      <a:pt x="2807" y="91"/>
                      <a:pt x="2664" y="0"/>
                      <a:pt x="2515" y="0"/>
                    </a:cubicBezTo>
                    <a:close/>
                  </a:path>
                </a:pathLst>
              </a:custGeom>
              <a:solidFill>
                <a:srgbClr val="E753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48"/>
              <p:cNvSpPr/>
              <p:nvPr/>
            </p:nvSpPr>
            <p:spPr>
              <a:xfrm>
                <a:off x="7461845" y="3677643"/>
                <a:ext cx="95794" cy="96106"/>
              </a:xfrm>
              <a:custGeom>
                <a:avLst/>
                <a:gdLst/>
                <a:ahLst/>
                <a:cxnLst/>
                <a:rect l="l" t="t" r="r" b="b"/>
                <a:pathLst>
                  <a:path w="4374" h="4388" extrusionOk="0">
                    <a:moveTo>
                      <a:pt x="1718" y="1"/>
                    </a:moveTo>
                    <a:cubicBezTo>
                      <a:pt x="1556" y="1"/>
                      <a:pt x="1400" y="117"/>
                      <a:pt x="1370" y="311"/>
                    </a:cubicBezTo>
                    <a:lnTo>
                      <a:pt x="1256" y="1224"/>
                    </a:lnTo>
                    <a:cubicBezTo>
                      <a:pt x="1233" y="1338"/>
                      <a:pt x="1164" y="1429"/>
                      <a:pt x="1073" y="1475"/>
                    </a:cubicBezTo>
                    <a:lnTo>
                      <a:pt x="251" y="1908"/>
                    </a:lnTo>
                    <a:cubicBezTo>
                      <a:pt x="0" y="2045"/>
                      <a:pt x="0" y="2410"/>
                      <a:pt x="251" y="2525"/>
                    </a:cubicBezTo>
                    <a:lnTo>
                      <a:pt x="1096" y="2935"/>
                    </a:lnTo>
                    <a:cubicBezTo>
                      <a:pt x="1210" y="2981"/>
                      <a:pt x="1278" y="3072"/>
                      <a:pt x="1301" y="3187"/>
                    </a:cubicBezTo>
                    <a:lnTo>
                      <a:pt x="1438" y="4100"/>
                    </a:lnTo>
                    <a:cubicBezTo>
                      <a:pt x="1468" y="4277"/>
                      <a:pt x="1622" y="4387"/>
                      <a:pt x="1782" y="4387"/>
                    </a:cubicBezTo>
                    <a:cubicBezTo>
                      <a:pt x="1870" y="4387"/>
                      <a:pt x="1959" y="4355"/>
                      <a:pt x="2032" y="4282"/>
                    </a:cubicBezTo>
                    <a:lnTo>
                      <a:pt x="2671" y="3597"/>
                    </a:lnTo>
                    <a:cubicBezTo>
                      <a:pt x="2727" y="3541"/>
                      <a:pt x="2814" y="3500"/>
                      <a:pt x="2907" y="3500"/>
                    </a:cubicBezTo>
                    <a:cubicBezTo>
                      <a:pt x="2927" y="3500"/>
                      <a:pt x="2947" y="3502"/>
                      <a:pt x="2968" y="3506"/>
                    </a:cubicBezTo>
                    <a:lnTo>
                      <a:pt x="3881" y="3643"/>
                    </a:lnTo>
                    <a:cubicBezTo>
                      <a:pt x="3901" y="3646"/>
                      <a:pt x="3921" y="3648"/>
                      <a:pt x="3941" y="3648"/>
                    </a:cubicBezTo>
                    <a:cubicBezTo>
                      <a:pt x="4204" y="3648"/>
                      <a:pt x="4373" y="3375"/>
                      <a:pt x="4246" y="3141"/>
                    </a:cubicBezTo>
                    <a:lnTo>
                      <a:pt x="3789" y="2319"/>
                    </a:lnTo>
                    <a:cubicBezTo>
                      <a:pt x="3744" y="2228"/>
                      <a:pt x="3744" y="2091"/>
                      <a:pt x="3789" y="2000"/>
                    </a:cubicBezTo>
                    <a:lnTo>
                      <a:pt x="4223" y="1178"/>
                    </a:lnTo>
                    <a:cubicBezTo>
                      <a:pt x="4329" y="924"/>
                      <a:pt x="4160" y="671"/>
                      <a:pt x="3899" y="671"/>
                    </a:cubicBezTo>
                    <a:cubicBezTo>
                      <a:pt x="3878" y="671"/>
                      <a:pt x="3857" y="672"/>
                      <a:pt x="3835" y="676"/>
                    </a:cubicBezTo>
                    <a:lnTo>
                      <a:pt x="2922" y="836"/>
                    </a:lnTo>
                    <a:cubicBezTo>
                      <a:pt x="2895" y="841"/>
                      <a:pt x="2868" y="844"/>
                      <a:pt x="2842" y="844"/>
                    </a:cubicBezTo>
                    <a:cubicBezTo>
                      <a:pt x="2756" y="844"/>
                      <a:pt x="2677" y="814"/>
                      <a:pt x="2625" y="744"/>
                    </a:cubicBezTo>
                    <a:lnTo>
                      <a:pt x="1963" y="105"/>
                    </a:lnTo>
                    <a:cubicBezTo>
                      <a:pt x="1892" y="34"/>
                      <a:pt x="1804" y="1"/>
                      <a:pt x="1718" y="1"/>
                    </a:cubicBezTo>
                    <a:close/>
                  </a:path>
                </a:pathLst>
              </a:custGeom>
              <a:solidFill>
                <a:srgbClr val="E753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48"/>
              <p:cNvSpPr/>
              <p:nvPr/>
            </p:nvSpPr>
            <p:spPr>
              <a:xfrm>
                <a:off x="7078428" y="3342476"/>
                <a:ext cx="139486" cy="530446"/>
              </a:xfrm>
              <a:custGeom>
                <a:avLst/>
                <a:gdLst/>
                <a:ahLst/>
                <a:cxnLst/>
                <a:rect l="l" t="t" r="r" b="b"/>
                <a:pathLst>
                  <a:path w="6369" h="24219" extrusionOk="0">
                    <a:moveTo>
                      <a:pt x="3254" y="0"/>
                    </a:moveTo>
                    <a:cubicBezTo>
                      <a:pt x="2946" y="0"/>
                      <a:pt x="1409" y="55"/>
                      <a:pt x="0" y="1097"/>
                    </a:cubicBezTo>
                    <a:lnTo>
                      <a:pt x="3881" y="24219"/>
                    </a:lnTo>
                    <a:cubicBezTo>
                      <a:pt x="3881" y="24219"/>
                      <a:pt x="5045" y="23808"/>
                      <a:pt x="6369" y="23465"/>
                    </a:cubicBezTo>
                    <a:lnTo>
                      <a:pt x="3310" y="1"/>
                    </a:lnTo>
                    <a:cubicBezTo>
                      <a:pt x="3310" y="1"/>
                      <a:pt x="3291" y="0"/>
                      <a:pt x="32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48"/>
              <p:cNvSpPr/>
              <p:nvPr/>
            </p:nvSpPr>
            <p:spPr>
              <a:xfrm>
                <a:off x="6975954" y="3500455"/>
                <a:ext cx="421415" cy="270315"/>
              </a:xfrm>
              <a:custGeom>
                <a:avLst/>
                <a:gdLst/>
                <a:ahLst/>
                <a:cxnLst/>
                <a:rect l="l" t="t" r="r" b="b"/>
                <a:pathLst>
                  <a:path w="19242" h="12342" extrusionOk="0">
                    <a:moveTo>
                      <a:pt x="17370" y="1"/>
                    </a:moveTo>
                    <a:lnTo>
                      <a:pt x="4748" y="2032"/>
                    </a:lnTo>
                    <a:cubicBezTo>
                      <a:pt x="1940" y="2466"/>
                      <a:pt x="0" y="5137"/>
                      <a:pt x="434" y="7944"/>
                    </a:cubicBezTo>
                    <a:cubicBezTo>
                      <a:pt x="847" y="10508"/>
                      <a:pt x="3059" y="12341"/>
                      <a:pt x="5576" y="12341"/>
                    </a:cubicBezTo>
                    <a:cubicBezTo>
                      <a:pt x="5837" y="12341"/>
                      <a:pt x="6102" y="12322"/>
                      <a:pt x="6368" y="12281"/>
                    </a:cubicBezTo>
                    <a:cubicBezTo>
                      <a:pt x="6688" y="12235"/>
                      <a:pt x="7007" y="12144"/>
                      <a:pt x="7304" y="12030"/>
                    </a:cubicBezTo>
                    <a:lnTo>
                      <a:pt x="19242" y="7807"/>
                    </a:lnTo>
                    <a:cubicBezTo>
                      <a:pt x="17507" y="4726"/>
                      <a:pt x="17256" y="1895"/>
                      <a:pt x="173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48"/>
              <p:cNvSpPr/>
              <p:nvPr/>
            </p:nvSpPr>
            <p:spPr>
              <a:xfrm>
                <a:off x="7344873" y="3491585"/>
                <a:ext cx="152473" cy="180867"/>
              </a:xfrm>
              <a:custGeom>
                <a:avLst/>
                <a:gdLst/>
                <a:ahLst/>
                <a:cxnLst/>
                <a:rect l="l" t="t" r="r" b="b"/>
                <a:pathLst>
                  <a:path w="6962" h="8258" extrusionOk="0">
                    <a:moveTo>
                      <a:pt x="3177" y="1"/>
                    </a:moveTo>
                    <a:cubicBezTo>
                      <a:pt x="3014" y="1"/>
                      <a:pt x="2845" y="14"/>
                      <a:pt x="2671" y="41"/>
                    </a:cubicBezTo>
                    <a:lnTo>
                      <a:pt x="114" y="451"/>
                    </a:lnTo>
                    <a:cubicBezTo>
                      <a:pt x="0" y="2346"/>
                      <a:pt x="274" y="5176"/>
                      <a:pt x="1986" y="8258"/>
                    </a:cubicBezTo>
                    <a:lnTo>
                      <a:pt x="3926" y="7573"/>
                    </a:lnTo>
                    <a:cubicBezTo>
                      <a:pt x="5912" y="6865"/>
                      <a:pt x="6962" y="4674"/>
                      <a:pt x="6254" y="2688"/>
                    </a:cubicBezTo>
                    <a:cubicBezTo>
                      <a:pt x="5698" y="1103"/>
                      <a:pt x="4678" y="1"/>
                      <a:pt x="3177" y="1"/>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48"/>
              <p:cNvSpPr/>
              <p:nvPr/>
            </p:nvSpPr>
            <p:spPr>
              <a:xfrm>
                <a:off x="7400347" y="3433413"/>
                <a:ext cx="200983" cy="220050"/>
              </a:xfrm>
              <a:custGeom>
                <a:avLst/>
                <a:gdLst/>
                <a:ahLst/>
                <a:cxnLst/>
                <a:rect l="l" t="t" r="r" b="b"/>
                <a:pathLst>
                  <a:path w="9177" h="10047" extrusionOk="0">
                    <a:moveTo>
                      <a:pt x="3419" y="0"/>
                    </a:moveTo>
                    <a:cubicBezTo>
                      <a:pt x="2644" y="0"/>
                      <a:pt x="1" y="3747"/>
                      <a:pt x="1" y="3747"/>
                    </a:cubicBezTo>
                    <a:lnTo>
                      <a:pt x="1096" y="10046"/>
                    </a:lnTo>
                    <a:cubicBezTo>
                      <a:pt x="1096" y="10046"/>
                      <a:pt x="5136" y="9681"/>
                      <a:pt x="7670" y="8220"/>
                    </a:cubicBezTo>
                    <a:cubicBezTo>
                      <a:pt x="8834" y="7536"/>
                      <a:pt x="8104" y="6394"/>
                      <a:pt x="8104" y="6394"/>
                    </a:cubicBezTo>
                    <a:cubicBezTo>
                      <a:pt x="9154" y="5276"/>
                      <a:pt x="8241" y="4477"/>
                      <a:pt x="8241" y="4477"/>
                    </a:cubicBezTo>
                    <a:cubicBezTo>
                      <a:pt x="8241" y="4477"/>
                      <a:pt x="9177" y="3769"/>
                      <a:pt x="8378" y="2811"/>
                    </a:cubicBezTo>
                    <a:cubicBezTo>
                      <a:pt x="7778" y="2102"/>
                      <a:pt x="5183" y="2030"/>
                      <a:pt x="4149" y="2030"/>
                    </a:cubicBezTo>
                    <a:cubicBezTo>
                      <a:pt x="3884" y="2030"/>
                      <a:pt x="3721" y="2035"/>
                      <a:pt x="3721" y="2035"/>
                    </a:cubicBezTo>
                    <a:cubicBezTo>
                      <a:pt x="3721" y="2035"/>
                      <a:pt x="4132" y="414"/>
                      <a:pt x="3516" y="26"/>
                    </a:cubicBezTo>
                    <a:cubicBezTo>
                      <a:pt x="3488" y="9"/>
                      <a:pt x="3456" y="0"/>
                      <a:pt x="3419"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48"/>
              <p:cNvSpPr/>
              <p:nvPr/>
            </p:nvSpPr>
            <p:spPr>
              <a:xfrm>
                <a:off x="6985941" y="4652284"/>
                <a:ext cx="106503" cy="88506"/>
              </a:xfrm>
              <a:custGeom>
                <a:avLst/>
                <a:gdLst/>
                <a:ahLst/>
                <a:cxnLst/>
                <a:rect l="l" t="t" r="r" b="b"/>
                <a:pathLst>
                  <a:path w="4863" h="4041" extrusionOk="0">
                    <a:moveTo>
                      <a:pt x="4223" y="0"/>
                    </a:moveTo>
                    <a:lnTo>
                      <a:pt x="4223" y="0"/>
                    </a:lnTo>
                    <a:cubicBezTo>
                      <a:pt x="1" y="822"/>
                      <a:pt x="731" y="3470"/>
                      <a:pt x="731" y="3470"/>
                    </a:cubicBezTo>
                    <a:cubicBezTo>
                      <a:pt x="1964" y="3744"/>
                      <a:pt x="2603" y="3903"/>
                      <a:pt x="4063" y="4040"/>
                    </a:cubicBezTo>
                    <a:cubicBezTo>
                      <a:pt x="4680" y="2739"/>
                      <a:pt x="4862" y="1370"/>
                      <a:pt x="42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48"/>
              <p:cNvSpPr/>
              <p:nvPr/>
            </p:nvSpPr>
            <p:spPr>
              <a:xfrm>
                <a:off x="7073435" y="4565946"/>
                <a:ext cx="271350" cy="177188"/>
              </a:xfrm>
              <a:custGeom>
                <a:avLst/>
                <a:gdLst/>
                <a:ahLst/>
                <a:cxnLst/>
                <a:rect l="l" t="t" r="r" b="b"/>
                <a:pathLst>
                  <a:path w="12390" h="8090" extrusionOk="0">
                    <a:moveTo>
                      <a:pt x="4456" y="0"/>
                    </a:moveTo>
                    <a:cubicBezTo>
                      <a:pt x="1238" y="0"/>
                      <a:pt x="1598" y="3623"/>
                      <a:pt x="1598" y="3623"/>
                    </a:cubicBezTo>
                    <a:cubicBezTo>
                      <a:pt x="1187" y="3646"/>
                      <a:pt x="1164" y="3646"/>
                      <a:pt x="183" y="3851"/>
                    </a:cubicBezTo>
                    <a:cubicBezTo>
                      <a:pt x="799" y="5220"/>
                      <a:pt x="639" y="6590"/>
                      <a:pt x="0" y="7891"/>
                    </a:cubicBezTo>
                    <a:cubicBezTo>
                      <a:pt x="1841" y="8036"/>
                      <a:pt x="3606" y="8089"/>
                      <a:pt x="5196" y="8089"/>
                    </a:cubicBezTo>
                    <a:cubicBezTo>
                      <a:pt x="9345" y="8089"/>
                      <a:pt x="12303" y="7731"/>
                      <a:pt x="12303" y="7731"/>
                    </a:cubicBezTo>
                    <a:lnTo>
                      <a:pt x="12371" y="3372"/>
                    </a:lnTo>
                    <a:cubicBezTo>
                      <a:pt x="12390" y="2001"/>
                      <a:pt x="11266" y="981"/>
                      <a:pt x="10009" y="981"/>
                    </a:cubicBezTo>
                    <a:cubicBezTo>
                      <a:pt x="9696" y="981"/>
                      <a:pt x="9375" y="1044"/>
                      <a:pt x="9062" y="1180"/>
                    </a:cubicBezTo>
                    <a:cubicBezTo>
                      <a:pt x="8056" y="1605"/>
                      <a:pt x="7728" y="2161"/>
                      <a:pt x="7587" y="2570"/>
                    </a:cubicBezTo>
                    <a:lnTo>
                      <a:pt x="7587" y="2570"/>
                    </a:lnTo>
                    <a:cubicBezTo>
                      <a:pt x="7586" y="2569"/>
                      <a:pt x="7586" y="2569"/>
                      <a:pt x="7585" y="2569"/>
                    </a:cubicBezTo>
                    <a:cubicBezTo>
                      <a:pt x="7583" y="2569"/>
                      <a:pt x="7581" y="2571"/>
                      <a:pt x="7580" y="2577"/>
                    </a:cubicBezTo>
                    <a:lnTo>
                      <a:pt x="7580" y="2577"/>
                    </a:lnTo>
                    <a:cubicBezTo>
                      <a:pt x="7655" y="1750"/>
                      <a:pt x="6719" y="152"/>
                      <a:pt x="4839" y="16"/>
                    </a:cubicBezTo>
                    <a:cubicBezTo>
                      <a:pt x="4706" y="5"/>
                      <a:pt x="4579" y="0"/>
                      <a:pt x="445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48"/>
              <p:cNvSpPr/>
              <p:nvPr/>
            </p:nvSpPr>
            <p:spPr>
              <a:xfrm>
                <a:off x="6999717" y="4726247"/>
                <a:ext cx="344674" cy="42950"/>
              </a:xfrm>
              <a:custGeom>
                <a:avLst/>
                <a:gdLst/>
                <a:ahLst/>
                <a:cxnLst/>
                <a:rect l="l" t="t" r="r" b="b"/>
                <a:pathLst>
                  <a:path w="15738" h="1961" extrusionOk="0">
                    <a:moveTo>
                      <a:pt x="247" y="0"/>
                    </a:moveTo>
                    <a:cubicBezTo>
                      <a:pt x="1" y="0"/>
                      <a:pt x="330" y="1120"/>
                      <a:pt x="330" y="1120"/>
                    </a:cubicBezTo>
                    <a:cubicBezTo>
                      <a:pt x="2799" y="1763"/>
                      <a:pt x="5659" y="1961"/>
                      <a:pt x="8240" y="1961"/>
                    </a:cubicBezTo>
                    <a:cubicBezTo>
                      <a:pt x="12341" y="1961"/>
                      <a:pt x="15737" y="1462"/>
                      <a:pt x="15737" y="1462"/>
                    </a:cubicBezTo>
                    <a:lnTo>
                      <a:pt x="15737" y="504"/>
                    </a:lnTo>
                    <a:cubicBezTo>
                      <a:pt x="15737" y="504"/>
                      <a:pt x="13428" y="728"/>
                      <a:pt x="10077" y="728"/>
                    </a:cubicBezTo>
                    <a:cubicBezTo>
                      <a:pt x="7285" y="728"/>
                      <a:pt x="3769" y="572"/>
                      <a:pt x="262" y="1"/>
                    </a:cubicBezTo>
                    <a:cubicBezTo>
                      <a:pt x="256" y="1"/>
                      <a:pt x="251" y="0"/>
                      <a:pt x="2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2" name="Google Shape;4612;p48"/>
              <p:cNvSpPr/>
              <p:nvPr/>
            </p:nvSpPr>
            <p:spPr>
              <a:xfrm>
                <a:off x="7255890" y="4648276"/>
                <a:ext cx="49014" cy="48535"/>
              </a:xfrm>
              <a:custGeom>
                <a:avLst/>
                <a:gdLst/>
                <a:ahLst/>
                <a:cxnLst/>
                <a:rect l="l" t="t" r="r" b="b"/>
                <a:pathLst>
                  <a:path w="2238" h="2216" extrusionOk="0">
                    <a:moveTo>
                      <a:pt x="1142" y="1"/>
                    </a:moveTo>
                    <a:cubicBezTo>
                      <a:pt x="525" y="1"/>
                      <a:pt x="23" y="480"/>
                      <a:pt x="23" y="1096"/>
                    </a:cubicBezTo>
                    <a:cubicBezTo>
                      <a:pt x="0" y="1713"/>
                      <a:pt x="502" y="2215"/>
                      <a:pt x="1119" y="2215"/>
                    </a:cubicBezTo>
                    <a:cubicBezTo>
                      <a:pt x="1132" y="2215"/>
                      <a:pt x="1146" y="2215"/>
                      <a:pt x="1159" y="2215"/>
                    </a:cubicBezTo>
                    <a:cubicBezTo>
                      <a:pt x="1757" y="2215"/>
                      <a:pt x="2237" y="1722"/>
                      <a:pt x="2237" y="1119"/>
                    </a:cubicBezTo>
                    <a:cubicBezTo>
                      <a:pt x="2237" y="503"/>
                      <a:pt x="1758" y="1"/>
                      <a:pt x="11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3" name="Google Shape;4613;p48"/>
              <p:cNvSpPr/>
              <p:nvPr/>
            </p:nvSpPr>
            <p:spPr>
              <a:xfrm>
                <a:off x="7104928" y="4642275"/>
                <a:ext cx="94480" cy="15529"/>
              </a:xfrm>
              <a:custGeom>
                <a:avLst/>
                <a:gdLst/>
                <a:ahLst/>
                <a:cxnLst/>
                <a:rect l="l" t="t" r="r" b="b"/>
                <a:pathLst>
                  <a:path w="4314" h="709" extrusionOk="0">
                    <a:moveTo>
                      <a:pt x="251" y="1"/>
                    </a:moveTo>
                    <a:cubicBezTo>
                      <a:pt x="114" y="1"/>
                      <a:pt x="23" y="92"/>
                      <a:pt x="0" y="206"/>
                    </a:cubicBezTo>
                    <a:cubicBezTo>
                      <a:pt x="0" y="320"/>
                      <a:pt x="91" y="434"/>
                      <a:pt x="205" y="434"/>
                    </a:cubicBezTo>
                    <a:lnTo>
                      <a:pt x="4063" y="686"/>
                    </a:lnTo>
                    <a:cubicBezTo>
                      <a:pt x="4063" y="708"/>
                      <a:pt x="4086" y="708"/>
                      <a:pt x="4086" y="708"/>
                    </a:cubicBezTo>
                    <a:cubicBezTo>
                      <a:pt x="4200" y="708"/>
                      <a:pt x="4291" y="617"/>
                      <a:pt x="4314" y="503"/>
                    </a:cubicBezTo>
                    <a:cubicBezTo>
                      <a:pt x="4314" y="366"/>
                      <a:pt x="4223" y="275"/>
                      <a:pt x="4109" y="252"/>
                    </a:cubicBezTo>
                    <a:lnTo>
                      <a:pt x="25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4" name="Google Shape;4614;p48"/>
              <p:cNvSpPr/>
              <p:nvPr/>
            </p:nvSpPr>
            <p:spPr>
              <a:xfrm>
                <a:off x="7067434" y="4557842"/>
                <a:ext cx="137975" cy="81454"/>
              </a:xfrm>
              <a:custGeom>
                <a:avLst/>
                <a:gdLst/>
                <a:ahLst/>
                <a:cxnLst/>
                <a:rect l="l" t="t" r="r" b="b"/>
                <a:pathLst>
                  <a:path w="6300" h="3719" extrusionOk="0">
                    <a:moveTo>
                      <a:pt x="2032" y="432"/>
                    </a:moveTo>
                    <a:cubicBezTo>
                      <a:pt x="2077" y="432"/>
                      <a:pt x="2123" y="455"/>
                      <a:pt x="2146" y="478"/>
                    </a:cubicBezTo>
                    <a:cubicBezTo>
                      <a:pt x="2237" y="523"/>
                      <a:pt x="2305" y="637"/>
                      <a:pt x="2374" y="752"/>
                    </a:cubicBezTo>
                    <a:cubicBezTo>
                      <a:pt x="2602" y="1140"/>
                      <a:pt x="2716" y="1596"/>
                      <a:pt x="2808" y="2053"/>
                    </a:cubicBezTo>
                    <a:cubicBezTo>
                      <a:pt x="2853" y="2212"/>
                      <a:pt x="2899" y="2372"/>
                      <a:pt x="2922" y="2532"/>
                    </a:cubicBezTo>
                    <a:cubicBezTo>
                      <a:pt x="2899" y="2509"/>
                      <a:pt x="2876" y="2463"/>
                      <a:pt x="2853" y="2441"/>
                    </a:cubicBezTo>
                    <a:cubicBezTo>
                      <a:pt x="2488" y="1961"/>
                      <a:pt x="2191" y="1413"/>
                      <a:pt x="1986" y="820"/>
                    </a:cubicBezTo>
                    <a:cubicBezTo>
                      <a:pt x="1940" y="637"/>
                      <a:pt x="1917" y="500"/>
                      <a:pt x="1986" y="455"/>
                    </a:cubicBezTo>
                    <a:cubicBezTo>
                      <a:pt x="1986" y="455"/>
                      <a:pt x="2009" y="432"/>
                      <a:pt x="2032" y="432"/>
                    </a:cubicBezTo>
                    <a:close/>
                    <a:moveTo>
                      <a:pt x="708" y="1505"/>
                    </a:moveTo>
                    <a:cubicBezTo>
                      <a:pt x="845" y="1505"/>
                      <a:pt x="1004" y="1596"/>
                      <a:pt x="1164" y="1687"/>
                    </a:cubicBezTo>
                    <a:cubicBezTo>
                      <a:pt x="1644" y="1984"/>
                      <a:pt x="2123" y="2349"/>
                      <a:pt x="2534" y="2737"/>
                    </a:cubicBezTo>
                    <a:cubicBezTo>
                      <a:pt x="2557" y="2783"/>
                      <a:pt x="2579" y="2829"/>
                      <a:pt x="2625" y="2851"/>
                    </a:cubicBezTo>
                    <a:cubicBezTo>
                      <a:pt x="1963" y="2714"/>
                      <a:pt x="1255" y="2395"/>
                      <a:pt x="685" y="1916"/>
                    </a:cubicBezTo>
                    <a:cubicBezTo>
                      <a:pt x="502" y="1779"/>
                      <a:pt x="479" y="1687"/>
                      <a:pt x="479" y="1642"/>
                    </a:cubicBezTo>
                    <a:cubicBezTo>
                      <a:pt x="479" y="1573"/>
                      <a:pt x="594" y="1505"/>
                      <a:pt x="708" y="1505"/>
                    </a:cubicBezTo>
                    <a:close/>
                    <a:moveTo>
                      <a:pt x="2048" y="1"/>
                    </a:moveTo>
                    <a:cubicBezTo>
                      <a:pt x="1926" y="1"/>
                      <a:pt x="1807" y="41"/>
                      <a:pt x="1712" y="112"/>
                    </a:cubicBezTo>
                    <a:cubicBezTo>
                      <a:pt x="1552" y="227"/>
                      <a:pt x="1415" y="478"/>
                      <a:pt x="1575" y="957"/>
                    </a:cubicBezTo>
                    <a:cubicBezTo>
                      <a:pt x="1644" y="1162"/>
                      <a:pt x="1712" y="1391"/>
                      <a:pt x="1826" y="1573"/>
                    </a:cubicBezTo>
                    <a:cubicBezTo>
                      <a:pt x="1666" y="1482"/>
                      <a:pt x="1529" y="1391"/>
                      <a:pt x="1392" y="1299"/>
                    </a:cubicBezTo>
                    <a:cubicBezTo>
                      <a:pt x="1187" y="1185"/>
                      <a:pt x="959" y="1048"/>
                      <a:pt x="708" y="1048"/>
                    </a:cubicBezTo>
                    <a:cubicBezTo>
                      <a:pt x="411" y="1048"/>
                      <a:pt x="69" y="1254"/>
                      <a:pt x="46" y="1596"/>
                    </a:cubicBezTo>
                    <a:cubicBezTo>
                      <a:pt x="0" y="1938"/>
                      <a:pt x="297" y="2190"/>
                      <a:pt x="411" y="2258"/>
                    </a:cubicBezTo>
                    <a:cubicBezTo>
                      <a:pt x="776" y="2578"/>
                      <a:pt x="1278" y="2874"/>
                      <a:pt x="1826" y="3080"/>
                    </a:cubicBezTo>
                    <a:cubicBezTo>
                      <a:pt x="1803" y="3194"/>
                      <a:pt x="1895" y="3308"/>
                      <a:pt x="2009" y="3331"/>
                    </a:cubicBezTo>
                    <a:lnTo>
                      <a:pt x="3173" y="3445"/>
                    </a:lnTo>
                    <a:cubicBezTo>
                      <a:pt x="3218" y="3445"/>
                      <a:pt x="3241" y="3468"/>
                      <a:pt x="3287" y="3468"/>
                    </a:cubicBezTo>
                    <a:cubicBezTo>
                      <a:pt x="3310" y="3468"/>
                      <a:pt x="3333" y="3468"/>
                      <a:pt x="3378" y="3445"/>
                    </a:cubicBezTo>
                    <a:lnTo>
                      <a:pt x="6049" y="3719"/>
                    </a:lnTo>
                    <a:lnTo>
                      <a:pt x="6072" y="3719"/>
                    </a:lnTo>
                    <a:cubicBezTo>
                      <a:pt x="6186" y="3719"/>
                      <a:pt x="6277" y="3627"/>
                      <a:pt x="6300" y="3513"/>
                    </a:cubicBezTo>
                    <a:cubicBezTo>
                      <a:pt x="6300" y="3399"/>
                      <a:pt x="6231" y="3285"/>
                      <a:pt x="6094" y="3285"/>
                    </a:cubicBezTo>
                    <a:lnTo>
                      <a:pt x="3584" y="3034"/>
                    </a:lnTo>
                    <a:cubicBezTo>
                      <a:pt x="3424" y="2692"/>
                      <a:pt x="3333" y="2349"/>
                      <a:pt x="3241" y="1961"/>
                    </a:cubicBezTo>
                    <a:cubicBezTo>
                      <a:pt x="3150" y="1482"/>
                      <a:pt x="3036" y="980"/>
                      <a:pt x="2739" y="523"/>
                    </a:cubicBezTo>
                    <a:cubicBezTo>
                      <a:pt x="2648" y="363"/>
                      <a:pt x="2557" y="204"/>
                      <a:pt x="2374" y="112"/>
                    </a:cubicBezTo>
                    <a:cubicBezTo>
                      <a:pt x="2275" y="36"/>
                      <a:pt x="2161" y="1"/>
                      <a:pt x="20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5" name="Google Shape;4615;p48"/>
              <p:cNvSpPr/>
              <p:nvPr/>
            </p:nvSpPr>
            <p:spPr>
              <a:xfrm>
                <a:off x="7688299" y="4652284"/>
                <a:ext cx="106482" cy="88506"/>
              </a:xfrm>
              <a:custGeom>
                <a:avLst/>
                <a:gdLst/>
                <a:ahLst/>
                <a:cxnLst/>
                <a:rect l="l" t="t" r="r" b="b"/>
                <a:pathLst>
                  <a:path w="4862" h="4041" extrusionOk="0">
                    <a:moveTo>
                      <a:pt x="616" y="0"/>
                    </a:moveTo>
                    <a:cubicBezTo>
                      <a:pt x="0" y="1370"/>
                      <a:pt x="160" y="2739"/>
                      <a:pt x="799" y="4040"/>
                    </a:cubicBezTo>
                    <a:cubicBezTo>
                      <a:pt x="2237" y="3903"/>
                      <a:pt x="2876" y="3744"/>
                      <a:pt x="4109" y="3470"/>
                    </a:cubicBezTo>
                    <a:cubicBezTo>
                      <a:pt x="4109" y="3470"/>
                      <a:pt x="4862" y="822"/>
                      <a:pt x="61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6" name="Google Shape;4616;p48"/>
              <p:cNvSpPr/>
              <p:nvPr/>
            </p:nvSpPr>
            <p:spPr>
              <a:xfrm>
                <a:off x="7435936" y="4565946"/>
                <a:ext cx="270869" cy="177188"/>
              </a:xfrm>
              <a:custGeom>
                <a:avLst/>
                <a:gdLst/>
                <a:ahLst/>
                <a:cxnLst/>
                <a:rect l="l" t="t" r="r" b="b"/>
                <a:pathLst>
                  <a:path w="12368" h="8090" extrusionOk="0">
                    <a:moveTo>
                      <a:pt x="7932" y="0"/>
                    </a:moveTo>
                    <a:cubicBezTo>
                      <a:pt x="7810" y="0"/>
                      <a:pt x="7684" y="5"/>
                      <a:pt x="7552" y="16"/>
                    </a:cubicBezTo>
                    <a:cubicBezTo>
                      <a:pt x="5634" y="153"/>
                      <a:pt x="4721" y="1774"/>
                      <a:pt x="4812" y="2596"/>
                    </a:cubicBezTo>
                    <a:cubicBezTo>
                      <a:pt x="4653" y="2185"/>
                      <a:pt x="4356" y="1614"/>
                      <a:pt x="3329" y="1180"/>
                    </a:cubicBezTo>
                    <a:cubicBezTo>
                      <a:pt x="3015" y="1044"/>
                      <a:pt x="2694" y="981"/>
                      <a:pt x="2382" y="981"/>
                    </a:cubicBezTo>
                    <a:cubicBezTo>
                      <a:pt x="1125" y="981"/>
                      <a:pt x="1" y="2001"/>
                      <a:pt x="19" y="3372"/>
                    </a:cubicBezTo>
                    <a:lnTo>
                      <a:pt x="65" y="7731"/>
                    </a:lnTo>
                    <a:cubicBezTo>
                      <a:pt x="65" y="7731"/>
                      <a:pt x="3035" y="8089"/>
                      <a:pt x="7181" y="8089"/>
                    </a:cubicBezTo>
                    <a:cubicBezTo>
                      <a:pt x="8771" y="8089"/>
                      <a:pt x="10533" y="8036"/>
                      <a:pt x="12368" y="7891"/>
                    </a:cubicBezTo>
                    <a:cubicBezTo>
                      <a:pt x="11751" y="6590"/>
                      <a:pt x="11569" y="5220"/>
                      <a:pt x="12208" y="3851"/>
                    </a:cubicBezTo>
                    <a:cubicBezTo>
                      <a:pt x="11204" y="3646"/>
                      <a:pt x="11181" y="3646"/>
                      <a:pt x="10770" y="3623"/>
                    </a:cubicBezTo>
                    <a:cubicBezTo>
                      <a:pt x="10770" y="3623"/>
                      <a:pt x="11130" y="0"/>
                      <a:pt x="79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7" name="Google Shape;4617;p48"/>
              <p:cNvSpPr/>
              <p:nvPr/>
            </p:nvSpPr>
            <p:spPr>
              <a:xfrm>
                <a:off x="7468327" y="4648276"/>
                <a:ext cx="49014" cy="48535"/>
              </a:xfrm>
              <a:custGeom>
                <a:avLst/>
                <a:gdLst/>
                <a:ahLst/>
                <a:cxnLst/>
                <a:rect l="l" t="t" r="r" b="b"/>
                <a:pathLst>
                  <a:path w="2238" h="2216" extrusionOk="0">
                    <a:moveTo>
                      <a:pt x="1119" y="1"/>
                    </a:moveTo>
                    <a:cubicBezTo>
                      <a:pt x="503" y="1"/>
                      <a:pt x="1" y="480"/>
                      <a:pt x="1" y="1096"/>
                    </a:cubicBezTo>
                    <a:cubicBezTo>
                      <a:pt x="1" y="1713"/>
                      <a:pt x="503" y="2215"/>
                      <a:pt x="1119" y="2215"/>
                    </a:cubicBezTo>
                    <a:cubicBezTo>
                      <a:pt x="1133" y="2215"/>
                      <a:pt x="1146" y="2215"/>
                      <a:pt x="1160" y="2215"/>
                    </a:cubicBezTo>
                    <a:cubicBezTo>
                      <a:pt x="1758" y="2215"/>
                      <a:pt x="2238" y="1722"/>
                      <a:pt x="2238" y="1119"/>
                    </a:cubicBezTo>
                    <a:cubicBezTo>
                      <a:pt x="2238" y="503"/>
                      <a:pt x="1736" y="1"/>
                      <a:pt x="11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8" name="Google Shape;4618;p48"/>
              <p:cNvSpPr/>
              <p:nvPr/>
            </p:nvSpPr>
            <p:spPr>
              <a:xfrm>
                <a:off x="7435848" y="4726247"/>
                <a:ext cx="344652" cy="42950"/>
              </a:xfrm>
              <a:custGeom>
                <a:avLst/>
                <a:gdLst/>
                <a:ahLst/>
                <a:cxnLst/>
                <a:rect l="l" t="t" r="r" b="b"/>
                <a:pathLst>
                  <a:path w="15737" h="1961" extrusionOk="0">
                    <a:moveTo>
                      <a:pt x="15491" y="0"/>
                    </a:moveTo>
                    <a:cubicBezTo>
                      <a:pt x="15486" y="0"/>
                      <a:pt x="15481" y="1"/>
                      <a:pt x="15476" y="1"/>
                    </a:cubicBezTo>
                    <a:cubicBezTo>
                      <a:pt x="11979" y="572"/>
                      <a:pt x="8464" y="728"/>
                      <a:pt x="5670" y="728"/>
                    </a:cubicBezTo>
                    <a:cubicBezTo>
                      <a:pt x="2316" y="728"/>
                      <a:pt x="1" y="504"/>
                      <a:pt x="0" y="504"/>
                    </a:cubicBezTo>
                    <a:lnTo>
                      <a:pt x="0" y="504"/>
                    </a:lnTo>
                    <a:lnTo>
                      <a:pt x="23" y="1462"/>
                    </a:lnTo>
                    <a:cubicBezTo>
                      <a:pt x="23" y="1462"/>
                      <a:pt x="3411" y="1961"/>
                      <a:pt x="7505" y="1961"/>
                    </a:cubicBezTo>
                    <a:cubicBezTo>
                      <a:pt x="10082" y="1961"/>
                      <a:pt x="12939" y="1763"/>
                      <a:pt x="15407" y="1120"/>
                    </a:cubicBezTo>
                    <a:cubicBezTo>
                      <a:pt x="15407" y="1120"/>
                      <a:pt x="15737" y="0"/>
                      <a:pt x="15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9" name="Google Shape;4619;p48"/>
              <p:cNvSpPr/>
              <p:nvPr/>
            </p:nvSpPr>
            <p:spPr>
              <a:xfrm>
                <a:off x="7581313" y="4642275"/>
                <a:ext cx="93998" cy="15529"/>
              </a:xfrm>
              <a:custGeom>
                <a:avLst/>
                <a:gdLst/>
                <a:ahLst/>
                <a:cxnLst/>
                <a:rect l="l" t="t" r="r" b="b"/>
                <a:pathLst>
                  <a:path w="4292" h="709" extrusionOk="0">
                    <a:moveTo>
                      <a:pt x="4063" y="1"/>
                    </a:moveTo>
                    <a:lnTo>
                      <a:pt x="206" y="252"/>
                    </a:lnTo>
                    <a:cubicBezTo>
                      <a:pt x="92" y="275"/>
                      <a:pt x="1" y="366"/>
                      <a:pt x="1" y="503"/>
                    </a:cubicBezTo>
                    <a:cubicBezTo>
                      <a:pt x="1" y="617"/>
                      <a:pt x="92" y="708"/>
                      <a:pt x="229" y="708"/>
                    </a:cubicBezTo>
                    <a:cubicBezTo>
                      <a:pt x="229" y="708"/>
                      <a:pt x="229" y="708"/>
                      <a:pt x="229" y="686"/>
                    </a:cubicBezTo>
                    <a:lnTo>
                      <a:pt x="4086" y="434"/>
                    </a:lnTo>
                    <a:cubicBezTo>
                      <a:pt x="4200" y="434"/>
                      <a:pt x="4292" y="320"/>
                      <a:pt x="4292" y="206"/>
                    </a:cubicBezTo>
                    <a:cubicBezTo>
                      <a:pt x="4292" y="92"/>
                      <a:pt x="4178" y="1"/>
                      <a:pt x="40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0" name="Google Shape;4620;p48"/>
              <p:cNvSpPr/>
              <p:nvPr/>
            </p:nvSpPr>
            <p:spPr>
              <a:xfrm>
                <a:off x="7574809" y="4557842"/>
                <a:ext cx="137997" cy="81454"/>
              </a:xfrm>
              <a:custGeom>
                <a:avLst/>
                <a:gdLst/>
                <a:ahLst/>
                <a:cxnLst/>
                <a:rect l="l" t="t" r="r" b="b"/>
                <a:pathLst>
                  <a:path w="6301" h="3719" extrusionOk="0">
                    <a:moveTo>
                      <a:pt x="4269" y="432"/>
                    </a:moveTo>
                    <a:cubicBezTo>
                      <a:pt x="4292" y="432"/>
                      <a:pt x="4315" y="455"/>
                      <a:pt x="4338" y="455"/>
                    </a:cubicBezTo>
                    <a:cubicBezTo>
                      <a:pt x="4383" y="500"/>
                      <a:pt x="4383" y="637"/>
                      <a:pt x="4315" y="820"/>
                    </a:cubicBezTo>
                    <a:cubicBezTo>
                      <a:pt x="4132" y="1413"/>
                      <a:pt x="3835" y="1961"/>
                      <a:pt x="3447" y="2441"/>
                    </a:cubicBezTo>
                    <a:cubicBezTo>
                      <a:pt x="3425" y="2486"/>
                      <a:pt x="3402" y="2509"/>
                      <a:pt x="3379" y="2532"/>
                    </a:cubicBezTo>
                    <a:cubicBezTo>
                      <a:pt x="3425" y="2372"/>
                      <a:pt x="3447" y="2212"/>
                      <a:pt x="3493" y="2053"/>
                    </a:cubicBezTo>
                    <a:cubicBezTo>
                      <a:pt x="3607" y="1596"/>
                      <a:pt x="3698" y="1140"/>
                      <a:pt x="3950" y="752"/>
                    </a:cubicBezTo>
                    <a:cubicBezTo>
                      <a:pt x="3995" y="637"/>
                      <a:pt x="4064" y="523"/>
                      <a:pt x="4155" y="478"/>
                    </a:cubicBezTo>
                    <a:cubicBezTo>
                      <a:pt x="4201" y="455"/>
                      <a:pt x="4246" y="432"/>
                      <a:pt x="4269" y="432"/>
                    </a:cubicBezTo>
                    <a:close/>
                    <a:moveTo>
                      <a:pt x="5616" y="1505"/>
                    </a:moveTo>
                    <a:cubicBezTo>
                      <a:pt x="5707" y="1505"/>
                      <a:pt x="5821" y="1573"/>
                      <a:pt x="5821" y="1642"/>
                    </a:cubicBezTo>
                    <a:cubicBezTo>
                      <a:pt x="5844" y="1687"/>
                      <a:pt x="5798" y="1779"/>
                      <a:pt x="5616" y="1916"/>
                    </a:cubicBezTo>
                    <a:cubicBezTo>
                      <a:pt x="5045" y="2395"/>
                      <a:pt x="4338" y="2714"/>
                      <a:pt x="3698" y="2851"/>
                    </a:cubicBezTo>
                    <a:cubicBezTo>
                      <a:pt x="3721" y="2829"/>
                      <a:pt x="3744" y="2783"/>
                      <a:pt x="3790" y="2737"/>
                    </a:cubicBezTo>
                    <a:cubicBezTo>
                      <a:pt x="4201" y="2349"/>
                      <a:pt x="4657" y="1984"/>
                      <a:pt x="5159" y="1687"/>
                    </a:cubicBezTo>
                    <a:cubicBezTo>
                      <a:pt x="5296" y="1596"/>
                      <a:pt x="5456" y="1505"/>
                      <a:pt x="5616" y="1505"/>
                    </a:cubicBezTo>
                    <a:close/>
                    <a:moveTo>
                      <a:pt x="4272" y="1"/>
                    </a:moveTo>
                    <a:cubicBezTo>
                      <a:pt x="4157" y="1"/>
                      <a:pt x="4036" y="36"/>
                      <a:pt x="3927" y="112"/>
                    </a:cubicBezTo>
                    <a:cubicBezTo>
                      <a:pt x="3767" y="204"/>
                      <a:pt x="3653" y="363"/>
                      <a:pt x="3562" y="523"/>
                    </a:cubicBezTo>
                    <a:cubicBezTo>
                      <a:pt x="3288" y="980"/>
                      <a:pt x="3174" y="1482"/>
                      <a:pt x="3059" y="1961"/>
                    </a:cubicBezTo>
                    <a:cubicBezTo>
                      <a:pt x="2968" y="2349"/>
                      <a:pt x="2900" y="2692"/>
                      <a:pt x="2740" y="3034"/>
                    </a:cubicBezTo>
                    <a:lnTo>
                      <a:pt x="206" y="3285"/>
                    </a:lnTo>
                    <a:cubicBezTo>
                      <a:pt x="92" y="3285"/>
                      <a:pt x="1" y="3399"/>
                      <a:pt x="1" y="3513"/>
                    </a:cubicBezTo>
                    <a:cubicBezTo>
                      <a:pt x="24" y="3627"/>
                      <a:pt x="115" y="3719"/>
                      <a:pt x="229" y="3719"/>
                    </a:cubicBezTo>
                    <a:lnTo>
                      <a:pt x="252" y="3719"/>
                    </a:lnTo>
                    <a:lnTo>
                      <a:pt x="2945" y="3445"/>
                    </a:lnTo>
                    <a:cubicBezTo>
                      <a:pt x="2968" y="3468"/>
                      <a:pt x="2991" y="3468"/>
                      <a:pt x="3014" y="3468"/>
                    </a:cubicBezTo>
                    <a:cubicBezTo>
                      <a:pt x="3059" y="3468"/>
                      <a:pt x="3105" y="3445"/>
                      <a:pt x="3128" y="3445"/>
                    </a:cubicBezTo>
                    <a:lnTo>
                      <a:pt x="4292" y="3331"/>
                    </a:lnTo>
                    <a:cubicBezTo>
                      <a:pt x="4406" y="3308"/>
                      <a:pt x="4497" y="3194"/>
                      <a:pt x="4497" y="3080"/>
                    </a:cubicBezTo>
                    <a:cubicBezTo>
                      <a:pt x="5045" y="2874"/>
                      <a:pt x="5525" y="2578"/>
                      <a:pt x="5913" y="2258"/>
                    </a:cubicBezTo>
                    <a:cubicBezTo>
                      <a:pt x="6004" y="2190"/>
                      <a:pt x="6301" y="1938"/>
                      <a:pt x="6278" y="1596"/>
                    </a:cubicBezTo>
                    <a:cubicBezTo>
                      <a:pt x="6232" y="1254"/>
                      <a:pt x="5913" y="1048"/>
                      <a:pt x="5593" y="1048"/>
                    </a:cubicBezTo>
                    <a:cubicBezTo>
                      <a:pt x="5342" y="1048"/>
                      <a:pt x="5114" y="1185"/>
                      <a:pt x="4931" y="1299"/>
                    </a:cubicBezTo>
                    <a:cubicBezTo>
                      <a:pt x="4771" y="1391"/>
                      <a:pt x="4634" y="1482"/>
                      <a:pt x="4497" y="1573"/>
                    </a:cubicBezTo>
                    <a:cubicBezTo>
                      <a:pt x="4589" y="1391"/>
                      <a:pt x="4680" y="1162"/>
                      <a:pt x="4748" y="957"/>
                    </a:cubicBezTo>
                    <a:cubicBezTo>
                      <a:pt x="4908" y="478"/>
                      <a:pt x="4748" y="227"/>
                      <a:pt x="4612" y="112"/>
                    </a:cubicBezTo>
                    <a:cubicBezTo>
                      <a:pt x="4517" y="41"/>
                      <a:pt x="4397" y="1"/>
                      <a:pt x="42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1" name="Google Shape;4621;p48"/>
              <p:cNvSpPr/>
              <p:nvPr/>
            </p:nvSpPr>
            <p:spPr>
              <a:xfrm>
                <a:off x="6995446" y="3501966"/>
                <a:ext cx="347937" cy="63998"/>
              </a:xfrm>
              <a:custGeom>
                <a:avLst/>
                <a:gdLst/>
                <a:ahLst/>
                <a:cxnLst/>
                <a:rect l="l" t="t" r="r" b="b"/>
                <a:pathLst>
                  <a:path w="15887" h="2922" extrusionOk="0">
                    <a:moveTo>
                      <a:pt x="15773" y="0"/>
                    </a:moveTo>
                    <a:cubicBezTo>
                      <a:pt x="14449" y="137"/>
                      <a:pt x="13125" y="274"/>
                      <a:pt x="11801" y="457"/>
                    </a:cubicBezTo>
                    <a:cubicBezTo>
                      <a:pt x="10500" y="617"/>
                      <a:pt x="9176" y="845"/>
                      <a:pt x="7875" y="1050"/>
                    </a:cubicBezTo>
                    <a:cubicBezTo>
                      <a:pt x="6551" y="1279"/>
                      <a:pt x="5250" y="1530"/>
                      <a:pt x="3949" y="1804"/>
                    </a:cubicBezTo>
                    <a:cubicBezTo>
                      <a:pt x="2648" y="2077"/>
                      <a:pt x="1347" y="2374"/>
                      <a:pt x="69" y="2739"/>
                    </a:cubicBezTo>
                    <a:cubicBezTo>
                      <a:pt x="23" y="2762"/>
                      <a:pt x="0" y="2808"/>
                      <a:pt x="0" y="2853"/>
                    </a:cubicBezTo>
                    <a:cubicBezTo>
                      <a:pt x="23" y="2899"/>
                      <a:pt x="69" y="2922"/>
                      <a:pt x="114" y="2922"/>
                    </a:cubicBezTo>
                    <a:cubicBezTo>
                      <a:pt x="1415" y="2648"/>
                      <a:pt x="2716" y="2397"/>
                      <a:pt x="4018" y="2146"/>
                    </a:cubicBezTo>
                    <a:cubicBezTo>
                      <a:pt x="5319" y="1895"/>
                      <a:pt x="6620" y="1667"/>
                      <a:pt x="7921" y="1415"/>
                    </a:cubicBezTo>
                    <a:cubicBezTo>
                      <a:pt x="10546" y="959"/>
                      <a:pt x="13170" y="548"/>
                      <a:pt x="15795" y="183"/>
                    </a:cubicBezTo>
                    <a:cubicBezTo>
                      <a:pt x="15841" y="160"/>
                      <a:pt x="15887" y="137"/>
                      <a:pt x="15864" y="69"/>
                    </a:cubicBezTo>
                    <a:cubicBezTo>
                      <a:pt x="15864" y="23"/>
                      <a:pt x="15818" y="0"/>
                      <a:pt x="157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2" name="Google Shape;4622;p48"/>
              <p:cNvSpPr/>
              <p:nvPr/>
            </p:nvSpPr>
            <p:spPr>
              <a:xfrm>
                <a:off x="6923874" y="2215527"/>
                <a:ext cx="872417" cy="464411"/>
              </a:xfrm>
              <a:custGeom>
                <a:avLst/>
                <a:gdLst/>
                <a:ahLst/>
                <a:cxnLst/>
                <a:rect l="l" t="t" r="r" b="b"/>
                <a:pathLst>
                  <a:path w="39835" h="21204" extrusionOk="0">
                    <a:moveTo>
                      <a:pt x="19670" y="0"/>
                    </a:moveTo>
                    <a:cubicBezTo>
                      <a:pt x="17724" y="0"/>
                      <a:pt x="15835" y="303"/>
                      <a:pt x="14133" y="1011"/>
                    </a:cubicBezTo>
                    <a:cubicBezTo>
                      <a:pt x="7149" y="3887"/>
                      <a:pt x="1282" y="8681"/>
                      <a:pt x="552" y="15414"/>
                    </a:cubicBezTo>
                    <a:cubicBezTo>
                      <a:pt x="1" y="20494"/>
                      <a:pt x="424" y="21118"/>
                      <a:pt x="665" y="21118"/>
                    </a:cubicBezTo>
                    <a:cubicBezTo>
                      <a:pt x="744" y="21118"/>
                      <a:pt x="803" y="21052"/>
                      <a:pt x="803" y="21052"/>
                    </a:cubicBezTo>
                    <a:cubicBezTo>
                      <a:pt x="803" y="21052"/>
                      <a:pt x="1043" y="21100"/>
                      <a:pt x="1456" y="21100"/>
                    </a:cubicBezTo>
                    <a:cubicBezTo>
                      <a:pt x="3349" y="21100"/>
                      <a:pt x="8874" y="20085"/>
                      <a:pt x="11554" y="8749"/>
                    </a:cubicBezTo>
                    <a:cubicBezTo>
                      <a:pt x="11554" y="8749"/>
                      <a:pt x="16644" y="17331"/>
                      <a:pt x="20136" y="17811"/>
                    </a:cubicBezTo>
                    <a:cubicBezTo>
                      <a:pt x="20390" y="17845"/>
                      <a:pt x="20629" y="17862"/>
                      <a:pt x="20853" y="17862"/>
                    </a:cubicBezTo>
                    <a:cubicBezTo>
                      <a:pt x="23718" y="17862"/>
                      <a:pt x="24268" y="15231"/>
                      <a:pt x="24268" y="15231"/>
                    </a:cubicBezTo>
                    <a:cubicBezTo>
                      <a:pt x="24268" y="15231"/>
                      <a:pt x="25989" y="18958"/>
                      <a:pt x="28602" y="18958"/>
                    </a:cubicBezTo>
                    <a:cubicBezTo>
                      <a:pt x="28663" y="18958"/>
                      <a:pt x="28725" y="18956"/>
                      <a:pt x="28787" y="18952"/>
                    </a:cubicBezTo>
                    <a:cubicBezTo>
                      <a:pt x="31480" y="18769"/>
                      <a:pt x="31663" y="16555"/>
                      <a:pt x="31663" y="16555"/>
                    </a:cubicBezTo>
                    <a:cubicBezTo>
                      <a:pt x="31663" y="16555"/>
                      <a:pt x="34144" y="21204"/>
                      <a:pt x="37349" y="21204"/>
                    </a:cubicBezTo>
                    <a:cubicBezTo>
                      <a:pt x="37807" y="21204"/>
                      <a:pt x="38279" y="21109"/>
                      <a:pt x="38762" y="20892"/>
                    </a:cubicBezTo>
                    <a:cubicBezTo>
                      <a:pt x="38762" y="20892"/>
                      <a:pt x="39834" y="9114"/>
                      <a:pt x="35520" y="5576"/>
                    </a:cubicBezTo>
                    <a:cubicBezTo>
                      <a:pt x="32244" y="2886"/>
                      <a:pt x="25684" y="0"/>
                      <a:pt x="19670"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3" name="Google Shape;4623;p48"/>
              <p:cNvSpPr/>
              <p:nvPr/>
            </p:nvSpPr>
            <p:spPr>
              <a:xfrm>
                <a:off x="7171397" y="2410127"/>
                <a:ext cx="598395" cy="284990"/>
              </a:xfrm>
              <a:custGeom>
                <a:avLst/>
                <a:gdLst/>
                <a:ahLst/>
                <a:cxnLst/>
                <a:rect l="l" t="t" r="r" b="b"/>
                <a:pathLst>
                  <a:path w="27323" h="13012" fill="none" extrusionOk="0">
                    <a:moveTo>
                      <a:pt x="1" y="1"/>
                    </a:moveTo>
                    <a:cubicBezTo>
                      <a:pt x="1074" y="2238"/>
                      <a:pt x="2397" y="4338"/>
                      <a:pt x="3950" y="6278"/>
                    </a:cubicBezTo>
                    <a:cubicBezTo>
                      <a:pt x="4908" y="7465"/>
                      <a:pt x="6004" y="8629"/>
                      <a:pt x="7373" y="9314"/>
                    </a:cubicBezTo>
                    <a:cubicBezTo>
                      <a:pt x="8743" y="9998"/>
                      <a:pt x="10478" y="10158"/>
                      <a:pt x="11779" y="9359"/>
                    </a:cubicBezTo>
                    <a:cubicBezTo>
                      <a:pt x="13102" y="8538"/>
                      <a:pt x="13742" y="6666"/>
                      <a:pt x="12897" y="5365"/>
                    </a:cubicBezTo>
                    <a:cubicBezTo>
                      <a:pt x="13102" y="6712"/>
                      <a:pt x="13696" y="8013"/>
                      <a:pt x="14609" y="9017"/>
                    </a:cubicBezTo>
                    <a:cubicBezTo>
                      <a:pt x="15180" y="9633"/>
                      <a:pt x="15933" y="10158"/>
                      <a:pt x="16755" y="10090"/>
                    </a:cubicBezTo>
                    <a:cubicBezTo>
                      <a:pt x="17576" y="9998"/>
                      <a:pt x="18261" y="8971"/>
                      <a:pt x="17782" y="8309"/>
                    </a:cubicBezTo>
                    <a:cubicBezTo>
                      <a:pt x="18101" y="9610"/>
                      <a:pt x="19083" y="10752"/>
                      <a:pt x="20338" y="11254"/>
                    </a:cubicBezTo>
                    <a:cubicBezTo>
                      <a:pt x="21000" y="11528"/>
                      <a:pt x="21799" y="11596"/>
                      <a:pt x="22415" y="11231"/>
                    </a:cubicBezTo>
                    <a:cubicBezTo>
                      <a:pt x="23009" y="10866"/>
                      <a:pt x="23283" y="9930"/>
                      <a:pt x="22780" y="9405"/>
                    </a:cubicBezTo>
                    <a:cubicBezTo>
                      <a:pt x="23077" y="10272"/>
                      <a:pt x="23374" y="11140"/>
                      <a:pt x="23945" y="11824"/>
                    </a:cubicBezTo>
                    <a:cubicBezTo>
                      <a:pt x="24515" y="12532"/>
                      <a:pt x="25451" y="13011"/>
                      <a:pt x="26318" y="12806"/>
                    </a:cubicBezTo>
                    <a:cubicBezTo>
                      <a:pt x="26706" y="12715"/>
                      <a:pt x="27094" y="12464"/>
                      <a:pt x="27209" y="12076"/>
                    </a:cubicBezTo>
                    <a:cubicBezTo>
                      <a:pt x="27323" y="11687"/>
                      <a:pt x="27049" y="11208"/>
                      <a:pt x="26661" y="11208"/>
                    </a:cubicBezTo>
                  </a:path>
                </a:pathLst>
              </a:custGeom>
              <a:noFill/>
              <a:ln w="4575" cap="flat" cmpd="sng">
                <a:solidFill>
                  <a:srgbClr val="4C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4" name="Google Shape;4624;p48"/>
              <p:cNvSpPr/>
              <p:nvPr/>
            </p:nvSpPr>
            <p:spPr>
              <a:xfrm>
                <a:off x="7299385" y="2340939"/>
                <a:ext cx="291455" cy="181853"/>
              </a:xfrm>
              <a:custGeom>
                <a:avLst/>
                <a:gdLst/>
                <a:ahLst/>
                <a:cxnLst/>
                <a:rect l="l" t="t" r="r" b="b"/>
                <a:pathLst>
                  <a:path w="13308" h="8303" extrusionOk="0">
                    <a:moveTo>
                      <a:pt x="65" y="1"/>
                    </a:moveTo>
                    <a:cubicBezTo>
                      <a:pt x="59" y="1"/>
                      <a:pt x="52" y="3"/>
                      <a:pt x="46" y="10"/>
                    </a:cubicBezTo>
                    <a:cubicBezTo>
                      <a:pt x="23" y="10"/>
                      <a:pt x="0" y="33"/>
                      <a:pt x="23" y="56"/>
                    </a:cubicBezTo>
                    <a:cubicBezTo>
                      <a:pt x="297" y="1037"/>
                      <a:pt x="685" y="2019"/>
                      <a:pt x="1141" y="2932"/>
                    </a:cubicBezTo>
                    <a:cubicBezTo>
                      <a:pt x="1621" y="3845"/>
                      <a:pt x="2123" y="4735"/>
                      <a:pt x="2785" y="5557"/>
                    </a:cubicBezTo>
                    <a:cubicBezTo>
                      <a:pt x="3104" y="5945"/>
                      <a:pt x="3492" y="6310"/>
                      <a:pt x="3972" y="6584"/>
                    </a:cubicBezTo>
                    <a:cubicBezTo>
                      <a:pt x="4395" y="6817"/>
                      <a:pt x="4878" y="6951"/>
                      <a:pt x="5383" y="6951"/>
                    </a:cubicBezTo>
                    <a:cubicBezTo>
                      <a:pt x="5422" y="6951"/>
                      <a:pt x="5461" y="6951"/>
                      <a:pt x="5501" y="6949"/>
                    </a:cubicBezTo>
                    <a:cubicBezTo>
                      <a:pt x="6026" y="6926"/>
                      <a:pt x="6551" y="6675"/>
                      <a:pt x="6893" y="6241"/>
                    </a:cubicBezTo>
                    <a:cubicBezTo>
                      <a:pt x="7088" y="5991"/>
                      <a:pt x="7223" y="5673"/>
                      <a:pt x="7258" y="5345"/>
                    </a:cubicBezTo>
                    <a:lnTo>
                      <a:pt x="7258" y="5345"/>
                    </a:lnTo>
                    <a:cubicBezTo>
                      <a:pt x="7888" y="6716"/>
                      <a:pt x="9105" y="7804"/>
                      <a:pt x="10568" y="8204"/>
                    </a:cubicBezTo>
                    <a:cubicBezTo>
                      <a:pt x="10806" y="8267"/>
                      <a:pt x="11045" y="8302"/>
                      <a:pt x="11283" y="8302"/>
                    </a:cubicBezTo>
                    <a:cubicBezTo>
                      <a:pt x="11478" y="8302"/>
                      <a:pt x="11674" y="8279"/>
                      <a:pt x="11869" y="8227"/>
                    </a:cubicBezTo>
                    <a:cubicBezTo>
                      <a:pt x="12303" y="8090"/>
                      <a:pt x="12645" y="7793"/>
                      <a:pt x="12874" y="7405"/>
                    </a:cubicBezTo>
                    <a:cubicBezTo>
                      <a:pt x="13102" y="7040"/>
                      <a:pt x="13216" y="6607"/>
                      <a:pt x="13262" y="6196"/>
                    </a:cubicBezTo>
                    <a:cubicBezTo>
                      <a:pt x="13307" y="5762"/>
                      <a:pt x="13284" y="5328"/>
                      <a:pt x="13262" y="4918"/>
                    </a:cubicBezTo>
                    <a:cubicBezTo>
                      <a:pt x="13262" y="4895"/>
                      <a:pt x="13239" y="4872"/>
                      <a:pt x="13216" y="4872"/>
                    </a:cubicBezTo>
                    <a:cubicBezTo>
                      <a:pt x="13193" y="4872"/>
                      <a:pt x="13170" y="4895"/>
                      <a:pt x="13170" y="4918"/>
                    </a:cubicBezTo>
                    <a:cubicBezTo>
                      <a:pt x="13216" y="5762"/>
                      <a:pt x="13216" y="6652"/>
                      <a:pt x="12759" y="7360"/>
                    </a:cubicBezTo>
                    <a:cubicBezTo>
                      <a:pt x="12554" y="7702"/>
                      <a:pt x="12212" y="7976"/>
                      <a:pt x="11824" y="8090"/>
                    </a:cubicBezTo>
                    <a:cubicBezTo>
                      <a:pt x="11661" y="8138"/>
                      <a:pt x="11493" y="8158"/>
                      <a:pt x="11324" y="8158"/>
                    </a:cubicBezTo>
                    <a:cubicBezTo>
                      <a:pt x="11090" y="8158"/>
                      <a:pt x="10852" y="8120"/>
                      <a:pt x="10614" y="8067"/>
                    </a:cubicBezTo>
                    <a:cubicBezTo>
                      <a:pt x="9815" y="7839"/>
                      <a:pt x="9085" y="7405"/>
                      <a:pt x="8491" y="6812"/>
                    </a:cubicBezTo>
                    <a:cubicBezTo>
                      <a:pt x="7913" y="6233"/>
                      <a:pt x="7464" y="5547"/>
                      <a:pt x="7209" y="4772"/>
                    </a:cubicBezTo>
                    <a:lnTo>
                      <a:pt x="7209" y="4772"/>
                    </a:lnTo>
                    <a:cubicBezTo>
                      <a:pt x="7203" y="4752"/>
                      <a:pt x="7197" y="4732"/>
                      <a:pt x="7190" y="4712"/>
                    </a:cubicBezTo>
                    <a:lnTo>
                      <a:pt x="7190" y="4712"/>
                    </a:lnTo>
                    <a:cubicBezTo>
                      <a:pt x="7190" y="4712"/>
                      <a:pt x="7190" y="4712"/>
                      <a:pt x="7190" y="4712"/>
                    </a:cubicBezTo>
                    <a:cubicBezTo>
                      <a:pt x="7167" y="4666"/>
                      <a:pt x="7122" y="4644"/>
                      <a:pt x="7076" y="4644"/>
                    </a:cubicBezTo>
                    <a:cubicBezTo>
                      <a:pt x="7030" y="4666"/>
                      <a:pt x="7007" y="4712"/>
                      <a:pt x="7030" y="4758"/>
                    </a:cubicBezTo>
                    <a:cubicBezTo>
                      <a:pt x="7036" y="4774"/>
                      <a:pt x="7041" y="4791"/>
                      <a:pt x="7046" y="4807"/>
                    </a:cubicBezTo>
                    <a:lnTo>
                      <a:pt x="7046" y="4807"/>
                    </a:lnTo>
                    <a:cubicBezTo>
                      <a:pt x="7180" y="5252"/>
                      <a:pt x="7042" y="5753"/>
                      <a:pt x="6734" y="6127"/>
                    </a:cubicBezTo>
                    <a:cubicBezTo>
                      <a:pt x="6437" y="6515"/>
                      <a:pt x="5980" y="6744"/>
                      <a:pt x="5478" y="6766"/>
                    </a:cubicBezTo>
                    <a:cubicBezTo>
                      <a:pt x="5442" y="6768"/>
                      <a:pt x="5405" y="6769"/>
                      <a:pt x="5369" y="6769"/>
                    </a:cubicBezTo>
                    <a:cubicBezTo>
                      <a:pt x="4907" y="6769"/>
                      <a:pt x="4464" y="6636"/>
                      <a:pt x="4040" y="6424"/>
                    </a:cubicBezTo>
                    <a:cubicBezTo>
                      <a:pt x="3606" y="6173"/>
                      <a:pt x="3241" y="5831"/>
                      <a:pt x="2899" y="5442"/>
                    </a:cubicBezTo>
                    <a:cubicBezTo>
                      <a:pt x="2260" y="4666"/>
                      <a:pt x="1735" y="3776"/>
                      <a:pt x="1278" y="2863"/>
                    </a:cubicBezTo>
                    <a:cubicBezTo>
                      <a:pt x="799" y="1950"/>
                      <a:pt x="411" y="1014"/>
                      <a:pt x="91" y="33"/>
                    </a:cubicBezTo>
                    <a:cubicBezTo>
                      <a:pt x="91" y="17"/>
                      <a:pt x="80" y="1"/>
                      <a:pt x="65"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5" name="Google Shape;4625;p48"/>
              <p:cNvSpPr/>
              <p:nvPr/>
            </p:nvSpPr>
            <p:spPr>
              <a:xfrm>
                <a:off x="7676801" y="2463415"/>
                <a:ext cx="160489" cy="126046"/>
              </a:xfrm>
              <a:custGeom>
                <a:avLst/>
                <a:gdLst/>
                <a:ahLst/>
                <a:cxnLst/>
                <a:rect l="l" t="t" r="r" b="b"/>
                <a:pathLst>
                  <a:path w="7328" h="5755" extrusionOk="0">
                    <a:moveTo>
                      <a:pt x="6206" y="1"/>
                    </a:moveTo>
                    <a:cubicBezTo>
                      <a:pt x="6199" y="1"/>
                      <a:pt x="6192" y="4"/>
                      <a:pt x="6186" y="10"/>
                    </a:cubicBezTo>
                    <a:cubicBezTo>
                      <a:pt x="6163" y="10"/>
                      <a:pt x="6163" y="33"/>
                      <a:pt x="6163" y="56"/>
                    </a:cubicBezTo>
                    <a:cubicBezTo>
                      <a:pt x="6528" y="832"/>
                      <a:pt x="6893" y="1585"/>
                      <a:pt x="7030" y="2407"/>
                    </a:cubicBezTo>
                    <a:cubicBezTo>
                      <a:pt x="7190" y="3229"/>
                      <a:pt x="7099" y="4119"/>
                      <a:pt x="6597" y="4781"/>
                    </a:cubicBezTo>
                    <a:cubicBezTo>
                      <a:pt x="6368" y="5100"/>
                      <a:pt x="6026" y="5351"/>
                      <a:pt x="5638" y="5488"/>
                    </a:cubicBezTo>
                    <a:cubicBezTo>
                      <a:pt x="5458" y="5552"/>
                      <a:pt x="5273" y="5586"/>
                      <a:pt x="5090" y="5586"/>
                    </a:cubicBezTo>
                    <a:cubicBezTo>
                      <a:pt x="4878" y="5586"/>
                      <a:pt x="4670" y="5541"/>
                      <a:pt x="4474" y="5443"/>
                    </a:cubicBezTo>
                    <a:cubicBezTo>
                      <a:pt x="4086" y="5283"/>
                      <a:pt x="3812" y="4986"/>
                      <a:pt x="3584" y="4644"/>
                    </a:cubicBezTo>
                    <a:cubicBezTo>
                      <a:pt x="3355" y="4301"/>
                      <a:pt x="3196" y="3913"/>
                      <a:pt x="3082" y="3525"/>
                    </a:cubicBezTo>
                    <a:cubicBezTo>
                      <a:pt x="3059" y="3480"/>
                      <a:pt x="3013" y="3457"/>
                      <a:pt x="2967" y="3457"/>
                    </a:cubicBezTo>
                    <a:cubicBezTo>
                      <a:pt x="2922" y="3457"/>
                      <a:pt x="2899" y="3503"/>
                      <a:pt x="2899" y="3571"/>
                    </a:cubicBezTo>
                    <a:cubicBezTo>
                      <a:pt x="2899" y="3571"/>
                      <a:pt x="2899" y="3571"/>
                      <a:pt x="2899" y="3571"/>
                    </a:cubicBezTo>
                    <a:lnTo>
                      <a:pt x="2899" y="3571"/>
                    </a:lnTo>
                    <a:cubicBezTo>
                      <a:pt x="2945" y="3845"/>
                      <a:pt x="2990" y="4119"/>
                      <a:pt x="2967" y="4393"/>
                    </a:cubicBezTo>
                    <a:cubicBezTo>
                      <a:pt x="2967" y="4667"/>
                      <a:pt x="2876" y="4941"/>
                      <a:pt x="2694" y="5146"/>
                    </a:cubicBezTo>
                    <a:cubicBezTo>
                      <a:pt x="2558" y="5301"/>
                      <a:pt x="2339" y="5407"/>
                      <a:pt x="2122" y="5407"/>
                    </a:cubicBezTo>
                    <a:cubicBezTo>
                      <a:pt x="2084" y="5407"/>
                      <a:pt x="2046" y="5404"/>
                      <a:pt x="2009" y="5397"/>
                    </a:cubicBezTo>
                    <a:cubicBezTo>
                      <a:pt x="1735" y="5351"/>
                      <a:pt x="1507" y="5192"/>
                      <a:pt x="1301" y="4986"/>
                    </a:cubicBezTo>
                    <a:cubicBezTo>
                      <a:pt x="913" y="4598"/>
                      <a:pt x="639" y="4096"/>
                      <a:pt x="434" y="3571"/>
                    </a:cubicBezTo>
                    <a:cubicBezTo>
                      <a:pt x="228" y="3046"/>
                      <a:pt x="114" y="2475"/>
                      <a:pt x="91" y="1905"/>
                    </a:cubicBezTo>
                    <a:cubicBezTo>
                      <a:pt x="91" y="1882"/>
                      <a:pt x="69" y="1859"/>
                      <a:pt x="46" y="1859"/>
                    </a:cubicBezTo>
                    <a:cubicBezTo>
                      <a:pt x="23" y="1859"/>
                      <a:pt x="0" y="1882"/>
                      <a:pt x="0" y="1905"/>
                    </a:cubicBezTo>
                    <a:cubicBezTo>
                      <a:pt x="0" y="2498"/>
                      <a:pt x="114" y="3069"/>
                      <a:pt x="297" y="3617"/>
                    </a:cubicBezTo>
                    <a:cubicBezTo>
                      <a:pt x="525" y="4164"/>
                      <a:pt x="799" y="4667"/>
                      <a:pt x="1210" y="5100"/>
                    </a:cubicBezTo>
                    <a:cubicBezTo>
                      <a:pt x="1415" y="5306"/>
                      <a:pt x="1666" y="5488"/>
                      <a:pt x="1986" y="5557"/>
                    </a:cubicBezTo>
                    <a:cubicBezTo>
                      <a:pt x="2038" y="5569"/>
                      <a:pt x="2091" y="5574"/>
                      <a:pt x="2145" y="5574"/>
                    </a:cubicBezTo>
                    <a:cubicBezTo>
                      <a:pt x="2398" y="5574"/>
                      <a:pt x="2661" y="5448"/>
                      <a:pt x="2830" y="5260"/>
                    </a:cubicBezTo>
                    <a:cubicBezTo>
                      <a:pt x="3036" y="5009"/>
                      <a:pt x="3127" y="4712"/>
                      <a:pt x="3150" y="4416"/>
                    </a:cubicBezTo>
                    <a:cubicBezTo>
                      <a:pt x="3153" y="4372"/>
                      <a:pt x="3155" y="4328"/>
                      <a:pt x="3156" y="4284"/>
                    </a:cubicBezTo>
                    <a:lnTo>
                      <a:pt x="3156" y="4284"/>
                    </a:lnTo>
                    <a:cubicBezTo>
                      <a:pt x="3232" y="4448"/>
                      <a:pt x="3320" y="4607"/>
                      <a:pt x="3424" y="4758"/>
                    </a:cubicBezTo>
                    <a:cubicBezTo>
                      <a:pt x="3675" y="5100"/>
                      <a:pt x="3995" y="5443"/>
                      <a:pt x="4405" y="5602"/>
                    </a:cubicBezTo>
                    <a:cubicBezTo>
                      <a:pt x="4619" y="5703"/>
                      <a:pt x="4860" y="5755"/>
                      <a:pt x="5102" y="5755"/>
                    </a:cubicBezTo>
                    <a:cubicBezTo>
                      <a:pt x="5300" y="5755"/>
                      <a:pt x="5499" y="5720"/>
                      <a:pt x="5684" y="5648"/>
                    </a:cubicBezTo>
                    <a:cubicBezTo>
                      <a:pt x="6117" y="5488"/>
                      <a:pt x="6460" y="5214"/>
                      <a:pt x="6734" y="4872"/>
                    </a:cubicBezTo>
                    <a:cubicBezTo>
                      <a:pt x="7259" y="4164"/>
                      <a:pt x="7327" y="3229"/>
                      <a:pt x="7167" y="2384"/>
                    </a:cubicBezTo>
                    <a:cubicBezTo>
                      <a:pt x="7008" y="1540"/>
                      <a:pt x="6619" y="786"/>
                      <a:pt x="6254" y="33"/>
                    </a:cubicBezTo>
                    <a:cubicBezTo>
                      <a:pt x="6238" y="17"/>
                      <a:pt x="6222" y="1"/>
                      <a:pt x="6206"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6" name="Google Shape;4626;p48"/>
              <p:cNvSpPr/>
              <p:nvPr/>
            </p:nvSpPr>
            <p:spPr>
              <a:xfrm>
                <a:off x="7530832" y="2273656"/>
                <a:ext cx="143494" cy="89930"/>
              </a:xfrm>
              <a:custGeom>
                <a:avLst/>
                <a:gdLst/>
                <a:ahLst/>
                <a:cxnLst/>
                <a:rect l="l" t="t" r="r" b="b"/>
                <a:pathLst>
                  <a:path w="6552" h="4106" extrusionOk="0">
                    <a:moveTo>
                      <a:pt x="46" y="1"/>
                    </a:moveTo>
                    <a:cubicBezTo>
                      <a:pt x="23" y="1"/>
                      <a:pt x="0" y="23"/>
                      <a:pt x="0" y="46"/>
                    </a:cubicBezTo>
                    <a:cubicBezTo>
                      <a:pt x="0" y="1096"/>
                      <a:pt x="365" y="2169"/>
                      <a:pt x="1027" y="3014"/>
                    </a:cubicBezTo>
                    <a:cubicBezTo>
                      <a:pt x="1347" y="3424"/>
                      <a:pt x="1803" y="3812"/>
                      <a:pt x="2397" y="3835"/>
                    </a:cubicBezTo>
                    <a:cubicBezTo>
                      <a:pt x="2694" y="3835"/>
                      <a:pt x="2967" y="3721"/>
                      <a:pt x="3173" y="3539"/>
                    </a:cubicBezTo>
                    <a:cubicBezTo>
                      <a:pt x="3273" y="3458"/>
                      <a:pt x="3356" y="3356"/>
                      <a:pt x="3413" y="3241"/>
                    </a:cubicBezTo>
                    <a:lnTo>
                      <a:pt x="3413" y="3241"/>
                    </a:lnTo>
                    <a:cubicBezTo>
                      <a:pt x="3473" y="3375"/>
                      <a:pt x="3555" y="3499"/>
                      <a:pt x="3652" y="3607"/>
                    </a:cubicBezTo>
                    <a:cubicBezTo>
                      <a:pt x="3858" y="3835"/>
                      <a:pt x="4132" y="3995"/>
                      <a:pt x="4428" y="4064"/>
                    </a:cubicBezTo>
                    <a:cubicBezTo>
                      <a:pt x="4534" y="4092"/>
                      <a:pt x="4641" y="4105"/>
                      <a:pt x="4748" y="4105"/>
                    </a:cubicBezTo>
                    <a:cubicBezTo>
                      <a:pt x="5241" y="4105"/>
                      <a:pt x="5726" y="3823"/>
                      <a:pt x="6026" y="3447"/>
                    </a:cubicBezTo>
                    <a:cubicBezTo>
                      <a:pt x="6391" y="2968"/>
                      <a:pt x="6551" y="2352"/>
                      <a:pt x="6483" y="1758"/>
                    </a:cubicBezTo>
                    <a:cubicBezTo>
                      <a:pt x="6391" y="1188"/>
                      <a:pt x="6140" y="640"/>
                      <a:pt x="5798" y="160"/>
                    </a:cubicBezTo>
                    <a:cubicBezTo>
                      <a:pt x="5798" y="149"/>
                      <a:pt x="5786" y="143"/>
                      <a:pt x="5775" y="143"/>
                    </a:cubicBezTo>
                    <a:cubicBezTo>
                      <a:pt x="5764" y="143"/>
                      <a:pt x="5752" y="149"/>
                      <a:pt x="5752" y="160"/>
                    </a:cubicBezTo>
                    <a:cubicBezTo>
                      <a:pt x="5729" y="160"/>
                      <a:pt x="5729" y="183"/>
                      <a:pt x="5729" y="206"/>
                    </a:cubicBezTo>
                    <a:cubicBezTo>
                      <a:pt x="6049" y="685"/>
                      <a:pt x="6277" y="1210"/>
                      <a:pt x="6346" y="1781"/>
                    </a:cubicBezTo>
                    <a:cubicBezTo>
                      <a:pt x="6414" y="2329"/>
                      <a:pt x="6254" y="2922"/>
                      <a:pt x="5912" y="3356"/>
                    </a:cubicBezTo>
                    <a:cubicBezTo>
                      <a:pt x="5630" y="3694"/>
                      <a:pt x="5194" y="3939"/>
                      <a:pt x="4756" y="3939"/>
                    </a:cubicBezTo>
                    <a:cubicBezTo>
                      <a:pt x="4661" y="3939"/>
                      <a:pt x="4567" y="3928"/>
                      <a:pt x="4474" y="3904"/>
                    </a:cubicBezTo>
                    <a:cubicBezTo>
                      <a:pt x="4001" y="3780"/>
                      <a:pt x="3565" y="3397"/>
                      <a:pt x="3500" y="2922"/>
                    </a:cubicBezTo>
                    <a:lnTo>
                      <a:pt x="3500" y="2922"/>
                    </a:lnTo>
                    <a:cubicBezTo>
                      <a:pt x="3503" y="2869"/>
                      <a:pt x="3501" y="2816"/>
                      <a:pt x="3492" y="2763"/>
                    </a:cubicBezTo>
                    <a:lnTo>
                      <a:pt x="3492" y="2763"/>
                    </a:lnTo>
                    <a:cubicBezTo>
                      <a:pt x="3492" y="2763"/>
                      <a:pt x="3492" y="2763"/>
                      <a:pt x="3492" y="2763"/>
                    </a:cubicBezTo>
                    <a:cubicBezTo>
                      <a:pt x="3470" y="2717"/>
                      <a:pt x="3447" y="2671"/>
                      <a:pt x="3401" y="2671"/>
                    </a:cubicBezTo>
                    <a:cubicBezTo>
                      <a:pt x="3355" y="2671"/>
                      <a:pt x="3310" y="2717"/>
                      <a:pt x="3310" y="2763"/>
                    </a:cubicBezTo>
                    <a:cubicBezTo>
                      <a:pt x="3310" y="2770"/>
                      <a:pt x="3310" y="2778"/>
                      <a:pt x="3310" y="2785"/>
                    </a:cubicBezTo>
                    <a:lnTo>
                      <a:pt x="3310" y="2785"/>
                    </a:lnTo>
                    <a:lnTo>
                      <a:pt x="3310" y="2785"/>
                    </a:lnTo>
                    <a:cubicBezTo>
                      <a:pt x="3310" y="2786"/>
                      <a:pt x="3310" y="2787"/>
                      <a:pt x="3310" y="2787"/>
                    </a:cubicBezTo>
                    <a:lnTo>
                      <a:pt x="3310" y="2787"/>
                    </a:lnTo>
                    <a:cubicBezTo>
                      <a:pt x="3311" y="2818"/>
                      <a:pt x="3313" y="2848"/>
                      <a:pt x="3316" y="2878"/>
                    </a:cubicBezTo>
                    <a:lnTo>
                      <a:pt x="3316" y="2878"/>
                    </a:lnTo>
                    <a:cubicBezTo>
                      <a:pt x="3310" y="3314"/>
                      <a:pt x="2823" y="3653"/>
                      <a:pt x="2397" y="3653"/>
                    </a:cubicBezTo>
                    <a:cubicBezTo>
                      <a:pt x="1917" y="3630"/>
                      <a:pt x="1484" y="3287"/>
                      <a:pt x="1164" y="2899"/>
                    </a:cubicBezTo>
                    <a:cubicBezTo>
                      <a:pt x="502" y="2101"/>
                      <a:pt x="137" y="1073"/>
                      <a:pt x="91" y="46"/>
                    </a:cubicBezTo>
                    <a:cubicBezTo>
                      <a:pt x="91" y="23"/>
                      <a:pt x="69" y="1"/>
                      <a:pt x="46"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7" name="Google Shape;4627;p48"/>
              <p:cNvSpPr/>
              <p:nvPr/>
            </p:nvSpPr>
            <p:spPr>
              <a:xfrm>
                <a:off x="6913450" y="2377646"/>
                <a:ext cx="197983" cy="208486"/>
              </a:xfrm>
              <a:custGeom>
                <a:avLst/>
                <a:gdLst/>
                <a:ahLst/>
                <a:cxnLst/>
                <a:rect l="l" t="t" r="r" b="b"/>
                <a:pathLst>
                  <a:path w="9040" h="9519" extrusionOk="0">
                    <a:moveTo>
                      <a:pt x="8538" y="0"/>
                    </a:moveTo>
                    <a:cubicBezTo>
                      <a:pt x="8515" y="0"/>
                      <a:pt x="8492" y="23"/>
                      <a:pt x="8492" y="46"/>
                    </a:cubicBezTo>
                    <a:cubicBezTo>
                      <a:pt x="8675" y="1050"/>
                      <a:pt x="8857" y="2077"/>
                      <a:pt x="8857" y="3105"/>
                    </a:cubicBezTo>
                    <a:cubicBezTo>
                      <a:pt x="8880" y="4132"/>
                      <a:pt x="8743" y="5159"/>
                      <a:pt x="8332" y="6095"/>
                    </a:cubicBezTo>
                    <a:cubicBezTo>
                      <a:pt x="8150" y="6574"/>
                      <a:pt x="7876" y="7008"/>
                      <a:pt x="7556" y="7396"/>
                    </a:cubicBezTo>
                    <a:cubicBezTo>
                      <a:pt x="7214" y="7784"/>
                      <a:pt x="6803" y="8103"/>
                      <a:pt x="6346" y="8240"/>
                    </a:cubicBezTo>
                    <a:cubicBezTo>
                      <a:pt x="6160" y="8302"/>
                      <a:pt x="5963" y="8333"/>
                      <a:pt x="5769" y="8333"/>
                    </a:cubicBezTo>
                    <a:cubicBezTo>
                      <a:pt x="5465" y="8333"/>
                      <a:pt x="5168" y="8257"/>
                      <a:pt x="4931" y="8103"/>
                    </a:cubicBezTo>
                    <a:cubicBezTo>
                      <a:pt x="4520" y="7829"/>
                      <a:pt x="4269" y="7327"/>
                      <a:pt x="4361" y="6871"/>
                    </a:cubicBezTo>
                    <a:lnTo>
                      <a:pt x="4361" y="6871"/>
                    </a:lnTo>
                    <a:cubicBezTo>
                      <a:pt x="4361" y="6871"/>
                      <a:pt x="4361" y="6871"/>
                      <a:pt x="4361" y="6871"/>
                    </a:cubicBezTo>
                    <a:cubicBezTo>
                      <a:pt x="4383" y="6802"/>
                      <a:pt x="4338" y="6757"/>
                      <a:pt x="4292" y="6757"/>
                    </a:cubicBezTo>
                    <a:cubicBezTo>
                      <a:pt x="4284" y="6752"/>
                      <a:pt x="4275" y="6751"/>
                      <a:pt x="4267" y="6751"/>
                    </a:cubicBezTo>
                    <a:cubicBezTo>
                      <a:pt x="4231" y="6751"/>
                      <a:pt x="4201" y="6788"/>
                      <a:pt x="4201" y="6825"/>
                    </a:cubicBezTo>
                    <a:cubicBezTo>
                      <a:pt x="4201" y="6825"/>
                      <a:pt x="4201" y="6825"/>
                      <a:pt x="4201" y="6825"/>
                    </a:cubicBezTo>
                    <a:lnTo>
                      <a:pt x="4201" y="6825"/>
                    </a:lnTo>
                    <a:cubicBezTo>
                      <a:pt x="4195" y="6849"/>
                      <a:pt x="4190" y="6873"/>
                      <a:pt x="4185" y="6896"/>
                    </a:cubicBezTo>
                    <a:lnTo>
                      <a:pt x="4185" y="6896"/>
                    </a:lnTo>
                    <a:cubicBezTo>
                      <a:pt x="4069" y="7420"/>
                      <a:pt x="3867" y="7940"/>
                      <a:pt x="3562" y="8354"/>
                    </a:cubicBezTo>
                    <a:cubicBezTo>
                      <a:pt x="3242" y="8811"/>
                      <a:pt x="2786" y="9176"/>
                      <a:pt x="2238" y="9313"/>
                    </a:cubicBezTo>
                    <a:cubicBezTo>
                      <a:pt x="2087" y="9352"/>
                      <a:pt x="1928" y="9373"/>
                      <a:pt x="1770" y="9373"/>
                    </a:cubicBezTo>
                    <a:cubicBezTo>
                      <a:pt x="1377" y="9373"/>
                      <a:pt x="985" y="9247"/>
                      <a:pt x="708" y="8971"/>
                    </a:cubicBezTo>
                    <a:cubicBezTo>
                      <a:pt x="320" y="8583"/>
                      <a:pt x="115" y="7966"/>
                      <a:pt x="366" y="7464"/>
                    </a:cubicBezTo>
                    <a:cubicBezTo>
                      <a:pt x="366" y="7441"/>
                      <a:pt x="366" y="7419"/>
                      <a:pt x="343" y="7396"/>
                    </a:cubicBezTo>
                    <a:cubicBezTo>
                      <a:pt x="320" y="7396"/>
                      <a:pt x="298" y="7396"/>
                      <a:pt x="275" y="7419"/>
                    </a:cubicBezTo>
                    <a:cubicBezTo>
                      <a:pt x="1" y="7966"/>
                      <a:pt x="206" y="8651"/>
                      <a:pt x="617" y="9062"/>
                    </a:cubicBezTo>
                    <a:cubicBezTo>
                      <a:pt x="911" y="9372"/>
                      <a:pt x="1345" y="9519"/>
                      <a:pt x="1777" y="9519"/>
                    </a:cubicBezTo>
                    <a:cubicBezTo>
                      <a:pt x="1949" y="9519"/>
                      <a:pt x="2121" y="9495"/>
                      <a:pt x="2283" y="9450"/>
                    </a:cubicBezTo>
                    <a:cubicBezTo>
                      <a:pt x="2854" y="9313"/>
                      <a:pt x="3356" y="8948"/>
                      <a:pt x="3699" y="8468"/>
                    </a:cubicBezTo>
                    <a:cubicBezTo>
                      <a:pt x="3926" y="8150"/>
                      <a:pt x="4093" y="7792"/>
                      <a:pt x="4213" y="7427"/>
                    </a:cubicBezTo>
                    <a:lnTo>
                      <a:pt x="4213" y="7427"/>
                    </a:lnTo>
                    <a:cubicBezTo>
                      <a:pt x="4305" y="7760"/>
                      <a:pt x="4529" y="8061"/>
                      <a:pt x="4817" y="8263"/>
                    </a:cubicBezTo>
                    <a:cubicBezTo>
                      <a:pt x="5106" y="8442"/>
                      <a:pt x="5436" y="8521"/>
                      <a:pt x="5762" y="8521"/>
                    </a:cubicBezTo>
                    <a:cubicBezTo>
                      <a:pt x="5978" y="8521"/>
                      <a:pt x="6192" y="8486"/>
                      <a:pt x="6392" y="8423"/>
                    </a:cubicBezTo>
                    <a:cubicBezTo>
                      <a:pt x="6917" y="8240"/>
                      <a:pt x="7328" y="7898"/>
                      <a:pt x="7670" y="7510"/>
                    </a:cubicBezTo>
                    <a:cubicBezTo>
                      <a:pt x="8013" y="7099"/>
                      <a:pt x="8286" y="6642"/>
                      <a:pt x="8492" y="6163"/>
                    </a:cubicBezTo>
                    <a:cubicBezTo>
                      <a:pt x="8903" y="5204"/>
                      <a:pt x="9040" y="4132"/>
                      <a:pt x="8994" y="3105"/>
                    </a:cubicBezTo>
                    <a:cubicBezTo>
                      <a:pt x="8971" y="2055"/>
                      <a:pt x="8789" y="1050"/>
                      <a:pt x="8583" y="23"/>
                    </a:cubicBezTo>
                    <a:cubicBezTo>
                      <a:pt x="8583" y="0"/>
                      <a:pt x="8560" y="0"/>
                      <a:pt x="8538"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8" name="Google Shape;4628;p48"/>
              <p:cNvSpPr/>
              <p:nvPr/>
            </p:nvSpPr>
            <p:spPr>
              <a:xfrm>
                <a:off x="7686284" y="3005337"/>
                <a:ext cx="125010" cy="98275"/>
              </a:xfrm>
              <a:custGeom>
                <a:avLst/>
                <a:gdLst/>
                <a:ahLst/>
                <a:cxnLst/>
                <a:rect l="l" t="t" r="r" b="b"/>
                <a:pathLst>
                  <a:path w="5708" h="4487" extrusionOk="0">
                    <a:moveTo>
                      <a:pt x="735" y="0"/>
                    </a:moveTo>
                    <a:cubicBezTo>
                      <a:pt x="720" y="0"/>
                      <a:pt x="708" y="17"/>
                      <a:pt x="708" y="33"/>
                    </a:cubicBezTo>
                    <a:cubicBezTo>
                      <a:pt x="457" y="512"/>
                      <a:pt x="183" y="1014"/>
                      <a:pt x="92" y="1585"/>
                    </a:cubicBezTo>
                    <a:cubicBezTo>
                      <a:pt x="1" y="2155"/>
                      <a:pt x="183" y="2772"/>
                      <a:pt x="617" y="3160"/>
                    </a:cubicBezTo>
                    <a:cubicBezTo>
                      <a:pt x="829" y="3350"/>
                      <a:pt x="1099" y="3482"/>
                      <a:pt x="1374" y="3482"/>
                    </a:cubicBezTo>
                    <a:cubicBezTo>
                      <a:pt x="1396" y="3482"/>
                      <a:pt x="1417" y="3481"/>
                      <a:pt x="1439" y="3479"/>
                    </a:cubicBezTo>
                    <a:cubicBezTo>
                      <a:pt x="1736" y="3456"/>
                      <a:pt x="2009" y="3320"/>
                      <a:pt x="2215" y="3114"/>
                    </a:cubicBezTo>
                    <a:cubicBezTo>
                      <a:pt x="2378" y="2951"/>
                      <a:pt x="2496" y="2762"/>
                      <a:pt x="2581" y="2561"/>
                    </a:cubicBezTo>
                    <a:lnTo>
                      <a:pt x="2581" y="2561"/>
                    </a:lnTo>
                    <a:cubicBezTo>
                      <a:pt x="2604" y="2914"/>
                      <a:pt x="2673" y="3265"/>
                      <a:pt x="2831" y="3593"/>
                    </a:cubicBezTo>
                    <a:cubicBezTo>
                      <a:pt x="3014" y="3913"/>
                      <a:pt x="3265" y="4187"/>
                      <a:pt x="3607" y="4369"/>
                    </a:cubicBezTo>
                    <a:cubicBezTo>
                      <a:pt x="3762" y="4447"/>
                      <a:pt x="3937" y="4487"/>
                      <a:pt x="4117" y="4487"/>
                    </a:cubicBezTo>
                    <a:cubicBezTo>
                      <a:pt x="4308" y="4487"/>
                      <a:pt x="4503" y="4441"/>
                      <a:pt x="4680" y="4347"/>
                    </a:cubicBezTo>
                    <a:cubicBezTo>
                      <a:pt x="5342" y="4027"/>
                      <a:pt x="5707" y="3274"/>
                      <a:pt x="5662" y="2566"/>
                    </a:cubicBezTo>
                    <a:cubicBezTo>
                      <a:pt x="5616" y="1836"/>
                      <a:pt x="5319" y="1174"/>
                      <a:pt x="5022" y="558"/>
                    </a:cubicBezTo>
                    <a:cubicBezTo>
                      <a:pt x="5022" y="535"/>
                      <a:pt x="5000" y="535"/>
                      <a:pt x="4977" y="535"/>
                    </a:cubicBezTo>
                    <a:cubicBezTo>
                      <a:pt x="4954" y="535"/>
                      <a:pt x="4931" y="580"/>
                      <a:pt x="4954" y="603"/>
                    </a:cubicBezTo>
                    <a:cubicBezTo>
                      <a:pt x="5228" y="1220"/>
                      <a:pt x="5502" y="1882"/>
                      <a:pt x="5525" y="2566"/>
                    </a:cubicBezTo>
                    <a:cubicBezTo>
                      <a:pt x="5547" y="3228"/>
                      <a:pt x="5205" y="3936"/>
                      <a:pt x="4612" y="4210"/>
                    </a:cubicBezTo>
                    <a:cubicBezTo>
                      <a:pt x="4463" y="4290"/>
                      <a:pt x="4298" y="4330"/>
                      <a:pt x="4135" y="4330"/>
                    </a:cubicBezTo>
                    <a:cubicBezTo>
                      <a:pt x="3972" y="4330"/>
                      <a:pt x="3813" y="4290"/>
                      <a:pt x="3676" y="4210"/>
                    </a:cubicBezTo>
                    <a:cubicBezTo>
                      <a:pt x="3379" y="4073"/>
                      <a:pt x="3151" y="3799"/>
                      <a:pt x="2991" y="3525"/>
                    </a:cubicBezTo>
                    <a:cubicBezTo>
                      <a:pt x="2725" y="2973"/>
                      <a:pt x="2734" y="2348"/>
                      <a:pt x="2772" y="1732"/>
                    </a:cubicBezTo>
                    <a:lnTo>
                      <a:pt x="2772" y="1732"/>
                    </a:lnTo>
                    <a:cubicBezTo>
                      <a:pt x="2778" y="1659"/>
                      <a:pt x="2783" y="1587"/>
                      <a:pt x="2786" y="1516"/>
                    </a:cubicBezTo>
                    <a:lnTo>
                      <a:pt x="2786" y="1516"/>
                    </a:lnTo>
                    <a:cubicBezTo>
                      <a:pt x="2786" y="1516"/>
                      <a:pt x="2786" y="1516"/>
                      <a:pt x="2786" y="1516"/>
                    </a:cubicBezTo>
                    <a:cubicBezTo>
                      <a:pt x="2786" y="1471"/>
                      <a:pt x="2763" y="1425"/>
                      <a:pt x="2694" y="1402"/>
                    </a:cubicBezTo>
                    <a:cubicBezTo>
                      <a:pt x="2649" y="1402"/>
                      <a:pt x="2603" y="1448"/>
                      <a:pt x="2603" y="1493"/>
                    </a:cubicBezTo>
                    <a:cubicBezTo>
                      <a:pt x="2603" y="1493"/>
                      <a:pt x="2603" y="1493"/>
                      <a:pt x="2603" y="1493"/>
                    </a:cubicBezTo>
                    <a:lnTo>
                      <a:pt x="2603" y="1493"/>
                    </a:lnTo>
                    <a:cubicBezTo>
                      <a:pt x="2598" y="1563"/>
                      <a:pt x="2594" y="1633"/>
                      <a:pt x="2589" y="1703"/>
                    </a:cubicBezTo>
                    <a:lnTo>
                      <a:pt x="2589" y="1703"/>
                    </a:lnTo>
                    <a:cubicBezTo>
                      <a:pt x="2547" y="2183"/>
                      <a:pt x="2420" y="2658"/>
                      <a:pt x="2101" y="2977"/>
                    </a:cubicBezTo>
                    <a:cubicBezTo>
                      <a:pt x="1918" y="3160"/>
                      <a:pt x="1690" y="3297"/>
                      <a:pt x="1416" y="3297"/>
                    </a:cubicBezTo>
                    <a:cubicBezTo>
                      <a:pt x="1394" y="3299"/>
                      <a:pt x="1373" y="3300"/>
                      <a:pt x="1351" y="3300"/>
                    </a:cubicBezTo>
                    <a:cubicBezTo>
                      <a:pt x="1122" y="3300"/>
                      <a:pt x="898" y="3192"/>
                      <a:pt x="731" y="3046"/>
                    </a:cubicBezTo>
                    <a:cubicBezTo>
                      <a:pt x="320" y="2703"/>
                      <a:pt x="161" y="2133"/>
                      <a:pt x="229" y="1608"/>
                    </a:cubicBezTo>
                    <a:cubicBezTo>
                      <a:pt x="298" y="1060"/>
                      <a:pt x="549" y="558"/>
                      <a:pt x="777" y="55"/>
                    </a:cubicBezTo>
                    <a:cubicBezTo>
                      <a:pt x="800" y="33"/>
                      <a:pt x="777" y="10"/>
                      <a:pt x="754" y="10"/>
                    </a:cubicBezTo>
                    <a:cubicBezTo>
                      <a:pt x="747" y="3"/>
                      <a:pt x="741" y="0"/>
                      <a:pt x="735" y="0"/>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9" name="Google Shape;4629;p48"/>
              <p:cNvSpPr/>
              <p:nvPr/>
            </p:nvSpPr>
            <p:spPr>
              <a:xfrm>
                <a:off x="7839764" y="2920051"/>
                <a:ext cx="65001" cy="113080"/>
              </a:xfrm>
              <a:custGeom>
                <a:avLst/>
                <a:gdLst/>
                <a:ahLst/>
                <a:cxnLst/>
                <a:rect l="l" t="t" r="r" b="b"/>
                <a:pathLst>
                  <a:path w="2968" h="5163" extrusionOk="0">
                    <a:moveTo>
                      <a:pt x="69" y="1"/>
                    </a:moveTo>
                    <a:cubicBezTo>
                      <a:pt x="46" y="1"/>
                      <a:pt x="23" y="1"/>
                      <a:pt x="0" y="24"/>
                    </a:cubicBezTo>
                    <a:cubicBezTo>
                      <a:pt x="0" y="46"/>
                      <a:pt x="0" y="69"/>
                      <a:pt x="23" y="92"/>
                    </a:cubicBezTo>
                    <a:cubicBezTo>
                      <a:pt x="457" y="229"/>
                      <a:pt x="890" y="389"/>
                      <a:pt x="1278" y="594"/>
                    </a:cubicBezTo>
                    <a:cubicBezTo>
                      <a:pt x="1666" y="800"/>
                      <a:pt x="2032" y="1051"/>
                      <a:pt x="2328" y="1393"/>
                    </a:cubicBezTo>
                    <a:cubicBezTo>
                      <a:pt x="2602" y="1713"/>
                      <a:pt x="2785" y="2169"/>
                      <a:pt x="2648" y="2557"/>
                    </a:cubicBezTo>
                    <a:cubicBezTo>
                      <a:pt x="2573" y="2795"/>
                      <a:pt x="2305" y="2975"/>
                      <a:pt x="2051" y="2996"/>
                    </a:cubicBezTo>
                    <a:lnTo>
                      <a:pt x="2051" y="2996"/>
                    </a:lnTo>
                    <a:cubicBezTo>
                      <a:pt x="1928" y="2921"/>
                      <a:pt x="1791" y="2871"/>
                      <a:pt x="1644" y="2854"/>
                    </a:cubicBezTo>
                    <a:cubicBezTo>
                      <a:pt x="1621" y="2854"/>
                      <a:pt x="1598" y="2854"/>
                      <a:pt x="1575" y="2877"/>
                    </a:cubicBezTo>
                    <a:cubicBezTo>
                      <a:pt x="1529" y="2922"/>
                      <a:pt x="1529" y="2991"/>
                      <a:pt x="1575" y="3014"/>
                    </a:cubicBezTo>
                    <a:cubicBezTo>
                      <a:pt x="1680" y="3132"/>
                      <a:pt x="1831" y="3182"/>
                      <a:pt x="1984" y="3186"/>
                    </a:cubicBezTo>
                    <a:lnTo>
                      <a:pt x="1984" y="3186"/>
                    </a:lnTo>
                    <a:cubicBezTo>
                      <a:pt x="2132" y="3287"/>
                      <a:pt x="2260" y="3428"/>
                      <a:pt x="2351" y="3584"/>
                    </a:cubicBezTo>
                    <a:cubicBezTo>
                      <a:pt x="2511" y="3881"/>
                      <a:pt x="2534" y="4223"/>
                      <a:pt x="2397" y="4497"/>
                    </a:cubicBezTo>
                    <a:cubicBezTo>
                      <a:pt x="2223" y="4832"/>
                      <a:pt x="1830" y="5017"/>
                      <a:pt x="1443" y="5017"/>
                    </a:cubicBezTo>
                    <a:cubicBezTo>
                      <a:pt x="1168" y="5017"/>
                      <a:pt x="897" y="4924"/>
                      <a:pt x="708" y="4726"/>
                    </a:cubicBezTo>
                    <a:cubicBezTo>
                      <a:pt x="693" y="4726"/>
                      <a:pt x="677" y="4715"/>
                      <a:pt x="662" y="4715"/>
                    </a:cubicBezTo>
                    <a:cubicBezTo>
                      <a:pt x="655" y="4715"/>
                      <a:pt x="647" y="4718"/>
                      <a:pt x="639" y="4726"/>
                    </a:cubicBezTo>
                    <a:cubicBezTo>
                      <a:pt x="639" y="4748"/>
                      <a:pt x="616" y="4771"/>
                      <a:pt x="639" y="4794"/>
                    </a:cubicBezTo>
                    <a:cubicBezTo>
                      <a:pt x="870" y="5045"/>
                      <a:pt x="1215" y="5162"/>
                      <a:pt x="1535" y="5162"/>
                    </a:cubicBezTo>
                    <a:cubicBezTo>
                      <a:pt x="1564" y="5162"/>
                      <a:pt x="1592" y="5161"/>
                      <a:pt x="1621" y="5159"/>
                    </a:cubicBezTo>
                    <a:cubicBezTo>
                      <a:pt x="1986" y="5114"/>
                      <a:pt x="2351" y="4908"/>
                      <a:pt x="2534" y="4589"/>
                    </a:cubicBezTo>
                    <a:cubicBezTo>
                      <a:pt x="2716" y="4246"/>
                      <a:pt x="2671" y="3835"/>
                      <a:pt x="2511" y="3516"/>
                    </a:cubicBezTo>
                    <a:cubicBezTo>
                      <a:pt x="2447" y="3379"/>
                      <a:pt x="2358" y="3253"/>
                      <a:pt x="2248" y="3148"/>
                    </a:cubicBezTo>
                    <a:lnTo>
                      <a:pt x="2248" y="3148"/>
                    </a:lnTo>
                    <a:cubicBezTo>
                      <a:pt x="2268" y="3142"/>
                      <a:pt x="2287" y="3135"/>
                      <a:pt x="2306" y="3128"/>
                    </a:cubicBezTo>
                    <a:cubicBezTo>
                      <a:pt x="2534" y="3036"/>
                      <a:pt x="2716" y="2854"/>
                      <a:pt x="2808" y="2603"/>
                    </a:cubicBezTo>
                    <a:cubicBezTo>
                      <a:pt x="2967" y="2123"/>
                      <a:pt x="2739" y="1621"/>
                      <a:pt x="2443" y="1279"/>
                    </a:cubicBezTo>
                    <a:cubicBezTo>
                      <a:pt x="2146" y="937"/>
                      <a:pt x="1735" y="663"/>
                      <a:pt x="1324" y="480"/>
                    </a:cubicBezTo>
                    <a:cubicBezTo>
                      <a:pt x="913" y="275"/>
                      <a:pt x="480" y="138"/>
                      <a:pt x="69"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0" name="Google Shape;4630;p48"/>
              <p:cNvSpPr/>
              <p:nvPr/>
            </p:nvSpPr>
            <p:spPr>
              <a:xfrm>
                <a:off x="6844966" y="2988538"/>
                <a:ext cx="116512" cy="110102"/>
              </a:xfrm>
              <a:custGeom>
                <a:avLst/>
                <a:gdLst/>
                <a:ahLst/>
                <a:cxnLst/>
                <a:rect l="l" t="t" r="r" b="b"/>
                <a:pathLst>
                  <a:path w="5320" h="5027" extrusionOk="0">
                    <a:moveTo>
                      <a:pt x="1530" y="1"/>
                    </a:moveTo>
                    <a:cubicBezTo>
                      <a:pt x="1119" y="343"/>
                      <a:pt x="708" y="663"/>
                      <a:pt x="412" y="1119"/>
                    </a:cubicBezTo>
                    <a:cubicBezTo>
                      <a:pt x="115" y="1576"/>
                      <a:pt x="1" y="2169"/>
                      <a:pt x="183" y="2694"/>
                    </a:cubicBezTo>
                    <a:cubicBezTo>
                      <a:pt x="275" y="2945"/>
                      <a:pt x="435" y="3196"/>
                      <a:pt x="686" y="3333"/>
                    </a:cubicBezTo>
                    <a:cubicBezTo>
                      <a:pt x="876" y="3454"/>
                      <a:pt x="1092" y="3510"/>
                      <a:pt x="1305" y="3510"/>
                    </a:cubicBezTo>
                    <a:cubicBezTo>
                      <a:pt x="1373" y="3510"/>
                      <a:pt x="1441" y="3504"/>
                      <a:pt x="1507" y="3493"/>
                    </a:cubicBezTo>
                    <a:cubicBezTo>
                      <a:pt x="1844" y="3437"/>
                      <a:pt x="2138" y="3286"/>
                      <a:pt x="2410" y="3098"/>
                    </a:cubicBezTo>
                    <a:lnTo>
                      <a:pt x="2410" y="3098"/>
                    </a:lnTo>
                    <a:cubicBezTo>
                      <a:pt x="2290" y="3409"/>
                      <a:pt x="2277" y="3765"/>
                      <a:pt x="2375" y="4087"/>
                    </a:cubicBezTo>
                    <a:cubicBezTo>
                      <a:pt x="2557" y="4634"/>
                      <a:pt x="3082" y="4977"/>
                      <a:pt x="3630" y="5022"/>
                    </a:cubicBezTo>
                    <a:cubicBezTo>
                      <a:pt x="3663" y="5025"/>
                      <a:pt x="3696" y="5026"/>
                      <a:pt x="3728" y="5026"/>
                    </a:cubicBezTo>
                    <a:cubicBezTo>
                      <a:pt x="4240" y="5026"/>
                      <a:pt x="4718" y="4697"/>
                      <a:pt x="4954" y="4246"/>
                    </a:cubicBezTo>
                    <a:cubicBezTo>
                      <a:pt x="5228" y="3790"/>
                      <a:pt x="5319" y="3242"/>
                      <a:pt x="5296" y="2717"/>
                    </a:cubicBezTo>
                    <a:cubicBezTo>
                      <a:pt x="5296" y="2694"/>
                      <a:pt x="5273" y="2671"/>
                      <a:pt x="5251" y="2671"/>
                    </a:cubicBezTo>
                    <a:cubicBezTo>
                      <a:pt x="5228" y="2671"/>
                      <a:pt x="5205" y="2694"/>
                      <a:pt x="5205" y="2717"/>
                    </a:cubicBezTo>
                    <a:cubicBezTo>
                      <a:pt x="5205" y="3242"/>
                      <a:pt x="5114" y="3744"/>
                      <a:pt x="4840" y="4178"/>
                    </a:cubicBezTo>
                    <a:cubicBezTo>
                      <a:pt x="4606" y="4582"/>
                      <a:pt x="4193" y="4867"/>
                      <a:pt x="3732" y="4867"/>
                    </a:cubicBezTo>
                    <a:cubicBezTo>
                      <a:pt x="3698" y="4867"/>
                      <a:pt x="3664" y="4866"/>
                      <a:pt x="3630" y="4863"/>
                    </a:cubicBezTo>
                    <a:cubicBezTo>
                      <a:pt x="3151" y="4840"/>
                      <a:pt x="2671" y="4497"/>
                      <a:pt x="2534" y="4041"/>
                    </a:cubicBezTo>
                    <a:cubicBezTo>
                      <a:pt x="2398" y="3584"/>
                      <a:pt x="2534" y="3037"/>
                      <a:pt x="2900" y="2717"/>
                    </a:cubicBezTo>
                    <a:cubicBezTo>
                      <a:pt x="2922" y="2694"/>
                      <a:pt x="2922" y="2626"/>
                      <a:pt x="2900" y="2580"/>
                    </a:cubicBezTo>
                    <a:cubicBezTo>
                      <a:pt x="2888" y="2569"/>
                      <a:pt x="2865" y="2563"/>
                      <a:pt x="2840" y="2563"/>
                    </a:cubicBezTo>
                    <a:cubicBezTo>
                      <a:pt x="2814" y="2563"/>
                      <a:pt x="2786" y="2569"/>
                      <a:pt x="2763" y="2580"/>
                    </a:cubicBezTo>
                    <a:cubicBezTo>
                      <a:pt x="2763" y="2580"/>
                      <a:pt x="2763" y="2580"/>
                      <a:pt x="2763" y="2580"/>
                    </a:cubicBezTo>
                    <a:lnTo>
                      <a:pt x="2763" y="2580"/>
                    </a:lnTo>
                    <a:cubicBezTo>
                      <a:pt x="2375" y="2900"/>
                      <a:pt x="1941" y="3219"/>
                      <a:pt x="1462" y="3310"/>
                    </a:cubicBezTo>
                    <a:cubicBezTo>
                      <a:pt x="1403" y="3322"/>
                      <a:pt x="1342" y="3328"/>
                      <a:pt x="1281" y="3328"/>
                    </a:cubicBezTo>
                    <a:cubicBezTo>
                      <a:pt x="1107" y="3328"/>
                      <a:pt x="929" y="3281"/>
                      <a:pt x="777" y="3196"/>
                    </a:cubicBezTo>
                    <a:cubicBezTo>
                      <a:pt x="571" y="3082"/>
                      <a:pt x="435" y="2854"/>
                      <a:pt x="343" y="2626"/>
                    </a:cubicBezTo>
                    <a:cubicBezTo>
                      <a:pt x="183" y="2169"/>
                      <a:pt x="275" y="1621"/>
                      <a:pt x="549" y="1211"/>
                    </a:cubicBezTo>
                    <a:cubicBezTo>
                      <a:pt x="800" y="777"/>
                      <a:pt x="1188" y="412"/>
                      <a:pt x="1576" y="69"/>
                    </a:cubicBezTo>
                    <a:cubicBezTo>
                      <a:pt x="1599" y="69"/>
                      <a:pt x="1599" y="24"/>
                      <a:pt x="1599" y="24"/>
                    </a:cubicBezTo>
                    <a:cubicBezTo>
                      <a:pt x="1576" y="1"/>
                      <a:pt x="1553" y="1"/>
                      <a:pt x="1530"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1" name="Google Shape;4631;p48"/>
              <p:cNvSpPr/>
              <p:nvPr/>
            </p:nvSpPr>
            <p:spPr>
              <a:xfrm>
                <a:off x="7011434" y="3057530"/>
                <a:ext cx="48510" cy="52915"/>
              </a:xfrm>
              <a:custGeom>
                <a:avLst/>
                <a:gdLst/>
                <a:ahLst/>
                <a:cxnLst/>
                <a:rect l="l" t="t" r="r" b="b"/>
                <a:pathLst>
                  <a:path w="2215" h="2416" extrusionOk="0">
                    <a:moveTo>
                      <a:pt x="1941" y="1"/>
                    </a:moveTo>
                    <a:cubicBezTo>
                      <a:pt x="1918" y="1"/>
                      <a:pt x="1918" y="23"/>
                      <a:pt x="1918" y="69"/>
                    </a:cubicBezTo>
                    <a:cubicBezTo>
                      <a:pt x="2009" y="412"/>
                      <a:pt x="2055" y="800"/>
                      <a:pt x="2009" y="1165"/>
                    </a:cubicBezTo>
                    <a:cubicBezTo>
                      <a:pt x="1941" y="1530"/>
                      <a:pt x="1758" y="1850"/>
                      <a:pt x="1461" y="2055"/>
                    </a:cubicBezTo>
                    <a:cubicBezTo>
                      <a:pt x="1294" y="2171"/>
                      <a:pt x="1098" y="2243"/>
                      <a:pt x="905" y="2243"/>
                    </a:cubicBezTo>
                    <a:cubicBezTo>
                      <a:pt x="756" y="2243"/>
                      <a:pt x="609" y="2200"/>
                      <a:pt x="480" y="2101"/>
                    </a:cubicBezTo>
                    <a:cubicBezTo>
                      <a:pt x="206" y="1918"/>
                      <a:pt x="46" y="1507"/>
                      <a:pt x="229" y="1188"/>
                    </a:cubicBezTo>
                    <a:cubicBezTo>
                      <a:pt x="229" y="1165"/>
                      <a:pt x="229" y="1142"/>
                      <a:pt x="206" y="1119"/>
                    </a:cubicBezTo>
                    <a:cubicBezTo>
                      <a:pt x="183" y="1119"/>
                      <a:pt x="160" y="1119"/>
                      <a:pt x="160" y="1142"/>
                    </a:cubicBezTo>
                    <a:cubicBezTo>
                      <a:pt x="23" y="1302"/>
                      <a:pt x="1" y="1530"/>
                      <a:pt x="46" y="1735"/>
                    </a:cubicBezTo>
                    <a:cubicBezTo>
                      <a:pt x="92" y="1941"/>
                      <a:pt x="229" y="2123"/>
                      <a:pt x="389" y="2238"/>
                    </a:cubicBezTo>
                    <a:cubicBezTo>
                      <a:pt x="545" y="2362"/>
                      <a:pt x="734" y="2416"/>
                      <a:pt x="923" y="2416"/>
                    </a:cubicBezTo>
                    <a:cubicBezTo>
                      <a:pt x="1150" y="2416"/>
                      <a:pt x="1379" y="2339"/>
                      <a:pt x="1553" y="2215"/>
                    </a:cubicBezTo>
                    <a:cubicBezTo>
                      <a:pt x="1895" y="1986"/>
                      <a:pt x="2123" y="1576"/>
                      <a:pt x="2146" y="1188"/>
                    </a:cubicBezTo>
                    <a:cubicBezTo>
                      <a:pt x="2215" y="800"/>
                      <a:pt x="2123" y="389"/>
                      <a:pt x="2009" y="23"/>
                    </a:cubicBezTo>
                    <a:cubicBezTo>
                      <a:pt x="1986" y="1"/>
                      <a:pt x="1964" y="1"/>
                      <a:pt x="1941" y="1"/>
                    </a:cubicBezTo>
                    <a:close/>
                  </a:path>
                </a:pathLst>
              </a:custGeom>
              <a:solidFill>
                <a:srgbClr val="68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632" name="Google Shape;4632;p48"/>
          <p:cNvSpPr txBox="1">
            <a:spLocks noGrp="1"/>
          </p:cNvSpPr>
          <p:nvPr>
            <p:ph type="subTitle" idx="1"/>
          </p:nvPr>
        </p:nvSpPr>
        <p:spPr>
          <a:xfrm>
            <a:off x="2131200" y="1531973"/>
            <a:ext cx="4881600" cy="2247685"/>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US" sz="1400" dirty="0"/>
              <a:t>This method is particularly suitable for drying of small quantities of seed to prevent mixing of varieties and conserve strain purity and viability. The grain bags are laid flat over holes cut on the floor of a tunnel system so </a:t>
            </a:r>
            <a:r>
              <a:rPr lang="en-US" sz="1400" dirty="0" err="1"/>
              <a:t>thatheated</a:t>
            </a:r>
            <a:r>
              <a:rPr lang="en-US" sz="1400" dirty="0"/>
              <a:t> air can be forced up through the grain from an air chamber underneath. Usually an air temperature of 45°C with an airflow rate of 4 m/min at 3-4 cm static pressure per hag of 60 kg is used for fastest drying rate. The sacks are turned once during the drying operation. The sack drying process involves higher labor cost.</a:t>
            </a:r>
            <a:endParaRPr sz="1400" dirty="0"/>
          </a:p>
        </p:txBody>
      </p:sp>
      <p:grpSp>
        <p:nvGrpSpPr>
          <p:cNvPr id="4633" name="Google Shape;4633;p48"/>
          <p:cNvGrpSpPr/>
          <p:nvPr/>
        </p:nvGrpSpPr>
        <p:grpSpPr>
          <a:xfrm>
            <a:off x="544644" y="411626"/>
            <a:ext cx="1812574" cy="1432992"/>
            <a:chOff x="736392" y="3359145"/>
            <a:chExt cx="1812574" cy="1432992"/>
          </a:xfrm>
        </p:grpSpPr>
        <p:grpSp>
          <p:nvGrpSpPr>
            <p:cNvPr id="4634" name="Google Shape;4634;p48"/>
            <p:cNvGrpSpPr/>
            <p:nvPr/>
          </p:nvGrpSpPr>
          <p:grpSpPr>
            <a:xfrm rot="-900009">
              <a:off x="902138" y="3616297"/>
              <a:ext cx="1544658" cy="992860"/>
              <a:chOff x="10815989" y="4086867"/>
              <a:chExt cx="1555002" cy="999509"/>
            </a:xfrm>
          </p:grpSpPr>
          <p:sp>
            <p:nvSpPr>
              <p:cNvPr id="4635" name="Google Shape;4635;p48"/>
              <p:cNvSpPr/>
              <p:nvPr/>
            </p:nvSpPr>
            <p:spPr>
              <a:xfrm>
                <a:off x="11071538" y="4103013"/>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6" name="Google Shape;4636;p48"/>
              <p:cNvSpPr/>
              <p:nvPr/>
            </p:nvSpPr>
            <p:spPr>
              <a:xfrm>
                <a:off x="11266860" y="4143631"/>
                <a:ext cx="445312" cy="253482"/>
              </a:xfrm>
              <a:custGeom>
                <a:avLst/>
                <a:gdLst/>
                <a:ahLst/>
                <a:cxnLst/>
                <a:rect l="l" t="t" r="r" b="b"/>
                <a:pathLst>
                  <a:path w="15941" h="9074" extrusionOk="0">
                    <a:moveTo>
                      <a:pt x="9500" y="0"/>
                    </a:moveTo>
                    <a:cubicBezTo>
                      <a:pt x="6968" y="3208"/>
                      <a:pt x="3560" y="5765"/>
                      <a:pt x="1" y="7745"/>
                    </a:cubicBezTo>
                    <a:lnTo>
                      <a:pt x="15565" y="9073"/>
                    </a:lnTo>
                    <a:lnTo>
                      <a:pt x="15941" y="427"/>
                    </a:lnTo>
                    <a:lnTo>
                      <a:pt x="9500"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7" name="Google Shape;4637;p48"/>
              <p:cNvSpPr/>
              <p:nvPr/>
            </p:nvSpPr>
            <p:spPr>
              <a:xfrm>
                <a:off x="11056732" y="4321940"/>
                <a:ext cx="621135" cy="102466"/>
              </a:xfrm>
              <a:custGeom>
                <a:avLst/>
                <a:gdLst/>
                <a:ahLst/>
                <a:cxnLst/>
                <a:rect l="l" t="t" r="r" b="b"/>
                <a:pathLst>
                  <a:path w="22235" h="3668" extrusionOk="0">
                    <a:moveTo>
                      <a:pt x="1567" y="0"/>
                    </a:moveTo>
                    <a:cubicBezTo>
                      <a:pt x="1" y="0"/>
                      <a:pt x="189" y="1104"/>
                      <a:pt x="455" y="1638"/>
                    </a:cubicBezTo>
                    <a:cubicBezTo>
                      <a:pt x="731" y="2214"/>
                      <a:pt x="22160" y="3668"/>
                      <a:pt x="22160" y="3668"/>
                    </a:cubicBezTo>
                    <a:lnTo>
                      <a:pt x="22235" y="1938"/>
                    </a:lnTo>
                    <a:cubicBezTo>
                      <a:pt x="22235" y="1938"/>
                      <a:pt x="4591" y="409"/>
                      <a:pt x="2260" y="59"/>
                    </a:cubicBezTo>
                    <a:cubicBezTo>
                      <a:pt x="1997" y="19"/>
                      <a:pt x="1768" y="0"/>
                      <a:pt x="1567"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8" name="Google Shape;4638;p48"/>
              <p:cNvSpPr/>
              <p:nvPr/>
            </p:nvSpPr>
            <p:spPr>
              <a:xfrm>
                <a:off x="11055978" y="4086867"/>
                <a:ext cx="621889" cy="89001"/>
              </a:xfrm>
              <a:custGeom>
                <a:avLst/>
                <a:gdLst/>
                <a:ahLst/>
                <a:cxnLst/>
                <a:rect l="l" t="t" r="r" b="b"/>
                <a:pathLst>
                  <a:path w="22262" h="3186" extrusionOk="0">
                    <a:moveTo>
                      <a:pt x="1597" y="1"/>
                    </a:moveTo>
                    <a:cubicBezTo>
                      <a:pt x="0" y="1"/>
                      <a:pt x="186" y="1095"/>
                      <a:pt x="432" y="1631"/>
                    </a:cubicBezTo>
                    <a:cubicBezTo>
                      <a:pt x="708" y="2208"/>
                      <a:pt x="22262" y="3185"/>
                      <a:pt x="22262" y="3185"/>
                    </a:cubicBezTo>
                    <a:lnTo>
                      <a:pt x="21836" y="1306"/>
                    </a:lnTo>
                    <a:cubicBezTo>
                      <a:pt x="21836" y="1306"/>
                      <a:pt x="4593" y="403"/>
                      <a:pt x="2262" y="52"/>
                    </a:cubicBezTo>
                    <a:cubicBezTo>
                      <a:pt x="2012" y="17"/>
                      <a:pt x="1791" y="1"/>
                      <a:pt x="159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9" name="Google Shape;4639;p48"/>
              <p:cNvSpPr/>
              <p:nvPr/>
            </p:nvSpPr>
            <p:spPr>
              <a:xfrm>
                <a:off x="11610991" y="4123322"/>
                <a:ext cx="760000" cy="387598"/>
              </a:xfrm>
              <a:custGeom>
                <a:avLst/>
                <a:gdLst/>
                <a:ahLst/>
                <a:cxnLst/>
                <a:rect l="l" t="t" r="r" b="b"/>
                <a:pathLst>
                  <a:path w="27206" h="13875" extrusionOk="0">
                    <a:moveTo>
                      <a:pt x="1792" y="1"/>
                    </a:moveTo>
                    <a:cubicBezTo>
                      <a:pt x="1792" y="1"/>
                      <a:pt x="2920" y="6893"/>
                      <a:pt x="314" y="10552"/>
                    </a:cubicBezTo>
                    <a:cubicBezTo>
                      <a:pt x="0" y="10986"/>
                      <a:pt x="17453" y="13875"/>
                      <a:pt x="22544" y="13875"/>
                    </a:cubicBezTo>
                    <a:cubicBezTo>
                      <a:pt x="22748" y="13875"/>
                      <a:pt x="22933" y="13870"/>
                      <a:pt x="23096" y="13860"/>
                    </a:cubicBezTo>
                    <a:cubicBezTo>
                      <a:pt x="24800" y="13760"/>
                      <a:pt x="27206" y="6843"/>
                      <a:pt x="24549" y="5113"/>
                    </a:cubicBezTo>
                    <a:cubicBezTo>
                      <a:pt x="21918" y="3384"/>
                      <a:pt x="1793" y="1"/>
                      <a:pt x="1792"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0" name="Google Shape;4640;p48"/>
              <p:cNvSpPr/>
              <p:nvPr/>
            </p:nvSpPr>
            <p:spPr>
              <a:xfrm>
                <a:off x="11742950" y="4151449"/>
                <a:ext cx="140066" cy="371629"/>
              </a:xfrm>
              <a:custGeom>
                <a:avLst/>
                <a:gdLst/>
                <a:ahLst/>
                <a:cxnLst/>
                <a:rect l="l" t="t" r="r" b="b"/>
                <a:pathLst>
                  <a:path w="5014" h="16793" extrusionOk="0">
                    <a:moveTo>
                      <a:pt x="1404" y="0"/>
                    </a:moveTo>
                    <a:cubicBezTo>
                      <a:pt x="2808" y="9750"/>
                      <a:pt x="1" y="16266"/>
                      <a:pt x="1" y="16266"/>
                    </a:cubicBezTo>
                    <a:lnTo>
                      <a:pt x="1930" y="16792"/>
                    </a:lnTo>
                    <a:cubicBezTo>
                      <a:pt x="5013" y="9925"/>
                      <a:pt x="3961" y="527"/>
                      <a:pt x="3961" y="527"/>
                    </a:cubicBezTo>
                    <a:lnTo>
                      <a:pt x="140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1" name="Google Shape;4641;p48"/>
              <p:cNvSpPr/>
              <p:nvPr/>
            </p:nvSpPr>
            <p:spPr>
              <a:xfrm>
                <a:off x="12133625" y="4224026"/>
                <a:ext cx="140079" cy="349504"/>
              </a:xfrm>
              <a:custGeom>
                <a:avLst/>
                <a:gdLst/>
                <a:ahLst/>
                <a:cxnLst/>
                <a:rect l="l" t="t" r="r" b="b"/>
                <a:pathLst>
                  <a:path w="5014" h="16793" extrusionOk="0">
                    <a:moveTo>
                      <a:pt x="1404" y="1"/>
                    </a:moveTo>
                    <a:cubicBezTo>
                      <a:pt x="2808" y="9750"/>
                      <a:pt x="1" y="16267"/>
                      <a:pt x="1" y="16267"/>
                    </a:cubicBezTo>
                    <a:lnTo>
                      <a:pt x="1931" y="16793"/>
                    </a:lnTo>
                    <a:cubicBezTo>
                      <a:pt x="5013" y="9926"/>
                      <a:pt x="3961" y="527"/>
                      <a:pt x="3961" y="527"/>
                    </a:cubicBezTo>
                    <a:lnTo>
                      <a:pt x="1404"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2" name="Google Shape;4642;p48"/>
              <p:cNvSpPr/>
              <p:nvPr/>
            </p:nvSpPr>
            <p:spPr>
              <a:xfrm>
                <a:off x="11621830" y="4437423"/>
                <a:ext cx="638566" cy="357345"/>
              </a:xfrm>
              <a:custGeom>
                <a:avLst/>
                <a:gdLst/>
                <a:ahLst/>
                <a:cxnLst/>
                <a:rect l="l" t="t" r="r" b="b"/>
                <a:pathLst>
                  <a:path w="22859" h="12792" extrusionOk="0">
                    <a:moveTo>
                      <a:pt x="1247" y="1"/>
                    </a:moveTo>
                    <a:cubicBezTo>
                      <a:pt x="757" y="1"/>
                      <a:pt x="375" y="380"/>
                      <a:pt x="352" y="887"/>
                    </a:cubicBezTo>
                    <a:lnTo>
                      <a:pt x="26" y="8155"/>
                    </a:lnTo>
                    <a:cubicBezTo>
                      <a:pt x="1" y="8631"/>
                      <a:pt x="377" y="9057"/>
                      <a:pt x="853" y="9108"/>
                    </a:cubicBezTo>
                    <a:lnTo>
                      <a:pt x="22457" y="12792"/>
                    </a:lnTo>
                    <a:cubicBezTo>
                      <a:pt x="21981" y="9333"/>
                      <a:pt x="22858" y="4070"/>
                      <a:pt x="22858" y="4070"/>
                    </a:cubicBezTo>
                    <a:lnTo>
                      <a:pt x="1379" y="10"/>
                    </a:lnTo>
                    <a:cubicBezTo>
                      <a:pt x="1334" y="4"/>
                      <a:pt x="1290" y="1"/>
                      <a:pt x="12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3" name="Google Shape;4643;p48"/>
              <p:cNvSpPr/>
              <p:nvPr/>
            </p:nvSpPr>
            <p:spPr>
              <a:xfrm>
                <a:off x="11621830" y="4437423"/>
                <a:ext cx="448105" cy="326560"/>
              </a:xfrm>
              <a:custGeom>
                <a:avLst/>
                <a:gdLst/>
                <a:ahLst/>
                <a:cxnLst/>
                <a:rect l="l" t="t" r="r" b="b"/>
                <a:pathLst>
                  <a:path w="16041" h="11690" extrusionOk="0">
                    <a:moveTo>
                      <a:pt x="1247" y="1"/>
                    </a:moveTo>
                    <a:cubicBezTo>
                      <a:pt x="757" y="1"/>
                      <a:pt x="375" y="380"/>
                      <a:pt x="352" y="887"/>
                    </a:cubicBezTo>
                    <a:lnTo>
                      <a:pt x="26" y="8155"/>
                    </a:lnTo>
                    <a:cubicBezTo>
                      <a:pt x="1" y="8631"/>
                      <a:pt x="377" y="9057"/>
                      <a:pt x="853" y="9108"/>
                    </a:cubicBezTo>
                    <a:lnTo>
                      <a:pt x="16041" y="11689"/>
                    </a:lnTo>
                    <a:cubicBezTo>
                      <a:pt x="12607" y="8857"/>
                      <a:pt x="9800" y="5148"/>
                      <a:pt x="7645" y="1188"/>
                    </a:cubicBezTo>
                    <a:lnTo>
                      <a:pt x="1379" y="10"/>
                    </a:lnTo>
                    <a:cubicBezTo>
                      <a:pt x="1334" y="4"/>
                      <a:pt x="1290" y="1"/>
                      <a:pt x="12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4" name="Google Shape;4644;p48"/>
              <p:cNvSpPr/>
              <p:nvPr/>
            </p:nvSpPr>
            <p:spPr>
              <a:xfrm>
                <a:off x="11835365" y="4470582"/>
                <a:ext cx="425031" cy="324186"/>
              </a:xfrm>
              <a:custGeom>
                <a:avLst/>
                <a:gdLst/>
                <a:ahLst/>
                <a:cxnLst/>
                <a:rect l="l" t="t" r="r" b="b"/>
                <a:pathLst>
                  <a:path w="15215" h="11605" extrusionOk="0">
                    <a:moveTo>
                      <a:pt x="1" y="1"/>
                    </a:moveTo>
                    <a:lnTo>
                      <a:pt x="1" y="1"/>
                    </a:lnTo>
                    <a:cubicBezTo>
                      <a:pt x="2156" y="3961"/>
                      <a:pt x="4963" y="7695"/>
                      <a:pt x="8397" y="10502"/>
                    </a:cubicBezTo>
                    <a:lnTo>
                      <a:pt x="14813" y="11605"/>
                    </a:lnTo>
                    <a:cubicBezTo>
                      <a:pt x="14337" y="8146"/>
                      <a:pt x="15214" y="2883"/>
                      <a:pt x="15214" y="2883"/>
                    </a:cubicBezTo>
                    <a:lnTo>
                      <a:pt x="1"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5" name="Google Shape;4645;p48"/>
              <p:cNvSpPr/>
              <p:nvPr/>
            </p:nvSpPr>
            <p:spPr>
              <a:xfrm>
                <a:off x="11658257" y="4408147"/>
                <a:ext cx="653847" cy="162945"/>
              </a:xfrm>
              <a:custGeom>
                <a:avLst/>
                <a:gdLst/>
                <a:ahLst/>
                <a:cxnLst/>
                <a:rect l="l" t="t" r="r" b="b"/>
                <a:pathLst>
                  <a:path w="23406" h="5833" extrusionOk="0">
                    <a:moveTo>
                      <a:pt x="939" y="1"/>
                    </a:moveTo>
                    <a:cubicBezTo>
                      <a:pt x="451" y="1"/>
                      <a:pt x="49" y="386"/>
                      <a:pt x="25" y="882"/>
                    </a:cubicBezTo>
                    <a:cubicBezTo>
                      <a:pt x="0" y="1359"/>
                      <a:pt x="351" y="1785"/>
                      <a:pt x="827" y="1835"/>
                    </a:cubicBezTo>
                    <a:cubicBezTo>
                      <a:pt x="4461" y="2286"/>
                      <a:pt x="18872" y="5469"/>
                      <a:pt x="21003" y="5770"/>
                    </a:cubicBezTo>
                    <a:cubicBezTo>
                      <a:pt x="21286" y="5813"/>
                      <a:pt x="21533" y="5833"/>
                      <a:pt x="21748" y="5833"/>
                    </a:cubicBezTo>
                    <a:cubicBezTo>
                      <a:pt x="23406" y="5833"/>
                      <a:pt x="23199" y="4670"/>
                      <a:pt x="22932" y="4115"/>
                    </a:cubicBezTo>
                    <a:cubicBezTo>
                      <a:pt x="22682" y="3589"/>
                      <a:pt x="5313" y="431"/>
                      <a:pt x="1028" y="5"/>
                    </a:cubicBezTo>
                    <a:cubicBezTo>
                      <a:pt x="998" y="2"/>
                      <a:pt x="968" y="1"/>
                      <a:pt x="939"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6" name="Google Shape;4646;p48"/>
              <p:cNvSpPr/>
              <p:nvPr/>
            </p:nvSpPr>
            <p:spPr>
              <a:xfrm>
                <a:off x="11635322" y="4664423"/>
                <a:ext cx="651444" cy="148921"/>
              </a:xfrm>
              <a:custGeom>
                <a:avLst/>
                <a:gdLst/>
                <a:ahLst/>
                <a:cxnLst/>
                <a:rect l="l" t="t" r="r" b="b"/>
                <a:pathLst>
                  <a:path w="23320" h="5331" extrusionOk="0">
                    <a:moveTo>
                      <a:pt x="1021" y="1"/>
                    </a:moveTo>
                    <a:cubicBezTo>
                      <a:pt x="454" y="1"/>
                      <a:pt x="0" y="531"/>
                      <a:pt x="144" y="1107"/>
                    </a:cubicBezTo>
                    <a:lnTo>
                      <a:pt x="169" y="1232"/>
                    </a:lnTo>
                    <a:cubicBezTo>
                      <a:pt x="245" y="1633"/>
                      <a:pt x="570" y="1909"/>
                      <a:pt x="971" y="1959"/>
                    </a:cubicBezTo>
                    <a:cubicBezTo>
                      <a:pt x="4255" y="2235"/>
                      <a:pt x="18766" y="4942"/>
                      <a:pt x="20921" y="5267"/>
                    </a:cubicBezTo>
                    <a:cubicBezTo>
                      <a:pt x="21204" y="5311"/>
                      <a:pt x="21451" y="5330"/>
                      <a:pt x="21666" y="5330"/>
                    </a:cubicBezTo>
                    <a:cubicBezTo>
                      <a:pt x="23319" y="5330"/>
                      <a:pt x="23095" y="4168"/>
                      <a:pt x="22851" y="3613"/>
                    </a:cubicBezTo>
                    <a:cubicBezTo>
                      <a:pt x="22601" y="3087"/>
                      <a:pt x="5809" y="355"/>
                      <a:pt x="1097" y="4"/>
                    </a:cubicBezTo>
                    <a:cubicBezTo>
                      <a:pt x="1071" y="2"/>
                      <a:pt x="1046" y="1"/>
                      <a:pt x="1021"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7" name="Google Shape;4647;p48"/>
              <p:cNvSpPr/>
              <p:nvPr/>
            </p:nvSpPr>
            <p:spPr>
              <a:xfrm>
                <a:off x="10815989" y="4377754"/>
                <a:ext cx="911296" cy="342315"/>
              </a:xfrm>
              <a:custGeom>
                <a:avLst/>
                <a:gdLst/>
                <a:ahLst/>
                <a:cxnLst/>
                <a:rect l="l" t="t" r="r" b="b"/>
                <a:pathLst>
                  <a:path w="32622" h="12254" extrusionOk="0">
                    <a:moveTo>
                      <a:pt x="6468" y="0"/>
                    </a:moveTo>
                    <a:cubicBezTo>
                      <a:pt x="5558" y="0"/>
                      <a:pt x="4828" y="13"/>
                      <a:pt x="4336" y="41"/>
                    </a:cubicBezTo>
                    <a:cubicBezTo>
                      <a:pt x="2532" y="141"/>
                      <a:pt x="0" y="7434"/>
                      <a:pt x="2808" y="9264"/>
                    </a:cubicBezTo>
                    <a:cubicBezTo>
                      <a:pt x="5214" y="10868"/>
                      <a:pt x="24587" y="11695"/>
                      <a:pt x="29600" y="12246"/>
                    </a:cubicBezTo>
                    <a:cubicBezTo>
                      <a:pt x="29638" y="12251"/>
                      <a:pt x="29677" y="12254"/>
                      <a:pt x="29715" y="12254"/>
                    </a:cubicBezTo>
                    <a:cubicBezTo>
                      <a:pt x="30241" y="12254"/>
                      <a:pt x="30672" y="11781"/>
                      <a:pt x="30602" y="11244"/>
                    </a:cubicBezTo>
                    <a:cubicBezTo>
                      <a:pt x="30402" y="9038"/>
                      <a:pt x="30226" y="4151"/>
                      <a:pt x="32331" y="1218"/>
                    </a:cubicBezTo>
                    <a:cubicBezTo>
                      <a:pt x="32621" y="817"/>
                      <a:pt x="13769" y="0"/>
                      <a:pt x="6468"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8" name="Google Shape;4648;p48"/>
              <p:cNvSpPr/>
              <p:nvPr/>
            </p:nvSpPr>
            <p:spPr>
              <a:xfrm>
                <a:off x="10886700" y="4377825"/>
                <a:ext cx="240884" cy="282895"/>
              </a:xfrm>
              <a:custGeom>
                <a:avLst/>
                <a:gdLst/>
                <a:ahLst/>
                <a:cxnLst/>
                <a:rect l="l" t="t" r="r" b="b"/>
                <a:pathLst>
                  <a:path w="8623" h="16517" extrusionOk="0">
                    <a:moveTo>
                      <a:pt x="5064" y="0"/>
                    </a:moveTo>
                    <a:cubicBezTo>
                      <a:pt x="1" y="7293"/>
                      <a:pt x="2683" y="16516"/>
                      <a:pt x="2683" y="16516"/>
                    </a:cubicBezTo>
                    <a:lnTo>
                      <a:pt x="6292" y="16441"/>
                    </a:lnTo>
                    <a:cubicBezTo>
                      <a:pt x="2933" y="6917"/>
                      <a:pt x="8622" y="251"/>
                      <a:pt x="8622" y="251"/>
                    </a:cubicBezTo>
                    <a:lnTo>
                      <a:pt x="5064"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9" name="Google Shape;4649;p48"/>
              <p:cNvSpPr/>
              <p:nvPr/>
            </p:nvSpPr>
            <p:spPr>
              <a:xfrm>
                <a:off x="11324300" y="4387501"/>
                <a:ext cx="240856" cy="399570"/>
              </a:xfrm>
              <a:custGeom>
                <a:avLst/>
                <a:gdLst/>
                <a:ahLst/>
                <a:cxnLst/>
                <a:rect l="l" t="t" r="r" b="b"/>
                <a:pathLst>
                  <a:path w="8622" h="16518" extrusionOk="0">
                    <a:moveTo>
                      <a:pt x="5038" y="1"/>
                    </a:moveTo>
                    <a:cubicBezTo>
                      <a:pt x="0" y="7294"/>
                      <a:pt x="2682" y="16517"/>
                      <a:pt x="2682" y="16517"/>
                    </a:cubicBezTo>
                    <a:lnTo>
                      <a:pt x="6592" y="16517"/>
                    </a:lnTo>
                    <a:cubicBezTo>
                      <a:pt x="3233" y="6993"/>
                      <a:pt x="8622" y="226"/>
                      <a:pt x="8622" y="226"/>
                    </a:cubicBezTo>
                    <a:lnTo>
                      <a:pt x="5038"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0" name="Google Shape;4650;p48"/>
              <p:cNvSpPr/>
              <p:nvPr/>
            </p:nvSpPr>
            <p:spPr>
              <a:xfrm>
                <a:off x="11010118" y="4671188"/>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1" name="Google Shape;4651;p48"/>
              <p:cNvSpPr/>
              <p:nvPr/>
            </p:nvSpPr>
            <p:spPr>
              <a:xfrm>
                <a:off x="11185652" y="4714231"/>
                <a:ext cx="448105" cy="252085"/>
              </a:xfrm>
              <a:custGeom>
                <a:avLst/>
                <a:gdLst/>
                <a:ahLst/>
                <a:cxnLst/>
                <a:rect l="l" t="t" r="r" b="b"/>
                <a:pathLst>
                  <a:path w="16041" h="9024" extrusionOk="0">
                    <a:moveTo>
                      <a:pt x="10251" y="1"/>
                    </a:moveTo>
                    <a:cubicBezTo>
                      <a:pt x="7494" y="3384"/>
                      <a:pt x="3986" y="6166"/>
                      <a:pt x="1" y="7695"/>
                    </a:cubicBezTo>
                    <a:lnTo>
                      <a:pt x="15665" y="9023"/>
                    </a:lnTo>
                    <a:lnTo>
                      <a:pt x="16041" y="377"/>
                    </a:lnTo>
                    <a:lnTo>
                      <a:pt x="10251" y="1"/>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2" name="Google Shape;4652;p48"/>
              <p:cNvSpPr/>
              <p:nvPr/>
            </p:nvSpPr>
            <p:spPr>
              <a:xfrm>
                <a:off x="10978403" y="4891339"/>
                <a:ext cx="621051" cy="102270"/>
              </a:xfrm>
              <a:custGeom>
                <a:avLst/>
                <a:gdLst/>
                <a:ahLst/>
                <a:cxnLst/>
                <a:rect l="l" t="t" r="r" b="b"/>
                <a:pathLst>
                  <a:path w="22232" h="3661" extrusionOk="0">
                    <a:moveTo>
                      <a:pt x="1611" y="0"/>
                    </a:moveTo>
                    <a:cubicBezTo>
                      <a:pt x="0" y="0"/>
                      <a:pt x="206" y="1094"/>
                      <a:pt x="452" y="1631"/>
                    </a:cubicBezTo>
                    <a:cubicBezTo>
                      <a:pt x="728" y="2207"/>
                      <a:pt x="22157" y="3661"/>
                      <a:pt x="22157" y="3661"/>
                    </a:cubicBezTo>
                    <a:lnTo>
                      <a:pt x="22232" y="1931"/>
                    </a:lnTo>
                    <a:cubicBezTo>
                      <a:pt x="22232" y="1931"/>
                      <a:pt x="4588" y="403"/>
                      <a:pt x="2282" y="52"/>
                    </a:cubicBezTo>
                    <a:cubicBezTo>
                      <a:pt x="2029" y="16"/>
                      <a:pt x="1806" y="0"/>
                      <a:pt x="1611"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3" name="Google Shape;4653;p48"/>
              <p:cNvSpPr/>
              <p:nvPr/>
            </p:nvSpPr>
            <p:spPr>
              <a:xfrm>
                <a:off x="10977676" y="4656098"/>
                <a:ext cx="621777" cy="89671"/>
              </a:xfrm>
              <a:custGeom>
                <a:avLst/>
                <a:gdLst/>
                <a:ahLst/>
                <a:cxnLst/>
                <a:rect l="l" t="t" r="r" b="b"/>
                <a:pathLst>
                  <a:path w="22258" h="3210" extrusionOk="0">
                    <a:moveTo>
                      <a:pt x="1603" y="1"/>
                    </a:moveTo>
                    <a:cubicBezTo>
                      <a:pt x="1" y="1"/>
                      <a:pt x="207" y="1116"/>
                      <a:pt x="453" y="1630"/>
                    </a:cubicBezTo>
                    <a:cubicBezTo>
                      <a:pt x="729" y="2207"/>
                      <a:pt x="22258" y="3209"/>
                      <a:pt x="22258" y="3209"/>
                    </a:cubicBezTo>
                    <a:lnTo>
                      <a:pt x="21832" y="1305"/>
                    </a:lnTo>
                    <a:cubicBezTo>
                      <a:pt x="21832" y="1305"/>
                      <a:pt x="4588" y="402"/>
                      <a:pt x="2258" y="52"/>
                    </a:cubicBezTo>
                    <a:cubicBezTo>
                      <a:pt x="2011" y="17"/>
                      <a:pt x="1794" y="1"/>
                      <a:pt x="1603"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4" name="Google Shape;4654;p48"/>
              <p:cNvSpPr/>
              <p:nvPr/>
            </p:nvSpPr>
            <p:spPr>
              <a:xfrm>
                <a:off x="11532577" y="4692526"/>
                <a:ext cx="760000" cy="387598"/>
              </a:xfrm>
              <a:custGeom>
                <a:avLst/>
                <a:gdLst/>
                <a:ahLst/>
                <a:cxnLst/>
                <a:rect l="l" t="t" r="r" b="b"/>
                <a:pathLst>
                  <a:path w="27206" h="13875" extrusionOk="0">
                    <a:moveTo>
                      <a:pt x="1817" y="1"/>
                    </a:moveTo>
                    <a:cubicBezTo>
                      <a:pt x="1817" y="1"/>
                      <a:pt x="2945" y="6918"/>
                      <a:pt x="314" y="10577"/>
                    </a:cubicBezTo>
                    <a:cubicBezTo>
                      <a:pt x="0" y="10987"/>
                      <a:pt x="17453" y="13875"/>
                      <a:pt x="22543" y="13875"/>
                    </a:cubicBezTo>
                    <a:cubicBezTo>
                      <a:pt x="22748" y="13875"/>
                      <a:pt x="22933" y="13870"/>
                      <a:pt x="23096" y="13860"/>
                    </a:cubicBezTo>
                    <a:cubicBezTo>
                      <a:pt x="24800" y="13785"/>
                      <a:pt x="27206" y="6868"/>
                      <a:pt x="24549" y="5113"/>
                    </a:cubicBezTo>
                    <a:cubicBezTo>
                      <a:pt x="21918" y="3384"/>
                      <a:pt x="1818" y="1"/>
                      <a:pt x="181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5" name="Google Shape;4655;p48"/>
              <p:cNvSpPr/>
              <p:nvPr/>
            </p:nvSpPr>
            <p:spPr>
              <a:xfrm>
                <a:off x="11635850" y="4709500"/>
                <a:ext cx="100119" cy="305289"/>
              </a:xfrm>
              <a:custGeom>
                <a:avLst/>
                <a:gdLst/>
                <a:ahLst/>
                <a:cxnLst/>
                <a:rect l="l" t="t" r="r" b="b"/>
                <a:pathLst>
                  <a:path w="3584" h="16818" extrusionOk="0">
                    <a:moveTo>
                      <a:pt x="1003" y="0"/>
                    </a:moveTo>
                    <a:lnTo>
                      <a:pt x="1003" y="0"/>
                    </a:lnTo>
                    <a:cubicBezTo>
                      <a:pt x="2005" y="9775"/>
                      <a:pt x="0" y="16266"/>
                      <a:pt x="0" y="16266"/>
                    </a:cubicBezTo>
                    <a:lnTo>
                      <a:pt x="1378" y="16818"/>
                    </a:lnTo>
                    <a:cubicBezTo>
                      <a:pt x="3584" y="9950"/>
                      <a:pt x="2832" y="527"/>
                      <a:pt x="2832" y="527"/>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6" name="Google Shape;4656;p48"/>
              <p:cNvSpPr/>
              <p:nvPr/>
            </p:nvSpPr>
            <p:spPr>
              <a:xfrm>
                <a:off x="11720550" y="4727850"/>
                <a:ext cx="100147" cy="305289"/>
              </a:xfrm>
              <a:custGeom>
                <a:avLst/>
                <a:gdLst/>
                <a:ahLst/>
                <a:cxnLst/>
                <a:rect l="l" t="t" r="r" b="b"/>
                <a:pathLst>
                  <a:path w="3585" h="16818" extrusionOk="0">
                    <a:moveTo>
                      <a:pt x="1003" y="0"/>
                    </a:moveTo>
                    <a:lnTo>
                      <a:pt x="1003" y="0"/>
                    </a:lnTo>
                    <a:cubicBezTo>
                      <a:pt x="2006" y="9775"/>
                      <a:pt x="1" y="16266"/>
                      <a:pt x="1" y="16266"/>
                    </a:cubicBezTo>
                    <a:lnTo>
                      <a:pt x="1379" y="16818"/>
                    </a:lnTo>
                    <a:cubicBezTo>
                      <a:pt x="3585" y="9950"/>
                      <a:pt x="2833" y="527"/>
                      <a:pt x="2833" y="527"/>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7" name="Google Shape;4657;p48"/>
              <p:cNvSpPr/>
              <p:nvPr/>
            </p:nvSpPr>
            <p:spPr>
              <a:xfrm>
                <a:off x="12037725" y="4788075"/>
                <a:ext cx="100147" cy="289511"/>
              </a:xfrm>
              <a:custGeom>
                <a:avLst/>
                <a:gdLst/>
                <a:ahLst/>
                <a:cxnLst/>
                <a:rect l="l" t="t" r="r" b="b"/>
                <a:pathLst>
                  <a:path w="3585" h="16793" extrusionOk="0">
                    <a:moveTo>
                      <a:pt x="1003" y="0"/>
                    </a:moveTo>
                    <a:cubicBezTo>
                      <a:pt x="2005" y="9749"/>
                      <a:pt x="0" y="16266"/>
                      <a:pt x="0" y="16266"/>
                    </a:cubicBezTo>
                    <a:lnTo>
                      <a:pt x="1379" y="16792"/>
                    </a:lnTo>
                    <a:cubicBezTo>
                      <a:pt x="3584" y="9925"/>
                      <a:pt x="2832" y="526"/>
                      <a:pt x="2832" y="526"/>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8" name="Google Shape;4658;p48"/>
              <p:cNvSpPr/>
              <p:nvPr/>
            </p:nvSpPr>
            <p:spPr>
              <a:xfrm>
                <a:off x="12122426" y="4813322"/>
                <a:ext cx="100147" cy="273054"/>
              </a:xfrm>
              <a:custGeom>
                <a:avLst/>
                <a:gdLst/>
                <a:ahLst/>
                <a:cxnLst/>
                <a:rect l="l" t="t" r="r" b="b"/>
                <a:pathLst>
                  <a:path w="3585" h="16793" extrusionOk="0">
                    <a:moveTo>
                      <a:pt x="1003" y="0"/>
                    </a:moveTo>
                    <a:cubicBezTo>
                      <a:pt x="2006" y="9749"/>
                      <a:pt x="1" y="16266"/>
                      <a:pt x="1" y="16266"/>
                    </a:cubicBezTo>
                    <a:lnTo>
                      <a:pt x="1379" y="16792"/>
                    </a:lnTo>
                    <a:cubicBezTo>
                      <a:pt x="3585" y="9925"/>
                      <a:pt x="2833" y="526"/>
                      <a:pt x="2833" y="526"/>
                    </a:cubicBezTo>
                    <a:lnTo>
                      <a:pt x="1003" y="0"/>
                    </a:ln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59" name="Google Shape;4659;p48"/>
            <p:cNvGrpSpPr/>
            <p:nvPr/>
          </p:nvGrpSpPr>
          <p:grpSpPr>
            <a:xfrm rot="-900009">
              <a:off x="838562" y="3542124"/>
              <a:ext cx="1544658" cy="992860"/>
              <a:chOff x="10815989" y="4086867"/>
              <a:chExt cx="1555002" cy="999509"/>
            </a:xfrm>
          </p:grpSpPr>
          <p:sp>
            <p:nvSpPr>
              <p:cNvPr id="4660" name="Google Shape;4660;p48"/>
              <p:cNvSpPr/>
              <p:nvPr/>
            </p:nvSpPr>
            <p:spPr>
              <a:xfrm>
                <a:off x="11071538" y="4103013"/>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1" name="Google Shape;4661;p48"/>
              <p:cNvSpPr/>
              <p:nvPr/>
            </p:nvSpPr>
            <p:spPr>
              <a:xfrm>
                <a:off x="11266860" y="4143631"/>
                <a:ext cx="445312" cy="253482"/>
              </a:xfrm>
              <a:custGeom>
                <a:avLst/>
                <a:gdLst/>
                <a:ahLst/>
                <a:cxnLst/>
                <a:rect l="l" t="t" r="r" b="b"/>
                <a:pathLst>
                  <a:path w="15941" h="9074" extrusionOk="0">
                    <a:moveTo>
                      <a:pt x="9500" y="0"/>
                    </a:moveTo>
                    <a:cubicBezTo>
                      <a:pt x="6968" y="3208"/>
                      <a:pt x="3560" y="5765"/>
                      <a:pt x="1" y="7745"/>
                    </a:cubicBezTo>
                    <a:lnTo>
                      <a:pt x="15565" y="9073"/>
                    </a:lnTo>
                    <a:lnTo>
                      <a:pt x="15941" y="427"/>
                    </a:lnTo>
                    <a:lnTo>
                      <a:pt x="9500" y="0"/>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2" name="Google Shape;4662;p48"/>
              <p:cNvSpPr/>
              <p:nvPr/>
            </p:nvSpPr>
            <p:spPr>
              <a:xfrm>
                <a:off x="11056732" y="4321940"/>
                <a:ext cx="621135" cy="102466"/>
              </a:xfrm>
              <a:custGeom>
                <a:avLst/>
                <a:gdLst/>
                <a:ahLst/>
                <a:cxnLst/>
                <a:rect l="l" t="t" r="r" b="b"/>
                <a:pathLst>
                  <a:path w="22235" h="3668" extrusionOk="0">
                    <a:moveTo>
                      <a:pt x="1567" y="0"/>
                    </a:moveTo>
                    <a:cubicBezTo>
                      <a:pt x="1" y="0"/>
                      <a:pt x="189" y="1104"/>
                      <a:pt x="455" y="1638"/>
                    </a:cubicBezTo>
                    <a:cubicBezTo>
                      <a:pt x="731" y="2214"/>
                      <a:pt x="22160" y="3668"/>
                      <a:pt x="22160" y="3668"/>
                    </a:cubicBezTo>
                    <a:lnTo>
                      <a:pt x="22235" y="1938"/>
                    </a:lnTo>
                    <a:cubicBezTo>
                      <a:pt x="22235" y="1938"/>
                      <a:pt x="4591" y="409"/>
                      <a:pt x="2260" y="59"/>
                    </a:cubicBezTo>
                    <a:cubicBezTo>
                      <a:pt x="1997" y="19"/>
                      <a:pt x="1768" y="0"/>
                      <a:pt x="1567" y="0"/>
                    </a:cubicBezTo>
                    <a:close/>
                  </a:path>
                </a:pathLst>
              </a:custGeom>
              <a:solidFill>
                <a:srgbClr val="A8E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3" name="Google Shape;4663;p48"/>
              <p:cNvSpPr/>
              <p:nvPr/>
            </p:nvSpPr>
            <p:spPr>
              <a:xfrm>
                <a:off x="11055978" y="4086867"/>
                <a:ext cx="621889" cy="89001"/>
              </a:xfrm>
              <a:custGeom>
                <a:avLst/>
                <a:gdLst/>
                <a:ahLst/>
                <a:cxnLst/>
                <a:rect l="l" t="t" r="r" b="b"/>
                <a:pathLst>
                  <a:path w="22262" h="3186" extrusionOk="0">
                    <a:moveTo>
                      <a:pt x="1597" y="1"/>
                    </a:moveTo>
                    <a:cubicBezTo>
                      <a:pt x="0" y="1"/>
                      <a:pt x="186" y="1095"/>
                      <a:pt x="432" y="1631"/>
                    </a:cubicBezTo>
                    <a:cubicBezTo>
                      <a:pt x="708" y="2208"/>
                      <a:pt x="22262" y="3185"/>
                      <a:pt x="22262" y="3185"/>
                    </a:cubicBezTo>
                    <a:lnTo>
                      <a:pt x="21836" y="1306"/>
                    </a:lnTo>
                    <a:cubicBezTo>
                      <a:pt x="21836" y="1306"/>
                      <a:pt x="4593" y="403"/>
                      <a:pt x="2262" y="52"/>
                    </a:cubicBezTo>
                    <a:cubicBezTo>
                      <a:pt x="2012" y="17"/>
                      <a:pt x="1791" y="1"/>
                      <a:pt x="1597" y="1"/>
                    </a:cubicBezTo>
                    <a:close/>
                  </a:path>
                </a:pathLst>
              </a:custGeom>
              <a:solidFill>
                <a:srgbClr val="A8E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4" name="Google Shape;4664;p48"/>
              <p:cNvSpPr/>
              <p:nvPr/>
            </p:nvSpPr>
            <p:spPr>
              <a:xfrm>
                <a:off x="11610991" y="4123322"/>
                <a:ext cx="760000" cy="387598"/>
              </a:xfrm>
              <a:custGeom>
                <a:avLst/>
                <a:gdLst/>
                <a:ahLst/>
                <a:cxnLst/>
                <a:rect l="l" t="t" r="r" b="b"/>
                <a:pathLst>
                  <a:path w="27206" h="13875" extrusionOk="0">
                    <a:moveTo>
                      <a:pt x="1792" y="1"/>
                    </a:moveTo>
                    <a:cubicBezTo>
                      <a:pt x="1792" y="1"/>
                      <a:pt x="2920" y="6893"/>
                      <a:pt x="314" y="10552"/>
                    </a:cubicBezTo>
                    <a:cubicBezTo>
                      <a:pt x="0" y="10986"/>
                      <a:pt x="17453" y="13875"/>
                      <a:pt x="22544" y="13875"/>
                    </a:cubicBezTo>
                    <a:cubicBezTo>
                      <a:pt x="22748" y="13875"/>
                      <a:pt x="22933" y="13870"/>
                      <a:pt x="23096" y="13860"/>
                    </a:cubicBezTo>
                    <a:cubicBezTo>
                      <a:pt x="24800" y="13760"/>
                      <a:pt x="27206" y="6843"/>
                      <a:pt x="24549" y="5113"/>
                    </a:cubicBezTo>
                    <a:cubicBezTo>
                      <a:pt x="21918" y="3384"/>
                      <a:pt x="1793" y="1"/>
                      <a:pt x="1792" y="1"/>
                    </a:cubicBezTo>
                    <a:close/>
                  </a:path>
                </a:pathLst>
              </a:custGeom>
              <a:solidFill>
                <a:srgbClr val="A8E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5" name="Google Shape;4665;p48"/>
              <p:cNvSpPr/>
              <p:nvPr/>
            </p:nvSpPr>
            <p:spPr>
              <a:xfrm>
                <a:off x="11742950" y="4151449"/>
                <a:ext cx="140066" cy="371629"/>
              </a:xfrm>
              <a:custGeom>
                <a:avLst/>
                <a:gdLst/>
                <a:ahLst/>
                <a:cxnLst/>
                <a:rect l="l" t="t" r="r" b="b"/>
                <a:pathLst>
                  <a:path w="5014" h="16793" extrusionOk="0">
                    <a:moveTo>
                      <a:pt x="1404" y="0"/>
                    </a:moveTo>
                    <a:cubicBezTo>
                      <a:pt x="2808" y="9750"/>
                      <a:pt x="1" y="16266"/>
                      <a:pt x="1" y="16266"/>
                    </a:cubicBezTo>
                    <a:lnTo>
                      <a:pt x="1930" y="16792"/>
                    </a:lnTo>
                    <a:cubicBezTo>
                      <a:pt x="5013" y="9925"/>
                      <a:pt x="3961" y="527"/>
                      <a:pt x="3961" y="527"/>
                    </a:cubicBezTo>
                    <a:lnTo>
                      <a:pt x="1404" y="0"/>
                    </a:ln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6" name="Google Shape;4666;p48"/>
              <p:cNvSpPr/>
              <p:nvPr/>
            </p:nvSpPr>
            <p:spPr>
              <a:xfrm>
                <a:off x="12133625" y="4224026"/>
                <a:ext cx="140079" cy="349504"/>
              </a:xfrm>
              <a:custGeom>
                <a:avLst/>
                <a:gdLst/>
                <a:ahLst/>
                <a:cxnLst/>
                <a:rect l="l" t="t" r="r" b="b"/>
                <a:pathLst>
                  <a:path w="5014" h="16793" extrusionOk="0">
                    <a:moveTo>
                      <a:pt x="1404" y="1"/>
                    </a:moveTo>
                    <a:cubicBezTo>
                      <a:pt x="2808" y="9750"/>
                      <a:pt x="1" y="16267"/>
                      <a:pt x="1" y="16267"/>
                    </a:cubicBezTo>
                    <a:lnTo>
                      <a:pt x="1931" y="16793"/>
                    </a:lnTo>
                    <a:cubicBezTo>
                      <a:pt x="5013" y="9926"/>
                      <a:pt x="3961" y="527"/>
                      <a:pt x="3961" y="527"/>
                    </a:cubicBezTo>
                    <a:lnTo>
                      <a:pt x="1404" y="1"/>
                    </a:ln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7" name="Google Shape;4667;p48"/>
              <p:cNvSpPr/>
              <p:nvPr/>
            </p:nvSpPr>
            <p:spPr>
              <a:xfrm>
                <a:off x="11621830" y="4437423"/>
                <a:ext cx="638566" cy="357345"/>
              </a:xfrm>
              <a:custGeom>
                <a:avLst/>
                <a:gdLst/>
                <a:ahLst/>
                <a:cxnLst/>
                <a:rect l="l" t="t" r="r" b="b"/>
                <a:pathLst>
                  <a:path w="22859" h="12792" extrusionOk="0">
                    <a:moveTo>
                      <a:pt x="1247" y="1"/>
                    </a:moveTo>
                    <a:cubicBezTo>
                      <a:pt x="757" y="1"/>
                      <a:pt x="375" y="380"/>
                      <a:pt x="352" y="887"/>
                    </a:cubicBezTo>
                    <a:lnTo>
                      <a:pt x="26" y="8155"/>
                    </a:lnTo>
                    <a:cubicBezTo>
                      <a:pt x="1" y="8631"/>
                      <a:pt x="377" y="9057"/>
                      <a:pt x="853" y="9108"/>
                    </a:cubicBezTo>
                    <a:lnTo>
                      <a:pt x="22457" y="12792"/>
                    </a:lnTo>
                    <a:cubicBezTo>
                      <a:pt x="21981" y="9333"/>
                      <a:pt x="22858" y="4070"/>
                      <a:pt x="22858" y="4070"/>
                    </a:cubicBezTo>
                    <a:lnTo>
                      <a:pt x="1379" y="10"/>
                    </a:lnTo>
                    <a:cubicBezTo>
                      <a:pt x="1334" y="4"/>
                      <a:pt x="1290" y="1"/>
                      <a:pt x="1247" y="1"/>
                    </a:cubicBezTo>
                    <a:close/>
                  </a:path>
                </a:pathLst>
              </a:custGeom>
              <a:solidFill>
                <a:srgbClr val="F1EA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8" name="Google Shape;4668;p48"/>
              <p:cNvSpPr/>
              <p:nvPr/>
            </p:nvSpPr>
            <p:spPr>
              <a:xfrm>
                <a:off x="11621830" y="4437423"/>
                <a:ext cx="448105" cy="326560"/>
              </a:xfrm>
              <a:custGeom>
                <a:avLst/>
                <a:gdLst/>
                <a:ahLst/>
                <a:cxnLst/>
                <a:rect l="l" t="t" r="r" b="b"/>
                <a:pathLst>
                  <a:path w="16041" h="11690" extrusionOk="0">
                    <a:moveTo>
                      <a:pt x="1247" y="1"/>
                    </a:moveTo>
                    <a:cubicBezTo>
                      <a:pt x="757" y="1"/>
                      <a:pt x="375" y="380"/>
                      <a:pt x="352" y="887"/>
                    </a:cubicBezTo>
                    <a:lnTo>
                      <a:pt x="26" y="8155"/>
                    </a:lnTo>
                    <a:cubicBezTo>
                      <a:pt x="1" y="8631"/>
                      <a:pt x="377" y="9057"/>
                      <a:pt x="853" y="9108"/>
                    </a:cubicBezTo>
                    <a:lnTo>
                      <a:pt x="16041" y="11689"/>
                    </a:lnTo>
                    <a:cubicBezTo>
                      <a:pt x="12607" y="8857"/>
                      <a:pt x="9800" y="5148"/>
                      <a:pt x="7645" y="1188"/>
                    </a:cubicBezTo>
                    <a:lnTo>
                      <a:pt x="1379" y="10"/>
                    </a:lnTo>
                    <a:cubicBezTo>
                      <a:pt x="1334" y="4"/>
                      <a:pt x="1290" y="1"/>
                      <a:pt x="1247" y="1"/>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9" name="Google Shape;4669;p48"/>
              <p:cNvSpPr/>
              <p:nvPr/>
            </p:nvSpPr>
            <p:spPr>
              <a:xfrm>
                <a:off x="11835365" y="4470582"/>
                <a:ext cx="425031" cy="324186"/>
              </a:xfrm>
              <a:custGeom>
                <a:avLst/>
                <a:gdLst/>
                <a:ahLst/>
                <a:cxnLst/>
                <a:rect l="l" t="t" r="r" b="b"/>
                <a:pathLst>
                  <a:path w="15215" h="11605" extrusionOk="0">
                    <a:moveTo>
                      <a:pt x="1" y="1"/>
                    </a:moveTo>
                    <a:lnTo>
                      <a:pt x="1" y="1"/>
                    </a:lnTo>
                    <a:cubicBezTo>
                      <a:pt x="2156" y="3961"/>
                      <a:pt x="4963" y="7695"/>
                      <a:pt x="8397" y="10502"/>
                    </a:cubicBezTo>
                    <a:lnTo>
                      <a:pt x="14813" y="11605"/>
                    </a:lnTo>
                    <a:cubicBezTo>
                      <a:pt x="14337" y="8146"/>
                      <a:pt x="15214" y="2883"/>
                      <a:pt x="15214" y="2883"/>
                    </a:cubicBez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0" name="Google Shape;4670;p48"/>
              <p:cNvSpPr/>
              <p:nvPr/>
            </p:nvSpPr>
            <p:spPr>
              <a:xfrm>
                <a:off x="11658257" y="4408147"/>
                <a:ext cx="653847" cy="162945"/>
              </a:xfrm>
              <a:custGeom>
                <a:avLst/>
                <a:gdLst/>
                <a:ahLst/>
                <a:cxnLst/>
                <a:rect l="l" t="t" r="r" b="b"/>
                <a:pathLst>
                  <a:path w="23406" h="5833" extrusionOk="0">
                    <a:moveTo>
                      <a:pt x="939" y="1"/>
                    </a:moveTo>
                    <a:cubicBezTo>
                      <a:pt x="451" y="1"/>
                      <a:pt x="49" y="386"/>
                      <a:pt x="25" y="882"/>
                    </a:cubicBezTo>
                    <a:cubicBezTo>
                      <a:pt x="0" y="1359"/>
                      <a:pt x="351" y="1785"/>
                      <a:pt x="827" y="1835"/>
                    </a:cubicBezTo>
                    <a:cubicBezTo>
                      <a:pt x="4461" y="2286"/>
                      <a:pt x="18872" y="5469"/>
                      <a:pt x="21003" y="5770"/>
                    </a:cubicBezTo>
                    <a:cubicBezTo>
                      <a:pt x="21286" y="5813"/>
                      <a:pt x="21533" y="5833"/>
                      <a:pt x="21748" y="5833"/>
                    </a:cubicBezTo>
                    <a:cubicBezTo>
                      <a:pt x="23406" y="5833"/>
                      <a:pt x="23199" y="4670"/>
                      <a:pt x="22932" y="4115"/>
                    </a:cubicBezTo>
                    <a:cubicBezTo>
                      <a:pt x="22682" y="3589"/>
                      <a:pt x="5313" y="431"/>
                      <a:pt x="1028" y="5"/>
                    </a:cubicBezTo>
                    <a:cubicBezTo>
                      <a:pt x="998" y="2"/>
                      <a:pt x="968" y="1"/>
                      <a:pt x="9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1" name="Google Shape;4671;p48"/>
              <p:cNvSpPr/>
              <p:nvPr/>
            </p:nvSpPr>
            <p:spPr>
              <a:xfrm>
                <a:off x="11635322" y="4664423"/>
                <a:ext cx="651444" cy="148921"/>
              </a:xfrm>
              <a:custGeom>
                <a:avLst/>
                <a:gdLst/>
                <a:ahLst/>
                <a:cxnLst/>
                <a:rect l="l" t="t" r="r" b="b"/>
                <a:pathLst>
                  <a:path w="23320" h="5331" extrusionOk="0">
                    <a:moveTo>
                      <a:pt x="1021" y="1"/>
                    </a:moveTo>
                    <a:cubicBezTo>
                      <a:pt x="454" y="1"/>
                      <a:pt x="0" y="531"/>
                      <a:pt x="144" y="1107"/>
                    </a:cubicBezTo>
                    <a:lnTo>
                      <a:pt x="169" y="1232"/>
                    </a:lnTo>
                    <a:cubicBezTo>
                      <a:pt x="245" y="1633"/>
                      <a:pt x="570" y="1909"/>
                      <a:pt x="971" y="1959"/>
                    </a:cubicBezTo>
                    <a:cubicBezTo>
                      <a:pt x="4255" y="2235"/>
                      <a:pt x="18766" y="4942"/>
                      <a:pt x="20921" y="5267"/>
                    </a:cubicBezTo>
                    <a:cubicBezTo>
                      <a:pt x="21204" y="5311"/>
                      <a:pt x="21451" y="5330"/>
                      <a:pt x="21666" y="5330"/>
                    </a:cubicBezTo>
                    <a:cubicBezTo>
                      <a:pt x="23319" y="5330"/>
                      <a:pt x="23095" y="4168"/>
                      <a:pt x="22851" y="3613"/>
                    </a:cubicBezTo>
                    <a:cubicBezTo>
                      <a:pt x="22601" y="3087"/>
                      <a:pt x="5809" y="355"/>
                      <a:pt x="1097" y="4"/>
                    </a:cubicBezTo>
                    <a:cubicBezTo>
                      <a:pt x="1071" y="2"/>
                      <a:pt x="1046" y="1"/>
                      <a:pt x="102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2" name="Google Shape;4672;p48"/>
              <p:cNvSpPr/>
              <p:nvPr/>
            </p:nvSpPr>
            <p:spPr>
              <a:xfrm>
                <a:off x="10815989" y="4377754"/>
                <a:ext cx="911296" cy="342315"/>
              </a:xfrm>
              <a:custGeom>
                <a:avLst/>
                <a:gdLst/>
                <a:ahLst/>
                <a:cxnLst/>
                <a:rect l="l" t="t" r="r" b="b"/>
                <a:pathLst>
                  <a:path w="32622" h="12254" extrusionOk="0">
                    <a:moveTo>
                      <a:pt x="6468" y="0"/>
                    </a:moveTo>
                    <a:cubicBezTo>
                      <a:pt x="5558" y="0"/>
                      <a:pt x="4828" y="13"/>
                      <a:pt x="4336" y="41"/>
                    </a:cubicBezTo>
                    <a:cubicBezTo>
                      <a:pt x="2532" y="141"/>
                      <a:pt x="0" y="7434"/>
                      <a:pt x="2808" y="9264"/>
                    </a:cubicBezTo>
                    <a:cubicBezTo>
                      <a:pt x="5214" y="10868"/>
                      <a:pt x="24587" y="11695"/>
                      <a:pt x="29600" y="12246"/>
                    </a:cubicBezTo>
                    <a:cubicBezTo>
                      <a:pt x="29638" y="12251"/>
                      <a:pt x="29677" y="12254"/>
                      <a:pt x="29715" y="12254"/>
                    </a:cubicBezTo>
                    <a:cubicBezTo>
                      <a:pt x="30241" y="12254"/>
                      <a:pt x="30672" y="11781"/>
                      <a:pt x="30602" y="11244"/>
                    </a:cubicBezTo>
                    <a:cubicBezTo>
                      <a:pt x="30402" y="9038"/>
                      <a:pt x="30226" y="4151"/>
                      <a:pt x="32331" y="1218"/>
                    </a:cubicBezTo>
                    <a:cubicBezTo>
                      <a:pt x="32621" y="817"/>
                      <a:pt x="13769" y="0"/>
                      <a:pt x="64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3" name="Google Shape;4673;p48"/>
              <p:cNvSpPr/>
              <p:nvPr/>
            </p:nvSpPr>
            <p:spPr>
              <a:xfrm>
                <a:off x="10886700" y="4377825"/>
                <a:ext cx="240884" cy="282895"/>
              </a:xfrm>
              <a:custGeom>
                <a:avLst/>
                <a:gdLst/>
                <a:ahLst/>
                <a:cxnLst/>
                <a:rect l="l" t="t" r="r" b="b"/>
                <a:pathLst>
                  <a:path w="8623" h="16517" extrusionOk="0">
                    <a:moveTo>
                      <a:pt x="5064" y="0"/>
                    </a:moveTo>
                    <a:cubicBezTo>
                      <a:pt x="1" y="7293"/>
                      <a:pt x="2683" y="16516"/>
                      <a:pt x="2683" y="16516"/>
                    </a:cubicBezTo>
                    <a:lnTo>
                      <a:pt x="6292" y="16441"/>
                    </a:lnTo>
                    <a:cubicBezTo>
                      <a:pt x="2933" y="6917"/>
                      <a:pt x="8622" y="251"/>
                      <a:pt x="8622" y="251"/>
                    </a:cubicBezTo>
                    <a:lnTo>
                      <a:pt x="5064" y="0"/>
                    </a:ln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4" name="Google Shape;4674;p48"/>
              <p:cNvSpPr/>
              <p:nvPr/>
            </p:nvSpPr>
            <p:spPr>
              <a:xfrm>
                <a:off x="11324300" y="4387501"/>
                <a:ext cx="240856" cy="399570"/>
              </a:xfrm>
              <a:custGeom>
                <a:avLst/>
                <a:gdLst/>
                <a:ahLst/>
                <a:cxnLst/>
                <a:rect l="l" t="t" r="r" b="b"/>
                <a:pathLst>
                  <a:path w="8622" h="16518" extrusionOk="0">
                    <a:moveTo>
                      <a:pt x="5038" y="1"/>
                    </a:moveTo>
                    <a:cubicBezTo>
                      <a:pt x="0" y="7294"/>
                      <a:pt x="2682" y="16517"/>
                      <a:pt x="2682" y="16517"/>
                    </a:cubicBezTo>
                    <a:lnTo>
                      <a:pt x="6592" y="16517"/>
                    </a:lnTo>
                    <a:cubicBezTo>
                      <a:pt x="3233" y="6993"/>
                      <a:pt x="8622" y="226"/>
                      <a:pt x="8622" y="226"/>
                    </a:cubicBezTo>
                    <a:lnTo>
                      <a:pt x="5038" y="1"/>
                    </a:ln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5" name="Google Shape;4675;p48"/>
              <p:cNvSpPr/>
              <p:nvPr/>
            </p:nvSpPr>
            <p:spPr>
              <a:xfrm>
                <a:off x="11010118" y="4671188"/>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6" name="Google Shape;4676;p48"/>
              <p:cNvSpPr/>
              <p:nvPr/>
            </p:nvSpPr>
            <p:spPr>
              <a:xfrm>
                <a:off x="11185652" y="4714231"/>
                <a:ext cx="448105" cy="252085"/>
              </a:xfrm>
              <a:custGeom>
                <a:avLst/>
                <a:gdLst/>
                <a:ahLst/>
                <a:cxnLst/>
                <a:rect l="l" t="t" r="r" b="b"/>
                <a:pathLst>
                  <a:path w="16041" h="9024" extrusionOk="0">
                    <a:moveTo>
                      <a:pt x="10251" y="1"/>
                    </a:moveTo>
                    <a:cubicBezTo>
                      <a:pt x="7494" y="3384"/>
                      <a:pt x="3986" y="6166"/>
                      <a:pt x="1" y="7695"/>
                    </a:cubicBezTo>
                    <a:lnTo>
                      <a:pt x="15665" y="9023"/>
                    </a:lnTo>
                    <a:lnTo>
                      <a:pt x="16041" y="377"/>
                    </a:lnTo>
                    <a:lnTo>
                      <a:pt x="10251" y="1"/>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7" name="Google Shape;4677;p48"/>
              <p:cNvSpPr/>
              <p:nvPr/>
            </p:nvSpPr>
            <p:spPr>
              <a:xfrm>
                <a:off x="10978403" y="4891339"/>
                <a:ext cx="621051" cy="102270"/>
              </a:xfrm>
              <a:custGeom>
                <a:avLst/>
                <a:gdLst/>
                <a:ahLst/>
                <a:cxnLst/>
                <a:rect l="l" t="t" r="r" b="b"/>
                <a:pathLst>
                  <a:path w="22232" h="3661" extrusionOk="0">
                    <a:moveTo>
                      <a:pt x="1611" y="0"/>
                    </a:moveTo>
                    <a:cubicBezTo>
                      <a:pt x="0" y="0"/>
                      <a:pt x="206" y="1094"/>
                      <a:pt x="452" y="1631"/>
                    </a:cubicBezTo>
                    <a:cubicBezTo>
                      <a:pt x="728" y="2207"/>
                      <a:pt x="22157" y="3661"/>
                      <a:pt x="22157" y="3661"/>
                    </a:cubicBezTo>
                    <a:lnTo>
                      <a:pt x="22232" y="1931"/>
                    </a:lnTo>
                    <a:cubicBezTo>
                      <a:pt x="22232" y="1931"/>
                      <a:pt x="4588" y="403"/>
                      <a:pt x="2282" y="52"/>
                    </a:cubicBezTo>
                    <a:cubicBezTo>
                      <a:pt x="2029" y="16"/>
                      <a:pt x="1806" y="0"/>
                      <a:pt x="1611" y="0"/>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8" name="Google Shape;4678;p48"/>
              <p:cNvSpPr/>
              <p:nvPr/>
            </p:nvSpPr>
            <p:spPr>
              <a:xfrm>
                <a:off x="10977676" y="4656098"/>
                <a:ext cx="621777" cy="89671"/>
              </a:xfrm>
              <a:custGeom>
                <a:avLst/>
                <a:gdLst/>
                <a:ahLst/>
                <a:cxnLst/>
                <a:rect l="l" t="t" r="r" b="b"/>
                <a:pathLst>
                  <a:path w="22258" h="3210" extrusionOk="0">
                    <a:moveTo>
                      <a:pt x="1603" y="1"/>
                    </a:moveTo>
                    <a:cubicBezTo>
                      <a:pt x="1" y="1"/>
                      <a:pt x="207" y="1116"/>
                      <a:pt x="453" y="1630"/>
                    </a:cubicBezTo>
                    <a:cubicBezTo>
                      <a:pt x="729" y="2207"/>
                      <a:pt x="22258" y="3209"/>
                      <a:pt x="22258" y="3209"/>
                    </a:cubicBezTo>
                    <a:lnTo>
                      <a:pt x="21832" y="1305"/>
                    </a:lnTo>
                    <a:cubicBezTo>
                      <a:pt x="21832" y="1305"/>
                      <a:pt x="4588" y="402"/>
                      <a:pt x="2258" y="52"/>
                    </a:cubicBezTo>
                    <a:cubicBezTo>
                      <a:pt x="2011" y="17"/>
                      <a:pt x="1794" y="1"/>
                      <a:pt x="1603"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9" name="Google Shape;4679;p48"/>
              <p:cNvSpPr/>
              <p:nvPr/>
            </p:nvSpPr>
            <p:spPr>
              <a:xfrm>
                <a:off x="11532577" y="4692526"/>
                <a:ext cx="760000" cy="387598"/>
              </a:xfrm>
              <a:custGeom>
                <a:avLst/>
                <a:gdLst/>
                <a:ahLst/>
                <a:cxnLst/>
                <a:rect l="l" t="t" r="r" b="b"/>
                <a:pathLst>
                  <a:path w="27206" h="13875" extrusionOk="0">
                    <a:moveTo>
                      <a:pt x="1817" y="1"/>
                    </a:moveTo>
                    <a:cubicBezTo>
                      <a:pt x="1817" y="1"/>
                      <a:pt x="2945" y="6918"/>
                      <a:pt x="314" y="10577"/>
                    </a:cubicBezTo>
                    <a:cubicBezTo>
                      <a:pt x="0" y="10987"/>
                      <a:pt x="17453" y="13875"/>
                      <a:pt x="22543" y="13875"/>
                    </a:cubicBezTo>
                    <a:cubicBezTo>
                      <a:pt x="22748" y="13875"/>
                      <a:pt x="22933" y="13870"/>
                      <a:pt x="23096" y="13860"/>
                    </a:cubicBezTo>
                    <a:cubicBezTo>
                      <a:pt x="24800" y="13785"/>
                      <a:pt x="27206" y="6868"/>
                      <a:pt x="24549" y="5113"/>
                    </a:cubicBezTo>
                    <a:cubicBezTo>
                      <a:pt x="21918" y="3384"/>
                      <a:pt x="1818" y="1"/>
                      <a:pt x="1817" y="1"/>
                    </a:cubicBezTo>
                    <a:close/>
                  </a:path>
                </a:pathLst>
              </a:custGeom>
              <a:solidFill>
                <a:srgbClr val="FFF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0" name="Google Shape;4680;p48"/>
              <p:cNvSpPr/>
              <p:nvPr/>
            </p:nvSpPr>
            <p:spPr>
              <a:xfrm>
                <a:off x="11635850" y="4709500"/>
                <a:ext cx="100119" cy="305289"/>
              </a:xfrm>
              <a:custGeom>
                <a:avLst/>
                <a:gdLst/>
                <a:ahLst/>
                <a:cxnLst/>
                <a:rect l="l" t="t" r="r" b="b"/>
                <a:pathLst>
                  <a:path w="3584" h="16818" extrusionOk="0">
                    <a:moveTo>
                      <a:pt x="1003" y="0"/>
                    </a:moveTo>
                    <a:lnTo>
                      <a:pt x="1003" y="0"/>
                    </a:lnTo>
                    <a:cubicBezTo>
                      <a:pt x="2005" y="9775"/>
                      <a:pt x="0" y="16266"/>
                      <a:pt x="0" y="16266"/>
                    </a:cubicBezTo>
                    <a:lnTo>
                      <a:pt x="1378" y="16818"/>
                    </a:lnTo>
                    <a:cubicBezTo>
                      <a:pt x="3584" y="9950"/>
                      <a:pt x="2832" y="527"/>
                      <a:pt x="2832" y="527"/>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1" name="Google Shape;4681;p48"/>
              <p:cNvSpPr/>
              <p:nvPr/>
            </p:nvSpPr>
            <p:spPr>
              <a:xfrm>
                <a:off x="11720550" y="4727850"/>
                <a:ext cx="100147" cy="305289"/>
              </a:xfrm>
              <a:custGeom>
                <a:avLst/>
                <a:gdLst/>
                <a:ahLst/>
                <a:cxnLst/>
                <a:rect l="l" t="t" r="r" b="b"/>
                <a:pathLst>
                  <a:path w="3585" h="16818" extrusionOk="0">
                    <a:moveTo>
                      <a:pt x="1003" y="0"/>
                    </a:moveTo>
                    <a:lnTo>
                      <a:pt x="1003" y="0"/>
                    </a:lnTo>
                    <a:cubicBezTo>
                      <a:pt x="2006" y="9775"/>
                      <a:pt x="1" y="16266"/>
                      <a:pt x="1" y="16266"/>
                    </a:cubicBezTo>
                    <a:lnTo>
                      <a:pt x="1379" y="16818"/>
                    </a:lnTo>
                    <a:cubicBezTo>
                      <a:pt x="3585" y="9950"/>
                      <a:pt x="2833" y="527"/>
                      <a:pt x="2833" y="527"/>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2" name="Google Shape;4682;p48"/>
              <p:cNvSpPr/>
              <p:nvPr/>
            </p:nvSpPr>
            <p:spPr>
              <a:xfrm>
                <a:off x="12037725" y="4788075"/>
                <a:ext cx="100147" cy="289511"/>
              </a:xfrm>
              <a:custGeom>
                <a:avLst/>
                <a:gdLst/>
                <a:ahLst/>
                <a:cxnLst/>
                <a:rect l="l" t="t" r="r" b="b"/>
                <a:pathLst>
                  <a:path w="3585" h="16793" extrusionOk="0">
                    <a:moveTo>
                      <a:pt x="1003" y="0"/>
                    </a:moveTo>
                    <a:cubicBezTo>
                      <a:pt x="2005" y="9749"/>
                      <a:pt x="0" y="16266"/>
                      <a:pt x="0" y="16266"/>
                    </a:cubicBezTo>
                    <a:lnTo>
                      <a:pt x="1379" y="16792"/>
                    </a:lnTo>
                    <a:cubicBezTo>
                      <a:pt x="3584" y="9925"/>
                      <a:pt x="2832" y="526"/>
                      <a:pt x="2832" y="526"/>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3" name="Google Shape;4683;p48"/>
              <p:cNvSpPr/>
              <p:nvPr/>
            </p:nvSpPr>
            <p:spPr>
              <a:xfrm>
                <a:off x="12122426" y="4813322"/>
                <a:ext cx="100147" cy="273054"/>
              </a:xfrm>
              <a:custGeom>
                <a:avLst/>
                <a:gdLst/>
                <a:ahLst/>
                <a:cxnLst/>
                <a:rect l="l" t="t" r="r" b="b"/>
                <a:pathLst>
                  <a:path w="3585" h="16793" extrusionOk="0">
                    <a:moveTo>
                      <a:pt x="1003" y="0"/>
                    </a:moveTo>
                    <a:cubicBezTo>
                      <a:pt x="2006" y="9749"/>
                      <a:pt x="1" y="16266"/>
                      <a:pt x="1" y="16266"/>
                    </a:cubicBezTo>
                    <a:lnTo>
                      <a:pt x="1379" y="16792"/>
                    </a:lnTo>
                    <a:cubicBezTo>
                      <a:pt x="3585" y="9925"/>
                      <a:pt x="2833" y="526"/>
                      <a:pt x="2833" y="526"/>
                    </a:cubicBez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684" name="Google Shape;4684;p48"/>
          <p:cNvGrpSpPr/>
          <p:nvPr/>
        </p:nvGrpSpPr>
        <p:grpSpPr>
          <a:xfrm rot="-3245839">
            <a:off x="960836" y="3470054"/>
            <a:ext cx="692846" cy="939059"/>
            <a:chOff x="6111955" y="411603"/>
            <a:chExt cx="692858" cy="939075"/>
          </a:xfrm>
        </p:grpSpPr>
        <p:grpSp>
          <p:nvGrpSpPr>
            <p:cNvPr id="4685" name="Google Shape;4685;p48"/>
            <p:cNvGrpSpPr/>
            <p:nvPr/>
          </p:nvGrpSpPr>
          <p:grpSpPr>
            <a:xfrm>
              <a:off x="6146814" y="458962"/>
              <a:ext cx="657999" cy="891716"/>
              <a:chOff x="5381079" y="1263754"/>
              <a:chExt cx="396409" cy="537243"/>
            </a:xfrm>
          </p:grpSpPr>
          <p:sp>
            <p:nvSpPr>
              <p:cNvPr id="4686" name="Google Shape;4686;p48"/>
              <p:cNvSpPr/>
              <p:nvPr/>
            </p:nvSpPr>
            <p:spPr>
              <a:xfrm>
                <a:off x="5381079" y="1295534"/>
                <a:ext cx="362957" cy="505463"/>
              </a:xfrm>
              <a:custGeom>
                <a:avLst/>
                <a:gdLst/>
                <a:ahLst/>
                <a:cxnLst/>
                <a:rect l="l" t="t" r="r" b="b"/>
                <a:pathLst>
                  <a:path w="1085" h="1511" extrusionOk="0">
                    <a:moveTo>
                      <a:pt x="475" y="0"/>
                    </a:moveTo>
                    <a:lnTo>
                      <a:pt x="65" y="1067"/>
                    </a:lnTo>
                    <a:cubicBezTo>
                      <a:pt x="1" y="1236"/>
                      <a:pt x="84" y="1424"/>
                      <a:pt x="253" y="1488"/>
                    </a:cubicBezTo>
                    <a:cubicBezTo>
                      <a:pt x="293" y="1503"/>
                      <a:pt x="332" y="1510"/>
                      <a:pt x="372" y="1510"/>
                    </a:cubicBezTo>
                    <a:cubicBezTo>
                      <a:pt x="378" y="1510"/>
                      <a:pt x="383" y="1510"/>
                      <a:pt x="389" y="1510"/>
                    </a:cubicBezTo>
                    <a:cubicBezTo>
                      <a:pt x="513" y="1503"/>
                      <a:pt x="627" y="1424"/>
                      <a:pt x="675" y="1300"/>
                    </a:cubicBezTo>
                    <a:lnTo>
                      <a:pt x="1084" y="234"/>
                    </a:lnTo>
                    <a:lnTo>
                      <a:pt x="47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7" name="Google Shape;4687;p48"/>
              <p:cNvSpPr/>
              <p:nvPr/>
            </p:nvSpPr>
            <p:spPr>
              <a:xfrm>
                <a:off x="5412190" y="1367121"/>
                <a:ext cx="288024" cy="402096"/>
              </a:xfrm>
              <a:custGeom>
                <a:avLst/>
                <a:gdLst/>
                <a:ahLst/>
                <a:cxnLst/>
                <a:rect l="l" t="t" r="r" b="b"/>
                <a:pathLst>
                  <a:path w="861" h="1202" extrusionOk="0">
                    <a:moveTo>
                      <a:pt x="377" y="1"/>
                    </a:moveTo>
                    <a:lnTo>
                      <a:pt x="51" y="848"/>
                    </a:lnTo>
                    <a:cubicBezTo>
                      <a:pt x="1" y="982"/>
                      <a:pt x="67" y="1132"/>
                      <a:pt x="201" y="1184"/>
                    </a:cubicBezTo>
                    <a:cubicBezTo>
                      <a:pt x="232" y="1194"/>
                      <a:pt x="263" y="1201"/>
                      <a:pt x="294" y="1201"/>
                    </a:cubicBezTo>
                    <a:cubicBezTo>
                      <a:pt x="299" y="1201"/>
                      <a:pt x="303" y="1201"/>
                      <a:pt x="308" y="1201"/>
                    </a:cubicBezTo>
                    <a:cubicBezTo>
                      <a:pt x="406" y="1194"/>
                      <a:pt x="498" y="1132"/>
                      <a:pt x="537" y="1034"/>
                    </a:cubicBezTo>
                    <a:lnTo>
                      <a:pt x="860" y="186"/>
                    </a:lnTo>
                    <a:cubicBezTo>
                      <a:pt x="860" y="186"/>
                      <a:pt x="784" y="174"/>
                      <a:pt x="641" y="93"/>
                    </a:cubicBezTo>
                    <a:cubicBezTo>
                      <a:pt x="496" y="12"/>
                      <a:pt x="377" y="1"/>
                      <a:pt x="3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8" name="Google Shape;4688;p48"/>
              <p:cNvSpPr/>
              <p:nvPr/>
            </p:nvSpPr>
            <p:spPr>
              <a:xfrm>
                <a:off x="5507863" y="1263754"/>
                <a:ext cx="269625" cy="143510"/>
              </a:xfrm>
              <a:custGeom>
                <a:avLst/>
                <a:gdLst/>
                <a:ahLst/>
                <a:cxnLst/>
                <a:rect l="l" t="t" r="r" b="b"/>
                <a:pathLst>
                  <a:path w="806" h="429" extrusionOk="0">
                    <a:moveTo>
                      <a:pt x="113" y="1"/>
                    </a:moveTo>
                    <a:cubicBezTo>
                      <a:pt x="74" y="1"/>
                      <a:pt x="36" y="24"/>
                      <a:pt x="20" y="64"/>
                    </a:cubicBezTo>
                    <a:cubicBezTo>
                      <a:pt x="1" y="114"/>
                      <a:pt x="24" y="171"/>
                      <a:pt x="77" y="193"/>
                    </a:cubicBezTo>
                    <a:lnTo>
                      <a:pt x="655" y="421"/>
                    </a:lnTo>
                    <a:cubicBezTo>
                      <a:pt x="668" y="427"/>
                      <a:pt x="681" y="429"/>
                      <a:pt x="693" y="429"/>
                    </a:cubicBezTo>
                    <a:cubicBezTo>
                      <a:pt x="733" y="429"/>
                      <a:pt x="769" y="405"/>
                      <a:pt x="784" y="367"/>
                    </a:cubicBezTo>
                    <a:cubicBezTo>
                      <a:pt x="805" y="314"/>
                      <a:pt x="779" y="257"/>
                      <a:pt x="729" y="236"/>
                    </a:cubicBezTo>
                    <a:lnTo>
                      <a:pt x="148" y="7"/>
                    </a:lnTo>
                    <a:cubicBezTo>
                      <a:pt x="137" y="3"/>
                      <a:pt x="125" y="1"/>
                      <a:pt x="1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9" name="Google Shape;4689;p48"/>
              <p:cNvSpPr/>
              <p:nvPr/>
            </p:nvSpPr>
            <p:spPr>
              <a:xfrm>
                <a:off x="5686163" y="1330659"/>
                <a:ext cx="64897" cy="32783"/>
              </a:xfrm>
              <a:custGeom>
                <a:avLst/>
                <a:gdLst/>
                <a:ahLst/>
                <a:cxnLst/>
                <a:rect l="l" t="t" r="r" b="b"/>
                <a:pathLst>
                  <a:path w="194" h="98" extrusionOk="0">
                    <a:moveTo>
                      <a:pt x="22" y="1"/>
                    </a:moveTo>
                    <a:cubicBezTo>
                      <a:pt x="14" y="1"/>
                      <a:pt x="7" y="5"/>
                      <a:pt x="3" y="14"/>
                    </a:cubicBezTo>
                    <a:cubicBezTo>
                      <a:pt x="1" y="24"/>
                      <a:pt x="6" y="36"/>
                      <a:pt x="15" y="40"/>
                    </a:cubicBezTo>
                    <a:lnTo>
                      <a:pt x="170" y="95"/>
                    </a:lnTo>
                    <a:cubicBezTo>
                      <a:pt x="172" y="97"/>
                      <a:pt x="174" y="97"/>
                      <a:pt x="176" y="97"/>
                    </a:cubicBezTo>
                    <a:cubicBezTo>
                      <a:pt x="182" y="97"/>
                      <a:pt x="188" y="93"/>
                      <a:pt x="191" y="86"/>
                    </a:cubicBezTo>
                    <a:cubicBezTo>
                      <a:pt x="194" y="79"/>
                      <a:pt x="191" y="69"/>
                      <a:pt x="182" y="64"/>
                    </a:cubicBezTo>
                    <a:lnTo>
                      <a:pt x="32" y="2"/>
                    </a:lnTo>
                    <a:lnTo>
                      <a:pt x="29" y="2"/>
                    </a:lnTo>
                    <a:cubicBezTo>
                      <a:pt x="27" y="1"/>
                      <a:pt x="24" y="1"/>
                      <a:pt x="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0" name="Google Shape;4690;p48"/>
              <p:cNvSpPr/>
              <p:nvPr/>
            </p:nvSpPr>
            <p:spPr>
              <a:xfrm>
                <a:off x="5554696" y="1278473"/>
                <a:ext cx="122435" cy="55865"/>
              </a:xfrm>
              <a:custGeom>
                <a:avLst/>
                <a:gdLst/>
                <a:ahLst/>
                <a:cxnLst/>
                <a:rect l="l" t="t" r="r" b="b"/>
                <a:pathLst>
                  <a:path w="366" h="167" extrusionOk="0">
                    <a:moveTo>
                      <a:pt x="21" y="1"/>
                    </a:moveTo>
                    <a:cubicBezTo>
                      <a:pt x="14" y="1"/>
                      <a:pt x="7" y="5"/>
                      <a:pt x="3" y="11"/>
                    </a:cubicBezTo>
                    <a:cubicBezTo>
                      <a:pt x="1" y="20"/>
                      <a:pt x="3" y="30"/>
                      <a:pt x="13" y="32"/>
                    </a:cubicBezTo>
                    <a:lnTo>
                      <a:pt x="339" y="166"/>
                    </a:lnTo>
                    <a:cubicBezTo>
                      <a:pt x="340" y="166"/>
                      <a:pt x="342" y="166"/>
                      <a:pt x="343" y="166"/>
                    </a:cubicBezTo>
                    <a:cubicBezTo>
                      <a:pt x="350" y="166"/>
                      <a:pt x="359" y="162"/>
                      <a:pt x="361" y="156"/>
                    </a:cubicBezTo>
                    <a:cubicBezTo>
                      <a:pt x="365" y="146"/>
                      <a:pt x="361" y="135"/>
                      <a:pt x="351" y="132"/>
                    </a:cubicBezTo>
                    <a:lnTo>
                      <a:pt x="25" y="1"/>
                    </a:lnTo>
                    <a:cubicBezTo>
                      <a:pt x="24" y="1"/>
                      <a:pt x="22" y="1"/>
                      <a:pt x="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1" name="Google Shape;4691;p48"/>
              <p:cNvSpPr/>
              <p:nvPr/>
            </p:nvSpPr>
            <p:spPr>
              <a:xfrm>
                <a:off x="5541315" y="1688597"/>
                <a:ext cx="21075" cy="19068"/>
              </a:xfrm>
              <a:custGeom>
                <a:avLst/>
                <a:gdLst/>
                <a:ahLst/>
                <a:cxnLst/>
                <a:rect l="l" t="t" r="r" b="b"/>
                <a:pathLst>
                  <a:path w="63" h="57" extrusionOk="0">
                    <a:moveTo>
                      <a:pt x="30" y="0"/>
                    </a:moveTo>
                    <a:cubicBezTo>
                      <a:pt x="17" y="0"/>
                      <a:pt x="5" y="11"/>
                      <a:pt x="3" y="23"/>
                    </a:cubicBezTo>
                    <a:cubicBezTo>
                      <a:pt x="1" y="37"/>
                      <a:pt x="10" y="54"/>
                      <a:pt x="27" y="56"/>
                    </a:cubicBezTo>
                    <a:cubicBezTo>
                      <a:pt x="28" y="57"/>
                      <a:pt x="30" y="57"/>
                      <a:pt x="31" y="57"/>
                    </a:cubicBezTo>
                    <a:cubicBezTo>
                      <a:pt x="44" y="57"/>
                      <a:pt x="56" y="47"/>
                      <a:pt x="58" y="32"/>
                    </a:cubicBezTo>
                    <a:cubicBezTo>
                      <a:pt x="62" y="18"/>
                      <a:pt x="53" y="4"/>
                      <a:pt x="36" y="2"/>
                    </a:cubicBezTo>
                    <a:cubicBezTo>
                      <a:pt x="34" y="1"/>
                      <a:pt x="32" y="0"/>
                      <a:pt x="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2" name="Google Shape;4692;p48"/>
              <p:cNvSpPr/>
              <p:nvPr/>
            </p:nvSpPr>
            <p:spPr>
              <a:xfrm>
                <a:off x="5518233" y="1481040"/>
                <a:ext cx="21075" cy="19737"/>
              </a:xfrm>
              <a:custGeom>
                <a:avLst/>
                <a:gdLst/>
                <a:ahLst/>
                <a:cxnLst/>
                <a:rect l="l" t="t" r="r" b="b"/>
                <a:pathLst>
                  <a:path w="63" h="59" extrusionOk="0">
                    <a:moveTo>
                      <a:pt x="32" y="1"/>
                    </a:moveTo>
                    <a:cubicBezTo>
                      <a:pt x="19" y="1"/>
                      <a:pt x="7" y="10"/>
                      <a:pt x="3" y="25"/>
                    </a:cubicBezTo>
                    <a:cubicBezTo>
                      <a:pt x="0" y="39"/>
                      <a:pt x="10" y="53"/>
                      <a:pt x="27" y="58"/>
                    </a:cubicBezTo>
                    <a:cubicBezTo>
                      <a:pt x="28" y="58"/>
                      <a:pt x="30" y="58"/>
                      <a:pt x="31" y="58"/>
                    </a:cubicBezTo>
                    <a:cubicBezTo>
                      <a:pt x="44" y="58"/>
                      <a:pt x="56" y="49"/>
                      <a:pt x="60" y="34"/>
                    </a:cubicBezTo>
                    <a:cubicBezTo>
                      <a:pt x="62" y="20"/>
                      <a:pt x="53" y="6"/>
                      <a:pt x="36" y="1"/>
                    </a:cubicBezTo>
                    <a:cubicBezTo>
                      <a:pt x="35" y="1"/>
                      <a:pt x="33" y="1"/>
                      <a:pt x="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3" name="Google Shape;4693;p48"/>
              <p:cNvSpPr/>
              <p:nvPr/>
            </p:nvSpPr>
            <p:spPr>
              <a:xfrm>
                <a:off x="5483108" y="1577383"/>
                <a:ext cx="29773" cy="27765"/>
              </a:xfrm>
              <a:custGeom>
                <a:avLst/>
                <a:gdLst/>
                <a:ahLst/>
                <a:cxnLst/>
                <a:rect l="l" t="t" r="r" b="b"/>
                <a:pathLst>
                  <a:path w="89" h="83" extrusionOk="0">
                    <a:moveTo>
                      <a:pt x="48" y="1"/>
                    </a:moveTo>
                    <a:cubicBezTo>
                      <a:pt x="26" y="1"/>
                      <a:pt x="8" y="15"/>
                      <a:pt x="5" y="34"/>
                    </a:cubicBezTo>
                    <a:cubicBezTo>
                      <a:pt x="1" y="58"/>
                      <a:pt x="15" y="80"/>
                      <a:pt x="36" y="82"/>
                    </a:cubicBezTo>
                    <a:cubicBezTo>
                      <a:pt x="40" y="83"/>
                      <a:pt x="43" y="83"/>
                      <a:pt x="46" y="83"/>
                    </a:cubicBezTo>
                    <a:cubicBezTo>
                      <a:pt x="66" y="83"/>
                      <a:pt x="82" y="70"/>
                      <a:pt x="86" y="51"/>
                    </a:cubicBezTo>
                    <a:cubicBezTo>
                      <a:pt x="89" y="27"/>
                      <a:pt x="75" y="6"/>
                      <a:pt x="53" y="1"/>
                    </a:cubicBezTo>
                    <a:cubicBezTo>
                      <a:pt x="51" y="1"/>
                      <a:pt x="50" y="1"/>
                      <a:pt x="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4" name="Google Shape;4694;p48"/>
              <p:cNvSpPr/>
              <p:nvPr/>
            </p:nvSpPr>
            <p:spPr>
              <a:xfrm>
                <a:off x="5635316" y="1452941"/>
                <a:ext cx="29773" cy="28100"/>
              </a:xfrm>
              <a:custGeom>
                <a:avLst/>
                <a:gdLst/>
                <a:ahLst/>
                <a:cxnLst/>
                <a:rect l="l" t="t" r="r" b="b"/>
                <a:pathLst>
                  <a:path w="89" h="84" extrusionOk="0">
                    <a:moveTo>
                      <a:pt x="44" y="1"/>
                    </a:moveTo>
                    <a:cubicBezTo>
                      <a:pt x="24" y="1"/>
                      <a:pt x="7" y="14"/>
                      <a:pt x="3" y="35"/>
                    </a:cubicBezTo>
                    <a:cubicBezTo>
                      <a:pt x="0" y="56"/>
                      <a:pt x="15" y="78"/>
                      <a:pt x="36" y="83"/>
                    </a:cubicBezTo>
                    <a:cubicBezTo>
                      <a:pt x="39" y="83"/>
                      <a:pt x="42" y="84"/>
                      <a:pt x="45" y="84"/>
                    </a:cubicBezTo>
                    <a:cubicBezTo>
                      <a:pt x="63" y="84"/>
                      <a:pt x="82" y="70"/>
                      <a:pt x="84" y="49"/>
                    </a:cubicBezTo>
                    <a:cubicBezTo>
                      <a:pt x="89" y="28"/>
                      <a:pt x="74" y="6"/>
                      <a:pt x="53" y="2"/>
                    </a:cubicBezTo>
                    <a:cubicBezTo>
                      <a:pt x="50" y="1"/>
                      <a:pt x="47" y="1"/>
                      <a:pt x="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5" name="Google Shape;4695;p48"/>
              <p:cNvSpPr/>
              <p:nvPr/>
            </p:nvSpPr>
            <p:spPr>
              <a:xfrm>
                <a:off x="5575436" y="1552628"/>
                <a:ext cx="30776" cy="28100"/>
              </a:xfrm>
              <a:custGeom>
                <a:avLst/>
                <a:gdLst/>
                <a:ahLst/>
                <a:cxnLst/>
                <a:rect l="l" t="t" r="r" b="b"/>
                <a:pathLst>
                  <a:path w="92" h="84" extrusionOk="0">
                    <a:moveTo>
                      <a:pt x="46" y="0"/>
                    </a:moveTo>
                    <a:cubicBezTo>
                      <a:pt x="27" y="0"/>
                      <a:pt x="10" y="16"/>
                      <a:pt x="6" y="35"/>
                    </a:cubicBezTo>
                    <a:cubicBezTo>
                      <a:pt x="1" y="56"/>
                      <a:pt x="15" y="77"/>
                      <a:pt x="39" y="82"/>
                    </a:cubicBezTo>
                    <a:cubicBezTo>
                      <a:pt x="42" y="83"/>
                      <a:pt x="45" y="83"/>
                      <a:pt x="47" y="83"/>
                    </a:cubicBezTo>
                    <a:cubicBezTo>
                      <a:pt x="66" y="83"/>
                      <a:pt x="82" y="70"/>
                      <a:pt x="87" y="49"/>
                    </a:cubicBezTo>
                    <a:cubicBezTo>
                      <a:pt x="91" y="27"/>
                      <a:pt x="77" y="6"/>
                      <a:pt x="53" y="1"/>
                    </a:cubicBezTo>
                    <a:cubicBezTo>
                      <a:pt x="51" y="1"/>
                      <a:pt x="48" y="0"/>
                      <a:pt x="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6" name="Google Shape;4696;p48"/>
              <p:cNvSpPr/>
              <p:nvPr/>
            </p:nvSpPr>
            <p:spPr>
              <a:xfrm>
                <a:off x="5480767" y="1680569"/>
                <a:ext cx="44826" cy="39474"/>
              </a:xfrm>
              <a:custGeom>
                <a:avLst/>
                <a:gdLst/>
                <a:ahLst/>
                <a:cxnLst/>
                <a:rect l="l" t="t" r="r" b="b"/>
                <a:pathLst>
                  <a:path w="134" h="118" extrusionOk="0">
                    <a:moveTo>
                      <a:pt x="67" y="0"/>
                    </a:moveTo>
                    <a:cubicBezTo>
                      <a:pt x="55" y="0"/>
                      <a:pt x="44" y="4"/>
                      <a:pt x="34" y="11"/>
                    </a:cubicBezTo>
                    <a:cubicBezTo>
                      <a:pt x="8" y="28"/>
                      <a:pt x="1" y="64"/>
                      <a:pt x="20" y="90"/>
                    </a:cubicBezTo>
                    <a:cubicBezTo>
                      <a:pt x="30" y="108"/>
                      <a:pt x="48" y="117"/>
                      <a:pt x="66" y="117"/>
                    </a:cubicBezTo>
                    <a:cubicBezTo>
                      <a:pt x="77" y="117"/>
                      <a:pt x="88" y="114"/>
                      <a:pt x="98" y="106"/>
                    </a:cubicBezTo>
                    <a:cubicBezTo>
                      <a:pt x="127" y="87"/>
                      <a:pt x="134" y="52"/>
                      <a:pt x="115" y="26"/>
                    </a:cubicBezTo>
                    <a:cubicBezTo>
                      <a:pt x="103" y="9"/>
                      <a:pt x="85" y="0"/>
                      <a:pt x="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97" name="Google Shape;4697;p48"/>
            <p:cNvGrpSpPr/>
            <p:nvPr/>
          </p:nvGrpSpPr>
          <p:grpSpPr>
            <a:xfrm>
              <a:off x="6111955" y="411603"/>
              <a:ext cx="657999" cy="891716"/>
              <a:chOff x="5381079" y="1263754"/>
              <a:chExt cx="396409" cy="537243"/>
            </a:xfrm>
          </p:grpSpPr>
          <p:sp>
            <p:nvSpPr>
              <p:cNvPr id="4698" name="Google Shape;4698;p48"/>
              <p:cNvSpPr/>
              <p:nvPr/>
            </p:nvSpPr>
            <p:spPr>
              <a:xfrm>
                <a:off x="5381079" y="1295534"/>
                <a:ext cx="362957" cy="505463"/>
              </a:xfrm>
              <a:custGeom>
                <a:avLst/>
                <a:gdLst/>
                <a:ahLst/>
                <a:cxnLst/>
                <a:rect l="l" t="t" r="r" b="b"/>
                <a:pathLst>
                  <a:path w="1085" h="1511" extrusionOk="0">
                    <a:moveTo>
                      <a:pt x="475" y="0"/>
                    </a:moveTo>
                    <a:lnTo>
                      <a:pt x="65" y="1067"/>
                    </a:lnTo>
                    <a:cubicBezTo>
                      <a:pt x="1" y="1236"/>
                      <a:pt x="84" y="1424"/>
                      <a:pt x="253" y="1488"/>
                    </a:cubicBezTo>
                    <a:cubicBezTo>
                      <a:pt x="293" y="1503"/>
                      <a:pt x="332" y="1510"/>
                      <a:pt x="372" y="1510"/>
                    </a:cubicBezTo>
                    <a:cubicBezTo>
                      <a:pt x="378" y="1510"/>
                      <a:pt x="383" y="1510"/>
                      <a:pt x="389" y="1510"/>
                    </a:cubicBezTo>
                    <a:cubicBezTo>
                      <a:pt x="513" y="1503"/>
                      <a:pt x="627" y="1424"/>
                      <a:pt x="675" y="1300"/>
                    </a:cubicBezTo>
                    <a:lnTo>
                      <a:pt x="1084" y="234"/>
                    </a:lnTo>
                    <a:lnTo>
                      <a:pt x="47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9" name="Google Shape;4699;p48"/>
              <p:cNvSpPr/>
              <p:nvPr/>
            </p:nvSpPr>
            <p:spPr>
              <a:xfrm>
                <a:off x="5412190" y="1367121"/>
                <a:ext cx="288024" cy="402096"/>
              </a:xfrm>
              <a:custGeom>
                <a:avLst/>
                <a:gdLst/>
                <a:ahLst/>
                <a:cxnLst/>
                <a:rect l="l" t="t" r="r" b="b"/>
                <a:pathLst>
                  <a:path w="861" h="1202" extrusionOk="0">
                    <a:moveTo>
                      <a:pt x="377" y="1"/>
                    </a:moveTo>
                    <a:lnTo>
                      <a:pt x="51" y="848"/>
                    </a:lnTo>
                    <a:cubicBezTo>
                      <a:pt x="1" y="982"/>
                      <a:pt x="67" y="1132"/>
                      <a:pt x="201" y="1184"/>
                    </a:cubicBezTo>
                    <a:cubicBezTo>
                      <a:pt x="232" y="1194"/>
                      <a:pt x="263" y="1201"/>
                      <a:pt x="294" y="1201"/>
                    </a:cubicBezTo>
                    <a:cubicBezTo>
                      <a:pt x="299" y="1201"/>
                      <a:pt x="303" y="1201"/>
                      <a:pt x="308" y="1201"/>
                    </a:cubicBezTo>
                    <a:cubicBezTo>
                      <a:pt x="406" y="1194"/>
                      <a:pt x="498" y="1132"/>
                      <a:pt x="537" y="1034"/>
                    </a:cubicBezTo>
                    <a:lnTo>
                      <a:pt x="860" y="186"/>
                    </a:lnTo>
                    <a:cubicBezTo>
                      <a:pt x="860" y="186"/>
                      <a:pt x="784" y="174"/>
                      <a:pt x="641" y="93"/>
                    </a:cubicBezTo>
                    <a:cubicBezTo>
                      <a:pt x="496" y="12"/>
                      <a:pt x="377" y="1"/>
                      <a:pt x="37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0" name="Google Shape;4700;p48"/>
              <p:cNvSpPr/>
              <p:nvPr/>
            </p:nvSpPr>
            <p:spPr>
              <a:xfrm>
                <a:off x="5507863" y="1263754"/>
                <a:ext cx="269625" cy="143510"/>
              </a:xfrm>
              <a:custGeom>
                <a:avLst/>
                <a:gdLst/>
                <a:ahLst/>
                <a:cxnLst/>
                <a:rect l="l" t="t" r="r" b="b"/>
                <a:pathLst>
                  <a:path w="806" h="429" extrusionOk="0">
                    <a:moveTo>
                      <a:pt x="113" y="1"/>
                    </a:moveTo>
                    <a:cubicBezTo>
                      <a:pt x="74" y="1"/>
                      <a:pt x="36" y="24"/>
                      <a:pt x="20" y="64"/>
                    </a:cubicBezTo>
                    <a:cubicBezTo>
                      <a:pt x="1" y="114"/>
                      <a:pt x="24" y="171"/>
                      <a:pt x="77" y="193"/>
                    </a:cubicBezTo>
                    <a:lnTo>
                      <a:pt x="655" y="421"/>
                    </a:lnTo>
                    <a:cubicBezTo>
                      <a:pt x="668" y="427"/>
                      <a:pt x="681" y="429"/>
                      <a:pt x="693" y="429"/>
                    </a:cubicBezTo>
                    <a:cubicBezTo>
                      <a:pt x="733" y="429"/>
                      <a:pt x="769" y="405"/>
                      <a:pt x="784" y="367"/>
                    </a:cubicBezTo>
                    <a:cubicBezTo>
                      <a:pt x="805" y="314"/>
                      <a:pt x="779" y="257"/>
                      <a:pt x="729" y="236"/>
                    </a:cubicBezTo>
                    <a:lnTo>
                      <a:pt x="148" y="7"/>
                    </a:lnTo>
                    <a:cubicBezTo>
                      <a:pt x="137" y="3"/>
                      <a:pt x="125" y="1"/>
                      <a:pt x="1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1" name="Google Shape;4701;p48"/>
              <p:cNvSpPr/>
              <p:nvPr/>
            </p:nvSpPr>
            <p:spPr>
              <a:xfrm>
                <a:off x="5686163" y="1330659"/>
                <a:ext cx="64897" cy="32783"/>
              </a:xfrm>
              <a:custGeom>
                <a:avLst/>
                <a:gdLst/>
                <a:ahLst/>
                <a:cxnLst/>
                <a:rect l="l" t="t" r="r" b="b"/>
                <a:pathLst>
                  <a:path w="194" h="98" extrusionOk="0">
                    <a:moveTo>
                      <a:pt x="22" y="1"/>
                    </a:moveTo>
                    <a:cubicBezTo>
                      <a:pt x="14" y="1"/>
                      <a:pt x="7" y="5"/>
                      <a:pt x="3" y="14"/>
                    </a:cubicBezTo>
                    <a:cubicBezTo>
                      <a:pt x="1" y="24"/>
                      <a:pt x="6" y="36"/>
                      <a:pt x="15" y="40"/>
                    </a:cubicBezTo>
                    <a:lnTo>
                      <a:pt x="170" y="95"/>
                    </a:lnTo>
                    <a:cubicBezTo>
                      <a:pt x="172" y="97"/>
                      <a:pt x="174" y="97"/>
                      <a:pt x="176" y="97"/>
                    </a:cubicBezTo>
                    <a:cubicBezTo>
                      <a:pt x="182" y="97"/>
                      <a:pt x="188" y="93"/>
                      <a:pt x="191" y="86"/>
                    </a:cubicBezTo>
                    <a:cubicBezTo>
                      <a:pt x="194" y="79"/>
                      <a:pt x="191" y="69"/>
                      <a:pt x="182" y="64"/>
                    </a:cubicBezTo>
                    <a:lnTo>
                      <a:pt x="32" y="2"/>
                    </a:lnTo>
                    <a:lnTo>
                      <a:pt x="29" y="2"/>
                    </a:lnTo>
                    <a:cubicBezTo>
                      <a:pt x="27" y="1"/>
                      <a:pt x="24" y="1"/>
                      <a:pt x="2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2" name="Google Shape;4702;p48"/>
              <p:cNvSpPr/>
              <p:nvPr/>
            </p:nvSpPr>
            <p:spPr>
              <a:xfrm>
                <a:off x="5554696" y="1278473"/>
                <a:ext cx="122435" cy="55865"/>
              </a:xfrm>
              <a:custGeom>
                <a:avLst/>
                <a:gdLst/>
                <a:ahLst/>
                <a:cxnLst/>
                <a:rect l="l" t="t" r="r" b="b"/>
                <a:pathLst>
                  <a:path w="366" h="167" extrusionOk="0">
                    <a:moveTo>
                      <a:pt x="21" y="1"/>
                    </a:moveTo>
                    <a:cubicBezTo>
                      <a:pt x="14" y="1"/>
                      <a:pt x="7" y="5"/>
                      <a:pt x="3" y="11"/>
                    </a:cubicBezTo>
                    <a:cubicBezTo>
                      <a:pt x="1" y="20"/>
                      <a:pt x="3" y="30"/>
                      <a:pt x="13" y="32"/>
                    </a:cubicBezTo>
                    <a:lnTo>
                      <a:pt x="339" y="166"/>
                    </a:lnTo>
                    <a:cubicBezTo>
                      <a:pt x="340" y="166"/>
                      <a:pt x="342" y="166"/>
                      <a:pt x="343" y="166"/>
                    </a:cubicBezTo>
                    <a:cubicBezTo>
                      <a:pt x="350" y="166"/>
                      <a:pt x="359" y="162"/>
                      <a:pt x="361" y="156"/>
                    </a:cubicBezTo>
                    <a:cubicBezTo>
                      <a:pt x="365" y="146"/>
                      <a:pt x="361" y="135"/>
                      <a:pt x="351" y="132"/>
                    </a:cubicBezTo>
                    <a:lnTo>
                      <a:pt x="25" y="1"/>
                    </a:lnTo>
                    <a:cubicBezTo>
                      <a:pt x="24" y="1"/>
                      <a:pt x="22" y="1"/>
                      <a:pt x="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3" name="Google Shape;4703;p48"/>
              <p:cNvSpPr/>
              <p:nvPr/>
            </p:nvSpPr>
            <p:spPr>
              <a:xfrm>
                <a:off x="5541315" y="1688597"/>
                <a:ext cx="21075" cy="19068"/>
              </a:xfrm>
              <a:custGeom>
                <a:avLst/>
                <a:gdLst/>
                <a:ahLst/>
                <a:cxnLst/>
                <a:rect l="l" t="t" r="r" b="b"/>
                <a:pathLst>
                  <a:path w="63" h="57" extrusionOk="0">
                    <a:moveTo>
                      <a:pt x="30" y="0"/>
                    </a:moveTo>
                    <a:cubicBezTo>
                      <a:pt x="17" y="0"/>
                      <a:pt x="5" y="11"/>
                      <a:pt x="3" y="23"/>
                    </a:cubicBezTo>
                    <a:cubicBezTo>
                      <a:pt x="1" y="37"/>
                      <a:pt x="10" y="54"/>
                      <a:pt x="27" y="56"/>
                    </a:cubicBezTo>
                    <a:cubicBezTo>
                      <a:pt x="28" y="57"/>
                      <a:pt x="30" y="57"/>
                      <a:pt x="31" y="57"/>
                    </a:cubicBezTo>
                    <a:cubicBezTo>
                      <a:pt x="44" y="57"/>
                      <a:pt x="56" y="47"/>
                      <a:pt x="58" y="32"/>
                    </a:cubicBezTo>
                    <a:cubicBezTo>
                      <a:pt x="62" y="18"/>
                      <a:pt x="53" y="4"/>
                      <a:pt x="36" y="2"/>
                    </a:cubicBezTo>
                    <a:cubicBezTo>
                      <a:pt x="34" y="1"/>
                      <a:pt x="32" y="0"/>
                      <a:pt x="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4" name="Google Shape;4704;p48"/>
              <p:cNvSpPr/>
              <p:nvPr/>
            </p:nvSpPr>
            <p:spPr>
              <a:xfrm>
                <a:off x="5518233" y="1481040"/>
                <a:ext cx="21075" cy="19737"/>
              </a:xfrm>
              <a:custGeom>
                <a:avLst/>
                <a:gdLst/>
                <a:ahLst/>
                <a:cxnLst/>
                <a:rect l="l" t="t" r="r" b="b"/>
                <a:pathLst>
                  <a:path w="63" h="59" extrusionOk="0">
                    <a:moveTo>
                      <a:pt x="32" y="1"/>
                    </a:moveTo>
                    <a:cubicBezTo>
                      <a:pt x="19" y="1"/>
                      <a:pt x="7" y="10"/>
                      <a:pt x="3" y="25"/>
                    </a:cubicBezTo>
                    <a:cubicBezTo>
                      <a:pt x="0" y="39"/>
                      <a:pt x="10" y="53"/>
                      <a:pt x="27" y="58"/>
                    </a:cubicBezTo>
                    <a:cubicBezTo>
                      <a:pt x="28" y="58"/>
                      <a:pt x="30" y="58"/>
                      <a:pt x="31" y="58"/>
                    </a:cubicBezTo>
                    <a:cubicBezTo>
                      <a:pt x="44" y="58"/>
                      <a:pt x="56" y="49"/>
                      <a:pt x="60" y="34"/>
                    </a:cubicBezTo>
                    <a:cubicBezTo>
                      <a:pt x="62" y="20"/>
                      <a:pt x="53" y="6"/>
                      <a:pt x="36" y="1"/>
                    </a:cubicBezTo>
                    <a:cubicBezTo>
                      <a:pt x="35" y="1"/>
                      <a:pt x="33" y="1"/>
                      <a:pt x="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5" name="Google Shape;4705;p48"/>
              <p:cNvSpPr/>
              <p:nvPr/>
            </p:nvSpPr>
            <p:spPr>
              <a:xfrm>
                <a:off x="5483108" y="1577383"/>
                <a:ext cx="29773" cy="27765"/>
              </a:xfrm>
              <a:custGeom>
                <a:avLst/>
                <a:gdLst/>
                <a:ahLst/>
                <a:cxnLst/>
                <a:rect l="l" t="t" r="r" b="b"/>
                <a:pathLst>
                  <a:path w="89" h="83" extrusionOk="0">
                    <a:moveTo>
                      <a:pt x="48" y="1"/>
                    </a:moveTo>
                    <a:cubicBezTo>
                      <a:pt x="26" y="1"/>
                      <a:pt x="8" y="15"/>
                      <a:pt x="5" y="34"/>
                    </a:cubicBezTo>
                    <a:cubicBezTo>
                      <a:pt x="1" y="58"/>
                      <a:pt x="15" y="80"/>
                      <a:pt x="36" y="82"/>
                    </a:cubicBezTo>
                    <a:cubicBezTo>
                      <a:pt x="40" y="83"/>
                      <a:pt x="43" y="83"/>
                      <a:pt x="46" y="83"/>
                    </a:cubicBezTo>
                    <a:cubicBezTo>
                      <a:pt x="66" y="83"/>
                      <a:pt x="82" y="70"/>
                      <a:pt x="86" y="51"/>
                    </a:cubicBezTo>
                    <a:cubicBezTo>
                      <a:pt x="89" y="27"/>
                      <a:pt x="75" y="6"/>
                      <a:pt x="53" y="1"/>
                    </a:cubicBezTo>
                    <a:cubicBezTo>
                      <a:pt x="51" y="1"/>
                      <a:pt x="50" y="1"/>
                      <a:pt x="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6" name="Google Shape;4706;p48"/>
              <p:cNvSpPr/>
              <p:nvPr/>
            </p:nvSpPr>
            <p:spPr>
              <a:xfrm>
                <a:off x="5635316" y="1452941"/>
                <a:ext cx="29773" cy="28100"/>
              </a:xfrm>
              <a:custGeom>
                <a:avLst/>
                <a:gdLst/>
                <a:ahLst/>
                <a:cxnLst/>
                <a:rect l="l" t="t" r="r" b="b"/>
                <a:pathLst>
                  <a:path w="89" h="84" extrusionOk="0">
                    <a:moveTo>
                      <a:pt x="44" y="1"/>
                    </a:moveTo>
                    <a:cubicBezTo>
                      <a:pt x="24" y="1"/>
                      <a:pt x="7" y="14"/>
                      <a:pt x="3" y="35"/>
                    </a:cubicBezTo>
                    <a:cubicBezTo>
                      <a:pt x="0" y="56"/>
                      <a:pt x="15" y="78"/>
                      <a:pt x="36" y="83"/>
                    </a:cubicBezTo>
                    <a:cubicBezTo>
                      <a:pt x="39" y="83"/>
                      <a:pt x="42" y="84"/>
                      <a:pt x="45" y="84"/>
                    </a:cubicBezTo>
                    <a:cubicBezTo>
                      <a:pt x="63" y="84"/>
                      <a:pt x="82" y="70"/>
                      <a:pt x="84" y="49"/>
                    </a:cubicBezTo>
                    <a:cubicBezTo>
                      <a:pt x="89" y="28"/>
                      <a:pt x="74" y="6"/>
                      <a:pt x="53" y="2"/>
                    </a:cubicBezTo>
                    <a:cubicBezTo>
                      <a:pt x="50" y="1"/>
                      <a:pt x="47" y="1"/>
                      <a:pt x="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7" name="Google Shape;4707;p48"/>
              <p:cNvSpPr/>
              <p:nvPr/>
            </p:nvSpPr>
            <p:spPr>
              <a:xfrm>
                <a:off x="5575436" y="1552628"/>
                <a:ext cx="30776" cy="28100"/>
              </a:xfrm>
              <a:custGeom>
                <a:avLst/>
                <a:gdLst/>
                <a:ahLst/>
                <a:cxnLst/>
                <a:rect l="l" t="t" r="r" b="b"/>
                <a:pathLst>
                  <a:path w="92" h="84" extrusionOk="0">
                    <a:moveTo>
                      <a:pt x="46" y="0"/>
                    </a:moveTo>
                    <a:cubicBezTo>
                      <a:pt x="27" y="0"/>
                      <a:pt x="10" y="16"/>
                      <a:pt x="6" y="35"/>
                    </a:cubicBezTo>
                    <a:cubicBezTo>
                      <a:pt x="1" y="56"/>
                      <a:pt x="15" y="77"/>
                      <a:pt x="39" y="82"/>
                    </a:cubicBezTo>
                    <a:cubicBezTo>
                      <a:pt x="42" y="83"/>
                      <a:pt x="45" y="83"/>
                      <a:pt x="47" y="83"/>
                    </a:cubicBezTo>
                    <a:cubicBezTo>
                      <a:pt x="66" y="83"/>
                      <a:pt x="82" y="70"/>
                      <a:pt x="87" y="49"/>
                    </a:cubicBezTo>
                    <a:cubicBezTo>
                      <a:pt x="91" y="27"/>
                      <a:pt x="77" y="6"/>
                      <a:pt x="53" y="1"/>
                    </a:cubicBezTo>
                    <a:cubicBezTo>
                      <a:pt x="51" y="1"/>
                      <a:pt x="48" y="0"/>
                      <a:pt x="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8" name="Google Shape;4708;p48"/>
              <p:cNvSpPr/>
              <p:nvPr/>
            </p:nvSpPr>
            <p:spPr>
              <a:xfrm>
                <a:off x="5480767" y="1680569"/>
                <a:ext cx="44826" cy="39474"/>
              </a:xfrm>
              <a:custGeom>
                <a:avLst/>
                <a:gdLst/>
                <a:ahLst/>
                <a:cxnLst/>
                <a:rect l="l" t="t" r="r" b="b"/>
                <a:pathLst>
                  <a:path w="134" h="118" extrusionOk="0">
                    <a:moveTo>
                      <a:pt x="67" y="0"/>
                    </a:moveTo>
                    <a:cubicBezTo>
                      <a:pt x="55" y="0"/>
                      <a:pt x="44" y="4"/>
                      <a:pt x="34" y="11"/>
                    </a:cubicBezTo>
                    <a:cubicBezTo>
                      <a:pt x="8" y="28"/>
                      <a:pt x="1" y="64"/>
                      <a:pt x="20" y="90"/>
                    </a:cubicBezTo>
                    <a:cubicBezTo>
                      <a:pt x="30" y="108"/>
                      <a:pt x="48" y="117"/>
                      <a:pt x="66" y="117"/>
                    </a:cubicBezTo>
                    <a:cubicBezTo>
                      <a:pt x="77" y="117"/>
                      <a:pt x="88" y="114"/>
                      <a:pt x="98" y="106"/>
                    </a:cubicBezTo>
                    <a:cubicBezTo>
                      <a:pt x="127" y="87"/>
                      <a:pt x="134" y="52"/>
                      <a:pt x="115" y="26"/>
                    </a:cubicBezTo>
                    <a:cubicBezTo>
                      <a:pt x="103" y="9"/>
                      <a:pt x="85" y="0"/>
                      <a:pt x="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709" name="Google Shape;4709;p48"/>
          <p:cNvSpPr/>
          <p:nvPr/>
        </p:nvSpPr>
        <p:spPr>
          <a:xfrm>
            <a:off x="7772935" y="4587872"/>
            <a:ext cx="122381" cy="119801"/>
          </a:xfrm>
          <a:custGeom>
            <a:avLst/>
            <a:gdLst/>
            <a:ahLst/>
            <a:cxnLst/>
            <a:rect l="l" t="t" r="r" b="b"/>
            <a:pathLst>
              <a:path w="4885" h="4782" extrusionOk="0">
                <a:moveTo>
                  <a:pt x="2451" y="0"/>
                </a:moveTo>
                <a:cubicBezTo>
                  <a:pt x="2357" y="0"/>
                  <a:pt x="2260" y="51"/>
                  <a:pt x="2214" y="154"/>
                </a:cubicBezTo>
                <a:lnTo>
                  <a:pt x="1666" y="1455"/>
                </a:lnTo>
                <a:cubicBezTo>
                  <a:pt x="1621" y="1501"/>
                  <a:pt x="1575" y="1546"/>
                  <a:pt x="1529" y="1592"/>
                </a:cubicBezTo>
                <a:lnTo>
                  <a:pt x="206" y="2140"/>
                </a:lnTo>
                <a:cubicBezTo>
                  <a:pt x="0" y="2231"/>
                  <a:pt x="0" y="2528"/>
                  <a:pt x="206" y="2619"/>
                </a:cubicBezTo>
                <a:lnTo>
                  <a:pt x="1484" y="3167"/>
                </a:lnTo>
                <a:cubicBezTo>
                  <a:pt x="1552" y="3190"/>
                  <a:pt x="1598" y="3236"/>
                  <a:pt x="1621" y="3304"/>
                </a:cubicBezTo>
                <a:lnTo>
                  <a:pt x="2191" y="4628"/>
                </a:lnTo>
                <a:cubicBezTo>
                  <a:pt x="2237" y="4731"/>
                  <a:pt x="2334" y="4782"/>
                  <a:pt x="2431" y="4782"/>
                </a:cubicBezTo>
                <a:cubicBezTo>
                  <a:pt x="2528" y="4782"/>
                  <a:pt x="2625" y="4731"/>
                  <a:pt x="2671" y="4628"/>
                </a:cubicBezTo>
                <a:lnTo>
                  <a:pt x="3219" y="3327"/>
                </a:lnTo>
                <a:cubicBezTo>
                  <a:pt x="3241" y="3258"/>
                  <a:pt x="3287" y="3213"/>
                  <a:pt x="3356" y="3190"/>
                </a:cubicBezTo>
                <a:lnTo>
                  <a:pt x="4679" y="2619"/>
                </a:lnTo>
                <a:cubicBezTo>
                  <a:pt x="4885" y="2551"/>
                  <a:pt x="4885" y="2254"/>
                  <a:pt x="4679" y="2163"/>
                </a:cubicBezTo>
                <a:lnTo>
                  <a:pt x="3378" y="1615"/>
                </a:lnTo>
                <a:cubicBezTo>
                  <a:pt x="3310" y="1569"/>
                  <a:pt x="3264" y="1524"/>
                  <a:pt x="3241" y="1478"/>
                </a:cubicBezTo>
                <a:lnTo>
                  <a:pt x="2671" y="154"/>
                </a:lnTo>
                <a:cubicBezTo>
                  <a:pt x="2637" y="51"/>
                  <a:pt x="2545" y="0"/>
                  <a:pt x="24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0" name="Google Shape;4710;p48"/>
          <p:cNvSpPr/>
          <p:nvPr/>
        </p:nvSpPr>
        <p:spPr>
          <a:xfrm flipH="1">
            <a:off x="7771498" y="1111588"/>
            <a:ext cx="232475" cy="227559"/>
          </a:xfrm>
          <a:custGeom>
            <a:avLst/>
            <a:gdLst/>
            <a:ahLst/>
            <a:cxnLst/>
            <a:rect l="l" t="t" r="r" b="b"/>
            <a:pathLst>
              <a:path w="8322" h="8146" extrusionOk="0">
                <a:moveTo>
                  <a:pt x="4186" y="0"/>
                </a:moveTo>
                <a:cubicBezTo>
                  <a:pt x="4023" y="0"/>
                  <a:pt x="3861" y="88"/>
                  <a:pt x="3785" y="263"/>
                </a:cubicBezTo>
                <a:lnTo>
                  <a:pt x="2833" y="2469"/>
                </a:lnTo>
                <a:cubicBezTo>
                  <a:pt x="2808" y="2594"/>
                  <a:pt x="2708" y="2669"/>
                  <a:pt x="2607" y="2720"/>
                </a:cubicBezTo>
                <a:lnTo>
                  <a:pt x="352" y="3672"/>
                </a:lnTo>
                <a:cubicBezTo>
                  <a:pt x="1" y="3822"/>
                  <a:pt x="1" y="4324"/>
                  <a:pt x="352" y="4474"/>
                </a:cubicBezTo>
                <a:lnTo>
                  <a:pt x="2557" y="5401"/>
                </a:lnTo>
                <a:cubicBezTo>
                  <a:pt x="2683" y="5451"/>
                  <a:pt x="2758" y="5527"/>
                  <a:pt x="2808" y="5627"/>
                </a:cubicBezTo>
                <a:lnTo>
                  <a:pt x="3760" y="7882"/>
                </a:lnTo>
                <a:cubicBezTo>
                  <a:pt x="3835" y="8058"/>
                  <a:pt x="3998" y="8146"/>
                  <a:pt x="4161" y="8146"/>
                </a:cubicBezTo>
                <a:cubicBezTo>
                  <a:pt x="4324" y="8146"/>
                  <a:pt x="4487" y="8058"/>
                  <a:pt x="4562" y="7882"/>
                </a:cubicBezTo>
                <a:lnTo>
                  <a:pt x="5490" y="5677"/>
                </a:lnTo>
                <a:cubicBezTo>
                  <a:pt x="5540" y="5577"/>
                  <a:pt x="5615" y="5502"/>
                  <a:pt x="5740" y="5451"/>
                </a:cubicBezTo>
                <a:lnTo>
                  <a:pt x="7971" y="4499"/>
                </a:lnTo>
                <a:cubicBezTo>
                  <a:pt x="8322" y="4349"/>
                  <a:pt x="8322" y="3847"/>
                  <a:pt x="7971" y="3697"/>
                </a:cubicBezTo>
                <a:lnTo>
                  <a:pt x="5765" y="2745"/>
                </a:lnTo>
                <a:cubicBezTo>
                  <a:pt x="5665" y="2720"/>
                  <a:pt x="5590" y="2619"/>
                  <a:pt x="5540" y="2519"/>
                </a:cubicBezTo>
                <a:lnTo>
                  <a:pt x="4587" y="263"/>
                </a:lnTo>
                <a:cubicBezTo>
                  <a:pt x="4512" y="88"/>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1" name="Google Shape;4711;p48"/>
          <p:cNvSpPr/>
          <p:nvPr/>
        </p:nvSpPr>
        <p:spPr>
          <a:xfrm flipH="1">
            <a:off x="7467005" y="63372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2" name="Google Shape;4712;p48"/>
          <p:cNvSpPr/>
          <p:nvPr/>
        </p:nvSpPr>
        <p:spPr>
          <a:xfrm flipH="1">
            <a:off x="713826" y="3374158"/>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3" name="Google Shape;4713;p48"/>
          <p:cNvSpPr/>
          <p:nvPr/>
        </p:nvSpPr>
        <p:spPr>
          <a:xfrm flipH="1">
            <a:off x="702624" y="4441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4" name="Google Shape;4714;p48"/>
          <p:cNvSpPr/>
          <p:nvPr/>
        </p:nvSpPr>
        <p:spPr>
          <a:xfrm>
            <a:off x="2654374" y="63371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093"/>
        <p:cNvGrpSpPr/>
        <p:nvPr/>
      </p:nvGrpSpPr>
      <p:grpSpPr>
        <a:xfrm>
          <a:off x="0" y="0"/>
          <a:ext cx="0" cy="0"/>
          <a:chOff x="0" y="0"/>
          <a:chExt cx="0" cy="0"/>
        </a:xfrm>
      </p:grpSpPr>
      <p:sp>
        <p:nvSpPr>
          <p:cNvPr id="5094" name="Google Shape;5094;p51"/>
          <p:cNvSpPr txBox="1">
            <a:spLocks noGrp="1"/>
          </p:cNvSpPr>
          <p:nvPr>
            <p:ph type="title"/>
          </p:nvPr>
        </p:nvSpPr>
        <p:spPr>
          <a:xfrm>
            <a:off x="1724100" y="1325900"/>
            <a:ext cx="5695800" cy="2482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accent1"/>
                </a:solidFill>
              </a:rPr>
              <a:t>THAT IS ALL</a:t>
            </a:r>
            <a:br>
              <a:rPr lang="en" dirty="0">
                <a:solidFill>
                  <a:schemeClr val="accent1"/>
                </a:solidFill>
              </a:rPr>
            </a:br>
            <a:r>
              <a:rPr lang="en" dirty="0">
                <a:solidFill>
                  <a:schemeClr val="accent3">
                    <a:lumMod val="75000"/>
                  </a:schemeClr>
                </a:solidFill>
              </a:rPr>
              <a:t>&amp;</a:t>
            </a:r>
            <a:br>
              <a:rPr lang="en" dirty="0">
                <a:solidFill>
                  <a:schemeClr val="accent1"/>
                </a:solidFill>
              </a:rPr>
            </a:br>
            <a:r>
              <a:rPr lang="en" dirty="0">
                <a:solidFill>
                  <a:schemeClr val="accent2">
                    <a:lumMod val="60000"/>
                    <a:lumOff val="40000"/>
                  </a:schemeClr>
                </a:solidFill>
              </a:rPr>
              <a:t>tHANKYOUU</a:t>
            </a:r>
            <a:endParaRPr dirty="0">
              <a:solidFill>
                <a:schemeClr val="accent2">
                  <a:lumMod val="60000"/>
                  <a:lumOff val="40000"/>
                </a:schemeClr>
              </a:solidFill>
            </a:endParaRPr>
          </a:p>
        </p:txBody>
      </p:sp>
      <p:grpSp>
        <p:nvGrpSpPr>
          <p:cNvPr id="5095" name="Google Shape;5095;p51"/>
          <p:cNvGrpSpPr/>
          <p:nvPr/>
        </p:nvGrpSpPr>
        <p:grpSpPr>
          <a:xfrm>
            <a:off x="585551" y="1262957"/>
            <a:ext cx="1533702" cy="1465419"/>
            <a:chOff x="456201" y="651282"/>
            <a:chExt cx="1533702" cy="1465419"/>
          </a:xfrm>
        </p:grpSpPr>
        <p:grpSp>
          <p:nvGrpSpPr>
            <p:cNvPr id="5096" name="Google Shape;5096;p51"/>
            <p:cNvGrpSpPr/>
            <p:nvPr/>
          </p:nvGrpSpPr>
          <p:grpSpPr>
            <a:xfrm rot="-2910204">
              <a:off x="772141" y="843178"/>
              <a:ext cx="972019" cy="1094091"/>
              <a:chOff x="1255755" y="2574411"/>
              <a:chExt cx="785793" cy="884477"/>
            </a:xfrm>
          </p:grpSpPr>
          <p:sp>
            <p:nvSpPr>
              <p:cNvPr id="5097" name="Google Shape;5097;p51"/>
              <p:cNvSpPr/>
              <p:nvPr/>
            </p:nvSpPr>
            <p:spPr>
              <a:xfrm>
                <a:off x="1255755" y="2574746"/>
                <a:ext cx="785793" cy="884143"/>
              </a:xfrm>
              <a:custGeom>
                <a:avLst/>
                <a:gdLst/>
                <a:ahLst/>
                <a:cxnLst/>
                <a:rect l="l" t="t" r="r" b="b"/>
                <a:pathLst>
                  <a:path w="2349" h="2643" extrusionOk="0">
                    <a:moveTo>
                      <a:pt x="794" y="0"/>
                    </a:moveTo>
                    <a:cubicBezTo>
                      <a:pt x="722" y="31"/>
                      <a:pt x="655" y="229"/>
                      <a:pt x="655" y="229"/>
                    </a:cubicBezTo>
                    <a:lnTo>
                      <a:pt x="29" y="1848"/>
                    </a:lnTo>
                    <a:cubicBezTo>
                      <a:pt x="20" y="1877"/>
                      <a:pt x="1" y="2024"/>
                      <a:pt x="151" y="2082"/>
                    </a:cubicBezTo>
                    <a:lnTo>
                      <a:pt x="1594" y="2639"/>
                    </a:lnTo>
                    <a:cubicBezTo>
                      <a:pt x="1601" y="2642"/>
                      <a:pt x="1608" y="2643"/>
                      <a:pt x="1614" y="2643"/>
                    </a:cubicBezTo>
                    <a:cubicBezTo>
                      <a:pt x="1636" y="2643"/>
                      <a:pt x="1656" y="2630"/>
                      <a:pt x="1665" y="2608"/>
                    </a:cubicBezTo>
                    <a:lnTo>
                      <a:pt x="2348" y="839"/>
                    </a:lnTo>
                    <a:lnTo>
                      <a:pt x="79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8" name="Google Shape;5098;p51"/>
              <p:cNvSpPr/>
              <p:nvPr/>
            </p:nvSpPr>
            <p:spPr>
              <a:xfrm>
                <a:off x="1275826" y="2629607"/>
                <a:ext cx="749665" cy="803523"/>
              </a:xfrm>
              <a:custGeom>
                <a:avLst/>
                <a:gdLst/>
                <a:ahLst/>
                <a:cxnLst/>
                <a:rect l="l" t="t" r="r" b="b"/>
                <a:pathLst>
                  <a:path w="2241" h="2402" extrusionOk="0">
                    <a:moveTo>
                      <a:pt x="695" y="1"/>
                    </a:moveTo>
                    <a:lnTo>
                      <a:pt x="12" y="1770"/>
                    </a:lnTo>
                    <a:cubicBezTo>
                      <a:pt x="0" y="1799"/>
                      <a:pt x="14" y="1829"/>
                      <a:pt x="43" y="1841"/>
                    </a:cubicBezTo>
                    <a:lnTo>
                      <a:pt x="1486" y="2399"/>
                    </a:lnTo>
                    <a:cubicBezTo>
                      <a:pt x="1492" y="2401"/>
                      <a:pt x="1498" y="2402"/>
                      <a:pt x="1504" y="2402"/>
                    </a:cubicBezTo>
                    <a:cubicBezTo>
                      <a:pt x="1528" y="2402"/>
                      <a:pt x="1550" y="2388"/>
                      <a:pt x="1557" y="2368"/>
                    </a:cubicBezTo>
                    <a:lnTo>
                      <a:pt x="2241" y="598"/>
                    </a:lnTo>
                    <a:lnTo>
                      <a:pt x="69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9" name="Google Shape;5099;p51"/>
              <p:cNvSpPr/>
              <p:nvPr/>
            </p:nvSpPr>
            <p:spPr>
              <a:xfrm>
                <a:off x="1274154" y="2612212"/>
                <a:ext cx="749999" cy="803858"/>
              </a:xfrm>
              <a:custGeom>
                <a:avLst/>
                <a:gdLst/>
                <a:ahLst/>
                <a:cxnLst/>
                <a:rect l="l" t="t" r="r" b="b"/>
                <a:pathLst>
                  <a:path w="2242" h="2403" extrusionOk="0">
                    <a:moveTo>
                      <a:pt x="693" y="0"/>
                    </a:moveTo>
                    <a:lnTo>
                      <a:pt x="10" y="1770"/>
                    </a:lnTo>
                    <a:cubicBezTo>
                      <a:pt x="0" y="1798"/>
                      <a:pt x="15" y="1829"/>
                      <a:pt x="43" y="1841"/>
                    </a:cubicBezTo>
                    <a:lnTo>
                      <a:pt x="1486" y="2398"/>
                    </a:lnTo>
                    <a:cubicBezTo>
                      <a:pt x="1493" y="2401"/>
                      <a:pt x="1500" y="2402"/>
                      <a:pt x="1507" y="2402"/>
                    </a:cubicBezTo>
                    <a:cubicBezTo>
                      <a:pt x="1529" y="2402"/>
                      <a:pt x="1549" y="2389"/>
                      <a:pt x="1558" y="2367"/>
                    </a:cubicBezTo>
                    <a:lnTo>
                      <a:pt x="2241" y="598"/>
                    </a:lnTo>
                    <a:lnTo>
                      <a:pt x="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0" name="Google Shape;5100;p51"/>
              <p:cNvSpPr/>
              <p:nvPr/>
            </p:nvSpPr>
            <p:spPr>
              <a:xfrm>
                <a:off x="1274823" y="2574411"/>
                <a:ext cx="754014" cy="815231"/>
              </a:xfrm>
              <a:custGeom>
                <a:avLst/>
                <a:gdLst/>
                <a:ahLst/>
                <a:cxnLst/>
                <a:rect l="l" t="t" r="r" b="b"/>
                <a:pathLst>
                  <a:path w="2254" h="2437" extrusionOk="0">
                    <a:moveTo>
                      <a:pt x="749" y="1"/>
                    </a:moveTo>
                    <a:cubicBezTo>
                      <a:pt x="727" y="1"/>
                      <a:pt x="705" y="14"/>
                      <a:pt x="696" y="35"/>
                    </a:cubicBezTo>
                    <a:lnTo>
                      <a:pt x="13" y="1804"/>
                    </a:lnTo>
                    <a:cubicBezTo>
                      <a:pt x="1" y="1833"/>
                      <a:pt x="15" y="1866"/>
                      <a:pt x="44" y="1875"/>
                    </a:cubicBezTo>
                    <a:lnTo>
                      <a:pt x="1487" y="2433"/>
                    </a:lnTo>
                    <a:cubicBezTo>
                      <a:pt x="1493" y="2435"/>
                      <a:pt x="1501" y="2437"/>
                      <a:pt x="1508" y="2437"/>
                    </a:cubicBezTo>
                    <a:cubicBezTo>
                      <a:pt x="1530" y="2437"/>
                      <a:pt x="1551" y="2423"/>
                      <a:pt x="1558" y="2402"/>
                    </a:cubicBezTo>
                    <a:lnTo>
                      <a:pt x="2241" y="632"/>
                    </a:lnTo>
                    <a:cubicBezTo>
                      <a:pt x="2253" y="604"/>
                      <a:pt x="2239" y="573"/>
                      <a:pt x="2211" y="561"/>
                    </a:cubicBezTo>
                    <a:lnTo>
                      <a:pt x="767" y="4"/>
                    </a:lnTo>
                    <a:cubicBezTo>
                      <a:pt x="761" y="2"/>
                      <a:pt x="755" y="1"/>
                      <a:pt x="7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1" name="Google Shape;5101;p51"/>
              <p:cNvSpPr/>
              <p:nvPr/>
            </p:nvSpPr>
            <p:spPr>
              <a:xfrm>
                <a:off x="1771922" y="2763416"/>
                <a:ext cx="138827" cy="129795"/>
              </a:xfrm>
              <a:custGeom>
                <a:avLst/>
                <a:gdLst/>
                <a:ahLst/>
                <a:cxnLst/>
                <a:rect l="l" t="t" r="r" b="b"/>
                <a:pathLst>
                  <a:path w="415" h="388" extrusionOk="0">
                    <a:moveTo>
                      <a:pt x="213" y="0"/>
                    </a:moveTo>
                    <a:cubicBezTo>
                      <a:pt x="204" y="0"/>
                      <a:pt x="196" y="4"/>
                      <a:pt x="191" y="13"/>
                    </a:cubicBezTo>
                    <a:lnTo>
                      <a:pt x="143" y="98"/>
                    </a:lnTo>
                    <a:cubicBezTo>
                      <a:pt x="141" y="106"/>
                      <a:pt x="134" y="110"/>
                      <a:pt x="127" y="113"/>
                    </a:cubicBezTo>
                    <a:lnTo>
                      <a:pt x="27" y="122"/>
                    </a:lnTo>
                    <a:cubicBezTo>
                      <a:pt x="8" y="125"/>
                      <a:pt x="1" y="148"/>
                      <a:pt x="13" y="163"/>
                    </a:cubicBezTo>
                    <a:lnTo>
                      <a:pt x="82" y="234"/>
                    </a:lnTo>
                    <a:cubicBezTo>
                      <a:pt x="86" y="239"/>
                      <a:pt x="89" y="248"/>
                      <a:pt x="89" y="256"/>
                    </a:cubicBezTo>
                    <a:lnTo>
                      <a:pt x="67" y="353"/>
                    </a:lnTo>
                    <a:cubicBezTo>
                      <a:pt x="65" y="369"/>
                      <a:pt x="78" y="381"/>
                      <a:pt x="92" y="381"/>
                    </a:cubicBezTo>
                    <a:cubicBezTo>
                      <a:pt x="95" y="381"/>
                      <a:pt x="98" y="381"/>
                      <a:pt x="101" y="379"/>
                    </a:cubicBezTo>
                    <a:lnTo>
                      <a:pt x="191" y="337"/>
                    </a:lnTo>
                    <a:cubicBezTo>
                      <a:pt x="195" y="334"/>
                      <a:pt x="198" y="333"/>
                      <a:pt x="202" y="333"/>
                    </a:cubicBezTo>
                    <a:cubicBezTo>
                      <a:pt x="205" y="333"/>
                      <a:pt x="209" y="334"/>
                      <a:pt x="213" y="337"/>
                    </a:cubicBezTo>
                    <a:lnTo>
                      <a:pt x="298" y="384"/>
                    </a:lnTo>
                    <a:cubicBezTo>
                      <a:pt x="302" y="386"/>
                      <a:pt x="306" y="387"/>
                      <a:pt x="311" y="387"/>
                    </a:cubicBezTo>
                    <a:cubicBezTo>
                      <a:pt x="324" y="387"/>
                      <a:pt x="336" y="377"/>
                      <a:pt x="334" y="360"/>
                    </a:cubicBezTo>
                    <a:lnTo>
                      <a:pt x="320" y="263"/>
                    </a:lnTo>
                    <a:cubicBezTo>
                      <a:pt x="320" y="256"/>
                      <a:pt x="322" y="248"/>
                      <a:pt x="327" y="244"/>
                    </a:cubicBezTo>
                    <a:lnTo>
                      <a:pt x="401" y="177"/>
                    </a:lnTo>
                    <a:cubicBezTo>
                      <a:pt x="415" y="163"/>
                      <a:pt x="408" y="139"/>
                      <a:pt x="389" y="134"/>
                    </a:cubicBezTo>
                    <a:lnTo>
                      <a:pt x="291" y="117"/>
                    </a:lnTo>
                    <a:cubicBezTo>
                      <a:pt x="284" y="115"/>
                      <a:pt x="277" y="110"/>
                      <a:pt x="274" y="103"/>
                    </a:cubicBezTo>
                    <a:lnTo>
                      <a:pt x="234" y="13"/>
                    </a:lnTo>
                    <a:cubicBezTo>
                      <a:pt x="229" y="4"/>
                      <a:pt x="221" y="0"/>
                      <a:pt x="2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2" name="Google Shape;5102;p51"/>
              <p:cNvSpPr/>
              <p:nvPr/>
            </p:nvSpPr>
            <p:spPr>
              <a:xfrm>
                <a:off x="1819090" y="2929004"/>
                <a:ext cx="99019" cy="99353"/>
              </a:xfrm>
              <a:custGeom>
                <a:avLst/>
                <a:gdLst/>
                <a:ahLst/>
                <a:cxnLst/>
                <a:rect l="l" t="t" r="r" b="b"/>
                <a:pathLst>
                  <a:path w="296" h="297" extrusionOk="0">
                    <a:moveTo>
                      <a:pt x="184" y="1"/>
                    </a:moveTo>
                    <a:cubicBezTo>
                      <a:pt x="179" y="1"/>
                      <a:pt x="175" y="3"/>
                      <a:pt x="172" y="6"/>
                    </a:cubicBezTo>
                    <a:lnTo>
                      <a:pt x="119" y="56"/>
                    </a:lnTo>
                    <a:cubicBezTo>
                      <a:pt x="114" y="61"/>
                      <a:pt x="110" y="61"/>
                      <a:pt x="103" y="61"/>
                    </a:cubicBezTo>
                    <a:lnTo>
                      <a:pt x="33" y="46"/>
                    </a:lnTo>
                    <a:cubicBezTo>
                      <a:pt x="32" y="46"/>
                      <a:pt x="31" y="46"/>
                      <a:pt x="30" y="46"/>
                    </a:cubicBezTo>
                    <a:cubicBezTo>
                      <a:pt x="17" y="46"/>
                      <a:pt x="8" y="59"/>
                      <a:pt x="12" y="70"/>
                    </a:cubicBezTo>
                    <a:lnTo>
                      <a:pt x="45" y="137"/>
                    </a:lnTo>
                    <a:cubicBezTo>
                      <a:pt x="48" y="142"/>
                      <a:pt x="48" y="146"/>
                      <a:pt x="43" y="151"/>
                    </a:cubicBezTo>
                    <a:lnTo>
                      <a:pt x="7" y="215"/>
                    </a:lnTo>
                    <a:cubicBezTo>
                      <a:pt x="1" y="226"/>
                      <a:pt x="11" y="242"/>
                      <a:pt x="24" y="242"/>
                    </a:cubicBezTo>
                    <a:cubicBezTo>
                      <a:pt x="24" y="242"/>
                      <a:pt x="25" y="242"/>
                      <a:pt x="26" y="242"/>
                    </a:cubicBezTo>
                    <a:lnTo>
                      <a:pt x="98" y="232"/>
                    </a:lnTo>
                    <a:cubicBezTo>
                      <a:pt x="99" y="231"/>
                      <a:pt x="100" y="231"/>
                      <a:pt x="102" y="231"/>
                    </a:cubicBezTo>
                    <a:cubicBezTo>
                      <a:pt x="106" y="231"/>
                      <a:pt x="110" y="233"/>
                      <a:pt x="112" y="237"/>
                    </a:cubicBezTo>
                    <a:lnTo>
                      <a:pt x="162" y="292"/>
                    </a:lnTo>
                    <a:cubicBezTo>
                      <a:pt x="165" y="295"/>
                      <a:pt x="170" y="297"/>
                      <a:pt x="174" y="297"/>
                    </a:cubicBezTo>
                    <a:cubicBezTo>
                      <a:pt x="182" y="297"/>
                      <a:pt x="189" y="291"/>
                      <a:pt x="191" y="282"/>
                    </a:cubicBezTo>
                    <a:lnTo>
                      <a:pt x="205" y="211"/>
                    </a:lnTo>
                    <a:cubicBezTo>
                      <a:pt x="205" y="206"/>
                      <a:pt x="210" y="201"/>
                      <a:pt x="214" y="199"/>
                    </a:cubicBezTo>
                    <a:lnTo>
                      <a:pt x="281" y="168"/>
                    </a:lnTo>
                    <a:cubicBezTo>
                      <a:pt x="293" y="163"/>
                      <a:pt x="295" y="144"/>
                      <a:pt x="281" y="137"/>
                    </a:cubicBezTo>
                    <a:lnTo>
                      <a:pt x="219" y="103"/>
                    </a:lnTo>
                    <a:cubicBezTo>
                      <a:pt x="212" y="99"/>
                      <a:pt x="210" y="94"/>
                      <a:pt x="210" y="89"/>
                    </a:cubicBezTo>
                    <a:lnTo>
                      <a:pt x="200" y="18"/>
                    </a:lnTo>
                    <a:cubicBezTo>
                      <a:pt x="200" y="7"/>
                      <a:pt x="192" y="1"/>
                      <a:pt x="1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3" name="Google Shape;5103;p51"/>
              <p:cNvSpPr/>
              <p:nvPr/>
            </p:nvSpPr>
            <p:spPr>
              <a:xfrm>
                <a:off x="1666882" y="2889865"/>
                <a:ext cx="100691" cy="98350"/>
              </a:xfrm>
              <a:custGeom>
                <a:avLst/>
                <a:gdLst/>
                <a:ahLst/>
                <a:cxnLst/>
                <a:rect l="l" t="t" r="r" b="b"/>
                <a:pathLst>
                  <a:path w="301" h="294" extrusionOk="0">
                    <a:moveTo>
                      <a:pt x="167" y="1"/>
                    </a:moveTo>
                    <a:cubicBezTo>
                      <a:pt x="161" y="1"/>
                      <a:pt x="156" y="3"/>
                      <a:pt x="153" y="9"/>
                    </a:cubicBezTo>
                    <a:lnTo>
                      <a:pt x="110" y="66"/>
                    </a:lnTo>
                    <a:cubicBezTo>
                      <a:pt x="105" y="70"/>
                      <a:pt x="100" y="73"/>
                      <a:pt x="96" y="73"/>
                    </a:cubicBezTo>
                    <a:lnTo>
                      <a:pt x="22" y="73"/>
                    </a:lnTo>
                    <a:cubicBezTo>
                      <a:pt x="7" y="73"/>
                      <a:pt x="0" y="87"/>
                      <a:pt x="7" y="99"/>
                    </a:cubicBezTo>
                    <a:lnTo>
                      <a:pt x="50" y="159"/>
                    </a:lnTo>
                    <a:cubicBezTo>
                      <a:pt x="55" y="163"/>
                      <a:pt x="55" y="168"/>
                      <a:pt x="53" y="175"/>
                    </a:cubicBezTo>
                    <a:lnTo>
                      <a:pt x="29" y="244"/>
                    </a:lnTo>
                    <a:cubicBezTo>
                      <a:pt x="25" y="255"/>
                      <a:pt x="35" y="267"/>
                      <a:pt x="45" y="267"/>
                    </a:cubicBezTo>
                    <a:cubicBezTo>
                      <a:pt x="47" y="267"/>
                      <a:pt x="49" y="266"/>
                      <a:pt x="50" y="266"/>
                    </a:cubicBezTo>
                    <a:lnTo>
                      <a:pt x="119" y="242"/>
                    </a:lnTo>
                    <a:cubicBezTo>
                      <a:pt x="127" y="242"/>
                      <a:pt x="131" y="242"/>
                      <a:pt x="136" y="247"/>
                    </a:cubicBezTo>
                    <a:lnTo>
                      <a:pt x="193" y="289"/>
                    </a:lnTo>
                    <a:cubicBezTo>
                      <a:pt x="197" y="292"/>
                      <a:pt x="200" y="293"/>
                      <a:pt x="204" y="293"/>
                    </a:cubicBezTo>
                    <a:cubicBezTo>
                      <a:pt x="213" y="293"/>
                      <a:pt x="222" y="286"/>
                      <a:pt x="222" y="275"/>
                    </a:cubicBezTo>
                    <a:lnTo>
                      <a:pt x="222" y="204"/>
                    </a:lnTo>
                    <a:cubicBezTo>
                      <a:pt x="222" y="197"/>
                      <a:pt x="224" y="192"/>
                      <a:pt x="229" y="189"/>
                    </a:cubicBezTo>
                    <a:lnTo>
                      <a:pt x="288" y="147"/>
                    </a:lnTo>
                    <a:cubicBezTo>
                      <a:pt x="300" y="139"/>
                      <a:pt x="298" y="120"/>
                      <a:pt x="284" y="116"/>
                    </a:cubicBezTo>
                    <a:lnTo>
                      <a:pt x="215" y="94"/>
                    </a:lnTo>
                    <a:cubicBezTo>
                      <a:pt x="210" y="92"/>
                      <a:pt x="205" y="87"/>
                      <a:pt x="203" y="82"/>
                    </a:cubicBezTo>
                    <a:lnTo>
                      <a:pt x="184" y="13"/>
                    </a:lnTo>
                    <a:cubicBezTo>
                      <a:pt x="181" y="5"/>
                      <a:pt x="17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4" name="Google Shape;5104;p51"/>
              <p:cNvSpPr/>
              <p:nvPr/>
            </p:nvSpPr>
            <p:spPr>
              <a:xfrm>
                <a:off x="1465166" y="2650013"/>
                <a:ext cx="65901" cy="131467"/>
              </a:xfrm>
              <a:custGeom>
                <a:avLst/>
                <a:gdLst/>
                <a:ahLst/>
                <a:cxnLst/>
                <a:rect l="l" t="t" r="r" b="b"/>
                <a:pathLst>
                  <a:path w="197" h="393" extrusionOk="0">
                    <a:moveTo>
                      <a:pt x="160" y="0"/>
                    </a:moveTo>
                    <a:cubicBezTo>
                      <a:pt x="146" y="0"/>
                      <a:pt x="133" y="8"/>
                      <a:pt x="127" y="23"/>
                    </a:cubicBezTo>
                    <a:lnTo>
                      <a:pt x="8" y="342"/>
                    </a:lnTo>
                    <a:cubicBezTo>
                      <a:pt x="1" y="361"/>
                      <a:pt x="10" y="383"/>
                      <a:pt x="32" y="390"/>
                    </a:cubicBezTo>
                    <a:cubicBezTo>
                      <a:pt x="36" y="391"/>
                      <a:pt x="40" y="392"/>
                      <a:pt x="45" y="392"/>
                    </a:cubicBezTo>
                    <a:cubicBezTo>
                      <a:pt x="60" y="392"/>
                      <a:pt x="74" y="383"/>
                      <a:pt x="79" y="366"/>
                    </a:cubicBezTo>
                    <a:lnTo>
                      <a:pt x="191" y="47"/>
                    </a:lnTo>
                    <a:cubicBezTo>
                      <a:pt x="196" y="28"/>
                      <a:pt x="189" y="9"/>
                      <a:pt x="170" y="2"/>
                    </a:cubicBezTo>
                    <a:cubicBezTo>
                      <a:pt x="167" y="1"/>
                      <a:pt x="163" y="0"/>
                      <a:pt x="1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5" name="Google Shape;5105;p51"/>
              <p:cNvSpPr/>
              <p:nvPr/>
            </p:nvSpPr>
            <p:spPr>
              <a:xfrm>
                <a:off x="1377521" y="2798541"/>
                <a:ext cx="100691" cy="231490"/>
              </a:xfrm>
              <a:custGeom>
                <a:avLst/>
                <a:gdLst/>
                <a:ahLst/>
                <a:cxnLst/>
                <a:rect l="l" t="t" r="r" b="b"/>
                <a:pathLst>
                  <a:path w="301" h="692" extrusionOk="0">
                    <a:moveTo>
                      <a:pt x="260" y="1"/>
                    </a:moveTo>
                    <a:cubicBezTo>
                      <a:pt x="243" y="1"/>
                      <a:pt x="228" y="11"/>
                      <a:pt x="222" y="27"/>
                    </a:cubicBezTo>
                    <a:lnTo>
                      <a:pt x="6" y="648"/>
                    </a:lnTo>
                    <a:cubicBezTo>
                      <a:pt x="1" y="665"/>
                      <a:pt x="8" y="682"/>
                      <a:pt x="25" y="689"/>
                    </a:cubicBezTo>
                    <a:cubicBezTo>
                      <a:pt x="29" y="690"/>
                      <a:pt x="33" y="691"/>
                      <a:pt x="36" y="691"/>
                    </a:cubicBezTo>
                    <a:cubicBezTo>
                      <a:pt x="50" y="691"/>
                      <a:pt x="62" y="682"/>
                      <a:pt x="68" y="670"/>
                    </a:cubicBezTo>
                    <a:lnTo>
                      <a:pt x="294" y="53"/>
                    </a:lnTo>
                    <a:lnTo>
                      <a:pt x="296" y="53"/>
                    </a:lnTo>
                    <a:cubicBezTo>
                      <a:pt x="301" y="31"/>
                      <a:pt x="291" y="10"/>
                      <a:pt x="272" y="3"/>
                    </a:cubicBezTo>
                    <a:cubicBezTo>
                      <a:pt x="268" y="1"/>
                      <a:pt x="264" y="1"/>
                      <a:pt x="2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6" name="Google Shape;5106;p51"/>
            <p:cNvGrpSpPr/>
            <p:nvPr/>
          </p:nvGrpSpPr>
          <p:grpSpPr>
            <a:xfrm rot="-2910204">
              <a:off x="701944" y="830715"/>
              <a:ext cx="972019" cy="1094091"/>
              <a:chOff x="1255755" y="2574411"/>
              <a:chExt cx="785793" cy="884477"/>
            </a:xfrm>
          </p:grpSpPr>
          <p:sp>
            <p:nvSpPr>
              <p:cNvPr id="5107" name="Google Shape;5107;p51"/>
              <p:cNvSpPr/>
              <p:nvPr/>
            </p:nvSpPr>
            <p:spPr>
              <a:xfrm>
                <a:off x="1255755" y="2574746"/>
                <a:ext cx="785793" cy="884143"/>
              </a:xfrm>
              <a:custGeom>
                <a:avLst/>
                <a:gdLst/>
                <a:ahLst/>
                <a:cxnLst/>
                <a:rect l="l" t="t" r="r" b="b"/>
                <a:pathLst>
                  <a:path w="2349" h="2643" extrusionOk="0">
                    <a:moveTo>
                      <a:pt x="794" y="0"/>
                    </a:moveTo>
                    <a:cubicBezTo>
                      <a:pt x="722" y="31"/>
                      <a:pt x="655" y="229"/>
                      <a:pt x="655" y="229"/>
                    </a:cubicBezTo>
                    <a:lnTo>
                      <a:pt x="29" y="1848"/>
                    </a:lnTo>
                    <a:cubicBezTo>
                      <a:pt x="20" y="1877"/>
                      <a:pt x="1" y="2024"/>
                      <a:pt x="151" y="2082"/>
                    </a:cubicBezTo>
                    <a:lnTo>
                      <a:pt x="1594" y="2639"/>
                    </a:lnTo>
                    <a:cubicBezTo>
                      <a:pt x="1601" y="2642"/>
                      <a:pt x="1608" y="2643"/>
                      <a:pt x="1614" y="2643"/>
                    </a:cubicBezTo>
                    <a:cubicBezTo>
                      <a:pt x="1636" y="2643"/>
                      <a:pt x="1656" y="2630"/>
                      <a:pt x="1665" y="2608"/>
                    </a:cubicBezTo>
                    <a:lnTo>
                      <a:pt x="2348" y="839"/>
                    </a:lnTo>
                    <a:lnTo>
                      <a:pt x="7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8" name="Google Shape;5108;p51"/>
              <p:cNvSpPr/>
              <p:nvPr/>
            </p:nvSpPr>
            <p:spPr>
              <a:xfrm>
                <a:off x="1275826" y="2629607"/>
                <a:ext cx="749665" cy="803523"/>
              </a:xfrm>
              <a:custGeom>
                <a:avLst/>
                <a:gdLst/>
                <a:ahLst/>
                <a:cxnLst/>
                <a:rect l="l" t="t" r="r" b="b"/>
                <a:pathLst>
                  <a:path w="2241" h="2402" extrusionOk="0">
                    <a:moveTo>
                      <a:pt x="695" y="1"/>
                    </a:moveTo>
                    <a:lnTo>
                      <a:pt x="12" y="1770"/>
                    </a:lnTo>
                    <a:cubicBezTo>
                      <a:pt x="0" y="1799"/>
                      <a:pt x="14" y="1829"/>
                      <a:pt x="43" y="1841"/>
                    </a:cubicBezTo>
                    <a:lnTo>
                      <a:pt x="1486" y="2399"/>
                    </a:lnTo>
                    <a:cubicBezTo>
                      <a:pt x="1492" y="2401"/>
                      <a:pt x="1498" y="2402"/>
                      <a:pt x="1504" y="2402"/>
                    </a:cubicBezTo>
                    <a:cubicBezTo>
                      <a:pt x="1528" y="2402"/>
                      <a:pt x="1550" y="2388"/>
                      <a:pt x="1557" y="2368"/>
                    </a:cubicBezTo>
                    <a:lnTo>
                      <a:pt x="2241" y="598"/>
                    </a:lnTo>
                    <a:lnTo>
                      <a:pt x="69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9" name="Google Shape;5109;p51"/>
              <p:cNvSpPr/>
              <p:nvPr/>
            </p:nvSpPr>
            <p:spPr>
              <a:xfrm>
                <a:off x="1274154" y="2612212"/>
                <a:ext cx="749999" cy="803858"/>
              </a:xfrm>
              <a:custGeom>
                <a:avLst/>
                <a:gdLst/>
                <a:ahLst/>
                <a:cxnLst/>
                <a:rect l="l" t="t" r="r" b="b"/>
                <a:pathLst>
                  <a:path w="2242" h="2403" extrusionOk="0">
                    <a:moveTo>
                      <a:pt x="693" y="0"/>
                    </a:moveTo>
                    <a:lnTo>
                      <a:pt x="10" y="1770"/>
                    </a:lnTo>
                    <a:cubicBezTo>
                      <a:pt x="0" y="1798"/>
                      <a:pt x="15" y="1829"/>
                      <a:pt x="43" y="1841"/>
                    </a:cubicBezTo>
                    <a:lnTo>
                      <a:pt x="1486" y="2398"/>
                    </a:lnTo>
                    <a:cubicBezTo>
                      <a:pt x="1493" y="2401"/>
                      <a:pt x="1500" y="2402"/>
                      <a:pt x="1507" y="2402"/>
                    </a:cubicBezTo>
                    <a:cubicBezTo>
                      <a:pt x="1529" y="2402"/>
                      <a:pt x="1549" y="2389"/>
                      <a:pt x="1558" y="2367"/>
                    </a:cubicBezTo>
                    <a:lnTo>
                      <a:pt x="2241" y="598"/>
                    </a:lnTo>
                    <a:lnTo>
                      <a:pt x="69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0" name="Google Shape;5110;p51"/>
              <p:cNvSpPr/>
              <p:nvPr/>
            </p:nvSpPr>
            <p:spPr>
              <a:xfrm>
                <a:off x="1274823" y="2574411"/>
                <a:ext cx="754014" cy="815231"/>
              </a:xfrm>
              <a:custGeom>
                <a:avLst/>
                <a:gdLst/>
                <a:ahLst/>
                <a:cxnLst/>
                <a:rect l="l" t="t" r="r" b="b"/>
                <a:pathLst>
                  <a:path w="2254" h="2437" extrusionOk="0">
                    <a:moveTo>
                      <a:pt x="749" y="1"/>
                    </a:moveTo>
                    <a:cubicBezTo>
                      <a:pt x="727" y="1"/>
                      <a:pt x="705" y="14"/>
                      <a:pt x="696" y="35"/>
                    </a:cubicBezTo>
                    <a:lnTo>
                      <a:pt x="13" y="1804"/>
                    </a:lnTo>
                    <a:cubicBezTo>
                      <a:pt x="1" y="1833"/>
                      <a:pt x="15" y="1866"/>
                      <a:pt x="44" y="1875"/>
                    </a:cubicBezTo>
                    <a:lnTo>
                      <a:pt x="1487" y="2433"/>
                    </a:lnTo>
                    <a:cubicBezTo>
                      <a:pt x="1493" y="2435"/>
                      <a:pt x="1501" y="2437"/>
                      <a:pt x="1508" y="2437"/>
                    </a:cubicBezTo>
                    <a:cubicBezTo>
                      <a:pt x="1530" y="2437"/>
                      <a:pt x="1551" y="2423"/>
                      <a:pt x="1558" y="2402"/>
                    </a:cubicBezTo>
                    <a:lnTo>
                      <a:pt x="2241" y="632"/>
                    </a:lnTo>
                    <a:cubicBezTo>
                      <a:pt x="2253" y="604"/>
                      <a:pt x="2239" y="573"/>
                      <a:pt x="2211" y="561"/>
                    </a:cubicBezTo>
                    <a:lnTo>
                      <a:pt x="767" y="4"/>
                    </a:lnTo>
                    <a:cubicBezTo>
                      <a:pt x="761" y="2"/>
                      <a:pt x="755" y="1"/>
                      <a:pt x="7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1" name="Google Shape;5111;p51"/>
              <p:cNvSpPr/>
              <p:nvPr/>
            </p:nvSpPr>
            <p:spPr>
              <a:xfrm>
                <a:off x="1771922" y="2763416"/>
                <a:ext cx="138827" cy="129795"/>
              </a:xfrm>
              <a:custGeom>
                <a:avLst/>
                <a:gdLst/>
                <a:ahLst/>
                <a:cxnLst/>
                <a:rect l="l" t="t" r="r" b="b"/>
                <a:pathLst>
                  <a:path w="415" h="388" extrusionOk="0">
                    <a:moveTo>
                      <a:pt x="213" y="0"/>
                    </a:moveTo>
                    <a:cubicBezTo>
                      <a:pt x="204" y="0"/>
                      <a:pt x="196" y="4"/>
                      <a:pt x="191" y="13"/>
                    </a:cubicBezTo>
                    <a:lnTo>
                      <a:pt x="143" y="98"/>
                    </a:lnTo>
                    <a:cubicBezTo>
                      <a:pt x="141" y="106"/>
                      <a:pt x="134" y="110"/>
                      <a:pt x="127" y="113"/>
                    </a:cubicBezTo>
                    <a:lnTo>
                      <a:pt x="27" y="122"/>
                    </a:lnTo>
                    <a:cubicBezTo>
                      <a:pt x="8" y="125"/>
                      <a:pt x="1" y="148"/>
                      <a:pt x="13" y="163"/>
                    </a:cubicBezTo>
                    <a:lnTo>
                      <a:pt x="82" y="234"/>
                    </a:lnTo>
                    <a:cubicBezTo>
                      <a:pt x="86" y="239"/>
                      <a:pt x="89" y="248"/>
                      <a:pt x="89" y="256"/>
                    </a:cubicBezTo>
                    <a:lnTo>
                      <a:pt x="67" y="353"/>
                    </a:lnTo>
                    <a:cubicBezTo>
                      <a:pt x="65" y="369"/>
                      <a:pt x="78" y="381"/>
                      <a:pt x="92" y="381"/>
                    </a:cubicBezTo>
                    <a:cubicBezTo>
                      <a:pt x="95" y="381"/>
                      <a:pt x="98" y="381"/>
                      <a:pt x="101" y="379"/>
                    </a:cubicBezTo>
                    <a:lnTo>
                      <a:pt x="191" y="337"/>
                    </a:lnTo>
                    <a:cubicBezTo>
                      <a:pt x="195" y="334"/>
                      <a:pt x="198" y="333"/>
                      <a:pt x="202" y="333"/>
                    </a:cubicBezTo>
                    <a:cubicBezTo>
                      <a:pt x="205" y="333"/>
                      <a:pt x="209" y="334"/>
                      <a:pt x="213" y="337"/>
                    </a:cubicBezTo>
                    <a:lnTo>
                      <a:pt x="298" y="384"/>
                    </a:lnTo>
                    <a:cubicBezTo>
                      <a:pt x="302" y="386"/>
                      <a:pt x="306" y="387"/>
                      <a:pt x="311" y="387"/>
                    </a:cubicBezTo>
                    <a:cubicBezTo>
                      <a:pt x="324" y="387"/>
                      <a:pt x="336" y="377"/>
                      <a:pt x="334" y="360"/>
                    </a:cubicBezTo>
                    <a:lnTo>
                      <a:pt x="320" y="263"/>
                    </a:lnTo>
                    <a:cubicBezTo>
                      <a:pt x="320" y="256"/>
                      <a:pt x="322" y="248"/>
                      <a:pt x="327" y="244"/>
                    </a:cubicBezTo>
                    <a:lnTo>
                      <a:pt x="401" y="177"/>
                    </a:lnTo>
                    <a:cubicBezTo>
                      <a:pt x="415" y="163"/>
                      <a:pt x="408" y="139"/>
                      <a:pt x="389" y="134"/>
                    </a:cubicBezTo>
                    <a:lnTo>
                      <a:pt x="291" y="117"/>
                    </a:lnTo>
                    <a:cubicBezTo>
                      <a:pt x="284" y="115"/>
                      <a:pt x="277" y="110"/>
                      <a:pt x="274" y="103"/>
                    </a:cubicBezTo>
                    <a:lnTo>
                      <a:pt x="234" y="13"/>
                    </a:lnTo>
                    <a:cubicBezTo>
                      <a:pt x="229" y="4"/>
                      <a:pt x="221" y="0"/>
                      <a:pt x="2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2" name="Google Shape;5112;p51"/>
              <p:cNvSpPr/>
              <p:nvPr/>
            </p:nvSpPr>
            <p:spPr>
              <a:xfrm>
                <a:off x="1819090" y="2929004"/>
                <a:ext cx="99019" cy="99353"/>
              </a:xfrm>
              <a:custGeom>
                <a:avLst/>
                <a:gdLst/>
                <a:ahLst/>
                <a:cxnLst/>
                <a:rect l="l" t="t" r="r" b="b"/>
                <a:pathLst>
                  <a:path w="296" h="297" extrusionOk="0">
                    <a:moveTo>
                      <a:pt x="184" y="1"/>
                    </a:moveTo>
                    <a:cubicBezTo>
                      <a:pt x="179" y="1"/>
                      <a:pt x="175" y="3"/>
                      <a:pt x="172" y="6"/>
                    </a:cubicBezTo>
                    <a:lnTo>
                      <a:pt x="119" y="56"/>
                    </a:lnTo>
                    <a:cubicBezTo>
                      <a:pt x="114" y="61"/>
                      <a:pt x="110" y="61"/>
                      <a:pt x="103" y="61"/>
                    </a:cubicBezTo>
                    <a:lnTo>
                      <a:pt x="33" y="46"/>
                    </a:lnTo>
                    <a:cubicBezTo>
                      <a:pt x="32" y="46"/>
                      <a:pt x="31" y="46"/>
                      <a:pt x="30" y="46"/>
                    </a:cubicBezTo>
                    <a:cubicBezTo>
                      <a:pt x="17" y="46"/>
                      <a:pt x="8" y="59"/>
                      <a:pt x="12" y="70"/>
                    </a:cubicBezTo>
                    <a:lnTo>
                      <a:pt x="45" y="137"/>
                    </a:lnTo>
                    <a:cubicBezTo>
                      <a:pt x="48" y="142"/>
                      <a:pt x="48" y="146"/>
                      <a:pt x="43" y="151"/>
                    </a:cubicBezTo>
                    <a:lnTo>
                      <a:pt x="7" y="215"/>
                    </a:lnTo>
                    <a:cubicBezTo>
                      <a:pt x="1" y="226"/>
                      <a:pt x="11" y="242"/>
                      <a:pt x="24" y="242"/>
                    </a:cubicBezTo>
                    <a:cubicBezTo>
                      <a:pt x="24" y="242"/>
                      <a:pt x="25" y="242"/>
                      <a:pt x="26" y="242"/>
                    </a:cubicBezTo>
                    <a:lnTo>
                      <a:pt x="98" y="232"/>
                    </a:lnTo>
                    <a:cubicBezTo>
                      <a:pt x="99" y="231"/>
                      <a:pt x="100" y="231"/>
                      <a:pt x="102" y="231"/>
                    </a:cubicBezTo>
                    <a:cubicBezTo>
                      <a:pt x="106" y="231"/>
                      <a:pt x="110" y="233"/>
                      <a:pt x="112" y="237"/>
                    </a:cubicBezTo>
                    <a:lnTo>
                      <a:pt x="162" y="292"/>
                    </a:lnTo>
                    <a:cubicBezTo>
                      <a:pt x="165" y="295"/>
                      <a:pt x="170" y="297"/>
                      <a:pt x="174" y="297"/>
                    </a:cubicBezTo>
                    <a:cubicBezTo>
                      <a:pt x="182" y="297"/>
                      <a:pt x="189" y="291"/>
                      <a:pt x="191" y="282"/>
                    </a:cubicBezTo>
                    <a:lnTo>
                      <a:pt x="205" y="211"/>
                    </a:lnTo>
                    <a:cubicBezTo>
                      <a:pt x="205" y="206"/>
                      <a:pt x="210" y="201"/>
                      <a:pt x="214" y="199"/>
                    </a:cubicBezTo>
                    <a:lnTo>
                      <a:pt x="281" y="168"/>
                    </a:lnTo>
                    <a:cubicBezTo>
                      <a:pt x="293" y="163"/>
                      <a:pt x="295" y="144"/>
                      <a:pt x="281" y="137"/>
                    </a:cubicBezTo>
                    <a:lnTo>
                      <a:pt x="219" y="103"/>
                    </a:lnTo>
                    <a:cubicBezTo>
                      <a:pt x="212" y="99"/>
                      <a:pt x="210" y="94"/>
                      <a:pt x="210" y="89"/>
                    </a:cubicBezTo>
                    <a:lnTo>
                      <a:pt x="200" y="18"/>
                    </a:lnTo>
                    <a:cubicBezTo>
                      <a:pt x="200" y="7"/>
                      <a:pt x="192"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3" name="Google Shape;5113;p51"/>
              <p:cNvSpPr/>
              <p:nvPr/>
            </p:nvSpPr>
            <p:spPr>
              <a:xfrm>
                <a:off x="1666882" y="2889865"/>
                <a:ext cx="100691" cy="98350"/>
              </a:xfrm>
              <a:custGeom>
                <a:avLst/>
                <a:gdLst/>
                <a:ahLst/>
                <a:cxnLst/>
                <a:rect l="l" t="t" r="r" b="b"/>
                <a:pathLst>
                  <a:path w="301" h="294" extrusionOk="0">
                    <a:moveTo>
                      <a:pt x="167" y="1"/>
                    </a:moveTo>
                    <a:cubicBezTo>
                      <a:pt x="161" y="1"/>
                      <a:pt x="156" y="3"/>
                      <a:pt x="153" y="9"/>
                    </a:cubicBezTo>
                    <a:lnTo>
                      <a:pt x="110" y="66"/>
                    </a:lnTo>
                    <a:cubicBezTo>
                      <a:pt x="105" y="70"/>
                      <a:pt x="100" y="73"/>
                      <a:pt x="96" y="73"/>
                    </a:cubicBezTo>
                    <a:lnTo>
                      <a:pt x="22" y="73"/>
                    </a:lnTo>
                    <a:cubicBezTo>
                      <a:pt x="7" y="73"/>
                      <a:pt x="0" y="87"/>
                      <a:pt x="7" y="99"/>
                    </a:cubicBezTo>
                    <a:lnTo>
                      <a:pt x="50" y="159"/>
                    </a:lnTo>
                    <a:cubicBezTo>
                      <a:pt x="55" y="163"/>
                      <a:pt x="55" y="168"/>
                      <a:pt x="53" y="175"/>
                    </a:cubicBezTo>
                    <a:lnTo>
                      <a:pt x="29" y="244"/>
                    </a:lnTo>
                    <a:cubicBezTo>
                      <a:pt x="25" y="255"/>
                      <a:pt x="35" y="267"/>
                      <a:pt x="45" y="267"/>
                    </a:cubicBezTo>
                    <a:cubicBezTo>
                      <a:pt x="47" y="267"/>
                      <a:pt x="49" y="266"/>
                      <a:pt x="50" y="266"/>
                    </a:cubicBezTo>
                    <a:lnTo>
                      <a:pt x="119" y="242"/>
                    </a:lnTo>
                    <a:cubicBezTo>
                      <a:pt x="127" y="242"/>
                      <a:pt x="131" y="242"/>
                      <a:pt x="136" y="247"/>
                    </a:cubicBezTo>
                    <a:lnTo>
                      <a:pt x="193" y="289"/>
                    </a:lnTo>
                    <a:cubicBezTo>
                      <a:pt x="197" y="292"/>
                      <a:pt x="200" y="293"/>
                      <a:pt x="204" y="293"/>
                    </a:cubicBezTo>
                    <a:cubicBezTo>
                      <a:pt x="213" y="293"/>
                      <a:pt x="222" y="286"/>
                      <a:pt x="222" y="275"/>
                    </a:cubicBezTo>
                    <a:lnTo>
                      <a:pt x="222" y="204"/>
                    </a:lnTo>
                    <a:cubicBezTo>
                      <a:pt x="222" y="197"/>
                      <a:pt x="224" y="192"/>
                      <a:pt x="229" y="189"/>
                    </a:cubicBezTo>
                    <a:lnTo>
                      <a:pt x="288" y="147"/>
                    </a:lnTo>
                    <a:cubicBezTo>
                      <a:pt x="300" y="139"/>
                      <a:pt x="298" y="120"/>
                      <a:pt x="284" y="116"/>
                    </a:cubicBezTo>
                    <a:lnTo>
                      <a:pt x="215" y="94"/>
                    </a:lnTo>
                    <a:cubicBezTo>
                      <a:pt x="210" y="92"/>
                      <a:pt x="205" y="87"/>
                      <a:pt x="203" y="82"/>
                    </a:cubicBezTo>
                    <a:lnTo>
                      <a:pt x="184" y="13"/>
                    </a:lnTo>
                    <a:cubicBezTo>
                      <a:pt x="181" y="5"/>
                      <a:pt x="174" y="1"/>
                      <a:pt x="1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4" name="Google Shape;5114;p51"/>
              <p:cNvSpPr/>
              <p:nvPr/>
            </p:nvSpPr>
            <p:spPr>
              <a:xfrm>
                <a:off x="1465166" y="2650013"/>
                <a:ext cx="65901" cy="131467"/>
              </a:xfrm>
              <a:custGeom>
                <a:avLst/>
                <a:gdLst/>
                <a:ahLst/>
                <a:cxnLst/>
                <a:rect l="l" t="t" r="r" b="b"/>
                <a:pathLst>
                  <a:path w="197" h="393" extrusionOk="0">
                    <a:moveTo>
                      <a:pt x="160" y="0"/>
                    </a:moveTo>
                    <a:cubicBezTo>
                      <a:pt x="146" y="0"/>
                      <a:pt x="133" y="8"/>
                      <a:pt x="127" y="23"/>
                    </a:cubicBezTo>
                    <a:lnTo>
                      <a:pt x="8" y="342"/>
                    </a:lnTo>
                    <a:cubicBezTo>
                      <a:pt x="1" y="361"/>
                      <a:pt x="10" y="383"/>
                      <a:pt x="32" y="390"/>
                    </a:cubicBezTo>
                    <a:cubicBezTo>
                      <a:pt x="36" y="391"/>
                      <a:pt x="40" y="392"/>
                      <a:pt x="45" y="392"/>
                    </a:cubicBezTo>
                    <a:cubicBezTo>
                      <a:pt x="60" y="392"/>
                      <a:pt x="74" y="383"/>
                      <a:pt x="79" y="366"/>
                    </a:cubicBezTo>
                    <a:lnTo>
                      <a:pt x="191" y="47"/>
                    </a:lnTo>
                    <a:cubicBezTo>
                      <a:pt x="196" y="28"/>
                      <a:pt x="189" y="9"/>
                      <a:pt x="170" y="2"/>
                    </a:cubicBezTo>
                    <a:cubicBezTo>
                      <a:pt x="167" y="1"/>
                      <a:pt x="163" y="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5" name="Google Shape;5115;p51"/>
              <p:cNvSpPr/>
              <p:nvPr/>
            </p:nvSpPr>
            <p:spPr>
              <a:xfrm>
                <a:off x="1377521" y="2798541"/>
                <a:ext cx="100691" cy="231490"/>
              </a:xfrm>
              <a:custGeom>
                <a:avLst/>
                <a:gdLst/>
                <a:ahLst/>
                <a:cxnLst/>
                <a:rect l="l" t="t" r="r" b="b"/>
                <a:pathLst>
                  <a:path w="301" h="692" extrusionOk="0">
                    <a:moveTo>
                      <a:pt x="260" y="1"/>
                    </a:moveTo>
                    <a:cubicBezTo>
                      <a:pt x="243" y="1"/>
                      <a:pt x="228" y="11"/>
                      <a:pt x="222" y="27"/>
                    </a:cubicBezTo>
                    <a:lnTo>
                      <a:pt x="6" y="648"/>
                    </a:lnTo>
                    <a:cubicBezTo>
                      <a:pt x="1" y="665"/>
                      <a:pt x="8" y="682"/>
                      <a:pt x="25" y="689"/>
                    </a:cubicBezTo>
                    <a:cubicBezTo>
                      <a:pt x="29" y="690"/>
                      <a:pt x="33" y="691"/>
                      <a:pt x="36" y="691"/>
                    </a:cubicBezTo>
                    <a:cubicBezTo>
                      <a:pt x="50" y="691"/>
                      <a:pt x="62" y="682"/>
                      <a:pt x="68" y="670"/>
                    </a:cubicBezTo>
                    <a:lnTo>
                      <a:pt x="294" y="53"/>
                    </a:lnTo>
                    <a:lnTo>
                      <a:pt x="296" y="53"/>
                    </a:lnTo>
                    <a:cubicBezTo>
                      <a:pt x="301" y="31"/>
                      <a:pt x="291" y="10"/>
                      <a:pt x="272" y="3"/>
                    </a:cubicBezTo>
                    <a:cubicBezTo>
                      <a:pt x="268" y="1"/>
                      <a:pt x="264" y="1"/>
                      <a:pt x="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116" name="Google Shape;5116;p51"/>
          <p:cNvGrpSpPr/>
          <p:nvPr/>
        </p:nvGrpSpPr>
        <p:grpSpPr>
          <a:xfrm>
            <a:off x="7473512" y="3181397"/>
            <a:ext cx="759315" cy="702413"/>
            <a:chOff x="325779" y="660283"/>
            <a:chExt cx="976359" cy="903193"/>
          </a:xfrm>
        </p:grpSpPr>
        <p:grpSp>
          <p:nvGrpSpPr>
            <p:cNvPr id="5117" name="Google Shape;5117;p51"/>
            <p:cNvGrpSpPr/>
            <p:nvPr/>
          </p:nvGrpSpPr>
          <p:grpSpPr>
            <a:xfrm>
              <a:off x="364516" y="718983"/>
              <a:ext cx="937623" cy="844493"/>
              <a:chOff x="1861240" y="3369235"/>
              <a:chExt cx="545605" cy="491413"/>
            </a:xfrm>
          </p:grpSpPr>
          <p:sp>
            <p:nvSpPr>
              <p:cNvPr id="5118" name="Google Shape;5118;p51"/>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9" name="Google Shape;5119;p51"/>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0" name="Google Shape;5120;p51"/>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1" name="Google Shape;5121;p51"/>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2" name="Google Shape;5122;p51"/>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3" name="Google Shape;5123;p51"/>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4" name="Google Shape;5124;p51"/>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5" name="Google Shape;5125;p51"/>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6" name="Google Shape;5126;p51"/>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7" name="Google Shape;5127;p51"/>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8" name="Google Shape;5128;p51"/>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29" name="Google Shape;5129;p51"/>
            <p:cNvGrpSpPr/>
            <p:nvPr/>
          </p:nvGrpSpPr>
          <p:grpSpPr>
            <a:xfrm>
              <a:off x="325779" y="660283"/>
              <a:ext cx="937623" cy="844493"/>
              <a:chOff x="1861240" y="3369235"/>
              <a:chExt cx="545605" cy="491413"/>
            </a:xfrm>
          </p:grpSpPr>
          <p:sp>
            <p:nvSpPr>
              <p:cNvPr id="5130" name="Google Shape;5130;p51"/>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1" name="Google Shape;5131;p51"/>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2" name="Google Shape;5132;p51"/>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3" name="Google Shape;5133;p51"/>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4" name="Google Shape;5134;p51"/>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5" name="Google Shape;5135;p51"/>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6" name="Google Shape;5136;p51"/>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7" name="Google Shape;5137;p51"/>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8" name="Google Shape;5138;p51"/>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9" name="Google Shape;5139;p51"/>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0" name="Google Shape;5140;p51"/>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141" name="Google Shape;5141;p51"/>
          <p:cNvSpPr/>
          <p:nvPr/>
        </p:nvSpPr>
        <p:spPr>
          <a:xfrm>
            <a:off x="7772935" y="4587872"/>
            <a:ext cx="122381" cy="119801"/>
          </a:xfrm>
          <a:custGeom>
            <a:avLst/>
            <a:gdLst/>
            <a:ahLst/>
            <a:cxnLst/>
            <a:rect l="l" t="t" r="r" b="b"/>
            <a:pathLst>
              <a:path w="4885" h="4782" extrusionOk="0">
                <a:moveTo>
                  <a:pt x="2451" y="0"/>
                </a:moveTo>
                <a:cubicBezTo>
                  <a:pt x="2357" y="0"/>
                  <a:pt x="2260" y="51"/>
                  <a:pt x="2214" y="154"/>
                </a:cubicBezTo>
                <a:lnTo>
                  <a:pt x="1666" y="1455"/>
                </a:lnTo>
                <a:cubicBezTo>
                  <a:pt x="1621" y="1501"/>
                  <a:pt x="1575" y="1546"/>
                  <a:pt x="1529" y="1592"/>
                </a:cubicBezTo>
                <a:lnTo>
                  <a:pt x="206" y="2140"/>
                </a:lnTo>
                <a:cubicBezTo>
                  <a:pt x="0" y="2231"/>
                  <a:pt x="0" y="2528"/>
                  <a:pt x="206" y="2619"/>
                </a:cubicBezTo>
                <a:lnTo>
                  <a:pt x="1484" y="3167"/>
                </a:lnTo>
                <a:cubicBezTo>
                  <a:pt x="1552" y="3190"/>
                  <a:pt x="1598" y="3236"/>
                  <a:pt x="1621" y="3304"/>
                </a:cubicBezTo>
                <a:lnTo>
                  <a:pt x="2191" y="4628"/>
                </a:lnTo>
                <a:cubicBezTo>
                  <a:pt x="2237" y="4731"/>
                  <a:pt x="2334" y="4782"/>
                  <a:pt x="2431" y="4782"/>
                </a:cubicBezTo>
                <a:cubicBezTo>
                  <a:pt x="2528" y="4782"/>
                  <a:pt x="2625" y="4731"/>
                  <a:pt x="2671" y="4628"/>
                </a:cubicBezTo>
                <a:lnTo>
                  <a:pt x="3219" y="3327"/>
                </a:lnTo>
                <a:cubicBezTo>
                  <a:pt x="3241" y="3258"/>
                  <a:pt x="3287" y="3213"/>
                  <a:pt x="3356" y="3190"/>
                </a:cubicBezTo>
                <a:lnTo>
                  <a:pt x="4679" y="2619"/>
                </a:lnTo>
                <a:cubicBezTo>
                  <a:pt x="4885" y="2551"/>
                  <a:pt x="4885" y="2254"/>
                  <a:pt x="4679" y="2163"/>
                </a:cubicBezTo>
                <a:lnTo>
                  <a:pt x="3378" y="1615"/>
                </a:lnTo>
                <a:cubicBezTo>
                  <a:pt x="3310" y="1569"/>
                  <a:pt x="3264" y="1524"/>
                  <a:pt x="3241" y="1478"/>
                </a:cubicBezTo>
                <a:lnTo>
                  <a:pt x="2671" y="154"/>
                </a:lnTo>
                <a:cubicBezTo>
                  <a:pt x="2637" y="51"/>
                  <a:pt x="2545" y="0"/>
                  <a:pt x="24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2" name="Google Shape;5142;p51"/>
          <p:cNvSpPr/>
          <p:nvPr/>
        </p:nvSpPr>
        <p:spPr>
          <a:xfrm flipH="1">
            <a:off x="7771498" y="1111588"/>
            <a:ext cx="232475" cy="227559"/>
          </a:xfrm>
          <a:custGeom>
            <a:avLst/>
            <a:gdLst/>
            <a:ahLst/>
            <a:cxnLst/>
            <a:rect l="l" t="t" r="r" b="b"/>
            <a:pathLst>
              <a:path w="8322" h="8146" extrusionOk="0">
                <a:moveTo>
                  <a:pt x="4186" y="0"/>
                </a:moveTo>
                <a:cubicBezTo>
                  <a:pt x="4023" y="0"/>
                  <a:pt x="3861" y="88"/>
                  <a:pt x="3785" y="263"/>
                </a:cubicBezTo>
                <a:lnTo>
                  <a:pt x="2833" y="2469"/>
                </a:lnTo>
                <a:cubicBezTo>
                  <a:pt x="2808" y="2594"/>
                  <a:pt x="2708" y="2669"/>
                  <a:pt x="2607" y="2720"/>
                </a:cubicBezTo>
                <a:lnTo>
                  <a:pt x="352" y="3672"/>
                </a:lnTo>
                <a:cubicBezTo>
                  <a:pt x="1" y="3822"/>
                  <a:pt x="1" y="4324"/>
                  <a:pt x="352" y="4474"/>
                </a:cubicBezTo>
                <a:lnTo>
                  <a:pt x="2557" y="5401"/>
                </a:lnTo>
                <a:cubicBezTo>
                  <a:pt x="2683" y="5451"/>
                  <a:pt x="2758" y="5527"/>
                  <a:pt x="2808" y="5627"/>
                </a:cubicBezTo>
                <a:lnTo>
                  <a:pt x="3760" y="7882"/>
                </a:lnTo>
                <a:cubicBezTo>
                  <a:pt x="3835" y="8058"/>
                  <a:pt x="3998" y="8146"/>
                  <a:pt x="4161" y="8146"/>
                </a:cubicBezTo>
                <a:cubicBezTo>
                  <a:pt x="4324" y="8146"/>
                  <a:pt x="4487" y="8058"/>
                  <a:pt x="4562" y="7882"/>
                </a:cubicBezTo>
                <a:lnTo>
                  <a:pt x="5490" y="5677"/>
                </a:lnTo>
                <a:cubicBezTo>
                  <a:pt x="5540" y="5577"/>
                  <a:pt x="5615" y="5502"/>
                  <a:pt x="5740" y="5451"/>
                </a:cubicBezTo>
                <a:lnTo>
                  <a:pt x="7971" y="4499"/>
                </a:lnTo>
                <a:cubicBezTo>
                  <a:pt x="8322" y="4349"/>
                  <a:pt x="8322" y="3847"/>
                  <a:pt x="7971" y="3697"/>
                </a:cubicBezTo>
                <a:lnTo>
                  <a:pt x="5765" y="2745"/>
                </a:lnTo>
                <a:cubicBezTo>
                  <a:pt x="5665" y="2720"/>
                  <a:pt x="5590" y="2619"/>
                  <a:pt x="5540" y="2519"/>
                </a:cubicBezTo>
                <a:lnTo>
                  <a:pt x="4587" y="263"/>
                </a:lnTo>
                <a:cubicBezTo>
                  <a:pt x="4512" y="88"/>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3" name="Google Shape;5143;p51"/>
          <p:cNvSpPr/>
          <p:nvPr/>
        </p:nvSpPr>
        <p:spPr>
          <a:xfrm flipH="1">
            <a:off x="7467005" y="63372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4" name="Google Shape;5144;p51"/>
          <p:cNvSpPr/>
          <p:nvPr/>
        </p:nvSpPr>
        <p:spPr>
          <a:xfrm flipH="1">
            <a:off x="713826" y="3374158"/>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5" name="Google Shape;5145;p51"/>
          <p:cNvSpPr/>
          <p:nvPr/>
        </p:nvSpPr>
        <p:spPr>
          <a:xfrm flipH="1">
            <a:off x="702624" y="4441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6" name="Google Shape;5146;p51"/>
          <p:cNvSpPr/>
          <p:nvPr/>
        </p:nvSpPr>
        <p:spPr>
          <a:xfrm>
            <a:off x="2654374" y="63371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89"/>
        <p:cNvGrpSpPr/>
        <p:nvPr/>
      </p:nvGrpSpPr>
      <p:grpSpPr>
        <a:xfrm>
          <a:off x="0" y="0"/>
          <a:ext cx="0" cy="0"/>
          <a:chOff x="0" y="0"/>
          <a:chExt cx="0" cy="0"/>
        </a:xfrm>
      </p:grpSpPr>
      <p:sp>
        <p:nvSpPr>
          <p:cNvPr id="3290" name="Google Shape;3290;p37"/>
          <p:cNvSpPr txBox="1">
            <a:spLocks noGrp="1"/>
          </p:cNvSpPr>
          <p:nvPr>
            <p:ph type="title"/>
          </p:nvPr>
        </p:nvSpPr>
        <p:spPr>
          <a:xfrm>
            <a:off x="702144" y="531650"/>
            <a:ext cx="77394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Table of contents</a:t>
            </a:r>
            <a:endParaRPr/>
          </a:p>
        </p:txBody>
      </p:sp>
      <p:sp>
        <p:nvSpPr>
          <p:cNvPr id="3291" name="Google Shape;3291;p37"/>
          <p:cNvSpPr/>
          <p:nvPr/>
        </p:nvSpPr>
        <p:spPr>
          <a:xfrm>
            <a:off x="1278737" y="3131388"/>
            <a:ext cx="877800" cy="877800"/>
          </a:xfrm>
          <a:prstGeom prst="ellipse">
            <a:avLst/>
          </a:prstGeom>
          <a:solidFill>
            <a:schemeClr val="accent3"/>
          </a:solidFill>
          <a:ln>
            <a:noFill/>
          </a:ln>
          <a:effectLst>
            <a:outerShdw dist="57150" dir="2640000" algn="bl" rotWithShape="0">
              <a:srgbClr val="64CBC3"/>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37"/>
          <p:cNvSpPr/>
          <p:nvPr/>
        </p:nvSpPr>
        <p:spPr>
          <a:xfrm>
            <a:off x="1278737" y="1723763"/>
            <a:ext cx="877800" cy="877800"/>
          </a:xfrm>
          <a:prstGeom prst="ellipse">
            <a:avLst/>
          </a:prstGeom>
          <a:solidFill>
            <a:schemeClr val="accent5"/>
          </a:solidFill>
          <a:ln>
            <a:noFill/>
          </a:ln>
          <a:effectLst>
            <a:outerShdw dist="57150" dir="2640000" algn="bl" rotWithShape="0">
              <a:srgbClr val="64CBC3"/>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37"/>
          <p:cNvSpPr txBox="1">
            <a:spLocks noGrp="1"/>
          </p:cNvSpPr>
          <p:nvPr>
            <p:ph type="title" idx="2"/>
          </p:nvPr>
        </p:nvSpPr>
        <p:spPr>
          <a:xfrm>
            <a:off x="2267744" y="1995686"/>
            <a:ext cx="2473929" cy="357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HEATED AIR DRYING</a:t>
            </a:r>
            <a:endParaRPr dirty="0"/>
          </a:p>
        </p:txBody>
      </p:sp>
      <p:sp>
        <p:nvSpPr>
          <p:cNvPr id="3295" name="Google Shape;3295;p37"/>
          <p:cNvSpPr txBox="1">
            <a:spLocks noGrp="1"/>
          </p:cNvSpPr>
          <p:nvPr>
            <p:ph type="title" idx="3"/>
          </p:nvPr>
        </p:nvSpPr>
        <p:spPr>
          <a:xfrm>
            <a:off x="1329437" y="1952663"/>
            <a:ext cx="776400" cy="420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3296" name="Google Shape;3296;p37"/>
          <p:cNvSpPr txBox="1">
            <a:spLocks noGrp="1"/>
          </p:cNvSpPr>
          <p:nvPr>
            <p:ph type="title" idx="4"/>
          </p:nvPr>
        </p:nvSpPr>
        <p:spPr>
          <a:xfrm>
            <a:off x="1329437" y="3360288"/>
            <a:ext cx="776400" cy="420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3297" name="Google Shape;3297;p37"/>
          <p:cNvSpPr/>
          <p:nvPr/>
        </p:nvSpPr>
        <p:spPr>
          <a:xfrm>
            <a:off x="4825987" y="1723763"/>
            <a:ext cx="877800" cy="877800"/>
          </a:xfrm>
          <a:prstGeom prst="ellipse">
            <a:avLst/>
          </a:prstGeom>
          <a:solidFill>
            <a:schemeClr val="accent6"/>
          </a:solidFill>
          <a:ln>
            <a:noFill/>
          </a:ln>
          <a:effectLst>
            <a:outerShdw dist="57150" dir="2640000" algn="bl" rotWithShape="0">
              <a:srgbClr val="64CBC3"/>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37"/>
          <p:cNvSpPr/>
          <p:nvPr/>
        </p:nvSpPr>
        <p:spPr>
          <a:xfrm>
            <a:off x="4825987" y="3131388"/>
            <a:ext cx="877800" cy="877800"/>
          </a:xfrm>
          <a:prstGeom prst="ellipse">
            <a:avLst/>
          </a:prstGeom>
          <a:solidFill>
            <a:schemeClr val="accent4"/>
          </a:solidFill>
          <a:ln>
            <a:noFill/>
          </a:ln>
          <a:effectLst>
            <a:outerShdw dist="57150" dir="2640000" algn="bl" rotWithShape="0">
              <a:srgbClr val="64CBC3"/>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37"/>
          <p:cNvSpPr txBox="1">
            <a:spLocks noGrp="1"/>
          </p:cNvSpPr>
          <p:nvPr>
            <p:ph type="title" idx="5"/>
          </p:nvPr>
        </p:nvSpPr>
        <p:spPr>
          <a:xfrm>
            <a:off x="4876687" y="1953713"/>
            <a:ext cx="776400" cy="41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3300" name="Google Shape;3300;p37"/>
          <p:cNvSpPr txBox="1">
            <a:spLocks noGrp="1"/>
          </p:cNvSpPr>
          <p:nvPr>
            <p:ph type="title" idx="6"/>
          </p:nvPr>
        </p:nvSpPr>
        <p:spPr>
          <a:xfrm>
            <a:off x="4876687" y="3361338"/>
            <a:ext cx="776400" cy="41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3301" name="Google Shape;3301;p37"/>
          <p:cNvSpPr txBox="1">
            <a:spLocks noGrp="1"/>
          </p:cNvSpPr>
          <p:nvPr>
            <p:ph type="title" idx="7"/>
          </p:nvPr>
        </p:nvSpPr>
        <p:spPr>
          <a:xfrm>
            <a:off x="2339751" y="3391338"/>
            <a:ext cx="2486235" cy="357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RADIATION DRYING</a:t>
            </a:r>
            <a:endParaRPr dirty="0"/>
          </a:p>
        </p:txBody>
      </p:sp>
      <p:sp>
        <p:nvSpPr>
          <p:cNvPr id="3303" name="Google Shape;3303;p37"/>
          <p:cNvSpPr txBox="1">
            <a:spLocks noGrp="1"/>
          </p:cNvSpPr>
          <p:nvPr>
            <p:ph type="title" idx="9"/>
          </p:nvPr>
        </p:nvSpPr>
        <p:spPr>
          <a:xfrm>
            <a:off x="5796136" y="1983713"/>
            <a:ext cx="2084400" cy="357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SUN DRYING</a:t>
            </a:r>
            <a:endParaRPr dirty="0"/>
          </a:p>
        </p:txBody>
      </p:sp>
      <p:sp>
        <p:nvSpPr>
          <p:cNvPr id="3305" name="Google Shape;3305;p37"/>
          <p:cNvSpPr txBox="1">
            <a:spLocks noGrp="1"/>
          </p:cNvSpPr>
          <p:nvPr>
            <p:ph type="title" idx="14"/>
          </p:nvPr>
        </p:nvSpPr>
        <p:spPr>
          <a:xfrm>
            <a:off x="5868144" y="3391338"/>
            <a:ext cx="2448272" cy="357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INFRARED DRYING</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43"/>
        <p:cNvGrpSpPr/>
        <p:nvPr/>
      </p:nvGrpSpPr>
      <p:grpSpPr>
        <a:xfrm>
          <a:off x="0" y="0"/>
          <a:ext cx="0" cy="0"/>
          <a:chOff x="0" y="0"/>
          <a:chExt cx="0" cy="0"/>
        </a:xfrm>
      </p:grpSpPr>
      <p:sp>
        <p:nvSpPr>
          <p:cNvPr id="4044" name="Google Shape;4044;p44"/>
          <p:cNvSpPr txBox="1">
            <a:spLocks noGrp="1"/>
          </p:cNvSpPr>
          <p:nvPr>
            <p:ph type="title" idx="15"/>
          </p:nvPr>
        </p:nvSpPr>
        <p:spPr>
          <a:xfrm>
            <a:off x="880200" y="540000"/>
            <a:ext cx="73836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T</a:t>
            </a:r>
            <a:r>
              <a:rPr lang="en" dirty="0"/>
              <a:t>able of contents (pt. ii)</a:t>
            </a:r>
            <a:endParaRPr dirty="0"/>
          </a:p>
        </p:txBody>
      </p:sp>
      <p:sp>
        <p:nvSpPr>
          <p:cNvPr id="4048" name="Google Shape;4048;p44"/>
          <p:cNvSpPr txBox="1">
            <a:spLocks noGrp="1"/>
          </p:cNvSpPr>
          <p:nvPr>
            <p:ph type="title"/>
          </p:nvPr>
        </p:nvSpPr>
        <p:spPr>
          <a:xfrm>
            <a:off x="879415" y="1771038"/>
            <a:ext cx="2011200" cy="37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SOLAR DRYING</a:t>
            </a:r>
            <a:endParaRPr dirty="0"/>
          </a:p>
        </p:txBody>
      </p:sp>
      <p:sp>
        <p:nvSpPr>
          <p:cNvPr id="4053" name="Google Shape;4053;p44"/>
          <p:cNvSpPr txBox="1">
            <a:spLocks noGrp="1"/>
          </p:cNvSpPr>
          <p:nvPr>
            <p:ph type="title" idx="8"/>
          </p:nvPr>
        </p:nvSpPr>
        <p:spPr>
          <a:xfrm>
            <a:off x="899592" y="3277770"/>
            <a:ext cx="2011200" cy="37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INTEGRATED HYBRID-TYPE SOLAR GRAIN DRYER</a:t>
            </a:r>
            <a:endParaRPr dirty="0"/>
          </a:p>
        </p:txBody>
      </p:sp>
      <p:sp>
        <p:nvSpPr>
          <p:cNvPr id="4054" name="Google Shape;4054;p44"/>
          <p:cNvSpPr txBox="1">
            <a:spLocks noGrp="1"/>
          </p:cNvSpPr>
          <p:nvPr>
            <p:ph type="title" idx="9"/>
          </p:nvPr>
        </p:nvSpPr>
        <p:spPr>
          <a:xfrm>
            <a:off x="3566431" y="3267738"/>
            <a:ext cx="2011200" cy="37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CHEMICAL DRYING</a:t>
            </a:r>
            <a:endParaRPr dirty="0"/>
          </a:p>
        </p:txBody>
      </p:sp>
      <p:sp>
        <p:nvSpPr>
          <p:cNvPr id="4056" name="Google Shape;4056;p44"/>
          <p:cNvSpPr txBox="1">
            <a:spLocks noGrp="1"/>
          </p:cNvSpPr>
          <p:nvPr>
            <p:ph type="title" idx="14"/>
          </p:nvPr>
        </p:nvSpPr>
        <p:spPr>
          <a:xfrm>
            <a:off x="6398406" y="2964252"/>
            <a:ext cx="2011200" cy="37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SACK PRyING</a:t>
            </a:r>
            <a:endParaRPr dirty="0"/>
          </a:p>
        </p:txBody>
      </p:sp>
      <p:sp>
        <p:nvSpPr>
          <p:cNvPr id="4057" name="Google Shape;4057;p44"/>
          <p:cNvSpPr/>
          <p:nvPr/>
        </p:nvSpPr>
        <p:spPr>
          <a:xfrm>
            <a:off x="1768765" y="1525006"/>
            <a:ext cx="232500" cy="232500"/>
          </a:xfrm>
          <a:prstGeom prst="ellipse">
            <a:avLst/>
          </a:prstGeom>
          <a:solidFill>
            <a:schemeClr val="accent5"/>
          </a:solidFill>
          <a:ln>
            <a:noFill/>
          </a:ln>
          <a:effectLst>
            <a:outerShdw dist="57150" dir="2760000" algn="bl" rotWithShape="0">
              <a:schemeClr val="dk2"/>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chemeClr val="dk1"/>
              </a:solidFill>
              <a:latin typeface="Luckiest Guy"/>
              <a:ea typeface="Luckiest Guy"/>
              <a:cs typeface="Luckiest Guy"/>
              <a:sym typeface="Luckiest Guy"/>
            </a:endParaRPr>
          </a:p>
        </p:txBody>
      </p:sp>
      <p:sp>
        <p:nvSpPr>
          <p:cNvPr id="4058" name="Google Shape;4058;p44"/>
          <p:cNvSpPr/>
          <p:nvPr/>
        </p:nvSpPr>
        <p:spPr>
          <a:xfrm>
            <a:off x="4455781" y="1525006"/>
            <a:ext cx="232500" cy="232500"/>
          </a:xfrm>
          <a:prstGeom prst="ellipse">
            <a:avLst/>
          </a:prstGeom>
          <a:solidFill>
            <a:schemeClr val="accent4"/>
          </a:solidFill>
          <a:ln>
            <a:noFill/>
          </a:ln>
          <a:effectLst>
            <a:outerShdw dist="57150" dir="2760000" algn="bl" rotWithShape="0">
              <a:schemeClr val="dk2"/>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chemeClr val="dk1"/>
              </a:solidFill>
              <a:latin typeface="Luckiest Guy"/>
              <a:ea typeface="Luckiest Guy"/>
              <a:cs typeface="Luckiest Guy"/>
              <a:sym typeface="Luckiest Guy"/>
            </a:endParaRPr>
          </a:p>
        </p:txBody>
      </p:sp>
      <p:sp>
        <p:nvSpPr>
          <p:cNvPr id="4060" name="Google Shape;4060;p44"/>
          <p:cNvSpPr/>
          <p:nvPr/>
        </p:nvSpPr>
        <p:spPr>
          <a:xfrm>
            <a:off x="1768765" y="3020203"/>
            <a:ext cx="232500" cy="232500"/>
          </a:xfrm>
          <a:prstGeom prst="ellipse">
            <a:avLst/>
          </a:prstGeom>
          <a:solidFill>
            <a:schemeClr val="accent2"/>
          </a:solidFill>
          <a:ln>
            <a:noFill/>
          </a:ln>
          <a:effectLst>
            <a:outerShdw dist="57150" dir="2760000" algn="bl" rotWithShape="0">
              <a:schemeClr val="dk2"/>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chemeClr val="dk1"/>
              </a:solidFill>
              <a:latin typeface="Luckiest Guy"/>
              <a:ea typeface="Luckiest Guy"/>
              <a:cs typeface="Luckiest Guy"/>
              <a:sym typeface="Luckiest Guy"/>
            </a:endParaRPr>
          </a:p>
        </p:txBody>
      </p:sp>
      <p:sp>
        <p:nvSpPr>
          <p:cNvPr id="4061" name="Google Shape;4061;p44"/>
          <p:cNvSpPr/>
          <p:nvPr/>
        </p:nvSpPr>
        <p:spPr>
          <a:xfrm>
            <a:off x="4455781" y="3020203"/>
            <a:ext cx="232500" cy="232500"/>
          </a:xfrm>
          <a:prstGeom prst="ellipse">
            <a:avLst/>
          </a:prstGeom>
          <a:solidFill>
            <a:schemeClr val="accent1"/>
          </a:solidFill>
          <a:ln>
            <a:noFill/>
          </a:ln>
          <a:effectLst>
            <a:outerShdw dist="57150" dir="2760000" algn="bl" rotWithShape="0">
              <a:schemeClr val="dk2"/>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chemeClr val="dk1"/>
              </a:solidFill>
              <a:latin typeface="Luckiest Guy"/>
              <a:ea typeface="Luckiest Guy"/>
              <a:cs typeface="Luckiest Guy"/>
              <a:sym typeface="Luckiest Guy"/>
            </a:endParaRPr>
          </a:p>
        </p:txBody>
      </p:sp>
      <p:sp>
        <p:nvSpPr>
          <p:cNvPr id="4062" name="Google Shape;4062;p44"/>
          <p:cNvSpPr/>
          <p:nvPr/>
        </p:nvSpPr>
        <p:spPr>
          <a:xfrm>
            <a:off x="7157996" y="2607794"/>
            <a:ext cx="232500" cy="232500"/>
          </a:xfrm>
          <a:prstGeom prst="ellipse">
            <a:avLst/>
          </a:prstGeom>
          <a:solidFill>
            <a:schemeClr val="lt2"/>
          </a:solidFill>
          <a:ln>
            <a:noFill/>
          </a:ln>
          <a:effectLst>
            <a:outerShdw dist="57150" dir="2760000" algn="bl" rotWithShape="0">
              <a:schemeClr val="dk2"/>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2000">
              <a:solidFill>
                <a:schemeClr val="dk1"/>
              </a:solidFill>
              <a:latin typeface="Luckiest Guy"/>
              <a:ea typeface="Luckiest Guy"/>
              <a:cs typeface="Luckiest Guy"/>
              <a:sym typeface="Luckiest Guy"/>
            </a:endParaRPr>
          </a:p>
        </p:txBody>
      </p:sp>
      <p:grpSp>
        <p:nvGrpSpPr>
          <p:cNvPr id="4063" name="Google Shape;4063;p44"/>
          <p:cNvGrpSpPr/>
          <p:nvPr/>
        </p:nvGrpSpPr>
        <p:grpSpPr>
          <a:xfrm rot="1712229">
            <a:off x="8184932" y="2089916"/>
            <a:ext cx="1057559" cy="1102794"/>
            <a:chOff x="5170195" y="2761521"/>
            <a:chExt cx="1304146" cy="1359928"/>
          </a:xfrm>
        </p:grpSpPr>
        <p:grpSp>
          <p:nvGrpSpPr>
            <p:cNvPr id="4064" name="Google Shape;4064;p44"/>
            <p:cNvGrpSpPr/>
            <p:nvPr/>
          </p:nvGrpSpPr>
          <p:grpSpPr>
            <a:xfrm>
              <a:off x="5206783" y="2761521"/>
              <a:ext cx="1267559" cy="1332302"/>
              <a:chOff x="4835109" y="3257957"/>
              <a:chExt cx="1034235" cy="1087061"/>
            </a:xfrm>
          </p:grpSpPr>
          <p:sp>
            <p:nvSpPr>
              <p:cNvPr id="4065" name="Google Shape;4065;p44"/>
              <p:cNvSpPr/>
              <p:nvPr/>
            </p:nvSpPr>
            <p:spPr>
              <a:xfrm rot="1604761">
                <a:off x="4959087" y="3407882"/>
                <a:ext cx="803859" cy="578723"/>
              </a:xfrm>
              <a:custGeom>
                <a:avLst/>
                <a:gdLst/>
                <a:ahLst/>
                <a:cxnLst/>
                <a:rect l="l" t="t" r="r" b="b"/>
                <a:pathLst>
                  <a:path w="2403" h="1730" extrusionOk="0">
                    <a:moveTo>
                      <a:pt x="1344" y="0"/>
                    </a:moveTo>
                    <a:cubicBezTo>
                      <a:pt x="1164" y="0"/>
                      <a:pt x="981" y="42"/>
                      <a:pt x="810" y="129"/>
                    </a:cubicBezTo>
                    <a:cubicBezTo>
                      <a:pt x="231" y="424"/>
                      <a:pt x="0" y="1131"/>
                      <a:pt x="295" y="1712"/>
                    </a:cubicBezTo>
                    <a:cubicBezTo>
                      <a:pt x="298" y="1717"/>
                      <a:pt x="300" y="1722"/>
                      <a:pt x="305" y="1729"/>
                    </a:cubicBezTo>
                    <a:lnTo>
                      <a:pt x="717" y="1520"/>
                    </a:lnTo>
                    <a:cubicBezTo>
                      <a:pt x="714" y="1512"/>
                      <a:pt x="710" y="1508"/>
                      <a:pt x="707" y="1503"/>
                    </a:cubicBezTo>
                    <a:cubicBezTo>
                      <a:pt x="529" y="1150"/>
                      <a:pt x="667" y="719"/>
                      <a:pt x="1019" y="541"/>
                    </a:cubicBezTo>
                    <a:cubicBezTo>
                      <a:pt x="1124" y="488"/>
                      <a:pt x="1235" y="463"/>
                      <a:pt x="1344" y="463"/>
                    </a:cubicBezTo>
                    <a:cubicBezTo>
                      <a:pt x="1605" y="463"/>
                      <a:pt x="1856" y="605"/>
                      <a:pt x="1981" y="853"/>
                    </a:cubicBezTo>
                    <a:cubicBezTo>
                      <a:pt x="1984" y="860"/>
                      <a:pt x="1986" y="865"/>
                      <a:pt x="1988" y="872"/>
                    </a:cubicBezTo>
                    <a:lnTo>
                      <a:pt x="2403" y="660"/>
                    </a:lnTo>
                    <a:cubicBezTo>
                      <a:pt x="2398" y="655"/>
                      <a:pt x="2396" y="650"/>
                      <a:pt x="2393" y="643"/>
                    </a:cubicBezTo>
                    <a:cubicBezTo>
                      <a:pt x="2185" y="235"/>
                      <a:pt x="1773" y="0"/>
                      <a:pt x="13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44"/>
              <p:cNvSpPr/>
              <p:nvPr/>
            </p:nvSpPr>
            <p:spPr>
              <a:xfrm rot="1604761">
                <a:off x="5078719" y="3528544"/>
                <a:ext cx="567351" cy="411462"/>
              </a:xfrm>
              <a:custGeom>
                <a:avLst/>
                <a:gdLst/>
                <a:ahLst/>
                <a:cxnLst/>
                <a:rect l="l" t="t" r="r" b="b"/>
                <a:pathLst>
                  <a:path w="1696" h="1230" extrusionOk="0">
                    <a:moveTo>
                      <a:pt x="922" y="0"/>
                    </a:moveTo>
                    <a:cubicBezTo>
                      <a:pt x="799" y="0"/>
                      <a:pt x="675" y="28"/>
                      <a:pt x="560" y="87"/>
                    </a:cubicBezTo>
                    <a:cubicBezTo>
                      <a:pt x="155" y="291"/>
                      <a:pt x="0" y="796"/>
                      <a:pt x="196" y="1230"/>
                    </a:cubicBezTo>
                    <a:lnTo>
                      <a:pt x="310" y="1173"/>
                    </a:lnTo>
                    <a:cubicBezTo>
                      <a:pt x="307" y="1165"/>
                      <a:pt x="303" y="1161"/>
                      <a:pt x="300" y="1156"/>
                    </a:cubicBezTo>
                    <a:cubicBezTo>
                      <a:pt x="122" y="803"/>
                      <a:pt x="260" y="372"/>
                      <a:pt x="612" y="194"/>
                    </a:cubicBezTo>
                    <a:cubicBezTo>
                      <a:pt x="717" y="141"/>
                      <a:pt x="828" y="116"/>
                      <a:pt x="937" y="116"/>
                    </a:cubicBezTo>
                    <a:cubicBezTo>
                      <a:pt x="1198" y="116"/>
                      <a:pt x="1449" y="258"/>
                      <a:pt x="1574" y="506"/>
                    </a:cubicBezTo>
                    <a:cubicBezTo>
                      <a:pt x="1577" y="513"/>
                      <a:pt x="1579" y="518"/>
                      <a:pt x="1581" y="525"/>
                    </a:cubicBezTo>
                    <a:lnTo>
                      <a:pt x="1696" y="465"/>
                    </a:lnTo>
                    <a:cubicBezTo>
                      <a:pt x="1529" y="172"/>
                      <a:pt x="1227" y="0"/>
                      <a:pt x="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44"/>
              <p:cNvSpPr/>
              <p:nvPr/>
            </p:nvSpPr>
            <p:spPr>
              <a:xfrm rot="1604761">
                <a:off x="5078719" y="3528544"/>
                <a:ext cx="567351" cy="411462"/>
              </a:xfrm>
              <a:custGeom>
                <a:avLst/>
                <a:gdLst/>
                <a:ahLst/>
                <a:cxnLst/>
                <a:rect l="l" t="t" r="r" b="b"/>
                <a:pathLst>
                  <a:path w="1696" h="1230" extrusionOk="0">
                    <a:moveTo>
                      <a:pt x="922" y="0"/>
                    </a:moveTo>
                    <a:cubicBezTo>
                      <a:pt x="799" y="0"/>
                      <a:pt x="675" y="28"/>
                      <a:pt x="560" y="87"/>
                    </a:cubicBezTo>
                    <a:cubicBezTo>
                      <a:pt x="155" y="291"/>
                      <a:pt x="0" y="796"/>
                      <a:pt x="196" y="1230"/>
                    </a:cubicBezTo>
                    <a:lnTo>
                      <a:pt x="310" y="1173"/>
                    </a:lnTo>
                    <a:cubicBezTo>
                      <a:pt x="307" y="1165"/>
                      <a:pt x="303" y="1161"/>
                      <a:pt x="300" y="1156"/>
                    </a:cubicBezTo>
                    <a:cubicBezTo>
                      <a:pt x="122" y="803"/>
                      <a:pt x="260" y="372"/>
                      <a:pt x="612" y="194"/>
                    </a:cubicBezTo>
                    <a:cubicBezTo>
                      <a:pt x="717" y="141"/>
                      <a:pt x="828" y="116"/>
                      <a:pt x="937" y="116"/>
                    </a:cubicBezTo>
                    <a:cubicBezTo>
                      <a:pt x="1198" y="116"/>
                      <a:pt x="1449" y="258"/>
                      <a:pt x="1574" y="506"/>
                    </a:cubicBezTo>
                    <a:cubicBezTo>
                      <a:pt x="1577" y="513"/>
                      <a:pt x="1579" y="518"/>
                      <a:pt x="1581" y="525"/>
                    </a:cubicBezTo>
                    <a:lnTo>
                      <a:pt x="1696" y="465"/>
                    </a:lnTo>
                    <a:cubicBezTo>
                      <a:pt x="1529" y="172"/>
                      <a:pt x="1227" y="0"/>
                      <a:pt x="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44"/>
              <p:cNvSpPr/>
              <p:nvPr/>
            </p:nvSpPr>
            <p:spPr>
              <a:xfrm rot="1604761">
                <a:off x="4959087" y="3407882"/>
                <a:ext cx="803859" cy="578723"/>
              </a:xfrm>
              <a:custGeom>
                <a:avLst/>
                <a:gdLst/>
                <a:ahLst/>
                <a:cxnLst/>
                <a:rect l="l" t="t" r="r" b="b"/>
                <a:pathLst>
                  <a:path w="2403" h="1730" extrusionOk="0">
                    <a:moveTo>
                      <a:pt x="1344" y="0"/>
                    </a:moveTo>
                    <a:cubicBezTo>
                      <a:pt x="1164" y="0"/>
                      <a:pt x="981" y="42"/>
                      <a:pt x="810" y="129"/>
                    </a:cubicBezTo>
                    <a:cubicBezTo>
                      <a:pt x="231" y="424"/>
                      <a:pt x="0" y="1131"/>
                      <a:pt x="295" y="1712"/>
                    </a:cubicBezTo>
                    <a:cubicBezTo>
                      <a:pt x="298" y="1717"/>
                      <a:pt x="300" y="1722"/>
                      <a:pt x="305" y="1729"/>
                    </a:cubicBezTo>
                    <a:lnTo>
                      <a:pt x="603" y="1577"/>
                    </a:lnTo>
                    <a:cubicBezTo>
                      <a:pt x="407" y="1143"/>
                      <a:pt x="562" y="638"/>
                      <a:pt x="967" y="434"/>
                    </a:cubicBezTo>
                    <a:cubicBezTo>
                      <a:pt x="1082" y="375"/>
                      <a:pt x="1206" y="347"/>
                      <a:pt x="1329" y="347"/>
                    </a:cubicBezTo>
                    <a:cubicBezTo>
                      <a:pt x="1634" y="347"/>
                      <a:pt x="1936" y="519"/>
                      <a:pt x="2103" y="812"/>
                    </a:cubicBezTo>
                    <a:lnTo>
                      <a:pt x="2403" y="660"/>
                    </a:lnTo>
                    <a:cubicBezTo>
                      <a:pt x="2398" y="655"/>
                      <a:pt x="2396" y="650"/>
                      <a:pt x="2393" y="643"/>
                    </a:cubicBezTo>
                    <a:cubicBezTo>
                      <a:pt x="2185" y="235"/>
                      <a:pt x="1773" y="0"/>
                      <a:pt x="13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44"/>
              <p:cNvSpPr/>
              <p:nvPr/>
            </p:nvSpPr>
            <p:spPr>
              <a:xfrm rot="1604761">
                <a:off x="4913667" y="3619833"/>
                <a:ext cx="877119" cy="557648"/>
              </a:xfrm>
              <a:custGeom>
                <a:avLst/>
                <a:gdLst/>
                <a:ahLst/>
                <a:cxnLst/>
                <a:rect l="l" t="t" r="r" b="b"/>
                <a:pathLst>
                  <a:path w="2622" h="1667" extrusionOk="0">
                    <a:moveTo>
                      <a:pt x="2341" y="1"/>
                    </a:moveTo>
                    <a:cubicBezTo>
                      <a:pt x="2327" y="1"/>
                      <a:pt x="2314" y="4"/>
                      <a:pt x="2300" y="10"/>
                    </a:cubicBezTo>
                    <a:lnTo>
                      <a:pt x="2229" y="46"/>
                    </a:lnTo>
                    <a:lnTo>
                      <a:pt x="1817" y="255"/>
                    </a:lnTo>
                    <a:lnTo>
                      <a:pt x="546" y="903"/>
                    </a:lnTo>
                    <a:lnTo>
                      <a:pt x="134" y="1115"/>
                    </a:lnTo>
                    <a:lnTo>
                      <a:pt x="62" y="1150"/>
                    </a:lnTo>
                    <a:cubicBezTo>
                      <a:pt x="17" y="1172"/>
                      <a:pt x="0" y="1227"/>
                      <a:pt x="22" y="1272"/>
                    </a:cubicBezTo>
                    <a:lnTo>
                      <a:pt x="198" y="1617"/>
                    </a:lnTo>
                    <a:cubicBezTo>
                      <a:pt x="215" y="1649"/>
                      <a:pt x="247" y="1667"/>
                      <a:pt x="280" y="1667"/>
                    </a:cubicBezTo>
                    <a:cubicBezTo>
                      <a:pt x="293" y="1667"/>
                      <a:pt x="307" y="1664"/>
                      <a:pt x="319" y="1658"/>
                    </a:cubicBezTo>
                    <a:lnTo>
                      <a:pt x="531" y="1550"/>
                    </a:lnTo>
                    <a:lnTo>
                      <a:pt x="1079" y="1272"/>
                    </a:lnTo>
                    <a:lnTo>
                      <a:pt x="1800" y="903"/>
                    </a:lnTo>
                    <a:lnTo>
                      <a:pt x="2348" y="624"/>
                    </a:lnTo>
                    <a:lnTo>
                      <a:pt x="2560" y="517"/>
                    </a:lnTo>
                    <a:cubicBezTo>
                      <a:pt x="2603" y="496"/>
                      <a:pt x="2622" y="441"/>
                      <a:pt x="2598" y="396"/>
                    </a:cubicBezTo>
                    <a:lnTo>
                      <a:pt x="2422" y="50"/>
                    </a:lnTo>
                    <a:cubicBezTo>
                      <a:pt x="2405" y="18"/>
                      <a:pt x="2374" y="1"/>
                      <a:pt x="23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44"/>
              <p:cNvSpPr/>
              <p:nvPr/>
            </p:nvSpPr>
            <p:spPr>
              <a:xfrm rot="876879">
                <a:off x="5007883" y="3907161"/>
                <a:ext cx="74712" cy="90408"/>
              </a:xfrm>
              <a:custGeom>
                <a:avLst/>
                <a:gdLst/>
                <a:ahLst/>
                <a:cxnLst/>
                <a:rect l="l" t="t" r="r" b="b"/>
                <a:pathLst>
                  <a:path w="242" h="419" extrusionOk="0">
                    <a:moveTo>
                      <a:pt x="29" y="1"/>
                    </a:moveTo>
                    <a:cubicBezTo>
                      <a:pt x="25" y="1"/>
                      <a:pt x="21" y="2"/>
                      <a:pt x="17" y="4"/>
                    </a:cubicBezTo>
                    <a:cubicBezTo>
                      <a:pt x="5" y="9"/>
                      <a:pt x="1" y="23"/>
                      <a:pt x="8" y="35"/>
                    </a:cubicBezTo>
                    <a:lnTo>
                      <a:pt x="196" y="407"/>
                    </a:lnTo>
                    <a:cubicBezTo>
                      <a:pt x="198" y="414"/>
                      <a:pt x="208" y="418"/>
                      <a:pt x="215" y="418"/>
                    </a:cubicBezTo>
                    <a:cubicBezTo>
                      <a:pt x="220" y="418"/>
                      <a:pt x="222" y="418"/>
                      <a:pt x="227" y="416"/>
                    </a:cubicBezTo>
                    <a:cubicBezTo>
                      <a:pt x="236" y="411"/>
                      <a:pt x="241" y="397"/>
                      <a:pt x="236" y="385"/>
                    </a:cubicBezTo>
                    <a:lnTo>
                      <a:pt x="48" y="14"/>
                    </a:lnTo>
                    <a:cubicBezTo>
                      <a:pt x="43" y="6"/>
                      <a:pt x="36" y="1"/>
                      <a:pt x="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44"/>
              <p:cNvSpPr/>
              <p:nvPr/>
            </p:nvSpPr>
            <p:spPr>
              <a:xfrm rot="876879">
                <a:off x="5128173" y="3906567"/>
                <a:ext cx="74712" cy="89977"/>
              </a:xfrm>
              <a:custGeom>
                <a:avLst/>
                <a:gdLst/>
                <a:ahLst/>
                <a:cxnLst/>
                <a:rect l="l" t="t" r="r" b="b"/>
                <a:pathLst>
                  <a:path w="242" h="417" extrusionOk="0">
                    <a:moveTo>
                      <a:pt x="27" y="0"/>
                    </a:moveTo>
                    <a:cubicBezTo>
                      <a:pt x="24" y="0"/>
                      <a:pt x="20" y="1"/>
                      <a:pt x="17" y="2"/>
                    </a:cubicBezTo>
                    <a:cubicBezTo>
                      <a:pt x="5" y="7"/>
                      <a:pt x="1" y="21"/>
                      <a:pt x="5" y="33"/>
                    </a:cubicBezTo>
                    <a:lnTo>
                      <a:pt x="194" y="405"/>
                    </a:lnTo>
                    <a:cubicBezTo>
                      <a:pt x="198" y="414"/>
                      <a:pt x="205" y="417"/>
                      <a:pt x="215" y="417"/>
                    </a:cubicBezTo>
                    <a:cubicBezTo>
                      <a:pt x="217" y="417"/>
                      <a:pt x="222" y="417"/>
                      <a:pt x="224" y="414"/>
                    </a:cubicBezTo>
                    <a:cubicBezTo>
                      <a:pt x="236" y="410"/>
                      <a:pt x="241" y="395"/>
                      <a:pt x="236" y="386"/>
                    </a:cubicBezTo>
                    <a:lnTo>
                      <a:pt x="48" y="12"/>
                    </a:lnTo>
                    <a:cubicBezTo>
                      <a:pt x="43" y="4"/>
                      <a:pt x="35" y="0"/>
                      <a:pt x="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44"/>
              <p:cNvSpPr/>
              <p:nvPr/>
            </p:nvSpPr>
            <p:spPr>
              <a:xfrm rot="876879">
                <a:off x="5248387" y="3905511"/>
                <a:ext cx="74712" cy="90624"/>
              </a:xfrm>
              <a:custGeom>
                <a:avLst/>
                <a:gdLst/>
                <a:ahLst/>
                <a:cxnLst/>
                <a:rect l="l" t="t" r="r" b="b"/>
                <a:pathLst>
                  <a:path w="242" h="420" extrusionOk="0">
                    <a:moveTo>
                      <a:pt x="25" y="1"/>
                    </a:moveTo>
                    <a:cubicBezTo>
                      <a:pt x="22" y="1"/>
                      <a:pt x="18" y="1"/>
                      <a:pt x="15" y="3"/>
                    </a:cubicBezTo>
                    <a:cubicBezTo>
                      <a:pt x="6" y="7"/>
                      <a:pt x="1" y="22"/>
                      <a:pt x="6" y="34"/>
                    </a:cubicBezTo>
                    <a:lnTo>
                      <a:pt x="194" y="405"/>
                    </a:lnTo>
                    <a:cubicBezTo>
                      <a:pt x="198" y="415"/>
                      <a:pt x="206" y="419"/>
                      <a:pt x="215" y="419"/>
                    </a:cubicBezTo>
                    <a:cubicBezTo>
                      <a:pt x="217" y="419"/>
                      <a:pt x="222" y="417"/>
                      <a:pt x="225" y="417"/>
                    </a:cubicBezTo>
                    <a:cubicBezTo>
                      <a:pt x="236" y="410"/>
                      <a:pt x="241" y="396"/>
                      <a:pt x="234" y="386"/>
                    </a:cubicBezTo>
                    <a:lnTo>
                      <a:pt x="46" y="12"/>
                    </a:lnTo>
                    <a:cubicBezTo>
                      <a:pt x="43" y="5"/>
                      <a:pt x="34" y="1"/>
                      <a:pt x="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44"/>
              <p:cNvSpPr/>
              <p:nvPr/>
            </p:nvSpPr>
            <p:spPr>
              <a:xfrm rot="876879">
                <a:off x="5368159" y="3904537"/>
                <a:ext cx="74404" cy="90408"/>
              </a:xfrm>
              <a:custGeom>
                <a:avLst/>
                <a:gdLst/>
                <a:ahLst/>
                <a:cxnLst/>
                <a:rect l="l" t="t" r="r" b="b"/>
                <a:pathLst>
                  <a:path w="241" h="419" extrusionOk="0">
                    <a:moveTo>
                      <a:pt x="27" y="0"/>
                    </a:moveTo>
                    <a:cubicBezTo>
                      <a:pt x="24" y="0"/>
                      <a:pt x="20" y="1"/>
                      <a:pt x="17" y="2"/>
                    </a:cubicBezTo>
                    <a:cubicBezTo>
                      <a:pt x="5" y="9"/>
                      <a:pt x="0" y="21"/>
                      <a:pt x="8" y="33"/>
                    </a:cubicBezTo>
                    <a:lnTo>
                      <a:pt x="196" y="407"/>
                    </a:lnTo>
                    <a:cubicBezTo>
                      <a:pt x="198" y="414"/>
                      <a:pt x="208" y="419"/>
                      <a:pt x="215" y="419"/>
                    </a:cubicBezTo>
                    <a:cubicBezTo>
                      <a:pt x="220" y="419"/>
                      <a:pt x="222" y="416"/>
                      <a:pt x="227" y="416"/>
                    </a:cubicBezTo>
                    <a:cubicBezTo>
                      <a:pt x="236" y="409"/>
                      <a:pt x="241" y="397"/>
                      <a:pt x="236" y="385"/>
                    </a:cubicBezTo>
                    <a:lnTo>
                      <a:pt x="48" y="12"/>
                    </a:lnTo>
                    <a:cubicBezTo>
                      <a:pt x="45" y="5"/>
                      <a:pt x="36" y="0"/>
                      <a:pt x="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44"/>
              <p:cNvSpPr/>
              <p:nvPr/>
            </p:nvSpPr>
            <p:spPr>
              <a:xfrm rot="876879">
                <a:off x="5488518" y="3903581"/>
                <a:ext cx="74712" cy="90624"/>
              </a:xfrm>
              <a:custGeom>
                <a:avLst/>
                <a:gdLst/>
                <a:ahLst/>
                <a:cxnLst/>
                <a:rect l="l" t="t" r="r" b="b"/>
                <a:pathLst>
                  <a:path w="242" h="420" extrusionOk="0">
                    <a:moveTo>
                      <a:pt x="25" y="1"/>
                    </a:moveTo>
                    <a:cubicBezTo>
                      <a:pt x="22" y="1"/>
                      <a:pt x="20" y="1"/>
                      <a:pt x="17" y="2"/>
                    </a:cubicBezTo>
                    <a:cubicBezTo>
                      <a:pt x="5" y="10"/>
                      <a:pt x="1" y="24"/>
                      <a:pt x="5" y="33"/>
                    </a:cubicBezTo>
                    <a:lnTo>
                      <a:pt x="193" y="407"/>
                    </a:lnTo>
                    <a:cubicBezTo>
                      <a:pt x="198" y="414"/>
                      <a:pt x="208" y="419"/>
                      <a:pt x="215" y="419"/>
                    </a:cubicBezTo>
                    <a:cubicBezTo>
                      <a:pt x="217" y="419"/>
                      <a:pt x="222" y="419"/>
                      <a:pt x="224" y="417"/>
                    </a:cubicBezTo>
                    <a:cubicBezTo>
                      <a:pt x="236" y="412"/>
                      <a:pt x="241" y="398"/>
                      <a:pt x="236" y="386"/>
                    </a:cubicBezTo>
                    <a:lnTo>
                      <a:pt x="48" y="14"/>
                    </a:lnTo>
                    <a:cubicBezTo>
                      <a:pt x="43" y="5"/>
                      <a:pt x="34" y="1"/>
                      <a:pt x="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44"/>
              <p:cNvSpPr/>
              <p:nvPr/>
            </p:nvSpPr>
            <p:spPr>
              <a:xfrm rot="876879">
                <a:off x="5608883" y="3902802"/>
                <a:ext cx="74712" cy="90408"/>
              </a:xfrm>
              <a:custGeom>
                <a:avLst/>
                <a:gdLst/>
                <a:ahLst/>
                <a:cxnLst/>
                <a:rect l="l" t="t" r="r" b="b"/>
                <a:pathLst>
                  <a:path w="242" h="419" extrusionOk="0">
                    <a:moveTo>
                      <a:pt x="27" y="1"/>
                    </a:moveTo>
                    <a:cubicBezTo>
                      <a:pt x="23" y="1"/>
                      <a:pt x="19" y="2"/>
                      <a:pt x="15" y="4"/>
                    </a:cubicBezTo>
                    <a:cubicBezTo>
                      <a:pt x="5" y="9"/>
                      <a:pt x="1" y="23"/>
                      <a:pt x="5" y="35"/>
                    </a:cubicBezTo>
                    <a:lnTo>
                      <a:pt x="193" y="406"/>
                    </a:lnTo>
                    <a:cubicBezTo>
                      <a:pt x="198" y="414"/>
                      <a:pt x="205" y="418"/>
                      <a:pt x="215" y="418"/>
                    </a:cubicBezTo>
                    <a:cubicBezTo>
                      <a:pt x="217" y="418"/>
                      <a:pt x="222" y="418"/>
                      <a:pt x="224" y="416"/>
                    </a:cubicBezTo>
                    <a:cubicBezTo>
                      <a:pt x="236" y="411"/>
                      <a:pt x="241" y="397"/>
                      <a:pt x="234" y="385"/>
                    </a:cubicBezTo>
                    <a:lnTo>
                      <a:pt x="46" y="14"/>
                    </a:lnTo>
                    <a:cubicBezTo>
                      <a:pt x="43" y="6"/>
                      <a:pt x="35" y="1"/>
                      <a:pt x="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44"/>
              <p:cNvSpPr/>
              <p:nvPr/>
            </p:nvSpPr>
            <p:spPr>
              <a:xfrm rot="1604761">
                <a:off x="4946460" y="3759096"/>
                <a:ext cx="811218" cy="426181"/>
              </a:xfrm>
              <a:custGeom>
                <a:avLst/>
                <a:gdLst/>
                <a:ahLst/>
                <a:cxnLst/>
                <a:rect l="l" t="t" r="r" b="b"/>
                <a:pathLst>
                  <a:path w="2425" h="1274" extrusionOk="0">
                    <a:moveTo>
                      <a:pt x="2399" y="0"/>
                    </a:moveTo>
                    <a:lnTo>
                      <a:pt x="1" y="1224"/>
                    </a:lnTo>
                    <a:cubicBezTo>
                      <a:pt x="18" y="1256"/>
                      <a:pt x="50" y="1274"/>
                      <a:pt x="83" y="1274"/>
                    </a:cubicBezTo>
                    <a:cubicBezTo>
                      <a:pt x="96" y="1274"/>
                      <a:pt x="110" y="1271"/>
                      <a:pt x="122" y="1265"/>
                    </a:cubicBezTo>
                    <a:lnTo>
                      <a:pt x="334" y="1157"/>
                    </a:lnTo>
                    <a:lnTo>
                      <a:pt x="882" y="879"/>
                    </a:lnTo>
                    <a:lnTo>
                      <a:pt x="1603" y="510"/>
                    </a:lnTo>
                    <a:lnTo>
                      <a:pt x="2151" y="231"/>
                    </a:lnTo>
                    <a:lnTo>
                      <a:pt x="2363" y="124"/>
                    </a:lnTo>
                    <a:cubicBezTo>
                      <a:pt x="2406" y="103"/>
                      <a:pt x="2425" y="48"/>
                      <a:pt x="2401" y="3"/>
                    </a:cubicBezTo>
                    <a:lnTo>
                      <a:pt x="239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44"/>
              <p:cNvSpPr/>
              <p:nvPr/>
            </p:nvSpPr>
            <p:spPr>
              <a:xfrm rot="1604761">
                <a:off x="5201095" y="3419792"/>
                <a:ext cx="123774" cy="107716"/>
              </a:xfrm>
              <a:custGeom>
                <a:avLst/>
                <a:gdLst/>
                <a:ahLst/>
                <a:cxnLst/>
                <a:rect l="l" t="t" r="r" b="b"/>
                <a:pathLst>
                  <a:path w="370" h="322" extrusionOk="0">
                    <a:moveTo>
                      <a:pt x="354" y="1"/>
                    </a:moveTo>
                    <a:cubicBezTo>
                      <a:pt x="352" y="1"/>
                      <a:pt x="350" y="1"/>
                      <a:pt x="349" y="2"/>
                    </a:cubicBezTo>
                    <a:cubicBezTo>
                      <a:pt x="282" y="30"/>
                      <a:pt x="220" y="66"/>
                      <a:pt x="163" y="114"/>
                    </a:cubicBezTo>
                    <a:cubicBezTo>
                      <a:pt x="106" y="159"/>
                      <a:pt x="53" y="214"/>
                      <a:pt x="10" y="271"/>
                    </a:cubicBezTo>
                    <a:cubicBezTo>
                      <a:pt x="1" y="285"/>
                      <a:pt x="3" y="304"/>
                      <a:pt x="18" y="316"/>
                    </a:cubicBezTo>
                    <a:cubicBezTo>
                      <a:pt x="23" y="320"/>
                      <a:pt x="30" y="322"/>
                      <a:pt x="36" y="322"/>
                    </a:cubicBezTo>
                    <a:cubicBezTo>
                      <a:pt x="46" y="322"/>
                      <a:pt x="55" y="318"/>
                      <a:pt x="60" y="309"/>
                    </a:cubicBezTo>
                    <a:cubicBezTo>
                      <a:pt x="103" y="254"/>
                      <a:pt x="149" y="202"/>
                      <a:pt x="199" y="154"/>
                    </a:cubicBezTo>
                    <a:cubicBezTo>
                      <a:pt x="222" y="133"/>
                      <a:pt x="251" y="109"/>
                      <a:pt x="277" y="88"/>
                    </a:cubicBezTo>
                    <a:cubicBezTo>
                      <a:pt x="306" y="66"/>
                      <a:pt x="334" y="47"/>
                      <a:pt x="363" y="26"/>
                    </a:cubicBezTo>
                    <a:cubicBezTo>
                      <a:pt x="368" y="23"/>
                      <a:pt x="370" y="16"/>
                      <a:pt x="368" y="9"/>
                    </a:cubicBezTo>
                    <a:cubicBezTo>
                      <a:pt x="366" y="4"/>
                      <a:pt x="360" y="1"/>
                      <a:pt x="35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44"/>
              <p:cNvSpPr/>
              <p:nvPr/>
            </p:nvSpPr>
            <p:spPr>
              <a:xfrm rot="1604761">
                <a:off x="5050553" y="3471929"/>
                <a:ext cx="73595" cy="285682"/>
              </a:xfrm>
              <a:custGeom>
                <a:avLst/>
                <a:gdLst/>
                <a:ahLst/>
                <a:cxnLst/>
                <a:rect l="l" t="t" r="r" b="b"/>
                <a:pathLst>
                  <a:path w="220" h="854" extrusionOk="0">
                    <a:moveTo>
                      <a:pt x="174" y="1"/>
                    </a:moveTo>
                    <a:cubicBezTo>
                      <a:pt x="161" y="1"/>
                      <a:pt x="147" y="8"/>
                      <a:pt x="138" y="22"/>
                    </a:cubicBezTo>
                    <a:cubicBezTo>
                      <a:pt x="100" y="81"/>
                      <a:pt x="67" y="145"/>
                      <a:pt x="48" y="214"/>
                    </a:cubicBezTo>
                    <a:cubicBezTo>
                      <a:pt x="36" y="248"/>
                      <a:pt x="29" y="283"/>
                      <a:pt x="19" y="319"/>
                    </a:cubicBezTo>
                    <a:cubicBezTo>
                      <a:pt x="14" y="355"/>
                      <a:pt x="10" y="391"/>
                      <a:pt x="7" y="424"/>
                    </a:cubicBezTo>
                    <a:cubicBezTo>
                      <a:pt x="0" y="495"/>
                      <a:pt x="0" y="567"/>
                      <a:pt x="7" y="638"/>
                    </a:cubicBezTo>
                    <a:cubicBezTo>
                      <a:pt x="14" y="707"/>
                      <a:pt x="29" y="776"/>
                      <a:pt x="50" y="843"/>
                    </a:cubicBezTo>
                    <a:cubicBezTo>
                      <a:pt x="52" y="849"/>
                      <a:pt x="57" y="853"/>
                      <a:pt x="63" y="853"/>
                    </a:cubicBezTo>
                    <a:cubicBezTo>
                      <a:pt x="64" y="853"/>
                      <a:pt x="66" y="853"/>
                      <a:pt x="67" y="853"/>
                    </a:cubicBezTo>
                    <a:cubicBezTo>
                      <a:pt x="74" y="853"/>
                      <a:pt x="79" y="845"/>
                      <a:pt x="79" y="838"/>
                    </a:cubicBezTo>
                    <a:lnTo>
                      <a:pt x="79" y="836"/>
                    </a:lnTo>
                    <a:cubicBezTo>
                      <a:pt x="60" y="703"/>
                      <a:pt x="64" y="567"/>
                      <a:pt x="86" y="436"/>
                    </a:cubicBezTo>
                    <a:cubicBezTo>
                      <a:pt x="98" y="369"/>
                      <a:pt x="114" y="305"/>
                      <a:pt x="136" y="243"/>
                    </a:cubicBezTo>
                    <a:cubicBezTo>
                      <a:pt x="155" y="181"/>
                      <a:pt x="183" y="122"/>
                      <a:pt x="212" y="62"/>
                    </a:cubicBezTo>
                    <a:lnTo>
                      <a:pt x="212" y="60"/>
                    </a:lnTo>
                    <a:cubicBezTo>
                      <a:pt x="219" y="41"/>
                      <a:pt x="214" y="19"/>
                      <a:pt x="195" y="7"/>
                    </a:cubicBezTo>
                    <a:cubicBezTo>
                      <a:pt x="189" y="3"/>
                      <a:pt x="181" y="1"/>
                      <a:pt x="1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79" name="Google Shape;4079;p44"/>
            <p:cNvGrpSpPr/>
            <p:nvPr/>
          </p:nvGrpSpPr>
          <p:grpSpPr>
            <a:xfrm>
              <a:off x="5170195" y="2789146"/>
              <a:ext cx="1267559" cy="1332302"/>
              <a:chOff x="4835109" y="3257957"/>
              <a:chExt cx="1034235" cy="1087061"/>
            </a:xfrm>
          </p:grpSpPr>
          <p:sp>
            <p:nvSpPr>
              <p:cNvPr id="4080" name="Google Shape;4080;p44"/>
              <p:cNvSpPr/>
              <p:nvPr/>
            </p:nvSpPr>
            <p:spPr>
              <a:xfrm rot="1604761">
                <a:off x="4959087" y="3407882"/>
                <a:ext cx="803859" cy="578723"/>
              </a:xfrm>
              <a:custGeom>
                <a:avLst/>
                <a:gdLst/>
                <a:ahLst/>
                <a:cxnLst/>
                <a:rect l="l" t="t" r="r" b="b"/>
                <a:pathLst>
                  <a:path w="2403" h="1730" extrusionOk="0">
                    <a:moveTo>
                      <a:pt x="1344" y="0"/>
                    </a:moveTo>
                    <a:cubicBezTo>
                      <a:pt x="1164" y="0"/>
                      <a:pt x="981" y="42"/>
                      <a:pt x="810" y="129"/>
                    </a:cubicBezTo>
                    <a:cubicBezTo>
                      <a:pt x="231" y="424"/>
                      <a:pt x="0" y="1131"/>
                      <a:pt x="295" y="1712"/>
                    </a:cubicBezTo>
                    <a:cubicBezTo>
                      <a:pt x="298" y="1717"/>
                      <a:pt x="300" y="1722"/>
                      <a:pt x="305" y="1729"/>
                    </a:cubicBezTo>
                    <a:lnTo>
                      <a:pt x="717" y="1520"/>
                    </a:lnTo>
                    <a:cubicBezTo>
                      <a:pt x="714" y="1512"/>
                      <a:pt x="710" y="1508"/>
                      <a:pt x="707" y="1503"/>
                    </a:cubicBezTo>
                    <a:cubicBezTo>
                      <a:pt x="529" y="1150"/>
                      <a:pt x="667" y="719"/>
                      <a:pt x="1019" y="541"/>
                    </a:cubicBezTo>
                    <a:cubicBezTo>
                      <a:pt x="1124" y="488"/>
                      <a:pt x="1235" y="463"/>
                      <a:pt x="1344" y="463"/>
                    </a:cubicBezTo>
                    <a:cubicBezTo>
                      <a:pt x="1605" y="463"/>
                      <a:pt x="1856" y="605"/>
                      <a:pt x="1981" y="853"/>
                    </a:cubicBezTo>
                    <a:cubicBezTo>
                      <a:pt x="1984" y="860"/>
                      <a:pt x="1986" y="865"/>
                      <a:pt x="1988" y="872"/>
                    </a:cubicBezTo>
                    <a:lnTo>
                      <a:pt x="2403" y="660"/>
                    </a:lnTo>
                    <a:cubicBezTo>
                      <a:pt x="2398" y="655"/>
                      <a:pt x="2396" y="650"/>
                      <a:pt x="2393" y="643"/>
                    </a:cubicBezTo>
                    <a:cubicBezTo>
                      <a:pt x="2185" y="235"/>
                      <a:pt x="1773" y="0"/>
                      <a:pt x="1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44"/>
              <p:cNvSpPr/>
              <p:nvPr/>
            </p:nvSpPr>
            <p:spPr>
              <a:xfrm rot="1604761">
                <a:off x="5078719" y="3528544"/>
                <a:ext cx="567351" cy="411462"/>
              </a:xfrm>
              <a:custGeom>
                <a:avLst/>
                <a:gdLst/>
                <a:ahLst/>
                <a:cxnLst/>
                <a:rect l="l" t="t" r="r" b="b"/>
                <a:pathLst>
                  <a:path w="1696" h="1230" extrusionOk="0">
                    <a:moveTo>
                      <a:pt x="922" y="0"/>
                    </a:moveTo>
                    <a:cubicBezTo>
                      <a:pt x="799" y="0"/>
                      <a:pt x="675" y="28"/>
                      <a:pt x="560" y="87"/>
                    </a:cubicBezTo>
                    <a:cubicBezTo>
                      <a:pt x="155" y="291"/>
                      <a:pt x="0" y="796"/>
                      <a:pt x="196" y="1230"/>
                    </a:cubicBezTo>
                    <a:lnTo>
                      <a:pt x="310" y="1173"/>
                    </a:lnTo>
                    <a:cubicBezTo>
                      <a:pt x="307" y="1165"/>
                      <a:pt x="303" y="1161"/>
                      <a:pt x="300" y="1156"/>
                    </a:cubicBezTo>
                    <a:cubicBezTo>
                      <a:pt x="122" y="803"/>
                      <a:pt x="260" y="372"/>
                      <a:pt x="612" y="194"/>
                    </a:cubicBezTo>
                    <a:cubicBezTo>
                      <a:pt x="717" y="141"/>
                      <a:pt x="828" y="116"/>
                      <a:pt x="937" y="116"/>
                    </a:cubicBezTo>
                    <a:cubicBezTo>
                      <a:pt x="1198" y="116"/>
                      <a:pt x="1449" y="258"/>
                      <a:pt x="1574" y="506"/>
                    </a:cubicBezTo>
                    <a:cubicBezTo>
                      <a:pt x="1577" y="513"/>
                      <a:pt x="1579" y="518"/>
                      <a:pt x="1581" y="525"/>
                    </a:cubicBezTo>
                    <a:lnTo>
                      <a:pt x="1696" y="465"/>
                    </a:lnTo>
                    <a:cubicBezTo>
                      <a:pt x="1529" y="172"/>
                      <a:pt x="1227" y="0"/>
                      <a:pt x="9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44"/>
              <p:cNvSpPr/>
              <p:nvPr/>
            </p:nvSpPr>
            <p:spPr>
              <a:xfrm rot="1604761">
                <a:off x="5078719" y="3528544"/>
                <a:ext cx="567351" cy="411462"/>
              </a:xfrm>
              <a:custGeom>
                <a:avLst/>
                <a:gdLst/>
                <a:ahLst/>
                <a:cxnLst/>
                <a:rect l="l" t="t" r="r" b="b"/>
                <a:pathLst>
                  <a:path w="1696" h="1230" extrusionOk="0">
                    <a:moveTo>
                      <a:pt x="922" y="0"/>
                    </a:moveTo>
                    <a:cubicBezTo>
                      <a:pt x="799" y="0"/>
                      <a:pt x="675" y="28"/>
                      <a:pt x="560" y="87"/>
                    </a:cubicBezTo>
                    <a:cubicBezTo>
                      <a:pt x="155" y="291"/>
                      <a:pt x="0" y="796"/>
                      <a:pt x="196" y="1230"/>
                    </a:cubicBezTo>
                    <a:lnTo>
                      <a:pt x="310" y="1173"/>
                    </a:lnTo>
                    <a:cubicBezTo>
                      <a:pt x="307" y="1165"/>
                      <a:pt x="303" y="1161"/>
                      <a:pt x="300" y="1156"/>
                    </a:cubicBezTo>
                    <a:cubicBezTo>
                      <a:pt x="122" y="803"/>
                      <a:pt x="260" y="372"/>
                      <a:pt x="612" y="194"/>
                    </a:cubicBezTo>
                    <a:cubicBezTo>
                      <a:pt x="717" y="141"/>
                      <a:pt x="828" y="116"/>
                      <a:pt x="937" y="116"/>
                    </a:cubicBezTo>
                    <a:cubicBezTo>
                      <a:pt x="1198" y="116"/>
                      <a:pt x="1449" y="258"/>
                      <a:pt x="1574" y="506"/>
                    </a:cubicBezTo>
                    <a:cubicBezTo>
                      <a:pt x="1577" y="513"/>
                      <a:pt x="1579" y="518"/>
                      <a:pt x="1581" y="525"/>
                    </a:cubicBezTo>
                    <a:lnTo>
                      <a:pt x="1696" y="465"/>
                    </a:lnTo>
                    <a:cubicBezTo>
                      <a:pt x="1529" y="172"/>
                      <a:pt x="1227" y="0"/>
                      <a:pt x="9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44"/>
              <p:cNvSpPr/>
              <p:nvPr/>
            </p:nvSpPr>
            <p:spPr>
              <a:xfrm rot="1604761">
                <a:off x="4959087" y="3407882"/>
                <a:ext cx="803859" cy="578723"/>
              </a:xfrm>
              <a:custGeom>
                <a:avLst/>
                <a:gdLst/>
                <a:ahLst/>
                <a:cxnLst/>
                <a:rect l="l" t="t" r="r" b="b"/>
                <a:pathLst>
                  <a:path w="2403" h="1730" extrusionOk="0">
                    <a:moveTo>
                      <a:pt x="1344" y="0"/>
                    </a:moveTo>
                    <a:cubicBezTo>
                      <a:pt x="1164" y="0"/>
                      <a:pt x="981" y="42"/>
                      <a:pt x="810" y="129"/>
                    </a:cubicBezTo>
                    <a:cubicBezTo>
                      <a:pt x="231" y="424"/>
                      <a:pt x="0" y="1131"/>
                      <a:pt x="295" y="1712"/>
                    </a:cubicBezTo>
                    <a:cubicBezTo>
                      <a:pt x="298" y="1717"/>
                      <a:pt x="300" y="1722"/>
                      <a:pt x="305" y="1729"/>
                    </a:cubicBezTo>
                    <a:lnTo>
                      <a:pt x="603" y="1577"/>
                    </a:lnTo>
                    <a:cubicBezTo>
                      <a:pt x="407" y="1143"/>
                      <a:pt x="562" y="638"/>
                      <a:pt x="967" y="434"/>
                    </a:cubicBezTo>
                    <a:cubicBezTo>
                      <a:pt x="1082" y="375"/>
                      <a:pt x="1206" y="347"/>
                      <a:pt x="1329" y="347"/>
                    </a:cubicBezTo>
                    <a:cubicBezTo>
                      <a:pt x="1634" y="347"/>
                      <a:pt x="1936" y="519"/>
                      <a:pt x="2103" y="812"/>
                    </a:cubicBezTo>
                    <a:lnTo>
                      <a:pt x="2403" y="660"/>
                    </a:lnTo>
                    <a:cubicBezTo>
                      <a:pt x="2398" y="655"/>
                      <a:pt x="2396" y="650"/>
                      <a:pt x="2393" y="643"/>
                    </a:cubicBezTo>
                    <a:cubicBezTo>
                      <a:pt x="2185" y="235"/>
                      <a:pt x="1773" y="0"/>
                      <a:pt x="1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44"/>
              <p:cNvSpPr/>
              <p:nvPr/>
            </p:nvSpPr>
            <p:spPr>
              <a:xfrm rot="1604761">
                <a:off x="4913667" y="3619833"/>
                <a:ext cx="877119" cy="557648"/>
              </a:xfrm>
              <a:custGeom>
                <a:avLst/>
                <a:gdLst/>
                <a:ahLst/>
                <a:cxnLst/>
                <a:rect l="l" t="t" r="r" b="b"/>
                <a:pathLst>
                  <a:path w="2622" h="1667" extrusionOk="0">
                    <a:moveTo>
                      <a:pt x="2341" y="1"/>
                    </a:moveTo>
                    <a:cubicBezTo>
                      <a:pt x="2327" y="1"/>
                      <a:pt x="2314" y="4"/>
                      <a:pt x="2300" y="10"/>
                    </a:cubicBezTo>
                    <a:lnTo>
                      <a:pt x="2229" y="46"/>
                    </a:lnTo>
                    <a:lnTo>
                      <a:pt x="1817" y="255"/>
                    </a:lnTo>
                    <a:lnTo>
                      <a:pt x="546" y="903"/>
                    </a:lnTo>
                    <a:lnTo>
                      <a:pt x="134" y="1115"/>
                    </a:lnTo>
                    <a:lnTo>
                      <a:pt x="62" y="1150"/>
                    </a:lnTo>
                    <a:cubicBezTo>
                      <a:pt x="17" y="1172"/>
                      <a:pt x="0" y="1227"/>
                      <a:pt x="22" y="1272"/>
                    </a:cubicBezTo>
                    <a:lnTo>
                      <a:pt x="198" y="1617"/>
                    </a:lnTo>
                    <a:cubicBezTo>
                      <a:pt x="215" y="1649"/>
                      <a:pt x="247" y="1667"/>
                      <a:pt x="280" y="1667"/>
                    </a:cubicBezTo>
                    <a:cubicBezTo>
                      <a:pt x="293" y="1667"/>
                      <a:pt x="307" y="1664"/>
                      <a:pt x="319" y="1658"/>
                    </a:cubicBezTo>
                    <a:lnTo>
                      <a:pt x="531" y="1550"/>
                    </a:lnTo>
                    <a:lnTo>
                      <a:pt x="1079" y="1272"/>
                    </a:lnTo>
                    <a:lnTo>
                      <a:pt x="1800" y="903"/>
                    </a:lnTo>
                    <a:lnTo>
                      <a:pt x="2348" y="624"/>
                    </a:lnTo>
                    <a:lnTo>
                      <a:pt x="2560" y="517"/>
                    </a:lnTo>
                    <a:cubicBezTo>
                      <a:pt x="2603" y="496"/>
                      <a:pt x="2622" y="441"/>
                      <a:pt x="2598" y="396"/>
                    </a:cubicBezTo>
                    <a:lnTo>
                      <a:pt x="2422" y="50"/>
                    </a:lnTo>
                    <a:cubicBezTo>
                      <a:pt x="2405" y="18"/>
                      <a:pt x="2374" y="1"/>
                      <a:pt x="23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44"/>
              <p:cNvSpPr/>
              <p:nvPr/>
            </p:nvSpPr>
            <p:spPr>
              <a:xfrm rot="876879">
                <a:off x="5007883" y="3907161"/>
                <a:ext cx="74712" cy="90408"/>
              </a:xfrm>
              <a:custGeom>
                <a:avLst/>
                <a:gdLst/>
                <a:ahLst/>
                <a:cxnLst/>
                <a:rect l="l" t="t" r="r" b="b"/>
                <a:pathLst>
                  <a:path w="242" h="419" extrusionOk="0">
                    <a:moveTo>
                      <a:pt x="29" y="1"/>
                    </a:moveTo>
                    <a:cubicBezTo>
                      <a:pt x="25" y="1"/>
                      <a:pt x="21" y="2"/>
                      <a:pt x="17" y="4"/>
                    </a:cubicBezTo>
                    <a:cubicBezTo>
                      <a:pt x="5" y="9"/>
                      <a:pt x="1" y="23"/>
                      <a:pt x="8" y="35"/>
                    </a:cubicBezTo>
                    <a:lnTo>
                      <a:pt x="196" y="407"/>
                    </a:lnTo>
                    <a:cubicBezTo>
                      <a:pt x="198" y="414"/>
                      <a:pt x="208" y="418"/>
                      <a:pt x="215" y="418"/>
                    </a:cubicBezTo>
                    <a:cubicBezTo>
                      <a:pt x="220" y="418"/>
                      <a:pt x="222" y="418"/>
                      <a:pt x="227" y="416"/>
                    </a:cubicBezTo>
                    <a:cubicBezTo>
                      <a:pt x="236" y="411"/>
                      <a:pt x="241" y="397"/>
                      <a:pt x="236" y="385"/>
                    </a:cubicBezTo>
                    <a:lnTo>
                      <a:pt x="48" y="14"/>
                    </a:lnTo>
                    <a:cubicBezTo>
                      <a:pt x="43" y="6"/>
                      <a:pt x="36" y="1"/>
                      <a:pt x="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44"/>
              <p:cNvSpPr/>
              <p:nvPr/>
            </p:nvSpPr>
            <p:spPr>
              <a:xfrm rot="876879">
                <a:off x="5128173" y="3906567"/>
                <a:ext cx="74712" cy="89977"/>
              </a:xfrm>
              <a:custGeom>
                <a:avLst/>
                <a:gdLst/>
                <a:ahLst/>
                <a:cxnLst/>
                <a:rect l="l" t="t" r="r" b="b"/>
                <a:pathLst>
                  <a:path w="242" h="417" extrusionOk="0">
                    <a:moveTo>
                      <a:pt x="27" y="0"/>
                    </a:moveTo>
                    <a:cubicBezTo>
                      <a:pt x="24" y="0"/>
                      <a:pt x="20" y="1"/>
                      <a:pt x="17" y="2"/>
                    </a:cubicBezTo>
                    <a:cubicBezTo>
                      <a:pt x="5" y="7"/>
                      <a:pt x="1" y="21"/>
                      <a:pt x="5" y="33"/>
                    </a:cubicBezTo>
                    <a:lnTo>
                      <a:pt x="194" y="405"/>
                    </a:lnTo>
                    <a:cubicBezTo>
                      <a:pt x="198" y="414"/>
                      <a:pt x="205" y="417"/>
                      <a:pt x="215" y="417"/>
                    </a:cubicBezTo>
                    <a:cubicBezTo>
                      <a:pt x="217" y="417"/>
                      <a:pt x="222" y="417"/>
                      <a:pt x="224" y="414"/>
                    </a:cubicBezTo>
                    <a:cubicBezTo>
                      <a:pt x="236" y="410"/>
                      <a:pt x="241" y="395"/>
                      <a:pt x="236" y="386"/>
                    </a:cubicBezTo>
                    <a:lnTo>
                      <a:pt x="48" y="12"/>
                    </a:lnTo>
                    <a:cubicBezTo>
                      <a:pt x="43" y="4"/>
                      <a:pt x="35" y="0"/>
                      <a:pt x="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44"/>
              <p:cNvSpPr/>
              <p:nvPr/>
            </p:nvSpPr>
            <p:spPr>
              <a:xfrm rot="876879">
                <a:off x="5248387" y="3905511"/>
                <a:ext cx="74712" cy="90624"/>
              </a:xfrm>
              <a:custGeom>
                <a:avLst/>
                <a:gdLst/>
                <a:ahLst/>
                <a:cxnLst/>
                <a:rect l="l" t="t" r="r" b="b"/>
                <a:pathLst>
                  <a:path w="242" h="420" extrusionOk="0">
                    <a:moveTo>
                      <a:pt x="25" y="1"/>
                    </a:moveTo>
                    <a:cubicBezTo>
                      <a:pt x="22" y="1"/>
                      <a:pt x="18" y="1"/>
                      <a:pt x="15" y="3"/>
                    </a:cubicBezTo>
                    <a:cubicBezTo>
                      <a:pt x="6" y="7"/>
                      <a:pt x="1" y="22"/>
                      <a:pt x="6" y="34"/>
                    </a:cubicBezTo>
                    <a:lnTo>
                      <a:pt x="194" y="405"/>
                    </a:lnTo>
                    <a:cubicBezTo>
                      <a:pt x="198" y="415"/>
                      <a:pt x="206" y="419"/>
                      <a:pt x="215" y="419"/>
                    </a:cubicBezTo>
                    <a:cubicBezTo>
                      <a:pt x="217" y="419"/>
                      <a:pt x="222" y="417"/>
                      <a:pt x="225" y="417"/>
                    </a:cubicBezTo>
                    <a:cubicBezTo>
                      <a:pt x="236" y="410"/>
                      <a:pt x="241" y="396"/>
                      <a:pt x="234" y="386"/>
                    </a:cubicBezTo>
                    <a:lnTo>
                      <a:pt x="46" y="12"/>
                    </a:lnTo>
                    <a:cubicBezTo>
                      <a:pt x="43" y="5"/>
                      <a:pt x="34" y="1"/>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44"/>
              <p:cNvSpPr/>
              <p:nvPr/>
            </p:nvSpPr>
            <p:spPr>
              <a:xfrm rot="876879">
                <a:off x="5368159" y="3904537"/>
                <a:ext cx="74404" cy="90408"/>
              </a:xfrm>
              <a:custGeom>
                <a:avLst/>
                <a:gdLst/>
                <a:ahLst/>
                <a:cxnLst/>
                <a:rect l="l" t="t" r="r" b="b"/>
                <a:pathLst>
                  <a:path w="241" h="419" extrusionOk="0">
                    <a:moveTo>
                      <a:pt x="27" y="0"/>
                    </a:moveTo>
                    <a:cubicBezTo>
                      <a:pt x="24" y="0"/>
                      <a:pt x="20" y="1"/>
                      <a:pt x="17" y="2"/>
                    </a:cubicBezTo>
                    <a:cubicBezTo>
                      <a:pt x="5" y="9"/>
                      <a:pt x="0" y="21"/>
                      <a:pt x="8" y="33"/>
                    </a:cubicBezTo>
                    <a:lnTo>
                      <a:pt x="196" y="407"/>
                    </a:lnTo>
                    <a:cubicBezTo>
                      <a:pt x="198" y="414"/>
                      <a:pt x="208" y="419"/>
                      <a:pt x="215" y="419"/>
                    </a:cubicBezTo>
                    <a:cubicBezTo>
                      <a:pt x="220" y="419"/>
                      <a:pt x="222" y="416"/>
                      <a:pt x="227" y="416"/>
                    </a:cubicBezTo>
                    <a:cubicBezTo>
                      <a:pt x="236" y="409"/>
                      <a:pt x="241" y="397"/>
                      <a:pt x="236" y="385"/>
                    </a:cubicBezTo>
                    <a:lnTo>
                      <a:pt x="48" y="12"/>
                    </a:lnTo>
                    <a:cubicBezTo>
                      <a:pt x="45" y="5"/>
                      <a:pt x="36" y="0"/>
                      <a:pt x="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44"/>
              <p:cNvSpPr/>
              <p:nvPr/>
            </p:nvSpPr>
            <p:spPr>
              <a:xfrm rot="876879">
                <a:off x="5488518" y="3903581"/>
                <a:ext cx="74712" cy="90624"/>
              </a:xfrm>
              <a:custGeom>
                <a:avLst/>
                <a:gdLst/>
                <a:ahLst/>
                <a:cxnLst/>
                <a:rect l="l" t="t" r="r" b="b"/>
                <a:pathLst>
                  <a:path w="242" h="420" extrusionOk="0">
                    <a:moveTo>
                      <a:pt x="25" y="1"/>
                    </a:moveTo>
                    <a:cubicBezTo>
                      <a:pt x="22" y="1"/>
                      <a:pt x="20" y="1"/>
                      <a:pt x="17" y="2"/>
                    </a:cubicBezTo>
                    <a:cubicBezTo>
                      <a:pt x="5" y="10"/>
                      <a:pt x="1" y="24"/>
                      <a:pt x="5" y="33"/>
                    </a:cubicBezTo>
                    <a:lnTo>
                      <a:pt x="193" y="407"/>
                    </a:lnTo>
                    <a:cubicBezTo>
                      <a:pt x="198" y="414"/>
                      <a:pt x="208" y="419"/>
                      <a:pt x="215" y="419"/>
                    </a:cubicBezTo>
                    <a:cubicBezTo>
                      <a:pt x="217" y="419"/>
                      <a:pt x="222" y="419"/>
                      <a:pt x="224" y="417"/>
                    </a:cubicBezTo>
                    <a:cubicBezTo>
                      <a:pt x="236" y="412"/>
                      <a:pt x="241" y="398"/>
                      <a:pt x="236" y="386"/>
                    </a:cubicBezTo>
                    <a:lnTo>
                      <a:pt x="48" y="14"/>
                    </a:lnTo>
                    <a:cubicBezTo>
                      <a:pt x="43" y="5"/>
                      <a:pt x="34" y="1"/>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44"/>
              <p:cNvSpPr/>
              <p:nvPr/>
            </p:nvSpPr>
            <p:spPr>
              <a:xfrm rot="876879">
                <a:off x="5608883" y="3902802"/>
                <a:ext cx="74712" cy="90408"/>
              </a:xfrm>
              <a:custGeom>
                <a:avLst/>
                <a:gdLst/>
                <a:ahLst/>
                <a:cxnLst/>
                <a:rect l="l" t="t" r="r" b="b"/>
                <a:pathLst>
                  <a:path w="242" h="419" extrusionOk="0">
                    <a:moveTo>
                      <a:pt x="27" y="1"/>
                    </a:moveTo>
                    <a:cubicBezTo>
                      <a:pt x="23" y="1"/>
                      <a:pt x="19" y="2"/>
                      <a:pt x="15" y="4"/>
                    </a:cubicBezTo>
                    <a:cubicBezTo>
                      <a:pt x="5" y="9"/>
                      <a:pt x="1" y="23"/>
                      <a:pt x="5" y="35"/>
                    </a:cubicBezTo>
                    <a:lnTo>
                      <a:pt x="193" y="406"/>
                    </a:lnTo>
                    <a:cubicBezTo>
                      <a:pt x="198" y="414"/>
                      <a:pt x="205" y="418"/>
                      <a:pt x="215" y="418"/>
                    </a:cubicBezTo>
                    <a:cubicBezTo>
                      <a:pt x="217" y="418"/>
                      <a:pt x="222" y="418"/>
                      <a:pt x="224" y="416"/>
                    </a:cubicBezTo>
                    <a:cubicBezTo>
                      <a:pt x="236" y="411"/>
                      <a:pt x="241" y="397"/>
                      <a:pt x="234" y="385"/>
                    </a:cubicBezTo>
                    <a:lnTo>
                      <a:pt x="46" y="14"/>
                    </a:lnTo>
                    <a:cubicBezTo>
                      <a:pt x="43" y="6"/>
                      <a:pt x="35" y="1"/>
                      <a:pt x="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44"/>
              <p:cNvSpPr/>
              <p:nvPr/>
            </p:nvSpPr>
            <p:spPr>
              <a:xfrm rot="1604761">
                <a:off x="4946460" y="3759096"/>
                <a:ext cx="811218" cy="426181"/>
              </a:xfrm>
              <a:custGeom>
                <a:avLst/>
                <a:gdLst/>
                <a:ahLst/>
                <a:cxnLst/>
                <a:rect l="l" t="t" r="r" b="b"/>
                <a:pathLst>
                  <a:path w="2425" h="1274" extrusionOk="0">
                    <a:moveTo>
                      <a:pt x="2399" y="0"/>
                    </a:moveTo>
                    <a:lnTo>
                      <a:pt x="1" y="1224"/>
                    </a:lnTo>
                    <a:cubicBezTo>
                      <a:pt x="18" y="1256"/>
                      <a:pt x="50" y="1274"/>
                      <a:pt x="83" y="1274"/>
                    </a:cubicBezTo>
                    <a:cubicBezTo>
                      <a:pt x="96" y="1274"/>
                      <a:pt x="110" y="1271"/>
                      <a:pt x="122" y="1265"/>
                    </a:cubicBezTo>
                    <a:lnTo>
                      <a:pt x="334" y="1157"/>
                    </a:lnTo>
                    <a:lnTo>
                      <a:pt x="882" y="879"/>
                    </a:lnTo>
                    <a:lnTo>
                      <a:pt x="1603" y="510"/>
                    </a:lnTo>
                    <a:lnTo>
                      <a:pt x="2151" y="231"/>
                    </a:lnTo>
                    <a:lnTo>
                      <a:pt x="2363" y="124"/>
                    </a:lnTo>
                    <a:cubicBezTo>
                      <a:pt x="2406" y="103"/>
                      <a:pt x="2425" y="48"/>
                      <a:pt x="2401" y="3"/>
                    </a:cubicBezTo>
                    <a:lnTo>
                      <a:pt x="239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44"/>
              <p:cNvSpPr/>
              <p:nvPr/>
            </p:nvSpPr>
            <p:spPr>
              <a:xfrm rot="1604761">
                <a:off x="5201095" y="3419792"/>
                <a:ext cx="123774" cy="107716"/>
              </a:xfrm>
              <a:custGeom>
                <a:avLst/>
                <a:gdLst/>
                <a:ahLst/>
                <a:cxnLst/>
                <a:rect l="l" t="t" r="r" b="b"/>
                <a:pathLst>
                  <a:path w="370" h="322" extrusionOk="0">
                    <a:moveTo>
                      <a:pt x="354" y="1"/>
                    </a:moveTo>
                    <a:cubicBezTo>
                      <a:pt x="352" y="1"/>
                      <a:pt x="350" y="1"/>
                      <a:pt x="349" y="2"/>
                    </a:cubicBezTo>
                    <a:cubicBezTo>
                      <a:pt x="282" y="30"/>
                      <a:pt x="220" y="66"/>
                      <a:pt x="163" y="114"/>
                    </a:cubicBezTo>
                    <a:cubicBezTo>
                      <a:pt x="106" y="159"/>
                      <a:pt x="53" y="214"/>
                      <a:pt x="10" y="271"/>
                    </a:cubicBezTo>
                    <a:cubicBezTo>
                      <a:pt x="1" y="285"/>
                      <a:pt x="3" y="304"/>
                      <a:pt x="18" y="316"/>
                    </a:cubicBezTo>
                    <a:cubicBezTo>
                      <a:pt x="23" y="320"/>
                      <a:pt x="30" y="322"/>
                      <a:pt x="36" y="322"/>
                    </a:cubicBezTo>
                    <a:cubicBezTo>
                      <a:pt x="46" y="322"/>
                      <a:pt x="55" y="318"/>
                      <a:pt x="60" y="309"/>
                    </a:cubicBezTo>
                    <a:cubicBezTo>
                      <a:pt x="103" y="254"/>
                      <a:pt x="149" y="202"/>
                      <a:pt x="199" y="154"/>
                    </a:cubicBezTo>
                    <a:cubicBezTo>
                      <a:pt x="222" y="133"/>
                      <a:pt x="251" y="109"/>
                      <a:pt x="277" y="88"/>
                    </a:cubicBezTo>
                    <a:cubicBezTo>
                      <a:pt x="306" y="66"/>
                      <a:pt x="334" y="47"/>
                      <a:pt x="363" y="26"/>
                    </a:cubicBezTo>
                    <a:cubicBezTo>
                      <a:pt x="368" y="23"/>
                      <a:pt x="370" y="16"/>
                      <a:pt x="368" y="9"/>
                    </a:cubicBezTo>
                    <a:cubicBezTo>
                      <a:pt x="366" y="4"/>
                      <a:pt x="360" y="1"/>
                      <a:pt x="3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44"/>
              <p:cNvSpPr/>
              <p:nvPr/>
            </p:nvSpPr>
            <p:spPr>
              <a:xfrm rot="1604761">
                <a:off x="5050553" y="3471929"/>
                <a:ext cx="73595" cy="285682"/>
              </a:xfrm>
              <a:custGeom>
                <a:avLst/>
                <a:gdLst/>
                <a:ahLst/>
                <a:cxnLst/>
                <a:rect l="l" t="t" r="r" b="b"/>
                <a:pathLst>
                  <a:path w="220" h="854" extrusionOk="0">
                    <a:moveTo>
                      <a:pt x="174" y="1"/>
                    </a:moveTo>
                    <a:cubicBezTo>
                      <a:pt x="161" y="1"/>
                      <a:pt x="147" y="8"/>
                      <a:pt x="138" y="22"/>
                    </a:cubicBezTo>
                    <a:cubicBezTo>
                      <a:pt x="100" y="81"/>
                      <a:pt x="67" y="145"/>
                      <a:pt x="48" y="214"/>
                    </a:cubicBezTo>
                    <a:cubicBezTo>
                      <a:pt x="36" y="248"/>
                      <a:pt x="29" y="283"/>
                      <a:pt x="19" y="319"/>
                    </a:cubicBezTo>
                    <a:cubicBezTo>
                      <a:pt x="14" y="355"/>
                      <a:pt x="10" y="391"/>
                      <a:pt x="7" y="424"/>
                    </a:cubicBezTo>
                    <a:cubicBezTo>
                      <a:pt x="0" y="495"/>
                      <a:pt x="0" y="567"/>
                      <a:pt x="7" y="638"/>
                    </a:cubicBezTo>
                    <a:cubicBezTo>
                      <a:pt x="14" y="707"/>
                      <a:pt x="29" y="776"/>
                      <a:pt x="50" y="843"/>
                    </a:cubicBezTo>
                    <a:cubicBezTo>
                      <a:pt x="52" y="849"/>
                      <a:pt x="57" y="853"/>
                      <a:pt x="63" y="853"/>
                    </a:cubicBezTo>
                    <a:cubicBezTo>
                      <a:pt x="64" y="853"/>
                      <a:pt x="66" y="853"/>
                      <a:pt x="67" y="853"/>
                    </a:cubicBezTo>
                    <a:cubicBezTo>
                      <a:pt x="74" y="853"/>
                      <a:pt x="79" y="845"/>
                      <a:pt x="79" y="838"/>
                    </a:cubicBezTo>
                    <a:lnTo>
                      <a:pt x="79" y="836"/>
                    </a:lnTo>
                    <a:cubicBezTo>
                      <a:pt x="60" y="703"/>
                      <a:pt x="64" y="567"/>
                      <a:pt x="86" y="436"/>
                    </a:cubicBezTo>
                    <a:cubicBezTo>
                      <a:pt x="98" y="369"/>
                      <a:pt x="114" y="305"/>
                      <a:pt x="136" y="243"/>
                    </a:cubicBezTo>
                    <a:cubicBezTo>
                      <a:pt x="155" y="181"/>
                      <a:pt x="183" y="122"/>
                      <a:pt x="212" y="62"/>
                    </a:cubicBezTo>
                    <a:lnTo>
                      <a:pt x="212" y="60"/>
                    </a:lnTo>
                    <a:cubicBezTo>
                      <a:pt x="219" y="41"/>
                      <a:pt x="214" y="19"/>
                      <a:pt x="195" y="7"/>
                    </a:cubicBezTo>
                    <a:cubicBezTo>
                      <a:pt x="189" y="3"/>
                      <a:pt x="181" y="1"/>
                      <a:pt x="1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 name="Title 4"/>
          <p:cNvSpPr>
            <a:spLocks noGrp="1"/>
          </p:cNvSpPr>
          <p:nvPr>
            <p:ph type="title" idx="3"/>
          </p:nvPr>
        </p:nvSpPr>
        <p:spPr>
          <a:xfrm>
            <a:off x="3131841" y="1837610"/>
            <a:ext cx="3168351" cy="374100"/>
          </a:xfrm>
        </p:spPr>
        <p:txBody>
          <a:bodyPr/>
          <a:lstStyle/>
          <a:p>
            <a:r>
              <a:rPr lang="en-US" dirty="0"/>
              <a:t>DIELECTIC AND MICROWAVE DRYING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65"/>
        <p:cNvGrpSpPr/>
        <p:nvPr/>
      </p:nvGrpSpPr>
      <p:grpSpPr>
        <a:xfrm>
          <a:off x="0" y="0"/>
          <a:ext cx="0" cy="0"/>
          <a:chOff x="0" y="0"/>
          <a:chExt cx="0" cy="0"/>
        </a:xfrm>
      </p:grpSpPr>
      <p:sp>
        <p:nvSpPr>
          <p:cNvPr id="3066" name="Google Shape;3066;p36"/>
          <p:cNvSpPr txBox="1">
            <a:spLocks noGrp="1"/>
          </p:cNvSpPr>
          <p:nvPr>
            <p:ph type="title"/>
          </p:nvPr>
        </p:nvSpPr>
        <p:spPr>
          <a:xfrm>
            <a:off x="1849960" y="1085338"/>
            <a:ext cx="6041033" cy="55459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4400" dirty="0"/>
              <a:t>1. </a:t>
            </a:r>
            <a:r>
              <a:rPr lang="en-US" sz="4400" dirty="0"/>
              <a:t>H</a:t>
            </a:r>
            <a:r>
              <a:rPr lang="en" sz="4400" dirty="0"/>
              <a:t>eated air drying</a:t>
            </a:r>
            <a:endParaRPr sz="4400" dirty="0"/>
          </a:p>
        </p:txBody>
      </p:sp>
      <p:sp>
        <p:nvSpPr>
          <p:cNvPr id="3067" name="Google Shape;3067;p36"/>
          <p:cNvSpPr txBox="1">
            <a:spLocks noGrp="1"/>
          </p:cNvSpPr>
          <p:nvPr>
            <p:ph type="subTitle" idx="1"/>
          </p:nvPr>
        </p:nvSpPr>
        <p:spPr>
          <a:xfrm>
            <a:off x="3307686" y="1949180"/>
            <a:ext cx="2848266" cy="16450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pPr>
            <a:r>
              <a:rPr lang="en" dirty="0"/>
              <a:t>Advantages</a:t>
            </a:r>
          </a:p>
          <a:p>
            <a:pPr marL="285750" lvl="0" indent="-285750" algn="l" rtl="0">
              <a:spcBef>
                <a:spcPts val="0"/>
              </a:spcBef>
              <a:spcAft>
                <a:spcPts val="0"/>
              </a:spcAft>
              <a:buFont typeface="Arial" pitchFamily="34" charset="0"/>
              <a:buChar char="•"/>
            </a:pPr>
            <a:endParaRPr lang="en" dirty="0"/>
          </a:p>
          <a:p>
            <a:pPr marL="285750" lvl="0" indent="-285750" algn="l" rtl="0">
              <a:spcBef>
                <a:spcPts val="0"/>
              </a:spcBef>
              <a:spcAft>
                <a:spcPts val="0"/>
              </a:spcAft>
              <a:buFont typeface="Arial" pitchFamily="34" charset="0"/>
              <a:buChar char="•"/>
            </a:pPr>
            <a:r>
              <a:rPr lang="en" dirty="0"/>
              <a:t>Independent of weather</a:t>
            </a:r>
          </a:p>
          <a:p>
            <a:pPr marL="285750" lvl="0" indent="-285750" algn="l" rtl="0">
              <a:spcBef>
                <a:spcPts val="0"/>
              </a:spcBef>
              <a:spcAft>
                <a:spcPts val="0"/>
              </a:spcAft>
              <a:buFont typeface="Arial" pitchFamily="34" charset="0"/>
              <a:buChar char="•"/>
            </a:pPr>
            <a:r>
              <a:rPr lang="en-US" dirty="0"/>
              <a:t>F</a:t>
            </a:r>
            <a:r>
              <a:rPr lang="en" dirty="0"/>
              <a:t>ast drying</a:t>
            </a:r>
          </a:p>
          <a:p>
            <a:pPr marL="285750" lvl="0" indent="-285750" algn="l" rtl="0">
              <a:spcBef>
                <a:spcPts val="0"/>
              </a:spcBef>
              <a:spcAft>
                <a:spcPts val="0"/>
              </a:spcAft>
              <a:buFont typeface="Arial" pitchFamily="34" charset="0"/>
              <a:buChar char="•"/>
            </a:pPr>
            <a:r>
              <a:rPr lang="en-US" dirty="0"/>
              <a:t>H</a:t>
            </a:r>
            <a:r>
              <a:rPr lang="en" dirty="0"/>
              <a:t>igh drying capacity per fan horsepower</a:t>
            </a:r>
            <a:endParaRPr dirty="0"/>
          </a:p>
        </p:txBody>
      </p:sp>
      <p:grpSp>
        <p:nvGrpSpPr>
          <p:cNvPr id="3068" name="Google Shape;3068;p36"/>
          <p:cNvGrpSpPr/>
          <p:nvPr/>
        </p:nvGrpSpPr>
        <p:grpSpPr>
          <a:xfrm rot="1125562">
            <a:off x="7162727" y="735554"/>
            <a:ext cx="875720" cy="926229"/>
            <a:chOff x="6616421" y="729839"/>
            <a:chExt cx="678781" cy="717932"/>
          </a:xfrm>
        </p:grpSpPr>
        <p:grpSp>
          <p:nvGrpSpPr>
            <p:cNvPr id="3069" name="Google Shape;3069;p36"/>
            <p:cNvGrpSpPr/>
            <p:nvPr/>
          </p:nvGrpSpPr>
          <p:grpSpPr>
            <a:xfrm>
              <a:off x="6661018" y="752137"/>
              <a:ext cx="634185" cy="695634"/>
              <a:chOff x="13376371" y="2193153"/>
              <a:chExt cx="935376" cy="1025857"/>
            </a:xfrm>
          </p:grpSpPr>
          <p:sp>
            <p:nvSpPr>
              <p:cNvPr id="3070" name="Google Shape;3070;p36"/>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1" name="Google Shape;3071;p36"/>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2" name="Google Shape;3072;p36"/>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3" name="Google Shape;3073;p36"/>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4" name="Google Shape;3074;p36"/>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5" name="Google Shape;3075;p36"/>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76" name="Google Shape;3076;p36"/>
            <p:cNvGrpSpPr/>
            <p:nvPr/>
          </p:nvGrpSpPr>
          <p:grpSpPr>
            <a:xfrm>
              <a:off x="6616421" y="729839"/>
              <a:ext cx="634185" cy="695634"/>
              <a:chOff x="13376371" y="2193153"/>
              <a:chExt cx="935376" cy="1025857"/>
            </a:xfrm>
          </p:grpSpPr>
          <p:sp>
            <p:nvSpPr>
              <p:cNvPr id="3077" name="Google Shape;3077;p36"/>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8" name="Google Shape;3078;p36"/>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9" name="Google Shape;3079;p36"/>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0" name="Google Shape;3080;p36"/>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1" name="Google Shape;3081;p36"/>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2" name="Google Shape;3082;p36"/>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000000">
                  <a:alpha val="1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83" name="Google Shape;3083;p36"/>
          <p:cNvGrpSpPr/>
          <p:nvPr/>
        </p:nvGrpSpPr>
        <p:grpSpPr>
          <a:xfrm>
            <a:off x="1010657" y="2655892"/>
            <a:ext cx="831520" cy="1766807"/>
            <a:chOff x="668986" y="1369754"/>
            <a:chExt cx="1123524" cy="2387254"/>
          </a:xfrm>
        </p:grpSpPr>
        <p:grpSp>
          <p:nvGrpSpPr>
            <p:cNvPr id="3084" name="Google Shape;3084;p36"/>
            <p:cNvGrpSpPr/>
            <p:nvPr/>
          </p:nvGrpSpPr>
          <p:grpSpPr>
            <a:xfrm>
              <a:off x="720000" y="1386475"/>
              <a:ext cx="1072510" cy="2370533"/>
              <a:chOff x="805700" y="1906850"/>
              <a:chExt cx="1072510" cy="2370533"/>
            </a:xfrm>
          </p:grpSpPr>
          <p:sp>
            <p:nvSpPr>
              <p:cNvPr id="3085" name="Google Shape;3085;p36"/>
              <p:cNvSpPr/>
              <p:nvPr/>
            </p:nvSpPr>
            <p:spPr>
              <a:xfrm>
                <a:off x="1052879" y="2794003"/>
                <a:ext cx="677440" cy="782932"/>
              </a:xfrm>
              <a:custGeom>
                <a:avLst/>
                <a:gdLst/>
                <a:ahLst/>
                <a:cxnLst/>
                <a:rect l="l" t="t" r="r" b="b"/>
                <a:pathLst>
                  <a:path w="35037" h="40493" extrusionOk="0">
                    <a:moveTo>
                      <a:pt x="7533" y="1"/>
                    </a:moveTo>
                    <a:cubicBezTo>
                      <a:pt x="4908" y="1"/>
                      <a:pt x="2648" y="2032"/>
                      <a:pt x="2442" y="4611"/>
                    </a:cubicBezTo>
                    <a:lnTo>
                      <a:pt x="274" y="34124"/>
                    </a:lnTo>
                    <a:cubicBezTo>
                      <a:pt x="0" y="37594"/>
                      <a:pt x="2351" y="40493"/>
                      <a:pt x="5501" y="40493"/>
                    </a:cubicBezTo>
                    <a:lnTo>
                      <a:pt x="29559" y="40493"/>
                    </a:lnTo>
                    <a:cubicBezTo>
                      <a:pt x="32686" y="40493"/>
                      <a:pt x="35037" y="37594"/>
                      <a:pt x="34786" y="34124"/>
                    </a:cubicBezTo>
                    <a:lnTo>
                      <a:pt x="32595" y="4611"/>
                    </a:lnTo>
                    <a:cubicBezTo>
                      <a:pt x="32389" y="2032"/>
                      <a:pt x="30130" y="1"/>
                      <a:pt x="27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6" name="Google Shape;3086;p36"/>
              <p:cNvSpPr/>
              <p:nvPr/>
            </p:nvSpPr>
            <p:spPr>
              <a:xfrm>
                <a:off x="1071848" y="2815641"/>
                <a:ext cx="639505" cy="739235"/>
              </a:xfrm>
              <a:custGeom>
                <a:avLst/>
                <a:gdLst/>
                <a:ahLst/>
                <a:cxnLst/>
                <a:rect l="l" t="t" r="r" b="b"/>
                <a:pathLst>
                  <a:path w="33075" h="38233" extrusionOk="0">
                    <a:moveTo>
                      <a:pt x="7099" y="0"/>
                    </a:moveTo>
                    <a:cubicBezTo>
                      <a:pt x="4634" y="0"/>
                      <a:pt x="2489" y="1940"/>
                      <a:pt x="2306" y="4360"/>
                    </a:cubicBezTo>
                    <a:lnTo>
                      <a:pt x="252" y="32229"/>
                    </a:lnTo>
                    <a:cubicBezTo>
                      <a:pt x="1" y="35516"/>
                      <a:pt x="2215" y="38232"/>
                      <a:pt x="5182" y="38232"/>
                    </a:cubicBezTo>
                    <a:lnTo>
                      <a:pt x="27893" y="38232"/>
                    </a:lnTo>
                    <a:cubicBezTo>
                      <a:pt x="30860" y="38232"/>
                      <a:pt x="33075" y="35516"/>
                      <a:pt x="32823" y="32229"/>
                    </a:cubicBezTo>
                    <a:lnTo>
                      <a:pt x="30769" y="4360"/>
                    </a:lnTo>
                    <a:cubicBezTo>
                      <a:pt x="30587" y="1940"/>
                      <a:pt x="28441" y="0"/>
                      <a:pt x="259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36"/>
              <p:cNvSpPr/>
              <p:nvPr/>
            </p:nvSpPr>
            <p:spPr>
              <a:xfrm>
                <a:off x="905012" y="3033354"/>
                <a:ext cx="258644" cy="342771"/>
              </a:xfrm>
              <a:custGeom>
                <a:avLst/>
                <a:gdLst/>
                <a:ahLst/>
                <a:cxnLst/>
                <a:rect l="l" t="t" r="r" b="b"/>
                <a:pathLst>
                  <a:path w="13377" h="17728" extrusionOk="0">
                    <a:moveTo>
                      <a:pt x="9045" y="0"/>
                    </a:moveTo>
                    <a:cubicBezTo>
                      <a:pt x="7609" y="0"/>
                      <a:pt x="6240" y="815"/>
                      <a:pt x="5593" y="2208"/>
                    </a:cubicBezTo>
                    <a:lnTo>
                      <a:pt x="891" y="12320"/>
                    </a:lnTo>
                    <a:cubicBezTo>
                      <a:pt x="1" y="14214"/>
                      <a:pt x="822" y="16497"/>
                      <a:pt x="2740" y="17364"/>
                    </a:cubicBezTo>
                    <a:cubicBezTo>
                      <a:pt x="3082" y="17524"/>
                      <a:pt x="3424" y="17638"/>
                      <a:pt x="3790" y="17684"/>
                    </a:cubicBezTo>
                    <a:cubicBezTo>
                      <a:pt x="3979" y="17713"/>
                      <a:pt x="4169" y="17727"/>
                      <a:pt x="4358" y="17727"/>
                    </a:cubicBezTo>
                    <a:cubicBezTo>
                      <a:pt x="5782" y="17727"/>
                      <a:pt x="7139" y="16908"/>
                      <a:pt x="7784" y="15538"/>
                    </a:cubicBezTo>
                    <a:lnTo>
                      <a:pt x="12486" y="5426"/>
                    </a:lnTo>
                    <a:cubicBezTo>
                      <a:pt x="13376" y="3509"/>
                      <a:pt x="12555" y="1249"/>
                      <a:pt x="10660" y="359"/>
                    </a:cubicBezTo>
                    <a:cubicBezTo>
                      <a:pt x="10136" y="116"/>
                      <a:pt x="9586" y="0"/>
                      <a:pt x="90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36"/>
              <p:cNvSpPr/>
              <p:nvPr/>
            </p:nvSpPr>
            <p:spPr>
              <a:xfrm>
                <a:off x="1606773" y="3048649"/>
                <a:ext cx="270555" cy="336777"/>
              </a:xfrm>
              <a:custGeom>
                <a:avLst/>
                <a:gdLst/>
                <a:ahLst/>
                <a:cxnLst/>
                <a:rect l="l" t="t" r="r" b="b"/>
                <a:pathLst>
                  <a:path w="13993" h="17418" extrusionOk="0">
                    <a:moveTo>
                      <a:pt x="4329" y="1"/>
                    </a:moveTo>
                    <a:cubicBezTo>
                      <a:pt x="3722" y="1"/>
                      <a:pt x="3106" y="148"/>
                      <a:pt x="2535" y="458"/>
                    </a:cubicBezTo>
                    <a:cubicBezTo>
                      <a:pt x="686" y="1463"/>
                      <a:pt x="1" y="3768"/>
                      <a:pt x="1005" y="5617"/>
                    </a:cubicBezTo>
                    <a:lnTo>
                      <a:pt x="6301" y="15432"/>
                    </a:lnTo>
                    <a:cubicBezTo>
                      <a:pt x="7008" y="16710"/>
                      <a:pt x="8309" y="17418"/>
                      <a:pt x="9656" y="17418"/>
                    </a:cubicBezTo>
                    <a:cubicBezTo>
                      <a:pt x="10272" y="17418"/>
                      <a:pt x="10889" y="17281"/>
                      <a:pt x="11459" y="16961"/>
                    </a:cubicBezTo>
                    <a:cubicBezTo>
                      <a:pt x="13308" y="15957"/>
                      <a:pt x="13993" y="13651"/>
                      <a:pt x="13011" y="11802"/>
                    </a:cubicBezTo>
                    <a:lnTo>
                      <a:pt x="7693" y="2010"/>
                    </a:lnTo>
                    <a:cubicBezTo>
                      <a:pt x="6999" y="733"/>
                      <a:pt x="5685" y="1"/>
                      <a:pt x="43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9" name="Google Shape;3089;p36"/>
              <p:cNvSpPr/>
              <p:nvPr/>
            </p:nvSpPr>
            <p:spPr>
              <a:xfrm>
                <a:off x="1110695" y="3429139"/>
                <a:ext cx="541960" cy="775914"/>
              </a:xfrm>
              <a:custGeom>
                <a:avLst/>
                <a:gdLst/>
                <a:ahLst/>
                <a:cxnLst/>
                <a:rect l="l" t="t" r="r" b="b"/>
                <a:pathLst>
                  <a:path w="28030" h="40130" extrusionOk="0">
                    <a:moveTo>
                      <a:pt x="0" y="0"/>
                    </a:moveTo>
                    <a:cubicBezTo>
                      <a:pt x="0" y="0"/>
                      <a:pt x="480" y="27071"/>
                      <a:pt x="2260" y="38301"/>
                    </a:cubicBezTo>
                    <a:cubicBezTo>
                      <a:pt x="2260" y="38301"/>
                      <a:pt x="4504" y="40130"/>
                      <a:pt x="7743" y="40130"/>
                    </a:cubicBezTo>
                    <a:cubicBezTo>
                      <a:pt x="8994" y="40130"/>
                      <a:pt x="10394" y="39857"/>
                      <a:pt x="11869" y="39100"/>
                    </a:cubicBezTo>
                    <a:lnTo>
                      <a:pt x="12509" y="13627"/>
                    </a:lnTo>
                    <a:lnTo>
                      <a:pt x="12509" y="13307"/>
                    </a:lnTo>
                    <a:cubicBezTo>
                      <a:pt x="13186" y="13291"/>
                      <a:pt x="13899" y="13275"/>
                      <a:pt x="14629" y="13275"/>
                    </a:cubicBezTo>
                    <a:cubicBezTo>
                      <a:pt x="14931" y="13275"/>
                      <a:pt x="15237" y="13278"/>
                      <a:pt x="15544" y="13285"/>
                    </a:cubicBezTo>
                    <a:lnTo>
                      <a:pt x="15544" y="13627"/>
                    </a:lnTo>
                    <a:lnTo>
                      <a:pt x="16183" y="39100"/>
                    </a:lnTo>
                    <a:cubicBezTo>
                      <a:pt x="17659" y="39857"/>
                      <a:pt x="19059" y="40130"/>
                      <a:pt x="20310" y="40130"/>
                    </a:cubicBezTo>
                    <a:cubicBezTo>
                      <a:pt x="23548" y="40130"/>
                      <a:pt x="25793" y="38301"/>
                      <a:pt x="25793" y="38301"/>
                    </a:cubicBezTo>
                    <a:cubicBezTo>
                      <a:pt x="27550" y="27071"/>
                      <a:pt x="28030" y="0"/>
                      <a:pt x="28030" y="0"/>
                    </a:cubicBezTo>
                    <a:lnTo>
                      <a:pt x="28030" y="0"/>
                    </a:lnTo>
                    <a:lnTo>
                      <a:pt x="22072" y="1233"/>
                    </a:lnTo>
                    <a:lnTo>
                      <a:pt x="5615" y="1141"/>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0" name="Google Shape;3090;p36"/>
              <p:cNvSpPr/>
              <p:nvPr/>
            </p:nvSpPr>
            <p:spPr>
              <a:xfrm>
                <a:off x="1267379" y="3679222"/>
                <a:ext cx="230821" cy="8121"/>
              </a:xfrm>
              <a:custGeom>
                <a:avLst/>
                <a:gdLst/>
                <a:ahLst/>
                <a:cxnLst/>
                <a:rect l="l" t="t" r="r" b="b"/>
                <a:pathLst>
                  <a:path w="11938" h="420" extrusionOk="0">
                    <a:moveTo>
                      <a:pt x="7348" y="1"/>
                    </a:moveTo>
                    <a:cubicBezTo>
                      <a:pt x="6884" y="1"/>
                      <a:pt x="6421" y="4"/>
                      <a:pt x="5958" y="9"/>
                    </a:cubicBezTo>
                    <a:cubicBezTo>
                      <a:pt x="4976" y="9"/>
                      <a:pt x="3995" y="55"/>
                      <a:pt x="3013" y="78"/>
                    </a:cubicBezTo>
                    <a:cubicBezTo>
                      <a:pt x="2032" y="100"/>
                      <a:pt x="1050" y="146"/>
                      <a:pt x="69" y="215"/>
                    </a:cubicBezTo>
                    <a:cubicBezTo>
                      <a:pt x="23" y="237"/>
                      <a:pt x="0" y="260"/>
                      <a:pt x="0" y="306"/>
                    </a:cubicBezTo>
                    <a:cubicBezTo>
                      <a:pt x="0" y="352"/>
                      <a:pt x="23" y="397"/>
                      <a:pt x="69" y="397"/>
                    </a:cubicBezTo>
                    <a:cubicBezTo>
                      <a:pt x="1050" y="420"/>
                      <a:pt x="2032" y="420"/>
                      <a:pt x="3013" y="420"/>
                    </a:cubicBezTo>
                    <a:lnTo>
                      <a:pt x="5958" y="374"/>
                    </a:lnTo>
                    <a:lnTo>
                      <a:pt x="11847" y="283"/>
                    </a:lnTo>
                    <a:cubicBezTo>
                      <a:pt x="11892" y="283"/>
                      <a:pt x="11938" y="237"/>
                      <a:pt x="11938" y="192"/>
                    </a:cubicBezTo>
                    <a:cubicBezTo>
                      <a:pt x="11938" y="146"/>
                      <a:pt x="11892" y="100"/>
                      <a:pt x="11847" y="100"/>
                    </a:cubicBezTo>
                    <a:cubicBezTo>
                      <a:pt x="10347" y="31"/>
                      <a:pt x="8847" y="1"/>
                      <a:pt x="73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1" name="Google Shape;3091;p36"/>
              <p:cNvSpPr/>
              <p:nvPr/>
            </p:nvSpPr>
            <p:spPr>
              <a:xfrm>
                <a:off x="1375953" y="3399438"/>
                <a:ext cx="8391" cy="230957"/>
              </a:xfrm>
              <a:custGeom>
                <a:avLst/>
                <a:gdLst/>
                <a:ahLst/>
                <a:cxnLst/>
                <a:rect l="l" t="t" r="r" b="b"/>
                <a:pathLst>
                  <a:path w="434" h="11945" extrusionOk="0">
                    <a:moveTo>
                      <a:pt x="204" y="1"/>
                    </a:moveTo>
                    <a:cubicBezTo>
                      <a:pt x="168" y="1"/>
                      <a:pt x="137" y="38"/>
                      <a:pt x="137" y="75"/>
                    </a:cubicBezTo>
                    <a:cubicBezTo>
                      <a:pt x="69" y="1057"/>
                      <a:pt x="46" y="2038"/>
                      <a:pt x="23" y="3020"/>
                    </a:cubicBezTo>
                    <a:cubicBezTo>
                      <a:pt x="0" y="4001"/>
                      <a:pt x="0" y="4983"/>
                      <a:pt x="0" y="5964"/>
                    </a:cubicBezTo>
                    <a:cubicBezTo>
                      <a:pt x="23" y="7927"/>
                      <a:pt x="69" y="9890"/>
                      <a:pt x="251" y="11853"/>
                    </a:cubicBezTo>
                    <a:cubicBezTo>
                      <a:pt x="251" y="11899"/>
                      <a:pt x="297" y="11945"/>
                      <a:pt x="343" y="11945"/>
                    </a:cubicBezTo>
                    <a:cubicBezTo>
                      <a:pt x="388" y="11945"/>
                      <a:pt x="434" y="11899"/>
                      <a:pt x="434" y="11853"/>
                    </a:cubicBezTo>
                    <a:cubicBezTo>
                      <a:pt x="388" y="10872"/>
                      <a:pt x="388" y="9890"/>
                      <a:pt x="388" y="8909"/>
                    </a:cubicBezTo>
                    <a:lnTo>
                      <a:pt x="388" y="5964"/>
                    </a:lnTo>
                    <a:lnTo>
                      <a:pt x="365" y="3020"/>
                    </a:lnTo>
                    <a:cubicBezTo>
                      <a:pt x="365" y="2038"/>
                      <a:pt x="343" y="1057"/>
                      <a:pt x="320" y="75"/>
                    </a:cubicBezTo>
                    <a:cubicBezTo>
                      <a:pt x="297" y="30"/>
                      <a:pt x="274" y="7"/>
                      <a:pt x="229" y="7"/>
                    </a:cubicBezTo>
                    <a:cubicBezTo>
                      <a:pt x="220" y="3"/>
                      <a:pt x="212" y="1"/>
                      <a:pt x="2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2" name="Google Shape;3092;p36"/>
              <p:cNvSpPr/>
              <p:nvPr/>
            </p:nvSpPr>
            <p:spPr>
              <a:xfrm>
                <a:off x="1379917" y="3471506"/>
                <a:ext cx="39733" cy="147159"/>
              </a:xfrm>
              <a:custGeom>
                <a:avLst/>
                <a:gdLst/>
                <a:ahLst/>
                <a:cxnLst/>
                <a:rect l="l" t="t" r="r" b="b"/>
                <a:pathLst>
                  <a:path w="2055" h="7611" extrusionOk="0">
                    <a:moveTo>
                      <a:pt x="1827" y="0"/>
                    </a:moveTo>
                    <a:cubicBezTo>
                      <a:pt x="1781" y="0"/>
                      <a:pt x="1735" y="46"/>
                      <a:pt x="1735" y="92"/>
                    </a:cubicBezTo>
                    <a:cubicBezTo>
                      <a:pt x="1713" y="1461"/>
                      <a:pt x="1690" y="2831"/>
                      <a:pt x="1598" y="4200"/>
                    </a:cubicBezTo>
                    <a:cubicBezTo>
                      <a:pt x="1530" y="4885"/>
                      <a:pt x="1507" y="5570"/>
                      <a:pt x="1325" y="6209"/>
                    </a:cubicBezTo>
                    <a:cubicBezTo>
                      <a:pt x="1233" y="6528"/>
                      <a:pt x="1119" y="6848"/>
                      <a:pt x="937" y="7076"/>
                    </a:cubicBezTo>
                    <a:cubicBezTo>
                      <a:pt x="771" y="7279"/>
                      <a:pt x="545" y="7393"/>
                      <a:pt x="308" y="7393"/>
                    </a:cubicBezTo>
                    <a:cubicBezTo>
                      <a:pt x="252" y="7393"/>
                      <a:pt x="195" y="7386"/>
                      <a:pt x="138" y="7373"/>
                    </a:cubicBezTo>
                    <a:cubicBezTo>
                      <a:pt x="125" y="7367"/>
                      <a:pt x="113" y="7364"/>
                      <a:pt x="101" y="7364"/>
                    </a:cubicBezTo>
                    <a:cubicBezTo>
                      <a:pt x="69" y="7364"/>
                      <a:pt x="40" y="7385"/>
                      <a:pt x="24" y="7419"/>
                    </a:cubicBezTo>
                    <a:cubicBezTo>
                      <a:pt x="1" y="7464"/>
                      <a:pt x="24" y="7510"/>
                      <a:pt x="69" y="7533"/>
                    </a:cubicBezTo>
                    <a:cubicBezTo>
                      <a:pt x="177" y="7587"/>
                      <a:pt x="293" y="7611"/>
                      <a:pt x="410" y="7611"/>
                    </a:cubicBezTo>
                    <a:cubicBezTo>
                      <a:pt x="687" y="7611"/>
                      <a:pt x="965" y="7475"/>
                      <a:pt x="1142" y="7282"/>
                    </a:cubicBezTo>
                    <a:cubicBezTo>
                      <a:pt x="1393" y="6985"/>
                      <a:pt x="1553" y="6643"/>
                      <a:pt x="1667" y="6300"/>
                    </a:cubicBezTo>
                    <a:cubicBezTo>
                      <a:pt x="1872" y="5615"/>
                      <a:pt x="1918" y="4931"/>
                      <a:pt x="1964" y="4223"/>
                    </a:cubicBezTo>
                    <a:cubicBezTo>
                      <a:pt x="2055" y="2854"/>
                      <a:pt x="2032" y="1461"/>
                      <a:pt x="1918" y="69"/>
                    </a:cubicBezTo>
                    <a:cubicBezTo>
                      <a:pt x="1918" y="46"/>
                      <a:pt x="1872" y="0"/>
                      <a:pt x="18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3" name="Google Shape;3093;p36"/>
              <p:cNvSpPr/>
              <p:nvPr/>
            </p:nvSpPr>
            <p:spPr>
              <a:xfrm>
                <a:off x="1119512" y="3456056"/>
                <a:ext cx="69316" cy="115817"/>
              </a:xfrm>
              <a:custGeom>
                <a:avLst/>
                <a:gdLst/>
                <a:ahLst/>
                <a:cxnLst/>
                <a:rect l="l" t="t" r="r" b="b"/>
                <a:pathLst>
                  <a:path w="3585" h="5990" extrusionOk="0">
                    <a:moveTo>
                      <a:pt x="3470" y="1"/>
                    </a:moveTo>
                    <a:cubicBezTo>
                      <a:pt x="3425" y="1"/>
                      <a:pt x="3379" y="23"/>
                      <a:pt x="3379" y="69"/>
                    </a:cubicBezTo>
                    <a:lnTo>
                      <a:pt x="3379" y="92"/>
                    </a:lnTo>
                    <a:cubicBezTo>
                      <a:pt x="3356" y="389"/>
                      <a:pt x="3356" y="685"/>
                      <a:pt x="3310" y="982"/>
                    </a:cubicBezTo>
                    <a:cubicBezTo>
                      <a:pt x="3265" y="1256"/>
                      <a:pt x="3265" y="1553"/>
                      <a:pt x="3173" y="1849"/>
                    </a:cubicBezTo>
                    <a:lnTo>
                      <a:pt x="3082" y="2260"/>
                    </a:lnTo>
                    <a:lnTo>
                      <a:pt x="2922" y="2671"/>
                    </a:lnTo>
                    <a:cubicBezTo>
                      <a:pt x="2877" y="2808"/>
                      <a:pt x="2831" y="2945"/>
                      <a:pt x="2763" y="3082"/>
                    </a:cubicBezTo>
                    <a:cubicBezTo>
                      <a:pt x="2694" y="3196"/>
                      <a:pt x="2649" y="3333"/>
                      <a:pt x="2557" y="3470"/>
                    </a:cubicBezTo>
                    <a:cubicBezTo>
                      <a:pt x="2283" y="3972"/>
                      <a:pt x="1918" y="4429"/>
                      <a:pt x="1484" y="4817"/>
                    </a:cubicBezTo>
                    <a:cubicBezTo>
                      <a:pt x="1074" y="5228"/>
                      <a:pt x="571" y="5570"/>
                      <a:pt x="69" y="5821"/>
                    </a:cubicBezTo>
                    <a:lnTo>
                      <a:pt x="46" y="5821"/>
                    </a:lnTo>
                    <a:cubicBezTo>
                      <a:pt x="24" y="5844"/>
                      <a:pt x="1" y="5889"/>
                      <a:pt x="24" y="5935"/>
                    </a:cubicBezTo>
                    <a:cubicBezTo>
                      <a:pt x="24" y="5969"/>
                      <a:pt x="48" y="5990"/>
                      <a:pt x="79" y="5990"/>
                    </a:cubicBezTo>
                    <a:cubicBezTo>
                      <a:pt x="90" y="5990"/>
                      <a:pt x="103" y="5987"/>
                      <a:pt x="115" y="5981"/>
                    </a:cubicBezTo>
                    <a:cubicBezTo>
                      <a:pt x="708" y="5798"/>
                      <a:pt x="1256" y="5479"/>
                      <a:pt x="1713" y="5091"/>
                    </a:cubicBezTo>
                    <a:cubicBezTo>
                      <a:pt x="2192" y="4680"/>
                      <a:pt x="2603" y="4200"/>
                      <a:pt x="2877" y="3653"/>
                    </a:cubicBezTo>
                    <a:cubicBezTo>
                      <a:pt x="2968" y="3516"/>
                      <a:pt x="3014" y="3356"/>
                      <a:pt x="3082" y="3219"/>
                    </a:cubicBezTo>
                    <a:cubicBezTo>
                      <a:pt x="3151" y="3082"/>
                      <a:pt x="3219" y="2945"/>
                      <a:pt x="3265" y="2785"/>
                    </a:cubicBezTo>
                    <a:lnTo>
                      <a:pt x="3402" y="2352"/>
                    </a:lnTo>
                    <a:lnTo>
                      <a:pt x="3493" y="1895"/>
                    </a:lnTo>
                    <a:cubicBezTo>
                      <a:pt x="3516" y="1758"/>
                      <a:pt x="3539" y="1598"/>
                      <a:pt x="3539" y="1439"/>
                    </a:cubicBezTo>
                    <a:lnTo>
                      <a:pt x="3584" y="982"/>
                    </a:lnTo>
                    <a:cubicBezTo>
                      <a:pt x="3584" y="685"/>
                      <a:pt x="3562" y="389"/>
                      <a:pt x="3539" y="69"/>
                    </a:cubicBezTo>
                    <a:cubicBezTo>
                      <a:pt x="3539" y="23"/>
                      <a:pt x="3516" y="1"/>
                      <a:pt x="34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4" name="Google Shape;3094;p36"/>
              <p:cNvSpPr/>
              <p:nvPr/>
            </p:nvSpPr>
            <p:spPr>
              <a:xfrm>
                <a:off x="1584710" y="3456056"/>
                <a:ext cx="69761" cy="115817"/>
              </a:xfrm>
              <a:custGeom>
                <a:avLst/>
                <a:gdLst/>
                <a:ahLst/>
                <a:cxnLst/>
                <a:rect l="l" t="t" r="r" b="b"/>
                <a:pathLst>
                  <a:path w="3608" h="5990" extrusionOk="0">
                    <a:moveTo>
                      <a:pt x="138" y="1"/>
                    </a:moveTo>
                    <a:cubicBezTo>
                      <a:pt x="92" y="1"/>
                      <a:pt x="46" y="23"/>
                      <a:pt x="46" y="69"/>
                    </a:cubicBezTo>
                    <a:cubicBezTo>
                      <a:pt x="23" y="389"/>
                      <a:pt x="1" y="685"/>
                      <a:pt x="1" y="982"/>
                    </a:cubicBezTo>
                    <a:lnTo>
                      <a:pt x="46" y="1439"/>
                    </a:lnTo>
                    <a:cubicBezTo>
                      <a:pt x="46" y="1598"/>
                      <a:pt x="69" y="1758"/>
                      <a:pt x="115" y="1895"/>
                    </a:cubicBezTo>
                    <a:lnTo>
                      <a:pt x="183" y="2352"/>
                    </a:lnTo>
                    <a:lnTo>
                      <a:pt x="320" y="2785"/>
                    </a:lnTo>
                    <a:cubicBezTo>
                      <a:pt x="366" y="2945"/>
                      <a:pt x="434" y="3082"/>
                      <a:pt x="503" y="3219"/>
                    </a:cubicBezTo>
                    <a:cubicBezTo>
                      <a:pt x="571" y="3356"/>
                      <a:pt x="617" y="3516"/>
                      <a:pt x="708" y="3653"/>
                    </a:cubicBezTo>
                    <a:cubicBezTo>
                      <a:pt x="982" y="4200"/>
                      <a:pt x="1416" y="4680"/>
                      <a:pt x="1872" y="5091"/>
                    </a:cubicBezTo>
                    <a:cubicBezTo>
                      <a:pt x="2352" y="5479"/>
                      <a:pt x="2877" y="5798"/>
                      <a:pt x="3470" y="5981"/>
                    </a:cubicBezTo>
                    <a:cubicBezTo>
                      <a:pt x="3482" y="5987"/>
                      <a:pt x="3495" y="5990"/>
                      <a:pt x="3506" y="5990"/>
                    </a:cubicBezTo>
                    <a:cubicBezTo>
                      <a:pt x="3539" y="5990"/>
                      <a:pt x="3568" y="5969"/>
                      <a:pt x="3584" y="5935"/>
                    </a:cubicBezTo>
                    <a:cubicBezTo>
                      <a:pt x="3607" y="5912"/>
                      <a:pt x="3584" y="5844"/>
                      <a:pt x="3539" y="5821"/>
                    </a:cubicBezTo>
                    <a:cubicBezTo>
                      <a:pt x="3014" y="5570"/>
                      <a:pt x="2511" y="5228"/>
                      <a:pt x="2101" y="4817"/>
                    </a:cubicBezTo>
                    <a:cubicBezTo>
                      <a:pt x="1667" y="4429"/>
                      <a:pt x="1302" y="3972"/>
                      <a:pt x="1028" y="3470"/>
                    </a:cubicBezTo>
                    <a:cubicBezTo>
                      <a:pt x="936" y="3333"/>
                      <a:pt x="891" y="3196"/>
                      <a:pt x="822" y="3082"/>
                    </a:cubicBezTo>
                    <a:cubicBezTo>
                      <a:pt x="777" y="2945"/>
                      <a:pt x="708" y="2808"/>
                      <a:pt x="663" y="2671"/>
                    </a:cubicBezTo>
                    <a:lnTo>
                      <a:pt x="526" y="2260"/>
                    </a:lnTo>
                    <a:lnTo>
                      <a:pt x="412" y="1849"/>
                    </a:lnTo>
                    <a:cubicBezTo>
                      <a:pt x="320" y="1553"/>
                      <a:pt x="320" y="1256"/>
                      <a:pt x="275" y="982"/>
                    </a:cubicBezTo>
                    <a:cubicBezTo>
                      <a:pt x="252" y="685"/>
                      <a:pt x="252" y="389"/>
                      <a:pt x="229" y="92"/>
                    </a:cubicBezTo>
                    <a:lnTo>
                      <a:pt x="229" y="69"/>
                    </a:lnTo>
                    <a:cubicBezTo>
                      <a:pt x="229" y="23"/>
                      <a:pt x="183" y="1"/>
                      <a:pt x="1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5" name="Google Shape;3095;p36"/>
              <p:cNvSpPr/>
              <p:nvPr/>
            </p:nvSpPr>
            <p:spPr>
              <a:xfrm>
                <a:off x="953122" y="2846850"/>
                <a:ext cx="859286" cy="668740"/>
              </a:xfrm>
              <a:custGeom>
                <a:avLst/>
                <a:gdLst/>
                <a:ahLst/>
                <a:cxnLst/>
                <a:rect l="l" t="t" r="r" b="b"/>
                <a:pathLst>
                  <a:path w="44442" h="34587" extrusionOk="0">
                    <a:moveTo>
                      <a:pt x="18375" y="1"/>
                    </a:moveTo>
                    <a:cubicBezTo>
                      <a:pt x="16255" y="1"/>
                      <a:pt x="13530" y="76"/>
                      <a:pt x="10683" y="349"/>
                    </a:cubicBezTo>
                    <a:cubicBezTo>
                      <a:pt x="2626" y="1194"/>
                      <a:pt x="1" y="12834"/>
                      <a:pt x="1" y="12834"/>
                    </a:cubicBezTo>
                    <a:cubicBezTo>
                      <a:pt x="1" y="12834"/>
                      <a:pt x="4075" y="16931"/>
                      <a:pt x="7950" y="16931"/>
                    </a:cubicBezTo>
                    <a:cubicBezTo>
                      <a:pt x="8062" y="16931"/>
                      <a:pt x="8174" y="16927"/>
                      <a:pt x="8286" y="16920"/>
                    </a:cubicBezTo>
                    <a:lnTo>
                      <a:pt x="8286" y="16920"/>
                    </a:lnTo>
                    <a:lnTo>
                      <a:pt x="7076" y="31597"/>
                    </a:lnTo>
                    <a:cubicBezTo>
                      <a:pt x="7076" y="31597"/>
                      <a:pt x="13559" y="34541"/>
                      <a:pt x="22210" y="34587"/>
                    </a:cubicBezTo>
                    <a:lnTo>
                      <a:pt x="22461" y="34587"/>
                    </a:lnTo>
                    <a:cubicBezTo>
                      <a:pt x="31089" y="34541"/>
                      <a:pt x="37343" y="31597"/>
                      <a:pt x="37343" y="31597"/>
                    </a:cubicBezTo>
                    <a:lnTo>
                      <a:pt x="36156" y="16920"/>
                    </a:lnTo>
                    <a:lnTo>
                      <a:pt x="36156" y="16920"/>
                    </a:lnTo>
                    <a:cubicBezTo>
                      <a:pt x="36267" y="16927"/>
                      <a:pt x="36378" y="16931"/>
                      <a:pt x="36490" y="16931"/>
                    </a:cubicBezTo>
                    <a:cubicBezTo>
                      <a:pt x="40345" y="16931"/>
                      <a:pt x="44442" y="12834"/>
                      <a:pt x="44442" y="12834"/>
                    </a:cubicBezTo>
                    <a:cubicBezTo>
                      <a:pt x="44442" y="12834"/>
                      <a:pt x="41794" y="1194"/>
                      <a:pt x="33736" y="349"/>
                    </a:cubicBezTo>
                    <a:cubicBezTo>
                      <a:pt x="30889" y="76"/>
                      <a:pt x="28214" y="1"/>
                      <a:pt x="26148" y="1"/>
                    </a:cubicBezTo>
                    <a:cubicBezTo>
                      <a:pt x="24239" y="1"/>
                      <a:pt x="22850" y="65"/>
                      <a:pt x="22324" y="98"/>
                    </a:cubicBezTo>
                    <a:cubicBezTo>
                      <a:pt x="21776" y="65"/>
                      <a:pt x="20333" y="1"/>
                      <a:pt x="183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6" name="Google Shape;3096;p36"/>
              <p:cNvSpPr/>
              <p:nvPr/>
            </p:nvSpPr>
            <p:spPr>
              <a:xfrm>
                <a:off x="1237794" y="2848107"/>
                <a:ext cx="264831" cy="130395"/>
              </a:xfrm>
              <a:custGeom>
                <a:avLst/>
                <a:gdLst/>
                <a:ahLst/>
                <a:cxnLst/>
                <a:rect l="l" t="t" r="r" b="b"/>
                <a:pathLst>
                  <a:path w="13697" h="6744" extrusionOk="0">
                    <a:moveTo>
                      <a:pt x="6991" y="1"/>
                    </a:moveTo>
                    <a:cubicBezTo>
                      <a:pt x="5356" y="1"/>
                      <a:pt x="3503" y="99"/>
                      <a:pt x="1530" y="444"/>
                    </a:cubicBezTo>
                    <a:cubicBezTo>
                      <a:pt x="1" y="718"/>
                      <a:pt x="1" y="1950"/>
                      <a:pt x="1" y="1950"/>
                    </a:cubicBezTo>
                    <a:cubicBezTo>
                      <a:pt x="1" y="4598"/>
                      <a:pt x="2147" y="6744"/>
                      <a:pt x="4794" y="6744"/>
                    </a:cubicBezTo>
                    <a:lnTo>
                      <a:pt x="8013" y="6744"/>
                    </a:lnTo>
                    <a:cubicBezTo>
                      <a:pt x="11071" y="6744"/>
                      <a:pt x="13582" y="4575"/>
                      <a:pt x="13582" y="1517"/>
                    </a:cubicBezTo>
                    <a:cubicBezTo>
                      <a:pt x="13582" y="1517"/>
                      <a:pt x="13696" y="170"/>
                      <a:pt x="12076" y="170"/>
                    </a:cubicBezTo>
                    <a:cubicBezTo>
                      <a:pt x="10909" y="170"/>
                      <a:pt x="9139" y="1"/>
                      <a:pt x="69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36"/>
              <p:cNvSpPr/>
              <p:nvPr/>
            </p:nvSpPr>
            <p:spPr>
              <a:xfrm>
                <a:off x="926650" y="3093201"/>
                <a:ext cx="191552" cy="85712"/>
              </a:xfrm>
              <a:custGeom>
                <a:avLst/>
                <a:gdLst/>
                <a:ahLst/>
                <a:cxnLst/>
                <a:rect l="l" t="t" r="r" b="b"/>
                <a:pathLst>
                  <a:path w="9907" h="4433" extrusionOk="0">
                    <a:moveTo>
                      <a:pt x="1477" y="0"/>
                    </a:moveTo>
                    <a:cubicBezTo>
                      <a:pt x="1316" y="0"/>
                      <a:pt x="1161" y="76"/>
                      <a:pt x="1073" y="209"/>
                    </a:cubicBezTo>
                    <a:cubicBezTo>
                      <a:pt x="1073" y="209"/>
                      <a:pt x="0" y="1327"/>
                      <a:pt x="731" y="1738"/>
                    </a:cubicBezTo>
                    <a:cubicBezTo>
                      <a:pt x="1917" y="2400"/>
                      <a:pt x="5387" y="4386"/>
                      <a:pt x="9404" y="4431"/>
                    </a:cubicBezTo>
                    <a:cubicBezTo>
                      <a:pt x="9416" y="4432"/>
                      <a:pt x="9427" y="4433"/>
                      <a:pt x="9439" y="4433"/>
                    </a:cubicBezTo>
                    <a:cubicBezTo>
                      <a:pt x="9697" y="4433"/>
                      <a:pt x="9906" y="4191"/>
                      <a:pt x="9906" y="3929"/>
                    </a:cubicBezTo>
                    <a:lnTo>
                      <a:pt x="9883" y="3016"/>
                    </a:lnTo>
                    <a:cubicBezTo>
                      <a:pt x="9883" y="2742"/>
                      <a:pt x="9655" y="2537"/>
                      <a:pt x="9381" y="2537"/>
                    </a:cubicBezTo>
                    <a:cubicBezTo>
                      <a:pt x="5958" y="2468"/>
                      <a:pt x="2739" y="711"/>
                      <a:pt x="1735" y="72"/>
                    </a:cubicBezTo>
                    <a:cubicBezTo>
                      <a:pt x="1654" y="23"/>
                      <a:pt x="1565" y="0"/>
                      <a:pt x="1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8" name="Google Shape;3098;p36"/>
              <p:cNvSpPr/>
              <p:nvPr/>
            </p:nvSpPr>
            <p:spPr>
              <a:xfrm>
                <a:off x="1646509" y="3093201"/>
                <a:ext cx="191552" cy="85712"/>
              </a:xfrm>
              <a:custGeom>
                <a:avLst/>
                <a:gdLst/>
                <a:ahLst/>
                <a:cxnLst/>
                <a:rect l="l" t="t" r="r" b="b"/>
                <a:pathLst>
                  <a:path w="9907" h="4433" extrusionOk="0">
                    <a:moveTo>
                      <a:pt x="8424" y="0"/>
                    </a:moveTo>
                    <a:cubicBezTo>
                      <a:pt x="8339" y="0"/>
                      <a:pt x="8253" y="23"/>
                      <a:pt x="8172" y="72"/>
                    </a:cubicBezTo>
                    <a:cubicBezTo>
                      <a:pt x="7167" y="711"/>
                      <a:pt x="3949" y="2468"/>
                      <a:pt x="502" y="2537"/>
                    </a:cubicBezTo>
                    <a:cubicBezTo>
                      <a:pt x="251" y="2537"/>
                      <a:pt x="23" y="2742"/>
                      <a:pt x="23" y="3016"/>
                    </a:cubicBezTo>
                    <a:lnTo>
                      <a:pt x="0" y="3929"/>
                    </a:lnTo>
                    <a:cubicBezTo>
                      <a:pt x="0" y="4191"/>
                      <a:pt x="209" y="4433"/>
                      <a:pt x="468" y="4433"/>
                    </a:cubicBezTo>
                    <a:cubicBezTo>
                      <a:pt x="479" y="4433"/>
                      <a:pt x="491" y="4432"/>
                      <a:pt x="502" y="4431"/>
                    </a:cubicBezTo>
                    <a:cubicBezTo>
                      <a:pt x="4497" y="4386"/>
                      <a:pt x="7989" y="2400"/>
                      <a:pt x="9176" y="1738"/>
                    </a:cubicBezTo>
                    <a:cubicBezTo>
                      <a:pt x="9906" y="1327"/>
                      <a:pt x="8834" y="209"/>
                      <a:pt x="8834" y="209"/>
                    </a:cubicBezTo>
                    <a:cubicBezTo>
                      <a:pt x="8730" y="76"/>
                      <a:pt x="8580" y="0"/>
                      <a:pt x="84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9" name="Google Shape;3099;p36"/>
              <p:cNvSpPr/>
              <p:nvPr/>
            </p:nvSpPr>
            <p:spPr>
              <a:xfrm>
                <a:off x="1488936" y="2841243"/>
                <a:ext cx="219800" cy="576589"/>
              </a:xfrm>
              <a:custGeom>
                <a:avLst/>
                <a:gdLst/>
                <a:ahLst/>
                <a:cxnLst/>
                <a:rect l="l" t="t" r="r" b="b"/>
                <a:pathLst>
                  <a:path w="11368" h="29821" extrusionOk="0">
                    <a:moveTo>
                      <a:pt x="5255" y="1"/>
                    </a:moveTo>
                    <a:cubicBezTo>
                      <a:pt x="4578" y="1"/>
                      <a:pt x="4019" y="129"/>
                      <a:pt x="3881" y="205"/>
                    </a:cubicBezTo>
                    <a:cubicBezTo>
                      <a:pt x="3470" y="411"/>
                      <a:pt x="3036" y="708"/>
                      <a:pt x="2831" y="1004"/>
                    </a:cubicBezTo>
                    <a:cubicBezTo>
                      <a:pt x="2329" y="1621"/>
                      <a:pt x="1895" y="2282"/>
                      <a:pt x="1553" y="2967"/>
                    </a:cubicBezTo>
                    <a:cubicBezTo>
                      <a:pt x="868" y="4337"/>
                      <a:pt x="503" y="5798"/>
                      <a:pt x="274" y="7213"/>
                    </a:cubicBezTo>
                    <a:cubicBezTo>
                      <a:pt x="46" y="8651"/>
                      <a:pt x="1" y="10066"/>
                      <a:pt x="46" y="11458"/>
                    </a:cubicBezTo>
                    <a:cubicBezTo>
                      <a:pt x="69" y="12143"/>
                      <a:pt x="92" y="12828"/>
                      <a:pt x="183" y="13513"/>
                    </a:cubicBezTo>
                    <a:cubicBezTo>
                      <a:pt x="229" y="13855"/>
                      <a:pt x="252" y="14197"/>
                      <a:pt x="297" y="14540"/>
                    </a:cubicBezTo>
                    <a:lnTo>
                      <a:pt x="503" y="15635"/>
                    </a:lnTo>
                    <a:cubicBezTo>
                      <a:pt x="526" y="15795"/>
                      <a:pt x="548" y="16000"/>
                      <a:pt x="594" y="16160"/>
                    </a:cubicBezTo>
                    <a:lnTo>
                      <a:pt x="731" y="16685"/>
                    </a:lnTo>
                    <a:cubicBezTo>
                      <a:pt x="822" y="17050"/>
                      <a:pt x="914" y="17393"/>
                      <a:pt x="1028" y="17735"/>
                    </a:cubicBezTo>
                    <a:cubicBezTo>
                      <a:pt x="1256" y="18420"/>
                      <a:pt x="1484" y="19105"/>
                      <a:pt x="1781" y="19721"/>
                    </a:cubicBezTo>
                    <a:cubicBezTo>
                      <a:pt x="2306" y="21022"/>
                      <a:pt x="2968" y="22232"/>
                      <a:pt x="3675" y="23396"/>
                    </a:cubicBezTo>
                    <a:cubicBezTo>
                      <a:pt x="4406" y="24537"/>
                      <a:pt x="5205" y="25610"/>
                      <a:pt x="6072" y="26637"/>
                    </a:cubicBezTo>
                    <a:cubicBezTo>
                      <a:pt x="6278" y="26888"/>
                      <a:pt x="6483" y="27139"/>
                      <a:pt x="6711" y="27390"/>
                    </a:cubicBezTo>
                    <a:cubicBezTo>
                      <a:pt x="6939" y="27641"/>
                      <a:pt x="7168" y="27870"/>
                      <a:pt x="7396" y="28098"/>
                    </a:cubicBezTo>
                    <a:cubicBezTo>
                      <a:pt x="7875" y="28577"/>
                      <a:pt x="8332" y="29034"/>
                      <a:pt x="8880" y="29490"/>
                    </a:cubicBezTo>
                    <a:cubicBezTo>
                      <a:pt x="9150" y="29713"/>
                      <a:pt x="9470" y="29820"/>
                      <a:pt x="9787" y="29820"/>
                    </a:cubicBezTo>
                    <a:cubicBezTo>
                      <a:pt x="10218" y="29820"/>
                      <a:pt x="10644" y="29621"/>
                      <a:pt x="10934" y="29239"/>
                    </a:cubicBezTo>
                    <a:cubicBezTo>
                      <a:pt x="11345" y="28714"/>
                      <a:pt x="11368" y="28007"/>
                      <a:pt x="11048" y="27482"/>
                    </a:cubicBezTo>
                    <a:lnTo>
                      <a:pt x="10980" y="27390"/>
                    </a:lnTo>
                    <a:lnTo>
                      <a:pt x="10067" y="25838"/>
                    </a:lnTo>
                    <a:cubicBezTo>
                      <a:pt x="9747" y="25313"/>
                      <a:pt x="9427" y="24811"/>
                      <a:pt x="9154" y="24286"/>
                    </a:cubicBezTo>
                    <a:cubicBezTo>
                      <a:pt x="8560" y="23213"/>
                      <a:pt x="7989" y="22163"/>
                      <a:pt x="7487" y="21091"/>
                    </a:cubicBezTo>
                    <a:cubicBezTo>
                      <a:pt x="7008" y="20018"/>
                      <a:pt x="6529" y="18945"/>
                      <a:pt x="6163" y="17872"/>
                    </a:cubicBezTo>
                    <a:cubicBezTo>
                      <a:pt x="5958" y="17324"/>
                      <a:pt x="5821" y="16777"/>
                      <a:pt x="5638" y="16252"/>
                    </a:cubicBezTo>
                    <a:cubicBezTo>
                      <a:pt x="5570" y="15978"/>
                      <a:pt x="5524" y="15704"/>
                      <a:pt x="5456" y="15430"/>
                    </a:cubicBezTo>
                    <a:lnTo>
                      <a:pt x="5342" y="15042"/>
                    </a:lnTo>
                    <a:cubicBezTo>
                      <a:pt x="5319" y="14905"/>
                      <a:pt x="5296" y="14768"/>
                      <a:pt x="5273" y="14631"/>
                    </a:cubicBezTo>
                    <a:lnTo>
                      <a:pt x="5136" y="13832"/>
                    </a:lnTo>
                    <a:lnTo>
                      <a:pt x="5045" y="12942"/>
                    </a:lnTo>
                    <a:cubicBezTo>
                      <a:pt x="4954" y="12348"/>
                      <a:pt x="4931" y="11755"/>
                      <a:pt x="4862" y="11184"/>
                    </a:cubicBezTo>
                    <a:cubicBezTo>
                      <a:pt x="4794" y="10020"/>
                      <a:pt x="4748" y="8856"/>
                      <a:pt x="4794" y="7738"/>
                    </a:cubicBezTo>
                    <a:cubicBezTo>
                      <a:pt x="4840" y="6619"/>
                      <a:pt x="4954" y="5524"/>
                      <a:pt x="5205" y="4542"/>
                    </a:cubicBezTo>
                    <a:cubicBezTo>
                      <a:pt x="5319" y="4040"/>
                      <a:pt x="5479" y="3561"/>
                      <a:pt x="5684" y="3127"/>
                    </a:cubicBezTo>
                    <a:cubicBezTo>
                      <a:pt x="5867" y="2693"/>
                      <a:pt x="6209" y="2054"/>
                      <a:pt x="6506" y="1826"/>
                    </a:cubicBezTo>
                    <a:cubicBezTo>
                      <a:pt x="6848" y="1575"/>
                      <a:pt x="7944" y="1347"/>
                      <a:pt x="7944" y="1347"/>
                    </a:cubicBezTo>
                    <a:cubicBezTo>
                      <a:pt x="8099" y="1436"/>
                      <a:pt x="8215" y="1474"/>
                      <a:pt x="8290" y="1474"/>
                    </a:cubicBezTo>
                    <a:cubicBezTo>
                      <a:pt x="8661" y="1474"/>
                      <a:pt x="8063" y="550"/>
                      <a:pt x="6300" y="114"/>
                    </a:cubicBezTo>
                    <a:cubicBezTo>
                      <a:pt x="5948" y="32"/>
                      <a:pt x="5587" y="1"/>
                      <a:pt x="52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0" name="Google Shape;3100;p36"/>
              <p:cNvSpPr/>
              <p:nvPr/>
            </p:nvSpPr>
            <p:spPr>
              <a:xfrm>
                <a:off x="1503052" y="2841243"/>
                <a:ext cx="219800" cy="576589"/>
              </a:xfrm>
              <a:custGeom>
                <a:avLst/>
                <a:gdLst/>
                <a:ahLst/>
                <a:cxnLst/>
                <a:rect l="l" t="t" r="r" b="b"/>
                <a:pathLst>
                  <a:path w="11368" h="29821" extrusionOk="0">
                    <a:moveTo>
                      <a:pt x="5255" y="1"/>
                    </a:moveTo>
                    <a:cubicBezTo>
                      <a:pt x="4576" y="1"/>
                      <a:pt x="4012" y="129"/>
                      <a:pt x="3858" y="205"/>
                    </a:cubicBezTo>
                    <a:cubicBezTo>
                      <a:pt x="3470" y="411"/>
                      <a:pt x="3037" y="708"/>
                      <a:pt x="2831" y="1004"/>
                    </a:cubicBezTo>
                    <a:cubicBezTo>
                      <a:pt x="2329" y="1621"/>
                      <a:pt x="1895" y="2282"/>
                      <a:pt x="1553" y="2967"/>
                    </a:cubicBezTo>
                    <a:cubicBezTo>
                      <a:pt x="868" y="4337"/>
                      <a:pt x="503" y="5798"/>
                      <a:pt x="275" y="7213"/>
                    </a:cubicBezTo>
                    <a:cubicBezTo>
                      <a:pt x="47" y="8651"/>
                      <a:pt x="1" y="10066"/>
                      <a:pt x="47" y="11458"/>
                    </a:cubicBezTo>
                    <a:cubicBezTo>
                      <a:pt x="69" y="12143"/>
                      <a:pt x="92" y="12828"/>
                      <a:pt x="184" y="13513"/>
                    </a:cubicBezTo>
                    <a:cubicBezTo>
                      <a:pt x="229" y="13855"/>
                      <a:pt x="252" y="14197"/>
                      <a:pt x="298" y="14540"/>
                    </a:cubicBezTo>
                    <a:lnTo>
                      <a:pt x="503" y="15635"/>
                    </a:lnTo>
                    <a:cubicBezTo>
                      <a:pt x="526" y="15795"/>
                      <a:pt x="549" y="16000"/>
                      <a:pt x="594" y="16160"/>
                    </a:cubicBezTo>
                    <a:lnTo>
                      <a:pt x="731" y="16685"/>
                    </a:lnTo>
                    <a:cubicBezTo>
                      <a:pt x="823" y="17050"/>
                      <a:pt x="914" y="17393"/>
                      <a:pt x="1028" y="17735"/>
                    </a:cubicBezTo>
                    <a:cubicBezTo>
                      <a:pt x="1256" y="18420"/>
                      <a:pt x="1485" y="19105"/>
                      <a:pt x="1759" y="19721"/>
                    </a:cubicBezTo>
                    <a:cubicBezTo>
                      <a:pt x="2306" y="21022"/>
                      <a:pt x="2968" y="22232"/>
                      <a:pt x="3676" y="23396"/>
                    </a:cubicBezTo>
                    <a:cubicBezTo>
                      <a:pt x="4406" y="24537"/>
                      <a:pt x="5205" y="25610"/>
                      <a:pt x="6050" y="26637"/>
                    </a:cubicBezTo>
                    <a:cubicBezTo>
                      <a:pt x="6278" y="26888"/>
                      <a:pt x="6483" y="27139"/>
                      <a:pt x="6712" y="27390"/>
                    </a:cubicBezTo>
                    <a:cubicBezTo>
                      <a:pt x="6940" y="27641"/>
                      <a:pt x="7168" y="27870"/>
                      <a:pt x="7396" y="28098"/>
                    </a:cubicBezTo>
                    <a:cubicBezTo>
                      <a:pt x="7876" y="28577"/>
                      <a:pt x="8332" y="29034"/>
                      <a:pt x="8880" y="29490"/>
                    </a:cubicBezTo>
                    <a:cubicBezTo>
                      <a:pt x="9141" y="29713"/>
                      <a:pt x="9459" y="29820"/>
                      <a:pt x="9778" y="29820"/>
                    </a:cubicBezTo>
                    <a:cubicBezTo>
                      <a:pt x="10211" y="29820"/>
                      <a:pt x="10645" y="29621"/>
                      <a:pt x="10934" y="29239"/>
                    </a:cubicBezTo>
                    <a:cubicBezTo>
                      <a:pt x="11345" y="28714"/>
                      <a:pt x="11368" y="28007"/>
                      <a:pt x="11026" y="27482"/>
                    </a:cubicBezTo>
                    <a:lnTo>
                      <a:pt x="10980" y="27390"/>
                    </a:lnTo>
                    <a:lnTo>
                      <a:pt x="10044" y="25838"/>
                    </a:lnTo>
                    <a:cubicBezTo>
                      <a:pt x="9747" y="25313"/>
                      <a:pt x="9428" y="24811"/>
                      <a:pt x="9154" y="24286"/>
                    </a:cubicBezTo>
                    <a:cubicBezTo>
                      <a:pt x="8560" y="23213"/>
                      <a:pt x="7990" y="22163"/>
                      <a:pt x="7488" y="21091"/>
                    </a:cubicBezTo>
                    <a:cubicBezTo>
                      <a:pt x="7008" y="20018"/>
                      <a:pt x="6529" y="18945"/>
                      <a:pt x="6164" y="17872"/>
                    </a:cubicBezTo>
                    <a:cubicBezTo>
                      <a:pt x="5936" y="17324"/>
                      <a:pt x="5821" y="16777"/>
                      <a:pt x="5639" y="16252"/>
                    </a:cubicBezTo>
                    <a:cubicBezTo>
                      <a:pt x="5570" y="15978"/>
                      <a:pt x="5525" y="15704"/>
                      <a:pt x="5456" y="15430"/>
                    </a:cubicBezTo>
                    <a:lnTo>
                      <a:pt x="5342" y="15042"/>
                    </a:lnTo>
                    <a:cubicBezTo>
                      <a:pt x="5319" y="14905"/>
                      <a:pt x="5296" y="14768"/>
                      <a:pt x="5274" y="14631"/>
                    </a:cubicBezTo>
                    <a:lnTo>
                      <a:pt x="5137" y="13832"/>
                    </a:lnTo>
                    <a:lnTo>
                      <a:pt x="5045" y="12942"/>
                    </a:lnTo>
                    <a:cubicBezTo>
                      <a:pt x="4954" y="12348"/>
                      <a:pt x="4931" y="11755"/>
                      <a:pt x="4863" y="11184"/>
                    </a:cubicBezTo>
                    <a:cubicBezTo>
                      <a:pt x="4794" y="10020"/>
                      <a:pt x="4749" y="8856"/>
                      <a:pt x="4771" y="7738"/>
                    </a:cubicBezTo>
                    <a:cubicBezTo>
                      <a:pt x="4840" y="6619"/>
                      <a:pt x="4954" y="5524"/>
                      <a:pt x="5205" y="4542"/>
                    </a:cubicBezTo>
                    <a:cubicBezTo>
                      <a:pt x="5319" y="4040"/>
                      <a:pt x="5479" y="3561"/>
                      <a:pt x="5684" y="3127"/>
                    </a:cubicBezTo>
                    <a:cubicBezTo>
                      <a:pt x="5867" y="2693"/>
                      <a:pt x="6209" y="2054"/>
                      <a:pt x="6506" y="1826"/>
                    </a:cubicBezTo>
                    <a:cubicBezTo>
                      <a:pt x="6849" y="1575"/>
                      <a:pt x="7944" y="1347"/>
                      <a:pt x="7944" y="1347"/>
                    </a:cubicBezTo>
                    <a:cubicBezTo>
                      <a:pt x="8099" y="1436"/>
                      <a:pt x="8215" y="1474"/>
                      <a:pt x="8291" y="1474"/>
                    </a:cubicBezTo>
                    <a:cubicBezTo>
                      <a:pt x="8662" y="1474"/>
                      <a:pt x="8064" y="550"/>
                      <a:pt x="6301" y="114"/>
                    </a:cubicBezTo>
                    <a:cubicBezTo>
                      <a:pt x="5948" y="32"/>
                      <a:pt x="5588" y="1"/>
                      <a:pt x="52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1" name="Google Shape;3101;p36"/>
              <p:cNvSpPr/>
              <p:nvPr/>
            </p:nvSpPr>
            <p:spPr>
              <a:xfrm>
                <a:off x="982262" y="2699117"/>
                <a:ext cx="237879" cy="131091"/>
              </a:xfrm>
              <a:custGeom>
                <a:avLst/>
                <a:gdLst/>
                <a:ahLst/>
                <a:cxnLst/>
                <a:rect l="l" t="t" r="r" b="b"/>
                <a:pathLst>
                  <a:path w="12303" h="6780" fill="none" extrusionOk="0">
                    <a:moveTo>
                      <a:pt x="0" y="0"/>
                    </a:moveTo>
                    <a:cubicBezTo>
                      <a:pt x="571" y="2534"/>
                      <a:pt x="2420" y="4748"/>
                      <a:pt x="4816" y="5775"/>
                    </a:cubicBezTo>
                    <a:cubicBezTo>
                      <a:pt x="7213" y="6779"/>
                      <a:pt x="10089" y="6574"/>
                      <a:pt x="12303" y="5204"/>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2" name="Google Shape;3102;p36"/>
              <p:cNvSpPr/>
              <p:nvPr/>
            </p:nvSpPr>
            <p:spPr>
              <a:xfrm>
                <a:off x="805700" y="2149160"/>
                <a:ext cx="212298" cy="484612"/>
              </a:xfrm>
              <a:custGeom>
                <a:avLst/>
                <a:gdLst/>
                <a:ahLst/>
                <a:cxnLst/>
                <a:rect l="l" t="t" r="r" b="b"/>
                <a:pathLst>
                  <a:path w="10980" h="25064" fill="none" extrusionOk="0">
                    <a:moveTo>
                      <a:pt x="10980" y="1"/>
                    </a:moveTo>
                    <a:cubicBezTo>
                      <a:pt x="7876" y="69"/>
                      <a:pt x="5114" y="2192"/>
                      <a:pt x="3379" y="4749"/>
                    </a:cubicBezTo>
                    <a:cubicBezTo>
                      <a:pt x="777" y="8583"/>
                      <a:pt x="1" y="13582"/>
                      <a:pt x="1302" y="18010"/>
                    </a:cubicBezTo>
                    <a:cubicBezTo>
                      <a:pt x="1895" y="20042"/>
                      <a:pt x="2945" y="22027"/>
                      <a:pt x="4657" y="23306"/>
                    </a:cubicBezTo>
                    <a:cubicBezTo>
                      <a:pt x="6346" y="24584"/>
                      <a:pt x="8743" y="25063"/>
                      <a:pt x="10638" y="24150"/>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3" name="Google Shape;3103;p36"/>
              <p:cNvSpPr/>
              <p:nvPr/>
            </p:nvSpPr>
            <p:spPr>
              <a:xfrm>
                <a:off x="1681373" y="2065741"/>
                <a:ext cx="122255" cy="290412"/>
              </a:xfrm>
              <a:custGeom>
                <a:avLst/>
                <a:gdLst/>
                <a:ahLst/>
                <a:cxnLst/>
                <a:rect l="l" t="t" r="r" b="b"/>
                <a:pathLst>
                  <a:path w="6323" h="15020" fill="none" extrusionOk="0">
                    <a:moveTo>
                      <a:pt x="0" y="1"/>
                    </a:moveTo>
                    <a:cubicBezTo>
                      <a:pt x="3995" y="2580"/>
                      <a:pt x="6323" y="7533"/>
                      <a:pt x="5730" y="12258"/>
                    </a:cubicBezTo>
                    <a:cubicBezTo>
                      <a:pt x="5661" y="12897"/>
                      <a:pt x="5501" y="13559"/>
                      <a:pt x="5136" y="14107"/>
                    </a:cubicBezTo>
                    <a:cubicBezTo>
                      <a:pt x="4748" y="14655"/>
                      <a:pt x="4086" y="15020"/>
                      <a:pt x="3447" y="14906"/>
                    </a:cubicBezTo>
                  </a:path>
                </a:pathLst>
              </a:custGeom>
              <a:solidFill>
                <a:schemeClr val="dk2"/>
              </a:solidFill>
              <a:ln w="4575" cap="flat" cmpd="sng">
                <a:solidFill>
                  <a:schemeClr val="dk2"/>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4" name="Google Shape;3104;p36"/>
              <p:cNvSpPr/>
              <p:nvPr/>
            </p:nvSpPr>
            <p:spPr>
              <a:xfrm>
                <a:off x="1545882" y="2511531"/>
                <a:ext cx="192422" cy="264812"/>
              </a:xfrm>
              <a:custGeom>
                <a:avLst/>
                <a:gdLst/>
                <a:ahLst/>
                <a:cxnLst/>
                <a:rect l="l" t="t" r="r" b="b"/>
                <a:pathLst>
                  <a:path w="9952" h="13696" fill="none" extrusionOk="0">
                    <a:moveTo>
                      <a:pt x="0" y="12646"/>
                    </a:moveTo>
                    <a:cubicBezTo>
                      <a:pt x="502" y="13399"/>
                      <a:pt x="1415" y="13696"/>
                      <a:pt x="2237" y="13559"/>
                    </a:cubicBezTo>
                    <a:cubicBezTo>
                      <a:pt x="3081" y="13445"/>
                      <a:pt x="3835" y="12988"/>
                      <a:pt x="4497" y="12440"/>
                    </a:cubicBezTo>
                    <a:cubicBezTo>
                      <a:pt x="7966" y="9678"/>
                      <a:pt x="9952" y="4725"/>
                      <a:pt x="9473" y="0"/>
                    </a:cubicBezTo>
                  </a:path>
                </a:pathLst>
              </a:custGeom>
              <a:solidFill>
                <a:schemeClr val="dk2"/>
              </a:solidFill>
              <a:ln w="4575" cap="flat" cmpd="sng">
                <a:solidFill>
                  <a:schemeClr val="dk2"/>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5" name="Google Shape;3105;p36"/>
              <p:cNvSpPr/>
              <p:nvPr/>
            </p:nvSpPr>
            <p:spPr>
              <a:xfrm>
                <a:off x="812777" y="1920618"/>
                <a:ext cx="980207" cy="902770"/>
              </a:xfrm>
              <a:custGeom>
                <a:avLst/>
                <a:gdLst/>
                <a:ahLst/>
                <a:cxnLst/>
                <a:rect l="l" t="t" r="r" b="b"/>
                <a:pathLst>
                  <a:path w="50696" h="46691" extrusionOk="0">
                    <a:moveTo>
                      <a:pt x="28922" y="0"/>
                    </a:moveTo>
                    <a:cubicBezTo>
                      <a:pt x="25322" y="0"/>
                      <a:pt x="19759" y="1978"/>
                      <a:pt x="12326" y="10336"/>
                    </a:cubicBezTo>
                    <a:cubicBezTo>
                      <a:pt x="12326" y="10336"/>
                      <a:pt x="5524" y="12208"/>
                      <a:pt x="3036" y="18348"/>
                    </a:cubicBezTo>
                    <a:cubicBezTo>
                      <a:pt x="799" y="23872"/>
                      <a:pt x="0" y="31062"/>
                      <a:pt x="4634" y="33390"/>
                    </a:cubicBezTo>
                    <a:cubicBezTo>
                      <a:pt x="4634" y="33390"/>
                      <a:pt x="7441" y="41333"/>
                      <a:pt x="9450" y="41812"/>
                    </a:cubicBezTo>
                    <a:cubicBezTo>
                      <a:pt x="11313" y="42257"/>
                      <a:pt x="12470" y="46690"/>
                      <a:pt x="19226" y="46690"/>
                    </a:cubicBezTo>
                    <a:cubicBezTo>
                      <a:pt x="19752" y="46690"/>
                      <a:pt x="20311" y="46663"/>
                      <a:pt x="20908" y="46606"/>
                    </a:cubicBezTo>
                    <a:cubicBezTo>
                      <a:pt x="23185" y="46385"/>
                      <a:pt x="25233" y="46358"/>
                      <a:pt x="27086" y="46358"/>
                    </a:cubicBezTo>
                    <a:cubicBezTo>
                      <a:pt x="27696" y="46358"/>
                      <a:pt x="28285" y="46361"/>
                      <a:pt x="28854" y="46361"/>
                    </a:cubicBezTo>
                    <a:cubicBezTo>
                      <a:pt x="32813" y="46361"/>
                      <a:pt x="35806" y="46217"/>
                      <a:pt x="38233" y="43935"/>
                    </a:cubicBezTo>
                    <a:cubicBezTo>
                      <a:pt x="38233" y="43935"/>
                      <a:pt x="38298" y="43944"/>
                      <a:pt x="38421" y="43944"/>
                    </a:cubicBezTo>
                    <a:cubicBezTo>
                      <a:pt x="39203" y="43944"/>
                      <a:pt x="42298" y="43585"/>
                      <a:pt x="45240" y="38274"/>
                    </a:cubicBezTo>
                    <a:cubicBezTo>
                      <a:pt x="47591" y="34052"/>
                      <a:pt x="48047" y="29783"/>
                      <a:pt x="48299" y="27159"/>
                    </a:cubicBezTo>
                    <a:cubicBezTo>
                      <a:pt x="48527" y="24511"/>
                      <a:pt x="48458" y="21863"/>
                      <a:pt x="48458" y="21863"/>
                    </a:cubicBezTo>
                    <a:cubicBezTo>
                      <a:pt x="48458" y="21863"/>
                      <a:pt x="50695" y="20174"/>
                      <a:pt x="50216" y="16819"/>
                    </a:cubicBezTo>
                    <a:cubicBezTo>
                      <a:pt x="49737" y="13463"/>
                      <a:pt x="47728" y="9697"/>
                      <a:pt x="45240" y="7848"/>
                    </a:cubicBezTo>
                    <a:cubicBezTo>
                      <a:pt x="45240" y="7848"/>
                      <a:pt x="46130" y="6159"/>
                      <a:pt x="41976" y="3192"/>
                    </a:cubicBezTo>
                    <a:cubicBezTo>
                      <a:pt x="39794" y="1654"/>
                      <a:pt x="37663" y="1287"/>
                      <a:pt x="36124" y="1287"/>
                    </a:cubicBezTo>
                    <a:cubicBezTo>
                      <a:pt x="34716" y="1287"/>
                      <a:pt x="33804" y="1594"/>
                      <a:pt x="33804" y="1594"/>
                    </a:cubicBezTo>
                    <a:cubicBezTo>
                      <a:pt x="33804" y="1594"/>
                      <a:pt x="32154" y="0"/>
                      <a:pt x="28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6" name="Google Shape;3106;p36"/>
              <p:cNvSpPr/>
              <p:nvPr/>
            </p:nvSpPr>
            <p:spPr>
              <a:xfrm>
                <a:off x="1276641" y="2638206"/>
                <a:ext cx="184050" cy="303656"/>
              </a:xfrm>
              <a:custGeom>
                <a:avLst/>
                <a:gdLst/>
                <a:ahLst/>
                <a:cxnLst/>
                <a:rect l="l" t="t" r="r" b="b"/>
                <a:pathLst>
                  <a:path w="9519" h="15705" extrusionOk="0">
                    <a:moveTo>
                      <a:pt x="4634" y="0"/>
                    </a:moveTo>
                    <a:cubicBezTo>
                      <a:pt x="2078" y="0"/>
                      <a:pt x="1" y="2077"/>
                      <a:pt x="1" y="4634"/>
                    </a:cubicBezTo>
                    <a:lnTo>
                      <a:pt x="1" y="12349"/>
                    </a:lnTo>
                    <a:cubicBezTo>
                      <a:pt x="1" y="14905"/>
                      <a:pt x="2078" y="15704"/>
                      <a:pt x="4634" y="15704"/>
                    </a:cubicBezTo>
                    <a:lnTo>
                      <a:pt x="4885" y="15704"/>
                    </a:lnTo>
                    <a:cubicBezTo>
                      <a:pt x="7442" y="15704"/>
                      <a:pt x="9519" y="14905"/>
                      <a:pt x="9519" y="12349"/>
                    </a:cubicBezTo>
                    <a:lnTo>
                      <a:pt x="9519" y="4634"/>
                    </a:lnTo>
                    <a:cubicBezTo>
                      <a:pt x="9519" y="2077"/>
                      <a:pt x="7442" y="0"/>
                      <a:pt x="4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7" name="Google Shape;3107;p36"/>
              <p:cNvSpPr/>
              <p:nvPr/>
            </p:nvSpPr>
            <p:spPr>
              <a:xfrm>
                <a:off x="1276641" y="2638206"/>
                <a:ext cx="184050" cy="208199"/>
              </a:xfrm>
              <a:custGeom>
                <a:avLst/>
                <a:gdLst/>
                <a:ahLst/>
                <a:cxnLst/>
                <a:rect l="l" t="t" r="r" b="b"/>
                <a:pathLst>
                  <a:path w="9519" h="10768" extrusionOk="0">
                    <a:moveTo>
                      <a:pt x="4634" y="0"/>
                    </a:moveTo>
                    <a:cubicBezTo>
                      <a:pt x="2078" y="0"/>
                      <a:pt x="1" y="2077"/>
                      <a:pt x="1" y="4634"/>
                    </a:cubicBezTo>
                    <a:lnTo>
                      <a:pt x="1" y="10546"/>
                    </a:lnTo>
                    <a:cubicBezTo>
                      <a:pt x="793" y="10670"/>
                      <a:pt x="1787" y="10767"/>
                      <a:pt x="2949" y="10767"/>
                    </a:cubicBezTo>
                    <a:cubicBezTo>
                      <a:pt x="4768" y="10767"/>
                      <a:pt x="6999" y="10530"/>
                      <a:pt x="9519" y="9792"/>
                    </a:cubicBezTo>
                    <a:lnTo>
                      <a:pt x="9519" y="4634"/>
                    </a:lnTo>
                    <a:cubicBezTo>
                      <a:pt x="9519" y="2077"/>
                      <a:pt x="7442" y="0"/>
                      <a:pt x="4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8" name="Google Shape;3108;p36"/>
              <p:cNvSpPr/>
              <p:nvPr/>
            </p:nvSpPr>
            <p:spPr>
              <a:xfrm>
                <a:off x="860886" y="2525105"/>
                <a:ext cx="231711" cy="227515"/>
              </a:xfrm>
              <a:custGeom>
                <a:avLst/>
                <a:gdLst/>
                <a:ahLst/>
                <a:cxnLst/>
                <a:rect l="l" t="t" r="r" b="b"/>
                <a:pathLst>
                  <a:path w="11984" h="11767" extrusionOk="0">
                    <a:moveTo>
                      <a:pt x="5980" y="1"/>
                    </a:moveTo>
                    <a:cubicBezTo>
                      <a:pt x="5897" y="1"/>
                      <a:pt x="5813" y="3"/>
                      <a:pt x="5729" y="6"/>
                    </a:cubicBezTo>
                    <a:cubicBezTo>
                      <a:pt x="2511" y="143"/>
                      <a:pt x="0" y="2905"/>
                      <a:pt x="160" y="6146"/>
                    </a:cubicBezTo>
                    <a:cubicBezTo>
                      <a:pt x="293" y="9303"/>
                      <a:pt x="2895" y="11766"/>
                      <a:pt x="6003" y="11766"/>
                    </a:cubicBezTo>
                    <a:cubicBezTo>
                      <a:pt x="6087" y="11766"/>
                      <a:pt x="6170" y="11765"/>
                      <a:pt x="6254" y="11761"/>
                    </a:cubicBezTo>
                    <a:cubicBezTo>
                      <a:pt x="9473" y="11624"/>
                      <a:pt x="11983" y="8885"/>
                      <a:pt x="11824" y="5621"/>
                    </a:cubicBezTo>
                    <a:cubicBezTo>
                      <a:pt x="11690" y="2465"/>
                      <a:pt x="9089" y="1"/>
                      <a:pt x="59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9" name="Google Shape;3109;p36"/>
              <p:cNvSpPr/>
              <p:nvPr/>
            </p:nvSpPr>
            <p:spPr>
              <a:xfrm>
                <a:off x="896195" y="2600577"/>
                <a:ext cx="180067" cy="148531"/>
              </a:xfrm>
              <a:custGeom>
                <a:avLst/>
                <a:gdLst/>
                <a:ahLst/>
                <a:cxnLst/>
                <a:rect l="l" t="t" r="r" b="b"/>
                <a:pathLst>
                  <a:path w="9313" h="7682" extrusionOk="0">
                    <a:moveTo>
                      <a:pt x="4725" y="1"/>
                    </a:moveTo>
                    <a:cubicBezTo>
                      <a:pt x="4642" y="1"/>
                      <a:pt x="4558" y="2"/>
                      <a:pt x="4474" y="6"/>
                    </a:cubicBezTo>
                    <a:cubicBezTo>
                      <a:pt x="1963" y="120"/>
                      <a:pt x="0" y="1924"/>
                      <a:pt x="91" y="4046"/>
                    </a:cubicBezTo>
                    <a:cubicBezTo>
                      <a:pt x="180" y="6098"/>
                      <a:pt x="2166" y="7681"/>
                      <a:pt x="4567" y="7681"/>
                    </a:cubicBezTo>
                    <a:cubicBezTo>
                      <a:pt x="4650" y="7681"/>
                      <a:pt x="4733" y="7679"/>
                      <a:pt x="4816" y="7675"/>
                    </a:cubicBezTo>
                    <a:cubicBezTo>
                      <a:pt x="7327" y="7561"/>
                      <a:pt x="9313" y="5758"/>
                      <a:pt x="9199" y="3635"/>
                    </a:cubicBezTo>
                    <a:cubicBezTo>
                      <a:pt x="9111" y="1583"/>
                      <a:pt x="7145" y="1"/>
                      <a:pt x="4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0" name="Google Shape;3110;p36"/>
              <p:cNvSpPr/>
              <p:nvPr/>
            </p:nvSpPr>
            <p:spPr>
              <a:xfrm>
                <a:off x="896195" y="2600577"/>
                <a:ext cx="180067" cy="148531"/>
              </a:xfrm>
              <a:custGeom>
                <a:avLst/>
                <a:gdLst/>
                <a:ahLst/>
                <a:cxnLst/>
                <a:rect l="l" t="t" r="r" b="b"/>
                <a:pathLst>
                  <a:path w="9313" h="7682" extrusionOk="0">
                    <a:moveTo>
                      <a:pt x="4725" y="1"/>
                    </a:moveTo>
                    <a:cubicBezTo>
                      <a:pt x="4642" y="1"/>
                      <a:pt x="4558" y="2"/>
                      <a:pt x="4474" y="6"/>
                    </a:cubicBezTo>
                    <a:cubicBezTo>
                      <a:pt x="1963" y="120"/>
                      <a:pt x="0" y="1924"/>
                      <a:pt x="91" y="4046"/>
                    </a:cubicBezTo>
                    <a:cubicBezTo>
                      <a:pt x="180" y="6098"/>
                      <a:pt x="2166" y="7681"/>
                      <a:pt x="4567" y="7681"/>
                    </a:cubicBezTo>
                    <a:cubicBezTo>
                      <a:pt x="4650" y="7681"/>
                      <a:pt x="4733" y="7679"/>
                      <a:pt x="4816" y="7675"/>
                    </a:cubicBezTo>
                    <a:cubicBezTo>
                      <a:pt x="7327" y="7561"/>
                      <a:pt x="9313" y="5758"/>
                      <a:pt x="9199" y="3635"/>
                    </a:cubicBezTo>
                    <a:cubicBezTo>
                      <a:pt x="9111" y="1583"/>
                      <a:pt x="7145" y="1"/>
                      <a:pt x="4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1" name="Google Shape;3111;p36"/>
              <p:cNvSpPr/>
              <p:nvPr/>
            </p:nvSpPr>
            <p:spPr>
              <a:xfrm>
                <a:off x="882505" y="2599803"/>
                <a:ext cx="194201" cy="66068"/>
              </a:xfrm>
              <a:custGeom>
                <a:avLst/>
                <a:gdLst/>
                <a:ahLst/>
                <a:cxnLst/>
                <a:rect l="l" t="t" r="r" b="b"/>
                <a:pathLst>
                  <a:path w="10044" h="3417" extrusionOk="0">
                    <a:moveTo>
                      <a:pt x="5981" y="1"/>
                    </a:moveTo>
                    <a:cubicBezTo>
                      <a:pt x="5524" y="23"/>
                      <a:pt x="5045" y="46"/>
                      <a:pt x="4611" y="160"/>
                    </a:cubicBezTo>
                    <a:cubicBezTo>
                      <a:pt x="3698" y="366"/>
                      <a:pt x="2831" y="731"/>
                      <a:pt x="2055" y="1233"/>
                    </a:cubicBezTo>
                    <a:cubicBezTo>
                      <a:pt x="1667" y="1484"/>
                      <a:pt x="1302" y="1758"/>
                      <a:pt x="959" y="2078"/>
                    </a:cubicBezTo>
                    <a:cubicBezTo>
                      <a:pt x="617" y="2397"/>
                      <a:pt x="320" y="2740"/>
                      <a:pt x="46" y="3105"/>
                    </a:cubicBezTo>
                    <a:cubicBezTo>
                      <a:pt x="1" y="3196"/>
                      <a:pt x="1" y="3287"/>
                      <a:pt x="69" y="3356"/>
                    </a:cubicBezTo>
                    <a:cubicBezTo>
                      <a:pt x="101" y="3398"/>
                      <a:pt x="148" y="3416"/>
                      <a:pt x="195" y="3416"/>
                    </a:cubicBezTo>
                    <a:cubicBezTo>
                      <a:pt x="250" y="3416"/>
                      <a:pt x="306" y="3393"/>
                      <a:pt x="343" y="3356"/>
                    </a:cubicBezTo>
                    <a:cubicBezTo>
                      <a:pt x="936" y="2717"/>
                      <a:pt x="1621" y="2169"/>
                      <a:pt x="2352" y="1690"/>
                    </a:cubicBezTo>
                    <a:cubicBezTo>
                      <a:pt x="3082" y="1233"/>
                      <a:pt x="3881" y="868"/>
                      <a:pt x="4725" y="708"/>
                    </a:cubicBezTo>
                    <a:cubicBezTo>
                      <a:pt x="5172" y="596"/>
                      <a:pt x="5640" y="539"/>
                      <a:pt x="6109" y="539"/>
                    </a:cubicBezTo>
                    <a:cubicBezTo>
                      <a:pt x="6502" y="539"/>
                      <a:pt x="6897" y="579"/>
                      <a:pt x="7282" y="662"/>
                    </a:cubicBezTo>
                    <a:cubicBezTo>
                      <a:pt x="7693" y="708"/>
                      <a:pt x="8104" y="868"/>
                      <a:pt x="8514" y="1005"/>
                    </a:cubicBezTo>
                    <a:cubicBezTo>
                      <a:pt x="8743" y="1051"/>
                      <a:pt x="8925" y="1165"/>
                      <a:pt x="9131" y="1256"/>
                    </a:cubicBezTo>
                    <a:lnTo>
                      <a:pt x="9724" y="1530"/>
                    </a:lnTo>
                    <a:lnTo>
                      <a:pt x="9747" y="1530"/>
                    </a:lnTo>
                    <a:cubicBezTo>
                      <a:pt x="9777" y="1545"/>
                      <a:pt x="9810" y="1553"/>
                      <a:pt x="9843" y="1553"/>
                    </a:cubicBezTo>
                    <a:cubicBezTo>
                      <a:pt x="9907" y="1553"/>
                      <a:pt x="9968" y="1522"/>
                      <a:pt x="9998" y="1461"/>
                    </a:cubicBezTo>
                    <a:cubicBezTo>
                      <a:pt x="10044" y="1370"/>
                      <a:pt x="9998" y="1256"/>
                      <a:pt x="9907" y="1187"/>
                    </a:cubicBezTo>
                    <a:lnTo>
                      <a:pt x="9313" y="868"/>
                    </a:lnTo>
                    <a:cubicBezTo>
                      <a:pt x="9108" y="777"/>
                      <a:pt x="8902" y="640"/>
                      <a:pt x="8697" y="571"/>
                    </a:cubicBezTo>
                    <a:cubicBezTo>
                      <a:pt x="8263" y="411"/>
                      <a:pt x="7830" y="229"/>
                      <a:pt x="7373" y="183"/>
                    </a:cubicBezTo>
                    <a:cubicBezTo>
                      <a:pt x="7145" y="137"/>
                      <a:pt x="6917" y="46"/>
                      <a:pt x="6688" y="46"/>
                    </a:cubicBezTo>
                    <a:lnTo>
                      <a:pt x="598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2" name="Google Shape;3112;p36"/>
              <p:cNvSpPr/>
              <p:nvPr/>
            </p:nvSpPr>
            <p:spPr>
              <a:xfrm>
                <a:off x="964163" y="2631574"/>
                <a:ext cx="150504" cy="51837"/>
              </a:xfrm>
              <a:custGeom>
                <a:avLst/>
                <a:gdLst/>
                <a:ahLst/>
                <a:cxnLst/>
                <a:rect l="l" t="t" r="r" b="b"/>
                <a:pathLst>
                  <a:path w="7784" h="2681" extrusionOk="0">
                    <a:moveTo>
                      <a:pt x="4634" y="1"/>
                    </a:moveTo>
                    <a:cubicBezTo>
                      <a:pt x="4269" y="1"/>
                      <a:pt x="3903" y="24"/>
                      <a:pt x="3561" y="115"/>
                    </a:cubicBezTo>
                    <a:cubicBezTo>
                      <a:pt x="2853" y="252"/>
                      <a:pt x="2146" y="549"/>
                      <a:pt x="1552" y="937"/>
                    </a:cubicBezTo>
                    <a:cubicBezTo>
                      <a:pt x="959" y="1348"/>
                      <a:pt x="434" y="1850"/>
                      <a:pt x="23" y="2443"/>
                    </a:cubicBezTo>
                    <a:cubicBezTo>
                      <a:pt x="0" y="2512"/>
                      <a:pt x="0" y="2580"/>
                      <a:pt x="46" y="2626"/>
                    </a:cubicBezTo>
                    <a:cubicBezTo>
                      <a:pt x="71" y="2664"/>
                      <a:pt x="117" y="2681"/>
                      <a:pt x="161" y="2681"/>
                    </a:cubicBezTo>
                    <a:cubicBezTo>
                      <a:pt x="196" y="2681"/>
                      <a:pt x="231" y="2669"/>
                      <a:pt x="251" y="2649"/>
                    </a:cubicBezTo>
                    <a:lnTo>
                      <a:pt x="274" y="2626"/>
                    </a:lnTo>
                    <a:cubicBezTo>
                      <a:pt x="754" y="2169"/>
                      <a:pt x="1301" y="1759"/>
                      <a:pt x="1849" y="1393"/>
                    </a:cubicBezTo>
                    <a:cubicBezTo>
                      <a:pt x="2420" y="1051"/>
                      <a:pt x="3013" y="777"/>
                      <a:pt x="3675" y="640"/>
                    </a:cubicBezTo>
                    <a:cubicBezTo>
                      <a:pt x="4048" y="547"/>
                      <a:pt x="4429" y="500"/>
                      <a:pt x="4812" y="500"/>
                    </a:cubicBezTo>
                    <a:cubicBezTo>
                      <a:pt x="5087" y="500"/>
                      <a:pt x="5362" y="524"/>
                      <a:pt x="5638" y="572"/>
                    </a:cubicBezTo>
                    <a:cubicBezTo>
                      <a:pt x="5958" y="617"/>
                      <a:pt x="6277" y="731"/>
                      <a:pt x="6597" y="823"/>
                    </a:cubicBezTo>
                    <a:cubicBezTo>
                      <a:pt x="6916" y="937"/>
                      <a:pt x="7213" y="1097"/>
                      <a:pt x="7533" y="1211"/>
                    </a:cubicBezTo>
                    <a:lnTo>
                      <a:pt x="7555" y="1234"/>
                    </a:lnTo>
                    <a:cubicBezTo>
                      <a:pt x="7573" y="1239"/>
                      <a:pt x="7591" y="1242"/>
                      <a:pt x="7610" y="1242"/>
                    </a:cubicBezTo>
                    <a:cubicBezTo>
                      <a:pt x="7665" y="1242"/>
                      <a:pt x="7721" y="1216"/>
                      <a:pt x="7738" y="1165"/>
                    </a:cubicBezTo>
                    <a:cubicBezTo>
                      <a:pt x="7784" y="1097"/>
                      <a:pt x="7761" y="1005"/>
                      <a:pt x="7692" y="960"/>
                    </a:cubicBezTo>
                    <a:cubicBezTo>
                      <a:pt x="7373" y="800"/>
                      <a:pt x="7076" y="594"/>
                      <a:pt x="6757" y="457"/>
                    </a:cubicBezTo>
                    <a:cubicBezTo>
                      <a:pt x="6414" y="343"/>
                      <a:pt x="6072" y="184"/>
                      <a:pt x="5729" y="138"/>
                    </a:cubicBezTo>
                    <a:cubicBezTo>
                      <a:pt x="5364" y="47"/>
                      <a:pt x="4999" y="24"/>
                      <a:pt x="46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3" name="Google Shape;3113;p36"/>
              <p:cNvSpPr/>
              <p:nvPr/>
            </p:nvSpPr>
            <p:spPr>
              <a:xfrm>
                <a:off x="1603254" y="2341348"/>
                <a:ext cx="258200" cy="227360"/>
              </a:xfrm>
              <a:custGeom>
                <a:avLst/>
                <a:gdLst/>
                <a:ahLst/>
                <a:cxnLst/>
                <a:rect l="l" t="t" r="r" b="b"/>
                <a:pathLst>
                  <a:path w="13354" h="11759" extrusionOk="0">
                    <a:moveTo>
                      <a:pt x="6642" y="1"/>
                    </a:moveTo>
                    <a:cubicBezTo>
                      <a:pt x="5774" y="1"/>
                      <a:pt x="4893" y="195"/>
                      <a:pt x="4063" y="607"/>
                    </a:cubicBezTo>
                    <a:cubicBezTo>
                      <a:pt x="1164" y="2022"/>
                      <a:pt x="0" y="5560"/>
                      <a:pt x="1438" y="8459"/>
                    </a:cubicBezTo>
                    <a:cubicBezTo>
                      <a:pt x="2465" y="10545"/>
                      <a:pt x="4551" y="11758"/>
                      <a:pt x="6715" y="11758"/>
                    </a:cubicBezTo>
                    <a:cubicBezTo>
                      <a:pt x="7582" y="11758"/>
                      <a:pt x="8461" y="11564"/>
                      <a:pt x="9290" y="11152"/>
                    </a:cubicBezTo>
                    <a:cubicBezTo>
                      <a:pt x="12189" y="9715"/>
                      <a:pt x="13353" y="6199"/>
                      <a:pt x="11915" y="3278"/>
                    </a:cubicBezTo>
                    <a:cubicBezTo>
                      <a:pt x="10889" y="1209"/>
                      <a:pt x="8805" y="1"/>
                      <a:pt x="66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4" name="Google Shape;3114;p36"/>
              <p:cNvSpPr/>
              <p:nvPr/>
            </p:nvSpPr>
            <p:spPr>
              <a:xfrm>
                <a:off x="1644305" y="2413919"/>
                <a:ext cx="194645" cy="154274"/>
              </a:xfrm>
              <a:custGeom>
                <a:avLst/>
                <a:gdLst/>
                <a:ahLst/>
                <a:cxnLst/>
                <a:rect l="l" t="t" r="r" b="b"/>
                <a:pathLst>
                  <a:path w="10067" h="7979" extrusionOk="0">
                    <a:moveTo>
                      <a:pt x="5632" y="1"/>
                    </a:moveTo>
                    <a:cubicBezTo>
                      <a:pt x="4878" y="1"/>
                      <a:pt x="4088" y="178"/>
                      <a:pt x="3333" y="552"/>
                    </a:cubicBezTo>
                    <a:cubicBezTo>
                      <a:pt x="1073" y="1670"/>
                      <a:pt x="0" y="4113"/>
                      <a:pt x="936" y="6007"/>
                    </a:cubicBezTo>
                    <a:cubicBezTo>
                      <a:pt x="1557" y="7279"/>
                      <a:pt x="2911" y="7979"/>
                      <a:pt x="4412" y="7979"/>
                    </a:cubicBezTo>
                    <a:cubicBezTo>
                      <a:pt x="5174" y="7979"/>
                      <a:pt x="5973" y="7799"/>
                      <a:pt x="6734" y="7422"/>
                    </a:cubicBezTo>
                    <a:cubicBezTo>
                      <a:pt x="8993" y="6327"/>
                      <a:pt x="10066" y="3862"/>
                      <a:pt x="9130" y="1967"/>
                    </a:cubicBezTo>
                    <a:cubicBezTo>
                      <a:pt x="8492" y="706"/>
                      <a:pt x="7135" y="1"/>
                      <a:pt x="5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5" name="Google Shape;3115;p36"/>
              <p:cNvSpPr/>
              <p:nvPr/>
            </p:nvSpPr>
            <p:spPr>
              <a:xfrm>
                <a:off x="1638117" y="2414886"/>
                <a:ext cx="188903" cy="78887"/>
              </a:xfrm>
              <a:custGeom>
                <a:avLst/>
                <a:gdLst/>
                <a:ahLst/>
                <a:cxnLst/>
                <a:rect l="l" t="t" r="r" b="b"/>
                <a:pathLst>
                  <a:path w="9770" h="4080" extrusionOk="0">
                    <a:moveTo>
                      <a:pt x="6382" y="1"/>
                    </a:moveTo>
                    <a:cubicBezTo>
                      <a:pt x="5656" y="1"/>
                      <a:pt x="4925" y="103"/>
                      <a:pt x="4223" y="319"/>
                    </a:cubicBezTo>
                    <a:cubicBezTo>
                      <a:pt x="3767" y="433"/>
                      <a:pt x="3356" y="639"/>
                      <a:pt x="2922" y="844"/>
                    </a:cubicBezTo>
                    <a:lnTo>
                      <a:pt x="2352" y="1232"/>
                    </a:lnTo>
                    <a:cubicBezTo>
                      <a:pt x="2146" y="1346"/>
                      <a:pt x="1986" y="1506"/>
                      <a:pt x="1804" y="1666"/>
                    </a:cubicBezTo>
                    <a:cubicBezTo>
                      <a:pt x="1416" y="1940"/>
                      <a:pt x="1142" y="2305"/>
                      <a:pt x="845" y="2647"/>
                    </a:cubicBezTo>
                    <a:cubicBezTo>
                      <a:pt x="685" y="2807"/>
                      <a:pt x="571" y="3013"/>
                      <a:pt x="434" y="3218"/>
                    </a:cubicBezTo>
                    <a:lnTo>
                      <a:pt x="69" y="3789"/>
                    </a:lnTo>
                    <a:cubicBezTo>
                      <a:pt x="1" y="3857"/>
                      <a:pt x="23" y="3994"/>
                      <a:pt x="115" y="4040"/>
                    </a:cubicBezTo>
                    <a:cubicBezTo>
                      <a:pt x="151" y="4067"/>
                      <a:pt x="190" y="4080"/>
                      <a:pt x="228" y="4080"/>
                    </a:cubicBezTo>
                    <a:cubicBezTo>
                      <a:pt x="285" y="4080"/>
                      <a:pt x="338" y="4049"/>
                      <a:pt x="366" y="3994"/>
                    </a:cubicBezTo>
                    <a:lnTo>
                      <a:pt x="389" y="3971"/>
                    </a:lnTo>
                    <a:lnTo>
                      <a:pt x="777" y="3446"/>
                    </a:lnTo>
                    <a:cubicBezTo>
                      <a:pt x="914" y="3287"/>
                      <a:pt x="1028" y="3081"/>
                      <a:pt x="1187" y="2944"/>
                    </a:cubicBezTo>
                    <a:cubicBezTo>
                      <a:pt x="1484" y="2625"/>
                      <a:pt x="1758" y="2282"/>
                      <a:pt x="2123" y="2031"/>
                    </a:cubicBezTo>
                    <a:cubicBezTo>
                      <a:pt x="2762" y="1483"/>
                      <a:pt x="3561" y="1073"/>
                      <a:pt x="4383" y="844"/>
                    </a:cubicBezTo>
                    <a:cubicBezTo>
                      <a:pt x="5049" y="641"/>
                      <a:pt x="5745" y="557"/>
                      <a:pt x="6435" y="557"/>
                    </a:cubicBezTo>
                    <a:cubicBezTo>
                      <a:pt x="6596" y="557"/>
                      <a:pt x="6757" y="562"/>
                      <a:pt x="6917" y="570"/>
                    </a:cubicBezTo>
                    <a:cubicBezTo>
                      <a:pt x="7784" y="639"/>
                      <a:pt x="8651" y="776"/>
                      <a:pt x="9473" y="1050"/>
                    </a:cubicBezTo>
                    <a:lnTo>
                      <a:pt x="9496" y="1050"/>
                    </a:lnTo>
                    <a:cubicBezTo>
                      <a:pt x="9516" y="1060"/>
                      <a:pt x="9537" y="1064"/>
                      <a:pt x="9558" y="1064"/>
                    </a:cubicBezTo>
                    <a:cubicBezTo>
                      <a:pt x="9633" y="1064"/>
                      <a:pt x="9706" y="1007"/>
                      <a:pt x="9724" y="936"/>
                    </a:cubicBezTo>
                    <a:cubicBezTo>
                      <a:pt x="9770" y="844"/>
                      <a:pt x="9724" y="753"/>
                      <a:pt x="9633" y="707"/>
                    </a:cubicBezTo>
                    <a:cubicBezTo>
                      <a:pt x="9199" y="502"/>
                      <a:pt x="8765" y="342"/>
                      <a:pt x="8332" y="251"/>
                    </a:cubicBezTo>
                    <a:cubicBezTo>
                      <a:pt x="7875" y="137"/>
                      <a:pt x="7419" y="68"/>
                      <a:pt x="6962" y="23"/>
                    </a:cubicBezTo>
                    <a:cubicBezTo>
                      <a:pt x="6769" y="8"/>
                      <a:pt x="6576" y="1"/>
                      <a:pt x="63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6" name="Google Shape;3116;p36"/>
              <p:cNvSpPr/>
              <p:nvPr/>
            </p:nvSpPr>
            <p:spPr>
              <a:xfrm>
                <a:off x="1617814" y="2472471"/>
                <a:ext cx="146095" cy="62510"/>
              </a:xfrm>
              <a:custGeom>
                <a:avLst/>
                <a:gdLst/>
                <a:ahLst/>
                <a:cxnLst/>
                <a:rect l="l" t="t" r="r" b="b"/>
                <a:pathLst>
                  <a:path w="7556" h="3233" extrusionOk="0">
                    <a:moveTo>
                      <a:pt x="5040" y="0"/>
                    </a:moveTo>
                    <a:cubicBezTo>
                      <a:pt x="4433" y="0"/>
                      <a:pt x="3830" y="92"/>
                      <a:pt x="3242" y="263"/>
                    </a:cubicBezTo>
                    <a:cubicBezTo>
                      <a:pt x="2899" y="354"/>
                      <a:pt x="2557" y="514"/>
                      <a:pt x="2237" y="674"/>
                    </a:cubicBezTo>
                    <a:cubicBezTo>
                      <a:pt x="1941" y="879"/>
                      <a:pt x="1621" y="1062"/>
                      <a:pt x="1370" y="1336"/>
                    </a:cubicBezTo>
                    <a:cubicBezTo>
                      <a:pt x="1073" y="1541"/>
                      <a:pt x="868" y="1838"/>
                      <a:pt x="617" y="2112"/>
                    </a:cubicBezTo>
                    <a:cubicBezTo>
                      <a:pt x="411" y="2386"/>
                      <a:pt x="229" y="2705"/>
                      <a:pt x="46" y="3002"/>
                    </a:cubicBezTo>
                    <a:cubicBezTo>
                      <a:pt x="1" y="3070"/>
                      <a:pt x="23" y="3162"/>
                      <a:pt x="92" y="3207"/>
                    </a:cubicBezTo>
                    <a:cubicBezTo>
                      <a:pt x="118" y="3225"/>
                      <a:pt x="144" y="3232"/>
                      <a:pt x="169" y="3232"/>
                    </a:cubicBezTo>
                    <a:cubicBezTo>
                      <a:pt x="209" y="3232"/>
                      <a:pt x="246" y="3213"/>
                      <a:pt x="274" y="3185"/>
                    </a:cubicBezTo>
                    <a:lnTo>
                      <a:pt x="297" y="3162"/>
                    </a:lnTo>
                    <a:cubicBezTo>
                      <a:pt x="503" y="2888"/>
                      <a:pt x="685" y="2614"/>
                      <a:pt x="936" y="2363"/>
                    </a:cubicBezTo>
                    <a:cubicBezTo>
                      <a:pt x="1165" y="2135"/>
                      <a:pt x="1393" y="1861"/>
                      <a:pt x="1667" y="1678"/>
                    </a:cubicBezTo>
                    <a:cubicBezTo>
                      <a:pt x="2169" y="1244"/>
                      <a:pt x="2762" y="948"/>
                      <a:pt x="3402" y="765"/>
                    </a:cubicBezTo>
                    <a:cubicBezTo>
                      <a:pt x="3890" y="626"/>
                      <a:pt x="4391" y="566"/>
                      <a:pt x="4896" y="566"/>
                    </a:cubicBezTo>
                    <a:cubicBezTo>
                      <a:pt x="5052" y="566"/>
                      <a:pt x="5208" y="572"/>
                      <a:pt x="5364" y="583"/>
                    </a:cubicBezTo>
                    <a:cubicBezTo>
                      <a:pt x="6026" y="605"/>
                      <a:pt x="6711" y="719"/>
                      <a:pt x="7350" y="879"/>
                    </a:cubicBezTo>
                    <a:cubicBezTo>
                      <a:pt x="7366" y="883"/>
                      <a:pt x="7382" y="885"/>
                      <a:pt x="7397" y="885"/>
                    </a:cubicBezTo>
                    <a:cubicBezTo>
                      <a:pt x="7464" y="885"/>
                      <a:pt x="7514" y="844"/>
                      <a:pt x="7533" y="788"/>
                    </a:cubicBezTo>
                    <a:cubicBezTo>
                      <a:pt x="7556" y="719"/>
                      <a:pt x="7533" y="651"/>
                      <a:pt x="7464" y="605"/>
                    </a:cubicBezTo>
                    <a:cubicBezTo>
                      <a:pt x="6825" y="263"/>
                      <a:pt x="6118" y="80"/>
                      <a:pt x="5410" y="12"/>
                    </a:cubicBezTo>
                    <a:cubicBezTo>
                      <a:pt x="5287" y="4"/>
                      <a:pt x="5163" y="0"/>
                      <a:pt x="50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7" name="Google Shape;3117;p36"/>
              <p:cNvSpPr/>
              <p:nvPr/>
            </p:nvSpPr>
            <p:spPr>
              <a:xfrm>
                <a:off x="959309" y="2047487"/>
                <a:ext cx="767928" cy="757081"/>
              </a:xfrm>
              <a:custGeom>
                <a:avLst/>
                <a:gdLst/>
                <a:ahLst/>
                <a:cxnLst/>
                <a:rect l="l" t="t" r="r" b="b"/>
                <a:pathLst>
                  <a:path w="39717" h="39156" extrusionOk="0">
                    <a:moveTo>
                      <a:pt x="19801" y="1"/>
                    </a:moveTo>
                    <a:cubicBezTo>
                      <a:pt x="19164" y="1"/>
                      <a:pt x="18520" y="33"/>
                      <a:pt x="17872" y="100"/>
                    </a:cubicBezTo>
                    <a:cubicBezTo>
                      <a:pt x="7510" y="1173"/>
                      <a:pt x="0" y="10623"/>
                      <a:pt x="1096" y="21168"/>
                    </a:cubicBezTo>
                    <a:cubicBezTo>
                      <a:pt x="2122" y="31062"/>
                      <a:pt x="9029" y="39155"/>
                      <a:pt x="19870" y="39155"/>
                    </a:cubicBezTo>
                    <a:cubicBezTo>
                      <a:pt x="20609" y="39155"/>
                      <a:pt x="21366" y="39118"/>
                      <a:pt x="22141" y="39040"/>
                    </a:cubicBezTo>
                    <a:cubicBezTo>
                      <a:pt x="35083" y="37762"/>
                      <a:pt x="39716" y="27833"/>
                      <a:pt x="38621" y="17288"/>
                    </a:cubicBezTo>
                    <a:cubicBezTo>
                      <a:pt x="37593" y="7380"/>
                      <a:pt x="29365" y="1"/>
                      <a:pt x="19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8" name="Google Shape;3118;p36"/>
              <p:cNvSpPr/>
              <p:nvPr/>
            </p:nvSpPr>
            <p:spPr>
              <a:xfrm>
                <a:off x="1105841" y="2208756"/>
                <a:ext cx="520344" cy="158450"/>
              </a:xfrm>
              <a:custGeom>
                <a:avLst/>
                <a:gdLst/>
                <a:ahLst/>
                <a:cxnLst/>
                <a:rect l="l" t="t" r="r" b="b"/>
                <a:pathLst>
                  <a:path w="26912" h="8195" fill="none" extrusionOk="0">
                    <a:moveTo>
                      <a:pt x="0" y="0"/>
                    </a:moveTo>
                    <a:cubicBezTo>
                      <a:pt x="1484" y="3310"/>
                      <a:pt x="4634" y="5478"/>
                      <a:pt x="8012" y="6825"/>
                    </a:cubicBezTo>
                    <a:cubicBezTo>
                      <a:pt x="8856" y="7167"/>
                      <a:pt x="9724" y="7167"/>
                      <a:pt x="10454" y="6757"/>
                    </a:cubicBezTo>
                    <a:cubicBezTo>
                      <a:pt x="11230" y="6323"/>
                      <a:pt x="11595" y="5364"/>
                      <a:pt x="11573" y="4497"/>
                    </a:cubicBezTo>
                    <a:cubicBezTo>
                      <a:pt x="11573" y="3607"/>
                      <a:pt x="11253" y="2739"/>
                      <a:pt x="10934" y="1918"/>
                    </a:cubicBezTo>
                    <a:cubicBezTo>
                      <a:pt x="11344" y="3036"/>
                      <a:pt x="11778" y="4177"/>
                      <a:pt x="12394" y="5205"/>
                    </a:cubicBezTo>
                    <a:cubicBezTo>
                      <a:pt x="13011" y="6232"/>
                      <a:pt x="13878" y="7145"/>
                      <a:pt x="14974" y="7647"/>
                    </a:cubicBezTo>
                    <a:cubicBezTo>
                      <a:pt x="16046" y="8149"/>
                      <a:pt x="17393" y="8195"/>
                      <a:pt x="18420" y="7578"/>
                    </a:cubicBezTo>
                    <a:cubicBezTo>
                      <a:pt x="19447" y="6962"/>
                      <a:pt x="20041" y="5615"/>
                      <a:pt x="19630" y="4474"/>
                    </a:cubicBezTo>
                    <a:cubicBezTo>
                      <a:pt x="20269" y="5889"/>
                      <a:pt x="21456" y="7031"/>
                      <a:pt x="22894" y="7624"/>
                    </a:cubicBezTo>
                    <a:cubicBezTo>
                      <a:pt x="23761" y="7989"/>
                      <a:pt x="24811" y="8126"/>
                      <a:pt x="25633" y="7670"/>
                    </a:cubicBezTo>
                    <a:cubicBezTo>
                      <a:pt x="26478" y="7213"/>
                      <a:pt x="26911" y="6026"/>
                      <a:pt x="26318" y="5273"/>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9" name="Google Shape;3119;p36"/>
              <p:cNvSpPr/>
              <p:nvPr/>
            </p:nvSpPr>
            <p:spPr>
              <a:xfrm>
                <a:off x="1115104" y="2590986"/>
                <a:ext cx="243196" cy="154912"/>
              </a:xfrm>
              <a:custGeom>
                <a:avLst/>
                <a:gdLst/>
                <a:ahLst/>
                <a:cxnLst/>
                <a:rect l="l" t="t" r="r" b="b"/>
                <a:pathLst>
                  <a:path w="12578" h="8012" extrusionOk="0">
                    <a:moveTo>
                      <a:pt x="12486" y="3743"/>
                    </a:moveTo>
                    <a:cubicBezTo>
                      <a:pt x="12577" y="5866"/>
                      <a:pt x="9884" y="7715"/>
                      <a:pt x="6460" y="7875"/>
                    </a:cubicBezTo>
                    <a:cubicBezTo>
                      <a:pt x="3036" y="8012"/>
                      <a:pt x="183" y="6414"/>
                      <a:pt x="92" y="4291"/>
                    </a:cubicBezTo>
                    <a:cubicBezTo>
                      <a:pt x="1" y="2146"/>
                      <a:pt x="2694" y="297"/>
                      <a:pt x="6118" y="160"/>
                    </a:cubicBezTo>
                    <a:cubicBezTo>
                      <a:pt x="9541" y="0"/>
                      <a:pt x="12395" y="1598"/>
                      <a:pt x="12486" y="374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0" name="Google Shape;3120;p36"/>
              <p:cNvSpPr/>
              <p:nvPr/>
            </p:nvSpPr>
            <p:spPr>
              <a:xfrm>
                <a:off x="1439512" y="2501882"/>
                <a:ext cx="254217" cy="162743"/>
              </a:xfrm>
              <a:custGeom>
                <a:avLst/>
                <a:gdLst/>
                <a:ahLst/>
                <a:cxnLst/>
                <a:rect l="l" t="t" r="r" b="b"/>
                <a:pathLst>
                  <a:path w="13148" h="8417" extrusionOk="0">
                    <a:moveTo>
                      <a:pt x="8360" y="1"/>
                    </a:moveTo>
                    <a:cubicBezTo>
                      <a:pt x="7386" y="1"/>
                      <a:pt x="6321" y="183"/>
                      <a:pt x="5250" y="568"/>
                    </a:cubicBezTo>
                    <a:cubicBezTo>
                      <a:pt x="2032" y="1755"/>
                      <a:pt x="0" y="4311"/>
                      <a:pt x="731" y="6320"/>
                    </a:cubicBezTo>
                    <a:cubicBezTo>
                      <a:pt x="1220" y="7665"/>
                      <a:pt x="2814" y="8417"/>
                      <a:pt x="4781" y="8417"/>
                    </a:cubicBezTo>
                    <a:cubicBezTo>
                      <a:pt x="5751" y="8417"/>
                      <a:pt x="6812" y="8234"/>
                      <a:pt x="7875" y="7849"/>
                    </a:cubicBezTo>
                    <a:cubicBezTo>
                      <a:pt x="11116" y="6685"/>
                      <a:pt x="13147" y="4106"/>
                      <a:pt x="12417" y="2097"/>
                    </a:cubicBezTo>
                    <a:cubicBezTo>
                      <a:pt x="11928" y="752"/>
                      <a:pt x="10333" y="1"/>
                      <a:pt x="83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1" name="Google Shape;3121;p36"/>
              <p:cNvSpPr/>
              <p:nvPr/>
            </p:nvSpPr>
            <p:spPr>
              <a:xfrm>
                <a:off x="1126570" y="2457233"/>
                <a:ext cx="162433" cy="164193"/>
              </a:xfrm>
              <a:custGeom>
                <a:avLst/>
                <a:gdLst/>
                <a:ahLst/>
                <a:cxnLst/>
                <a:rect l="l" t="t" r="r" b="b"/>
                <a:pathLst>
                  <a:path w="8401" h="8492" extrusionOk="0">
                    <a:moveTo>
                      <a:pt x="4201" y="1"/>
                    </a:moveTo>
                    <a:cubicBezTo>
                      <a:pt x="1873" y="1"/>
                      <a:pt x="1" y="1895"/>
                      <a:pt x="1" y="4246"/>
                    </a:cubicBezTo>
                    <a:cubicBezTo>
                      <a:pt x="1" y="6597"/>
                      <a:pt x="1873" y="8492"/>
                      <a:pt x="4201" y="8492"/>
                    </a:cubicBezTo>
                    <a:cubicBezTo>
                      <a:pt x="6506" y="8492"/>
                      <a:pt x="8401" y="6597"/>
                      <a:pt x="8401" y="4246"/>
                    </a:cubicBezTo>
                    <a:cubicBezTo>
                      <a:pt x="8401" y="1895"/>
                      <a:pt x="6506" y="1"/>
                      <a:pt x="42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2" name="Google Shape;3122;p36"/>
              <p:cNvSpPr/>
              <p:nvPr/>
            </p:nvSpPr>
            <p:spPr>
              <a:xfrm>
                <a:off x="1126570" y="2457233"/>
                <a:ext cx="162433" cy="164193"/>
              </a:xfrm>
              <a:custGeom>
                <a:avLst/>
                <a:gdLst/>
                <a:ahLst/>
                <a:cxnLst/>
                <a:rect l="l" t="t" r="r" b="b"/>
                <a:pathLst>
                  <a:path w="8401" h="8492" fill="none" extrusionOk="0">
                    <a:moveTo>
                      <a:pt x="8401" y="4246"/>
                    </a:moveTo>
                    <a:cubicBezTo>
                      <a:pt x="8401" y="6597"/>
                      <a:pt x="6506" y="8492"/>
                      <a:pt x="4201" y="8492"/>
                    </a:cubicBezTo>
                    <a:cubicBezTo>
                      <a:pt x="1873" y="8492"/>
                      <a:pt x="1" y="6597"/>
                      <a:pt x="1" y="4246"/>
                    </a:cubicBezTo>
                    <a:cubicBezTo>
                      <a:pt x="1" y="1895"/>
                      <a:pt x="1873" y="1"/>
                      <a:pt x="4201" y="1"/>
                    </a:cubicBezTo>
                    <a:cubicBezTo>
                      <a:pt x="6506" y="1"/>
                      <a:pt x="8401" y="1895"/>
                      <a:pt x="8401" y="4246"/>
                    </a:cubicBezTo>
                    <a:close/>
                  </a:path>
                </a:pathLst>
              </a:custGeom>
              <a:solidFill>
                <a:schemeClr val="dk2"/>
              </a:solidFill>
              <a:ln w="7425" cap="flat" cmpd="sng">
                <a:solidFill>
                  <a:srgbClr val="000000"/>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3" name="Google Shape;3123;p36"/>
              <p:cNvSpPr/>
              <p:nvPr/>
            </p:nvSpPr>
            <p:spPr>
              <a:xfrm>
                <a:off x="1129219" y="2464311"/>
                <a:ext cx="161544" cy="162859"/>
              </a:xfrm>
              <a:custGeom>
                <a:avLst/>
                <a:gdLst/>
                <a:ahLst/>
                <a:cxnLst/>
                <a:rect l="l" t="t" r="r" b="b"/>
                <a:pathLst>
                  <a:path w="8355" h="8423" extrusionOk="0">
                    <a:moveTo>
                      <a:pt x="4178" y="0"/>
                    </a:moveTo>
                    <a:cubicBezTo>
                      <a:pt x="1873" y="0"/>
                      <a:pt x="1" y="1872"/>
                      <a:pt x="1" y="4223"/>
                    </a:cubicBezTo>
                    <a:cubicBezTo>
                      <a:pt x="1" y="6551"/>
                      <a:pt x="1873" y="8423"/>
                      <a:pt x="4178" y="8423"/>
                    </a:cubicBezTo>
                    <a:cubicBezTo>
                      <a:pt x="6483" y="8423"/>
                      <a:pt x="8355" y="6551"/>
                      <a:pt x="8355" y="4223"/>
                    </a:cubicBezTo>
                    <a:cubicBezTo>
                      <a:pt x="8355" y="1872"/>
                      <a:pt x="6483" y="0"/>
                      <a:pt x="41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4" name="Google Shape;3124;p36"/>
              <p:cNvSpPr/>
              <p:nvPr/>
            </p:nvSpPr>
            <p:spPr>
              <a:xfrm>
                <a:off x="1157470" y="2492562"/>
                <a:ext cx="105066" cy="106362"/>
              </a:xfrm>
              <a:custGeom>
                <a:avLst/>
                <a:gdLst/>
                <a:ahLst/>
                <a:cxnLst/>
                <a:rect l="l" t="t" r="r" b="b"/>
                <a:pathLst>
                  <a:path w="5434" h="5501" extrusionOk="0">
                    <a:moveTo>
                      <a:pt x="2717" y="0"/>
                    </a:moveTo>
                    <a:cubicBezTo>
                      <a:pt x="1210" y="0"/>
                      <a:pt x="1" y="1233"/>
                      <a:pt x="1" y="2762"/>
                    </a:cubicBezTo>
                    <a:cubicBezTo>
                      <a:pt x="1" y="4268"/>
                      <a:pt x="1210" y="5501"/>
                      <a:pt x="2717" y="5501"/>
                    </a:cubicBezTo>
                    <a:cubicBezTo>
                      <a:pt x="4223" y="5501"/>
                      <a:pt x="5433" y="4268"/>
                      <a:pt x="5433" y="2762"/>
                    </a:cubicBezTo>
                    <a:cubicBezTo>
                      <a:pt x="5433" y="1233"/>
                      <a:pt x="4223" y="0"/>
                      <a:pt x="27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5" name="Google Shape;3125;p36"/>
              <p:cNvSpPr/>
              <p:nvPr/>
            </p:nvSpPr>
            <p:spPr>
              <a:xfrm>
                <a:off x="1145114" y="2528296"/>
                <a:ext cx="37974" cy="25619"/>
              </a:xfrm>
              <a:custGeom>
                <a:avLst/>
                <a:gdLst/>
                <a:ahLst/>
                <a:cxnLst/>
                <a:rect l="l" t="t" r="r" b="b"/>
                <a:pathLst>
                  <a:path w="1964" h="1325" extrusionOk="0">
                    <a:moveTo>
                      <a:pt x="982" y="1"/>
                    </a:moveTo>
                    <a:cubicBezTo>
                      <a:pt x="434" y="1"/>
                      <a:pt x="1" y="298"/>
                      <a:pt x="1" y="663"/>
                    </a:cubicBezTo>
                    <a:cubicBezTo>
                      <a:pt x="1" y="1028"/>
                      <a:pt x="434" y="1325"/>
                      <a:pt x="982" y="1325"/>
                    </a:cubicBezTo>
                    <a:cubicBezTo>
                      <a:pt x="1507" y="1325"/>
                      <a:pt x="1964" y="1028"/>
                      <a:pt x="1964" y="663"/>
                    </a:cubicBezTo>
                    <a:cubicBezTo>
                      <a:pt x="1964" y="298"/>
                      <a:pt x="1507" y="1"/>
                      <a:pt x="9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6" name="Google Shape;3126;p36"/>
              <p:cNvSpPr/>
              <p:nvPr/>
            </p:nvSpPr>
            <p:spPr>
              <a:xfrm>
                <a:off x="1438178" y="2371088"/>
                <a:ext cx="184495" cy="163980"/>
              </a:xfrm>
              <a:custGeom>
                <a:avLst/>
                <a:gdLst/>
                <a:ahLst/>
                <a:cxnLst/>
                <a:rect l="l" t="t" r="r" b="b"/>
                <a:pathLst>
                  <a:path w="9542" h="8481" extrusionOk="0">
                    <a:moveTo>
                      <a:pt x="4728" y="1"/>
                    </a:moveTo>
                    <a:cubicBezTo>
                      <a:pt x="4210" y="1"/>
                      <a:pt x="3684" y="97"/>
                      <a:pt x="3173" y="302"/>
                    </a:cubicBezTo>
                    <a:cubicBezTo>
                      <a:pt x="1028" y="1169"/>
                      <a:pt x="1" y="3634"/>
                      <a:pt x="868" y="5826"/>
                    </a:cubicBezTo>
                    <a:cubicBezTo>
                      <a:pt x="1546" y="7478"/>
                      <a:pt x="3126" y="8481"/>
                      <a:pt x="4799" y="8481"/>
                    </a:cubicBezTo>
                    <a:cubicBezTo>
                      <a:pt x="5321" y="8481"/>
                      <a:pt x="5853" y="8383"/>
                      <a:pt x="6369" y="8177"/>
                    </a:cubicBezTo>
                    <a:cubicBezTo>
                      <a:pt x="8514" y="7309"/>
                      <a:pt x="9542" y="4844"/>
                      <a:pt x="8674" y="2676"/>
                    </a:cubicBezTo>
                    <a:cubicBezTo>
                      <a:pt x="7994" y="1018"/>
                      <a:pt x="6406" y="1"/>
                      <a:pt x="47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7" name="Google Shape;3127;p36"/>
              <p:cNvSpPr/>
              <p:nvPr/>
            </p:nvSpPr>
            <p:spPr>
              <a:xfrm>
                <a:off x="1438178" y="2360143"/>
                <a:ext cx="184495" cy="185809"/>
              </a:xfrm>
              <a:custGeom>
                <a:avLst/>
                <a:gdLst/>
                <a:ahLst/>
                <a:cxnLst/>
                <a:rect l="l" t="t" r="r" b="b"/>
                <a:pathLst>
                  <a:path w="9542" h="9610" fill="none" extrusionOk="0">
                    <a:moveTo>
                      <a:pt x="868" y="6392"/>
                    </a:moveTo>
                    <a:cubicBezTo>
                      <a:pt x="1758" y="8560"/>
                      <a:pt x="4201" y="9610"/>
                      <a:pt x="6369" y="8743"/>
                    </a:cubicBezTo>
                    <a:cubicBezTo>
                      <a:pt x="8514" y="7875"/>
                      <a:pt x="9542" y="5410"/>
                      <a:pt x="8674" y="3242"/>
                    </a:cubicBezTo>
                    <a:cubicBezTo>
                      <a:pt x="7784" y="1073"/>
                      <a:pt x="5342" y="0"/>
                      <a:pt x="3173" y="868"/>
                    </a:cubicBezTo>
                    <a:cubicBezTo>
                      <a:pt x="1028" y="1735"/>
                      <a:pt x="1" y="4200"/>
                      <a:pt x="868" y="6392"/>
                    </a:cubicBezTo>
                    <a:close/>
                  </a:path>
                </a:pathLst>
              </a:custGeom>
              <a:solidFill>
                <a:schemeClr val="dk2"/>
              </a:solidFill>
              <a:ln w="7425" cap="flat" cmpd="sng">
                <a:solidFill>
                  <a:srgbClr val="000000"/>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8" name="Google Shape;3128;p36"/>
              <p:cNvSpPr/>
              <p:nvPr/>
            </p:nvSpPr>
            <p:spPr>
              <a:xfrm>
                <a:off x="1439067" y="2378533"/>
                <a:ext cx="183605" cy="163168"/>
              </a:xfrm>
              <a:custGeom>
                <a:avLst/>
                <a:gdLst/>
                <a:ahLst/>
                <a:cxnLst/>
                <a:rect l="l" t="t" r="r" b="b"/>
                <a:pathLst>
                  <a:path w="9496" h="8439" extrusionOk="0">
                    <a:moveTo>
                      <a:pt x="4707" y="1"/>
                    </a:moveTo>
                    <a:cubicBezTo>
                      <a:pt x="4188" y="1"/>
                      <a:pt x="3661" y="98"/>
                      <a:pt x="3150" y="305"/>
                    </a:cubicBezTo>
                    <a:cubicBezTo>
                      <a:pt x="1027" y="1172"/>
                      <a:pt x="0" y="3614"/>
                      <a:pt x="868" y="5783"/>
                    </a:cubicBezTo>
                    <a:cubicBezTo>
                      <a:pt x="1529" y="7435"/>
                      <a:pt x="3104" y="8438"/>
                      <a:pt x="4766" y="8438"/>
                    </a:cubicBezTo>
                    <a:cubicBezTo>
                      <a:pt x="5285" y="8438"/>
                      <a:pt x="5812" y="8340"/>
                      <a:pt x="6323" y="8134"/>
                    </a:cubicBezTo>
                    <a:cubicBezTo>
                      <a:pt x="8468" y="7267"/>
                      <a:pt x="9496" y="4824"/>
                      <a:pt x="8605" y="2656"/>
                    </a:cubicBezTo>
                    <a:cubicBezTo>
                      <a:pt x="7944" y="1003"/>
                      <a:pt x="6369" y="1"/>
                      <a:pt x="47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9" name="Google Shape;3129;p36"/>
              <p:cNvSpPr/>
              <p:nvPr/>
            </p:nvSpPr>
            <p:spPr>
              <a:xfrm>
                <a:off x="1471282" y="2407016"/>
                <a:ext cx="119181" cy="105975"/>
              </a:xfrm>
              <a:custGeom>
                <a:avLst/>
                <a:gdLst/>
                <a:ahLst/>
                <a:cxnLst/>
                <a:rect l="l" t="t" r="r" b="b"/>
                <a:pathLst>
                  <a:path w="6164" h="5481" extrusionOk="0">
                    <a:moveTo>
                      <a:pt x="3069" y="0"/>
                    </a:moveTo>
                    <a:cubicBezTo>
                      <a:pt x="2731" y="0"/>
                      <a:pt x="2388" y="65"/>
                      <a:pt x="2055" y="201"/>
                    </a:cubicBezTo>
                    <a:cubicBezTo>
                      <a:pt x="662" y="772"/>
                      <a:pt x="1" y="2347"/>
                      <a:pt x="548" y="3762"/>
                    </a:cubicBezTo>
                    <a:cubicBezTo>
                      <a:pt x="986" y="4829"/>
                      <a:pt x="2026" y="5480"/>
                      <a:pt x="3114" y="5480"/>
                    </a:cubicBezTo>
                    <a:cubicBezTo>
                      <a:pt x="3447" y="5480"/>
                      <a:pt x="3783" y="5419"/>
                      <a:pt x="4109" y="5291"/>
                    </a:cubicBezTo>
                    <a:cubicBezTo>
                      <a:pt x="5479" y="4721"/>
                      <a:pt x="6163" y="3123"/>
                      <a:pt x="5593" y="1731"/>
                    </a:cubicBezTo>
                    <a:cubicBezTo>
                      <a:pt x="5159" y="654"/>
                      <a:pt x="4143" y="0"/>
                      <a:pt x="30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0" name="Google Shape;3130;p36"/>
              <p:cNvSpPr/>
              <p:nvPr/>
            </p:nvSpPr>
            <p:spPr>
              <a:xfrm>
                <a:off x="1551606" y="2424806"/>
                <a:ext cx="40178" cy="27804"/>
              </a:xfrm>
              <a:custGeom>
                <a:avLst/>
                <a:gdLst/>
                <a:ahLst/>
                <a:cxnLst/>
                <a:rect l="l" t="t" r="r" b="b"/>
                <a:pathLst>
                  <a:path w="2078" h="1438" extrusionOk="0">
                    <a:moveTo>
                      <a:pt x="1294" y="1"/>
                    </a:moveTo>
                    <a:cubicBezTo>
                      <a:pt x="1139" y="1"/>
                      <a:pt x="969" y="34"/>
                      <a:pt x="800" y="103"/>
                    </a:cubicBezTo>
                    <a:cubicBezTo>
                      <a:pt x="297" y="308"/>
                      <a:pt x="1" y="742"/>
                      <a:pt x="138" y="1085"/>
                    </a:cubicBezTo>
                    <a:cubicBezTo>
                      <a:pt x="228" y="1311"/>
                      <a:pt x="479" y="1438"/>
                      <a:pt x="784" y="1438"/>
                    </a:cubicBezTo>
                    <a:cubicBezTo>
                      <a:pt x="940" y="1438"/>
                      <a:pt x="1109" y="1405"/>
                      <a:pt x="1279" y="1336"/>
                    </a:cubicBezTo>
                    <a:cubicBezTo>
                      <a:pt x="1781" y="1130"/>
                      <a:pt x="2078" y="697"/>
                      <a:pt x="1941" y="354"/>
                    </a:cubicBezTo>
                    <a:cubicBezTo>
                      <a:pt x="1850" y="127"/>
                      <a:pt x="1599" y="1"/>
                      <a:pt x="12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1" name="Google Shape;3131;p36"/>
              <p:cNvSpPr/>
              <p:nvPr/>
            </p:nvSpPr>
            <p:spPr>
              <a:xfrm>
                <a:off x="1334012" y="2606687"/>
                <a:ext cx="93581" cy="38825"/>
              </a:xfrm>
              <a:custGeom>
                <a:avLst/>
                <a:gdLst/>
                <a:ahLst/>
                <a:cxnLst/>
                <a:rect l="l" t="t" r="r" b="b"/>
                <a:pathLst>
                  <a:path w="4840" h="2008" extrusionOk="0">
                    <a:moveTo>
                      <a:pt x="109" y="0"/>
                    </a:moveTo>
                    <a:cubicBezTo>
                      <a:pt x="96" y="0"/>
                      <a:pt x="83" y="3"/>
                      <a:pt x="69" y="10"/>
                    </a:cubicBezTo>
                    <a:cubicBezTo>
                      <a:pt x="24" y="55"/>
                      <a:pt x="1" y="101"/>
                      <a:pt x="24" y="147"/>
                    </a:cubicBezTo>
                    <a:cubicBezTo>
                      <a:pt x="252" y="558"/>
                      <a:pt x="572" y="877"/>
                      <a:pt x="914" y="1174"/>
                    </a:cubicBezTo>
                    <a:cubicBezTo>
                      <a:pt x="1256" y="1471"/>
                      <a:pt x="1667" y="1676"/>
                      <a:pt x="2101" y="1813"/>
                    </a:cubicBezTo>
                    <a:cubicBezTo>
                      <a:pt x="2458" y="1926"/>
                      <a:pt x="2845" y="2007"/>
                      <a:pt x="3226" y="2007"/>
                    </a:cubicBezTo>
                    <a:cubicBezTo>
                      <a:pt x="3308" y="2007"/>
                      <a:pt x="3389" y="2004"/>
                      <a:pt x="3470" y="1996"/>
                    </a:cubicBezTo>
                    <a:cubicBezTo>
                      <a:pt x="3927" y="1973"/>
                      <a:pt x="4361" y="1836"/>
                      <a:pt x="4771" y="1699"/>
                    </a:cubicBezTo>
                    <a:cubicBezTo>
                      <a:pt x="4817" y="1676"/>
                      <a:pt x="4840" y="1630"/>
                      <a:pt x="4840" y="1585"/>
                    </a:cubicBezTo>
                    <a:cubicBezTo>
                      <a:pt x="4821" y="1547"/>
                      <a:pt x="4787" y="1510"/>
                      <a:pt x="4751" y="1510"/>
                    </a:cubicBezTo>
                    <a:cubicBezTo>
                      <a:pt x="4742" y="1510"/>
                      <a:pt x="4734" y="1512"/>
                      <a:pt x="4726" y="1516"/>
                    </a:cubicBezTo>
                    <a:lnTo>
                      <a:pt x="4703" y="1516"/>
                    </a:lnTo>
                    <a:cubicBezTo>
                      <a:pt x="4292" y="1608"/>
                      <a:pt x="3881" y="1676"/>
                      <a:pt x="3447" y="1676"/>
                    </a:cubicBezTo>
                    <a:cubicBezTo>
                      <a:pt x="3037" y="1676"/>
                      <a:pt x="2626" y="1608"/>
                      <a:pt x="2238" y="1471"/>
                    </a:cubicBezTo>
                    <a:cubicBezTo>
                      <a:pt x="1439" y="1197"/>
                      <a:pt x="754" y="672"/>
                      <a:pt x="183" y="55"/>
                    </a:cubicBezTo>
                    <a:lnTo>
                      <a:pt x="183" y="33"/>
                    </a:lnTo>
                    <a:cubicBezTo>
                      <a:pt x="167" y="16"/>
                      <a:pt x="140" y="0"/>
                      <a:pt x="1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2" name="Google Shape;3132;p36"/>
              <p:cNvSpPr/>
              <p:nvPr/>
            </p:nvSpPr>
            <p:spPr>
              <a:xfrm>
                <a:off x="1350796" y="2640972"/>
                <a:ext cx="49440" cy="18968"/>
              </a:xfrm>
              <a:custGeom>
                <a:avLst/>
                <a:gdLst/>
                <a:ahLst/>
                <a:cxnLst/>
                <a:rect l="l" t="t" r="r" b="b"/>
                <a:pathLst>
                  <a:path w="2557" h="981" extrusionOk="0">
                    <a:moveTo>
                      <a:pt x="80" y="0"/>
                    </a:moveTo>
                    <a:cubicBezTo>
                      <a:pt x="69" y="0"/>
                      <a:pt x="57" y="6"/>
                      <a:pt x="46" y="17"/>
                    </a:cubicBezTo>
                    <a:cubicBezTo>
                      <a:pt x="23" y="40"/>
                      <a:pt x="0" y="63"/>
                      <a:pt x="23" y="86"/>
                    </a:cubicBezTo>
                    <a:cubicBezTo>
                      <a:pt x="297" y="474"/>
                      <a:pt x="708" y="725"/>
                      <a:pt x="1164" y="862"/>
                    </a:cubicBezTo>
                    <a:cubicBezTo>
                      <a:pt x="1411" y="939"/>
                      <a:pt x="1671" y="980"/>
                      <a:pt x="1930" y="980"/>
                    </a:cubicBezTo>
                    <a:cubicBezTo>
                      <a:pt x="2128" y="980"/>
                      <a:pt x="2324" y="957"/>
                      <a:pt x="2511" y="907"/>
                    </a:cubicBezTo>
                    <a:cubicBezTo>
                      <a:pt x="2534" y="907"/>
                      <a:pt x="2557" y="862"/>
                      <a:pt x="2557" y="839"/>
                    </a:cubicBezTo>
                    <a:cubicBezTo>
                      <a:pt x="2557" y="816"/>
                      <a:pt x="2534" y="793"/>
                      <a:pt x="2488" y="793"/>
                    </a:cubicBezTo>
                    <a:cubicBezTo>
                      <a:pt x="2354" y="814"/>
                      <a:pt x="2220" y="825"/>
                      <a:pt x="2086" y="825"/>
                    </a:cubicBezTo>
                    <a:cubicBezTo>
                      <a:pt x="1788" y="825"/>
                      <a:pt x="1494" y="774"/>
                      <a:pt x="1210" y="679"/>
                    </a:cubicBezTo>
                    <a:cubicBezTo>
                      <a:pt x="799" y="542"/>
                      <a:pt x="434" y="314"/>
                      <a:pt x="114" y="17"/>
                    </a:cubicBezTo>
                    <a:cubicBezTo>
                      <a:pt x="103" y="6"/>
                      <a:pt x="92" y="0"/>
                      <a:pt x="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3" name="Google Shape;3133;p36"/>
              <p:cNvSpPr/>
              <p:nvPr/>
            </p:nvSpPr>
            <p:spPr>
              <a:xfrm>
                <a:off x="936357" y="1967800"/>
                <a:ext cx="813829" cy="551299"/>
              </a:xfrm>
              <a:custGeom>
                <a:avLst/>
                <a:gdLst/>
                <a:ahLst/>
                <a:cxnLst/>
                <a:rect l="l" t="t" r="r" b="b"/>
                <a:pathLst>
                  <a:path w="42091" h="28513" extrusionOk="0">
                    <a:moveTo>
                      <a:pt x="25043" y="1"/>
                    </a:moveTo>
                    <a:cubicBezTo>
                      <a:pt x="22464" y="1"/>
                      <a:pt x="19894" y="522"/>
                      <a:pt x="17416" y="1300"/>
                    </a:cubicBezTo>
                    <a:cubicBezTo>
                      <a:pt x="11641" y="3103"/>
                      <a:pt x="6186" y="6504"/>
                      <a:pt x="2968" y="11617"/>
                    </a:cubicBezTo>
                    <a:cubicBezTo>
                      <a:pt x="982" y="14744"/>
                      <a:pt x="0" y="18510"/>
                      <a:pt x="274" y="22208"/>
                    </a:cubicBezTo>
                    <a:cubicBezTo>
                      <a:pt x="411" y="24034"/>
                      <a:pt x="868" y="25883"/>
                      <a:pt x="1712" y="27526"/>
                    </a:cubicBezTo>
                    <a:cubicBezTo>
                      <a:pt x="2076" y="28238"/>
                      <a:pt x="2489" y="28513"/>
                      <a:pt x="2918" y="28513"/>
                    </a:cubicBezTo>
                    <a:cubicBezTo>
                      <a:pt x="3780" y="28513"/>
                      <a:pt x="4701" y="27399"/>
                      <a:pt x="5387" y="26499"/>
                    </a:cubicBezTo>
                    <a:cubicBezTo>
                      <a:pt x="6642" y="24810"/>
                      <a:pt x="7418" y="22778"/>
                      <a:pt x="7829" y="20724"/>
                    </a:cubicBezTo>
                    <a:cubicBezTo>
                      <a:pt x="8468" y="17460"/>
                      <a:pt x="8628" y="15954"/>
                      <a:pt x="9016" y="12644"/>
                    </a:cubicBezTo>
                    <a:cubicBezTo>
                      <a:pt x="10112" y="15041"/>
                      <a:pt x="14608" y="18487"/>
                      <a:pt x="16366" y="18647"/>
                    </a:cubicBezTo>
                    <a:cubicBezTo>
                      <a:pt x="16738" y="18680"/>
                      <a:pt x="17122" y="18716"/>
                      <a:pt x="17498" y="18716"/>
                    </a:cubicBezTo>
                    <a:cubicBezTo>
                      <a:pt x="18159" y="18716"/>
                      <a:pt x="18793" y="18604"/>
                      <a:pt x="19288" y="18168"/>
                    </a:cubicBezTo>
                    <a:cubicBezTo>
                      <a:pt x="19913" y="17616"/>
                      <a:pt x="20153" y="16650"/>
                      <a:pt x="19853" y="15913"/>
                    </a:cubicBezTo>
                    <a:lnTo>
                      <a:pt x="19853" y="15913"/>
                    </a:lnTo>
                    <a:cubicBezTo>
                      <a:pt x="20460" y="16843"/>
                      <a:pt x="21095" y="17751"/>
                      <a:pt x="21913" y="18510"/>
                    </a:cubicBezTo>
                    <a:cubicBezTo>
                      <a:pt x="22871" y="19423"/>
                      <a:pt x="24081" y="20085"/>
                      <a:pt x="25382" y="20131"/>
                    </a:cubicBezTo>
                    <a:cubicBezTo>
                      <a:pt x="25445" y="20134"/>
                      <a:pt x="25508" y="20135"/>
                      <a:pt x="25570" y="20135"/>
                    </a:cubicBezTo>
                    <a:cubicBezTo>
                      <a:pt x="26876" y="20135"/>
                      <a:pt x="28157" y="19462"/>
                      <a:pt x="28897" y="18373"/>
                    </a:cubicBezTo>
                    <a:cubicBezTo>
                      <a:pt x="29673" y="17255"/>
                      <a:pt x="29833" y="15748"/>
                      <a:pt x="29308" y="14470"/>
                    </a:cubicBezTo>
                    <a:lnTo>
                      <a:pt x="29308" y="14470"/>
                    </a:lnTo>
                    <a:cubicBezTo>
                      <a:pt x="30244" y="15931"/>
                      <a:pt x="31202" y="17392"/>
                      <a:pt x="32458" y="18601"/>
                    </a:cubicBezTo>
                    <a:cubicBezTo>
                      <a:pt x="33736" y="19788"/>
                      <a:pt x="35334" y="20678"/>
                      <a:pt x="37069" y="20770"/>
                    </a:cubicBezTo>
                    <a:cubicBezTo>
                      <a:pt x="37131" y="20772"/>
                      <a:pt x="37193" y="20773"/>
                      <a:pt x="37256" y="20773"/>
                    </a:cubicBezTo>
                    <a:cubicBezTo>
                      <a:pt x="38933" y="20773"/>
                      <a:pt x="40655" y="19892"/>
                      <a:pt x="41337" y="18373"/>
                    </a:cubicBezTo>
                    <a:cubicBezTo>
                      <a:pt x="42090" y="16730"/>
                      <a:pt x="41542" y="14835"/>
                      <a:pt x="40926" y="13146"/>
                    </a:cubicBezTo>
                    <a:cubicBezTo>
                      <a:pt x="39465" y="9152"/>
                      <a:pt x="37502" y="5134"/>
                      <a:pt x="34078" y="2647"/>
                    </a:cubicBezTo>
                    <a:cubicBezTo>
                      <a:pt x="31727" y="957"/>
                      <a:pt x="28829" y="136"/>
                      <a:pt x="25930" y="22"/>
                    </a:cubicBezTo>
                    <a:cubicBezTo>
                      <a:pt x="25634" y="8"/>
                      <a:pt x="25338" y="1"/>
                      <a:pt x="250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4" name="Google Shape;3134;p36"/>
              <p:cNvSpPr/>
              <p:nvPr/>
            </p:nvSpPr>
            <p:spPr>
              <a:xfrm>
                <a:off x="1191908" y="2152524"/>
                <a:ext cx="259959" cy="98222"/>
              </a:xfrm>
              <a:custGeom>
                <a:avLst/>
                <a:gdLst/>
                <a:ahLst/>
                <a:cxnLst/>
                <a:rect l="l" t="t" r="r" b="b"/>
                <a:pathLst>
                  <a:path w="13445" h="5080" extrusionOk="0">
                    <a:moveTo>
                      <a:pt x="12292" y="0"/>
                    </a:moveTo>
                    <a:cubicBezTo>
                      <a:pt x="12282" y="0"/>
                      <a:pt x="12271" y="3"/>
                      <a:pt x="12257" y="10"/>
                    </a:cubicBezTo>
                    <a:cubicBezTo>
                      <a:pt x="12234" y="32"/>
                      <a:pt x="12212" y="78"/>
                      <a:pt x="12234" y="101"/>
                    </a:cubicBezTo>
                    <a:cubicBezTo>
                      <a:pt x="12508" y="557"/>
                      <a:pt x="12759" y="1037"/>
                      <a:pt x="12965" y="1539"/>
                    </a:cubicBezTo>
                    <a:cubicBezTo>
                      <a:pt x="13147" y="2018"/>
                      <a:pt x="13262" y="2543"/>
                      <a:pt x="13193" y="3068"/>
                    </a:cubicBezTo>
                    <a:cubicBezTo>
                      <a:pt x="13147" y="3570"/>
                      <a:pt x="12942" y="4095"/>
                      <a:pt x="12554" y="4415"/>
                    </a:cubicBezTo>
                    <a:cubicBezTo>
                      <a:pt x="12197" y="4729"/>
                      <a:pt x="11725" y="4851"/>
                      <a:pt x="11244" y="4851"/>
                    </a:cubicBezTo>
                    <a:cubicBezTo>
                      <a:pt x="11201" y="4851"/>
                      <a:pt x="11159" y="4850"/>
                      <a:pt x="11116" y="4849"/>
                    </a:cubicBezTo>
                    <a:cubicBezTo>
                      <a:pt x="10614" y="4849"/>
                      <a:pt x="10089" y="4689"/>
                      <a:pt x="9610" y="4483"/>
                    </a:cubicBezTo>
                    <a:cubicBezTo>
                      <a:pt x="9153" y="4255"/>
                      <a:pt x="8697" y="3958"/>
                      <a:pt x="8263" y="3639"/>
                    </a:cubicBezTo>
                    <a:cubicBezTo>
                      <a:pt x="7461" y="3015"/>
                      <a:pt x="6745" y="2238"/>
                      <a:pt x="6181" y="1373"/>
                    </a:cubicBezTo>
                    <a:lnTo>
                      <a:pt x="6181" y="1373"/>
                    </a:lnTo>
                    <a:cubicBezTo>
                      <a:pt x="6175" y="1360"/>
                      <a:pt x="6169" y="1347"/>
                      <a:pt x="6163" y="1333"/>
                    </a:cubicBezTo>
                    <a:lnTo>
                      <a:pt x="6157" y="1336"/>
                    </a:lnTo>
                    <a:lnTo>
                      <a:pt x="6157" y="1336"/>
                    </a:lnTo>
                    <a:cubicBezTo>
                      <a:pt x="6151" y="1328"/>
                      <a:pt x="6146" y="1319"/>
                      <a:pt x="6140" y="1311"/>
                    </a:cubicBezTo>
                    <a:cubicBezTo>
                      <a:pt x="6125" y="1266"/>
                      <a:pt x="6092" y="1241"/>
                      <a:pt x="6051" y="1241"/>
                    </a:cubicBezTo>
                    <a:cubicBezTo>
                      <a:pt x="6029" y="1241"/>
                      <a:pt x="6005" y="1249"/>
                      <a:pt x="5980" y="1265"/>
                    </a:cubicBezTo>
                    <a:cubicBezTo>
                      <a:pt x="5912" y="1288"/>
                      <a:pt x="5866" y="1379"/>
                      <a:pt x="5912" y="1448"/>
                    </a:cubicBezTo>
                    <a:cubicBezTo>
                      <a:pt x="5912" y="1448"/>
                      <a:pt x="5912" y="1448"/>
                      <a:pt x="5912" y="1448"/>
                    </a:cubicBezTo>
                    <a:lnTo>
                      <a:pt x="5912" y="1448"/>
                    </a:lnTo>
                    <a:cubicBezTo>
                      <a:pt x="6094" y="1858"/>
                      <a:pt x="6277" y="2292"/>
                      <a:pt x="6368" y="2726"/>
                    </a:cubicBezTo>
                    <a:cubicBezTo>
                      <a:pt x="6460" y="3159"/>
                      <a:pt x="6414" y="3593"/>
                      <a:pt x="6209" y="3981"/>
                    </a:cubicBezTo>
                    <a:cubicBezTo>
                      <a:pt x="6034" y="4351"/>
                      <a:pt x="5652" y="4576"/>
                      <a:pt x="5241" y="4576"/>
                    </a:cubicBezTo>
                    <a:cubicBezTo>
                      <a:pt x="5221" y="4576"/>
                      <a:pt x="5201" y="4576"/>
                      <a:pt x="5181" y="4575"/>
                    </a:cubicBezTo>
                    <a:cubicBezTo>
                      <a:pt x="4748" y="4575"/>
                      <a:pt x="4337" y="4392"/>
                      <a:pt x="3949" y="4164"/>
                    </a:cubicBezTo>
                    <a:cubicBezTo>
                      <a:pt x="2374" y="3228"/>
                      <a:pt x="1050" y="1858"/>
                      <a:pt x="137" y="261"/>
                    </a:cubicBezTo>
                    <a:cubicBezTo>
                      <a:pt x="114" y="215"/>
                      <a:pt x="69" y="215"/>
                      <a:pt x="46" y="215"/>
                    </a:cubicBezTo>
                    <a:cubicBezTo>
                      <a:pt x="23" y="238"/>
                      <a:pt x="0" y="283"/>
                      <a:pt x="23" y="306"/>
                    </a:cubicBezTo>
                    <a:cubicBezTo>
                      <a:pt x="890" y="1973"/>
                      <a:pt x="2214" y="3388"/>
                      <a:pt x="3812" y="4369"/>
                    </a:cubicBezTo>
                    <a:cubicBezTo>
                      <a:pt x="4223" y="4620"/>
                      <a:pt x="4679" y="4826"/>
                      <a:pt x="5181" y="4826"/>
                    </a:cubicBezTo>
                    <a:cubicBezTo>
                      <a:pt x="5433" y="4826"/>
                      <a:pt x="5706" y="4780"/>
                      <a:pt x="5912" y="4643"/>
                    </a:cubicBezTo>
                    <a:cubicBezTo>
                      <a:pt x="6140" y="4529"/>
                      <a:pt x="6323" y="4324"/>
                      <a:pt x="6460" y="4118"/>
                    </a:cubicBezTo>
                    <a:cubicBezTo>
                      <a:pt x="6711" y="3662"/>
                      <a:pt x="6756" y="3137"/>
                      <a:pt x="6642" y="2657"/>
                    </a:cubicBezTo>
                    <a:cubicBezTo>
                      <a:pt x="6623" y="2556"/>
                      <a:pt x="6599" y="2457"/>
                      <a:pt x="6570" y="2359"/>
                    </a:cubicBezTo>
                    <a:lnTo>
                      <a:pt x="6570" y="2359"/>
                    </a:lnTo>
                    <a:cubicBezTo>
                      <a:pt x="7030" y="2921"/>
                      <a:pt x="7553" y="3422"/>
                      <a:pt x="8126" y="3844"/>
                    </a:cubicBezTo>
                    <a:cubicBezTo>
                      <a:pt x="8993" y="4483"/>
                      <a:pt x="9998" y="5054"/>
                      <a:pt x="11116" y="5077"/>
                    </a:cubicBezTo>
                    <a:cubicBezTo>
                      <a:pt x="11154" y="5078"/>
                      <a:pt x="11193" y="5079"/>
                      <a:pt x="11232" y="5079"/>
                    </a:cubicBezTo>
                    <a:cubicBezTo>
                      <a:pt x="11746" y="5079"/>
                      <a:pt x="12288" y="4935"/>
                      <a:pt x="12691" y="4575"/>
                    </a:cubicBezTo>
                    <a:cubicBezTo>
                      <a:pt x="13125" y="4209"/>
                      <a:pt x="13353" y="3639"/>
                      <a:pt x="13399" y="3091"/>
                    </a:cubicBezTo>
                    <a:cubicBezTo>
                      <a:pt x="13444" y="2520"/>
                      <a:pt x="13307" y="1973"/>
                      <a:pt x="13102" y="1470"/>
                    </a:cubicBezTo>
                    <a:cubicBezTo>
                      <a:pt x="12896" y="968"/>
                      <a:pt x="12623" y="489"/>
                      <a:pt x="12349" y="32"/>
                    </a:cubicBezTo>
                    <a:cubicBezTo>
                      <a:pt x="12332" y="16"/>
                      <a:pt x="12316" y="0"/>
                      <a:pt x="122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5" name="Google Shape;3135;p36"/>
              <p:cNvSpPr/>
              <p:nvPr/>
            </p:nvSpPr>
            <p:spPr>
              <a:xfrm>
                <a:off x="1600605" y="2182264"/>
                <a:ext cx="83875" cy="73202"/>
              </a:xfrm>
              <a:custGeom>
                <a:avLst/>
                <a:gdLst/>
                <a:ahLst/>
                <a:cxnLst/>
                <a:rect l="l" t="t" r="r" b="b"/>
                <a:pathLst>
                  <a:path w="4338" h="3786" extrusionOk="0">
                    <a:moveTo>
                      <a:pt x="3835" y="1"/>
                    </a:moveTo>
                    <a:cubicBezTo>
                      <a:pt x="3812" y="24"/>
                      <a:pt x="3789" y="47"/>
                      <a:pt x="3789" y="92"/>
                    </a:cubicBezTo>
                    <a:cubicBezTo>
                      <a:pt x="3949" y="777"/>
                      <a:pt x="4109" y="1462"/>
                      <a:pt x="3995" y="2146"/>
                    </a:cubicBezTo>
                    <a:cubicBezTo>
                      <a:pt x="3881" y="2786"/>
                      <a:pt x="3424" y="3425"/>
                      <a:pt x="2785" y="3493"/>
                    </a:cubicBezTo>
                    <a:cubicBezTo>
                      <a:pt x="2716" y="3503"/>
                      <a:pt x="2646" y="3508"/>
                      <a:pt x="2575" y="3508"/>
                    </a:cubicBezTo>
                    <a:cubicBezTo>
                      <a:pt x="2000" y="3508"/>
                      <a:pt x="1417" y="3185"/>
                      <a:pt x="1050" y="2717"/>
                    </a:cubicBezTo>
                    <a:cubicBezTo>
                      <a:pt x="617" y="2169"/>
                      <a:pt x="388" y="1507"/>
                      <a:pt x="137" y="845"/>
                    </a:cubicBezTo>
                    <a:cubicBezTo>
                      <a:pt x="114" y="823"/>
                      <a:pt x="92" y="800"/>
                      <a:pt x="69" y="800"/>
                    </a:cubicBezTo>
                    <a:cubicBezTo>
                      <a:pt x="23" y="823"/>
                      <a:pt x="0" y="845"/>
                      <a:pt x="0" y="891"/>
                    </a:cubicBezTo>
                    <a:cubicBezTo>
                      <a:pt x="206" y="1576"/>
                      <a:pt x="411" y="2283"/>
                      <a:pt x="845" y="2877"/>
                    </a:cubicBezTo>
                    <a:cubicBezTo>
                      <a:pt x="1252" y="3385"/>
                      <a:pt x="1876" y="3785"/>
                      <a:pt x="2557" y="3785"/>
                    </a:cubicBezTo>
                    <a:cubicBezTo>
                      <a:pt x="2640" y="3785"/>
                      <a:pt x="2724" y="3779"/>
                      <a:pt x="2808" y="3767"/>
                    </a:cubicBezTo>
                    <a:cubicBezTo>
                      <a:pt x="3196" y="3721"/>
                      <a:pt x="3561" y="3493"/>
                      <a:pt x="3789" y="3196"/>
                    </a:cubicBezTo>
                    <a:cubicBezTo>
                      <a:pt x="4040" y="2900"/>
                      <a:pt x="4177" y="2534"/>
                      <a:pt x="4223" y="2169"/>
                    </a:cubicBezTo>
                    <a:cubicBezTo>
                      <a:pt x="4337" y="1439"/>
                      <a:pt x="4132" y="731"/>
                      <a:pt x="3926" y="47"/>
                    </a:cubicBezTo>
                    <a:cubicBezTo>
                      <a:pt x="3903" y="24"/>
                      <a:pt x="3881" y="1"/>
                      <a:pt x="38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6" name="Google Shape;3136;p36"/>
              <p:cNvSpPr/>
              <p:nvPr/>
            </p:nvSpPr>
            <p:spPr>
              <a:xfrm>
                <a:off x="924426" y="2265238"/>
                <a:ext cx="144780" cy="199073"/>
              </a:xfrm>
              <a:custGeom>
                <a:avLst/>
                <a:gdLst/>
                <a:ahLst/>
                <a:cxnLst/>
                <a:rect l="l" t="t" r="r" b="b"/>
                <a:pathLst>
                  <a:path w="7488" h="10296" extrusionOk="0">
                    <a:moveTo>
                      <a:pt x="7419" y="1"/>
                    </a:moveTo>
                    <a:cubicBezTo>
                      <a:pt x="7374" y="1"/>
                      <a:pt x="7351" y="47"/>
                      <a:pt x="7351" y="69"/>
                    </a:cubicBezTo>
                    <a:cubicBezTo>
                      <a:pt x="7282" y="2032"/>
                      <a:pt x="7008" y="3973"/>
                      <a:pt x="6483" y="5867"/>
                    </a:cubicBezTo>
                    <a:cubicBezTo>
                      <a:pt x="6369" y="6346"/>
                      <a:pt x="6209" y="6803"/>
                      <a:pt x="6050" y="7259"/>
                    </a:cubicBezTo>
                    <a:cubicBezTo>
                      <a:pt x="5890" y="7716"/>
                      <a:pt x="5730" y="8172"/>
                      <a:pt x="5433" y="8538"/>
                    </a:cubicBezTo>
                    <a:cubicBezTo>
                      <a:pt x="5170" y="8842"/>
                      <a:pt x="4780" y="9074"/>
                      <a:pt x="4408" y="9074"/>
                    </a:cubicBezTo>
                    <a:cubicBezTo>
                      <a:pt x="4362" y="9074"/>
                      <a:pt x="4315" y="9070"/>
                      <a:pt x="4269" y="9063"/>
                    </a:cubicBezTo>
                    <a:cubicBezTo>
                      <a:pt x="3995" y="9017"/>
                      <a:pt x="3741" y="8808"/>
                      <a:pt x="3636" y="8559"/>
                    </a:cubicBezTo>
                    <a:lnTo>
                      <a:pt x="3636" y="8559"/>
                    </a:lnTo>
                    <a:cubicBezTo>
                      <a:pt x="3648" y="8407"/>
                      <a:pt x="3640" y="8254"/>
                      <a:pt x="3607" y="8104"/>
                    </a:cubicBezTo>
                    <a:cubicBezTo>
                      <a:pt x="3607" y="8058"/>
                      <a:pt x="3562" y="8013"/>
                      <a:pt x="3516" y="7990"/>
                    </a:cubicBezTo>
                    <a:cubicBezTo>
                      <a:pt x="3504" y="7986"/>
                      <a:pt x="3491" y="7984"/>
                      <a:pt x="3478" y="7984"/>
                    </a:cubicBezTo>
                    <a:cubicBezTo>
                      <a:pt x="3417" y="7984"/>
                      <a:pt x="3352" y="8025"/>
                      <a:pt x="3333" y="8081"/>
                    </a:cubicBezTo>
                    <a:cubicBezTo>
                      <a:pt x="3294" y="8254"/>
                      <a:pt x="3308" y="8435"/>
                      <a:pt x="3359" y="8596"/>
                    </a:cubicBezTo>
                    <a:lnTo>
                      <a:pt x="3359" y="8596"/>
                    </a:lnTo>
                    <a:cubicBezTo>
                      <a:pt x="3278" y="9346"/>
                      <a:pt x="2612" y="10048"/>
                      <a:pt x="1850" y="10067"/>
                    </a:cubicBezTo>
                    <a:cubicBezTo>
                      <a:pt x="1393" y="10067"/>
                      <a:pt x="937" y="9839"/>
                      <a:pt x="640" y="9473"/>
                    </a:cubicBezTo>
                    <a:cubicBezTo>
                      <a:pt x="321" y="9131"/>
                      <a:pt x="161" y="8652"/>
                      <a:pt x="252" y="8172"/>
                    </a:cubicBezTo>
                    <a:cubicBezTo>
                      <a:pt x="252" y="8150"/>
                      <a:pt x="229" y="8104"/>
                      <a:pt x="184" y="8104"/>
                    </a:cubicBezTo>
                    <a:cubicBezTo>
                      <a:pt x="177" y="8098"/>
                      <a:pt x="170" y="8095"/>
                      <a:pt x="162" y="8095"/>
                    </a:cubicBezTo>
                    <a:cubicBezTo>
                      <a:pt x="140" y="8095"/>
                      <a:pt x="115" y="8116"/>
                      <a:pt x="115" y="8150"/>
                    </a:cubicBezTo>
                    <a:cubicBezTo>
                      <a:pt x="1" y="8652"/>
                      <a:pt x="161" y="9200"/>
                      <a:pt x="480" y="9610"/>
                    </a:cubicBezTo>
                    <a:cubicBezTo>
                      <a:pt x="800" y="9998"/>
                      <a:pt x="1302" y="10295"/>
                      <a:pt x="1850" y="10295"/>
                    </a:cubicBezTo>
                    <a:cubicBezTo>
                      <a:pt x="2398" y="10295"/>
                      <a:pt x="2900" y="9998"/>
                      <a:pt x="3219" y="9588"/>
                    </a:cubicBezTo>
                    <a:cubicBezTo>
                      <a:pt x="3366" y="9409"/>
                      <a:pt x="3484" y="9192"/>
                      <a:pt x="3558" y="8958"/>
                    </a:cubicBezTo>
                    <a:lnTo>
                      <a:pt x="3558" y="8958"/>
                    </a:lnTo>
                    <a:cubicBezTo>
                      <a:pt x="3718" y="9157"/>
                      <a:pt x="3952" y="9295"/>
                      <a:pt x="4224" y="9337"/>
                    </a:cubicBezTo>
                    <a:cubicBezTo>
                      <a:pt x="4279" y="9343"/>
                      <a:pt x="4334" y="9346"/>
                      <a:pt x="4388" y="9346"/>
                    </a:cubicBezTo>
                    <a:cubicBezTo>
                      <a:pt x="4890" y="9346"/>
                      <a:pt x="5330" y="9068"/>
                      <a:pt x="5639" y="8697"/>
                    </a:cubicBezTo>
                    <a:cubicBezTo>
                      <a:pt x="5958" y="8309"/>
                      <a:pt x="6141" y="7807"/>
                      <a:pt x="6301" y="7351"/>
                    </a:cubicBezTo>
                    <a:cubicBezTo>
                      <a:pt x="6461" y="6871"/>
                      <a:pt x="6598" y="6415"/>
                      <a:pt x="6712" y="5936"/>
                    </a:cubicBezTo>
                    <a:cubicBezTo>
                      <a:pt x="6986" y="4977"/>
                      <a:pt x="7168" y="3995"/>
                      <a:pt x="7305" y="3037"/>
                    </a:cubicBezTo>
                    <a:cubicBezTo>
                      <a:pt x="7419" y="2055"/>
                      <a:pt x="7488" y="1051"/>
                      <a:pt x="7488" y="69"/>
                    </a:cubicBezTo>
                    <a:cubicBezTo>
                      <a:pt x="7488" y="47"/>
                      <a:pt x="7442" y="1"/>
                      <a:pt x="74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7" name="Google Shape;3137;p36"/>
              <p:cNvSpPr/>
              <p:nvPr/>
            </p:nvSpPr>
            <p:spPr>
              <a:xfrm>
                <a:off x="1448330" y="1989206"/>
                <a:ext cx="127998" cy="107928"/>
              </a:xfrm>
              <a:custGeom>
                <a:avLst/>
                <a:gdLst/>
                <a:ahLst/>
                <a:cxnLst/>
                <a:rect l="l" t="t" r="r" b="b"/>
                <a:pathLst>
                  <a:path w="6620" h="5582" extrusionOk="0">
                    <a:moveTo>
                      <a:pt x="4541" y="1"/>
                    </a:moveTo>
                    <a:cubicBezTo>
                      <a:pt x="4518" y="1"/>
                      <a:pt x="4491" y="17"/>
                      <a:pt x="4474" y="33"/>
                    </a:cubicBezTo>
                    <a:cubicBezTo>
                      <a:pt x="4452" y="56"/>
                      <a:pt x="4452" y="102"/>
                      <a:pt x="4497" y="124"/>
                    </a:cubicBezTo>
                    <a:cubicBezTo>
                      <a:pt x="4977" y="490"/>
                      <a:pt x="5479" y="855"/>
                      <a:pt x="5844" y="1311"/>
                    </a:cubicBezTo>
                    <a:cubicBezTo>
                      <a:pt x="6027" y="1540"/>
                      <a:pt x="6186" y="1791"/>
                      <a:pt x="6278" y="2064"/>
                    </a:cubicBezTo>
                    <a:cubicBezTo>
                      <a:pt x="6346" y="2338"/>
                      <a:pt x="6392" y="2635"/>
                      <a:pt x="6346" y="2909"/>
                    </a:cubicBezTo>
                    <a:cubicBezTo>
                      <a:pt x="6300" y="3206"/>
                      <a:pt x="6209" y="3480"/>
                      <a:pt x="6027" y="3685"/>
                    </a:cubicBezTo>
                    <a:cubicBezTo>
                      <a:pt x="5821" y="3868"/>
                      <a:pt x="5570" y="4005"/>
                      <a:pt x="5296" y="4027"/>
                    </a:cubicBezTo>
                    <a:cubicBezTo>
                      <a:pt x="5243" y="4034"/>
                      <a:pt x="5190" y="4037"/>
                      <a:pt x="5137" y="4037"/>
                    </a:cubicBezTo>
                    <a:cubicBezTo>
                      <a:pt x="4704" y="4037"/>
                      <a:pt x="4271" y="3825"/>
                      <a:pt x="3949" y="3512"/>
                    </a:cubicBezTo>
                    <a:lnTo>
                      <a:pt x="3949" y="3512"/>
                    </a:lnTo>
                    <a:cubicBezTo>
                      <a:pt x="3909" y="3451"/>
                      <a:pt x="3864" y="3394"/>
                      <a:pt x="3812" y="3343"/>
                    </a:cubicBezTo>
                    <a:cubicBezTo>
                      <a:pt x="3778" y="3320"/>
                      <a:pt x="3744" y="3308"/>
                      <a:pt x="3710" y="3308"/>
                    </a:cubicBezTo>
                    <a:cubicBezTo>
                      <a:pt x="3676" y="3308"/>
                      <a:pt x="3641" y="3320"/>
                      <a:pt x="3607" y="3343"/>
                    </a:cubicBezTo>
                    <a:cubicBezTo>
                      <a:pt x="3561" y="3388"/>
                      <a:pt x="3539" y="3480"/>
                      <a:pt x="3607" y="3548"/>
                    </a:cubicBezTo>
                    <a:cubicBezTo>
                      <a:pt x="3607" y="3548"/>
                      <a:pt x="3607" y="3548"/>
                      <a:pt x="3607" y="3548"/>
                    </a:cubicBezTo>
                    <a:lnTo>
                      <a:pt x="3607" y="3548"/>
                    </a:lnTo>
                    <a:cubicBezTo>
                      <a:pt x="3638" y="3586"/>
                      <a:pt x="3670" y="3623"/>
                      <a:pt x="3704" y="3659"/>
                    </a:cubicBezTo>
                    <a:lnTo>
                      <a:pt x="3704" y="3659"/>
                    </a:lnTo>
                    <a:cubicBezTo>
                      <a:pt x="3923" y="3967"/>
                      <a:pt x="3898" y="4434"/>
                      <a:pt x="3676" y="4758"/>
                    </a:cubicBezTo>
                    <a:cubicBezTo>
                      <a:pt x="3481" y="5124"/>
                      <a:pt x="3043" y="5308"/>
                      <a:pt x="2610" y="5308"/>
                    </a:cubicBezTo>
                    <a:cubicBezTo>
                      <a:pt x="2585" y="5308"/>
                      <a:pt x="2560" y="5307"/>
                      <a:pt x="2534" y="5306"/>
                    </a:cubicBezTo>
                    <a:cubicBezTo>
                      <a:pt x="2055" y="5306"/>
                      <a:pt x="1598" y="5123"/>
                      <a:pt x="1210" y="4849"/>
                    </a:cubicBezTo>
                    <a:cubicBezTo>
                      <a:pt x="800" y="4575"/>
                      <a:pt x="457" y="4233"/>
                      <a:pt x="115" y="3891"/>
                    </a:cubicBezTo>
                    <a:cubicBezTo>
                      <a:pt x="101" y="3864"/>
                      <a:pt x="80" y="3853"/>
                      <a:pt x="60" y="3853"/>
                    </a:cubicBezTo>
                    <a:cubicBezTo>
                      <a:pt x="46" y="3853"/>
                      <a:pt x="33" y="3858"/>
                      <a:pt x="23" y="3868"/>
                    </a:cubicBezTo>
                    <a:cubicBezTo>
                      <a:pt x="1" y="3891"/>
                      <a:pt x="1" y="3936"/>
                      <a:pt x="23" y="3959"/>
                    </a:cubicBezTo>
                    <a:cubicBezTo>
                      <a:pt x="343" y="4347"/>
                      <a:pt x="685" y="4712"/>
                      <a:pt x="1096" y="5032"/>
                    </a:cubicBezTo>
                    <a:cubicBezTo>
                      <a:pt x="1484" y="5328"/>
                      <a:pt x="1986" y="5557"/>
                      <a:pt x="2511" y="5580"/>
                    </a:cubicBezTo>
                    <a:cubicBezTo>
                      <a:pt x="2537" y="5581"/>
                      <a:pt x="2564" y="5581"/>
                      <a:pt x="2590" y="5581"/>
                    </a:cubicBezTo>
                    <a:cubicBezTo>
                      <a:pt x="3095" y="5581"/>
                      <a:pt x="3645" y="5372"/>
                      <a:pt x="3927" y="4895"/>
                    </a:cubicBezTo>
                    <a:cubicBezTo>
                      <a:pt x="4064" y="4667"/>
                      <a:pt x="4132" y="4393"/>
                      <a:pt x="4132" y="4119"/>
                    </a:cubicBezTo>
                    <a:cubicBezTo>
                      <a:pt x="4132" y="4082"/>
                      <a:pt x="4130" y="4044"/>
                      <a:pt x="4126" y="4007"/>
                    </a:cubicBezTo>
                    <a:lnTo>
                      <a:pt x="4126" y="4007"/>
                    </a:lnTo>
                    <a:cubicBezTo>
                      <a:pt x="4430" y="4198"/>
                      <a:pt x="4784" y="4311"/>
                      <a:pt x="5157" y="4311"/>
                    </a:cubicBezTo>
                    <a:cubicBezTo>
                      <a:pt x="5218" y="4311"/>
                      <a:pt x="5280" y="4308"/>
                      <a:pt x="5342" y="4301"/>
                    </a:cubicBezTo>
                    <a:cubicBezTo>
                      <a:pt x="5661" y="4256"/>
                      <a:pt x="5981" y="4096"/>
                      <a:pt x="6209" y="3845"/>
                    </a:cubicBezTo>
                    <a:cubicBezTo>
                      <a:pt x="6437" y="3594"/>
                      <a:pt x="6551" y="3274"/>
                      <a:pt x="6597" y="2955"/>
                    </a:cubicBezTo>
                    <a:cubicBezTo>
                      <a:pt x="6620" y="2635"/>
                      <a:pt x="6574" y="2293"/>
                      <a:pt x="6483" y="1996"/>
                    </a:cubicBezTo>
                    <a:cubicBezTo>
                      <a:pt x="6369" y="1699"/>
                      <a:pt x="6209" y="1425"/>
                      <a:pt x="6004" y="1174"/>
                    </a:cubicBezTo>
                    <a:cubicBezTo>
                      <a:pt x="5593" y="695"/>
                      <a:pt x="5068" y="353"/>
                      <a:pt x="4566" y="10"/>
                    </a:cubicBezTo>
                    <a:cubicBezTo>
                      <a:pt x="4559" y="4"/>
                      <a:pt x="4550" y="1"/>
                      <a:pt x="45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8" name="Google Shape;3138;p36"/>
              <p:cNvSpPr/>
              <p:nvPr/>
            </p:nvSpPr>
            <p:spPr>
              <a:xfrm>
                <a:off x="927520" y="2184739"/>
                <a:ext cx="83431" cy="101277"/>
              </a:xfrm>
              <a:custGeom>
                <a:avLst/>
                <a:gdLst/>
                <a:ahLst/>
                <a:cxnLst/>
                <a:rect l="l" t="t" r="r" b="b"/>
                <a:pathLst>
                  <a:path w="4315" h="5238" extrusionOk="0">
                    <a:moveTo>
                      <a:pt x="4237" y="1"/>
                    </a:moveTo>
                    <a:cubicBezTo>
                      <a:pt x="4211" y="1"/>
                      <a:pt x="4195" y="22"/>
                      <a:pt x="4178" y="55"/>
                    </a:cubicBezTo>
                    <a:cubicBezTo>
                      <a:pt x="3904" y="1265"/>
                      <a:pt x="3425" y="2429"/>
                      <a:pt x="2785" y="3502"/>
                    </a:cubicBezTo>
                    <a:cubicBezTo>
                      <a:pt x="2443" y="4004"/>
                      <a:pt x="2124" y="4575"/>
                      <a:pt x="1599" y="4849"/>
                    </a:cubicBezTo>
                    <a:cubicBezTo>
                      <a:pt x="1410" y="4951"/>
                      <a:pt x="1209" y="5003"/>
                      <a:pt x="995" y="5003"/>
                    </a:cubicBezTo>
                    <a:cubicBezTo>
                      <a:pt x="924" y="5003"/>
                      <a:pt x="851" y="4997"/>
                      <a:pt x="777" y="4986"/>
                    </a:cubicBezTo>
                    <a:cubicBezTo>
                      <a:pt x="503" y="4917"/>
                      <a:pt x="229" y="4735"/>
                      <a:pt x="138" y="4461"/>
                    </a:cubicBezTo>
                    <a:cubicBezTo>
                      <a:pt x="138" y="4438"/>
                      <a:pt x="92" y="4415"/>
                      <a:pt x="69" y="4415"/>
                    </a:cubicBezTo>
                    <a:cubicBezTo>
                      <a:pt x="24" y="4415"/>
                      <a:pt x="1" y="4461"/>
                      <a:pt x="24" y="4506"/>
                    </a:cubicBezTo>
                    <a:cubicBezTo>
                      <a:pt x="92" y="4849"/>
                      <a:pt x="389" y="5100"/>
                      <a:pt x="731" y="5191"/>
                    </a:cubicBezTo>
                    <a:cubicBezTo>
                      <a:pt x="841" y="5222"/>
                      <a:pt x="959" y="5238"/>
                      <a:pt x="1078" y="5238"/>
                    </a:cubicBezTo>
                    <a:cubicBezTo>
                      <a:pt x="1306" y="5238"/>
                      <a:pt x="1541" y="5182"/>
                      <a:pt x="1735" y="5077"/>
                    </a:cubicBezTo>
                    <a:cubicBezTo>
                      <a:pt x="2329" y="4757"/>
                      <a:pt x="2694" y="4164"/>
                      <a:pt x="3014" y="3639"/>
                    </a:cubicBezTo>
                    <a:cubicBezTo>
                      <a:pt x="3676" y="2543"/>
                      <a:pt x="4109" y="1334"/>
                      <a:pt x="4315" y="78"/>
                    </a:cubicBezTo>
                    <a:cubicBezTo>
                      <a:pt x="4315" y="55"/>
                      <a:pt x="4292" y="10"/>
                      <a:pt x="4269" y="10"/>
                    </a:cubicBezTo>
                    <a:cubicBezTo>
                      <a:pt x="4257" y="4"/>
                      <a:pt x="4246" y="1"/>
                      <a:pt x="42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9" name="Google Shape;3139;p36"/>
              <p:cNvSpPr/>
              <p:nvPr/>
            </p:nvSpPr>
            <p:spPr>
              <a:xfrm>
                <a:off x="1244426" y="2022639"/>
                <a:ext cx="93137" cy="56362"/>
              </a:xfrm>
              <a:custGeom>
                <a:avLst/>
                <a:gdLst/>
                <a:ahLst/>
                <a:cxnLst/>
                <a:rect l="l" t="t" r="r" b="b"/>
                <a:pathLst>
                  <a:path w="4817" h="2915" extrusionOk="0">
                    <a:moveTo>
                      <a:pt x="3918" y="1"/>
                    </a:moveTo>
                    <a:cubicBezTo>
                      <a:pt x="3903" y="1"/>
                      <a:pt x="3890" y="6"/>
                      <a:pt x="3881" y="16"/>
                    </a:cubicBezTo>
                    <a:cubicBezTo>
                      <a:pt x="3858" y="39"/>
                      <a:pt x="3835" y="84"/>
                      <a:pt x="3858" y="107"/>
                    </a:cubicBezTo>
                    <a:cubicBezTo>
                      <a:pt x="4223" y="587"/>
                      <a:pt x="4588" y="1089"/>
                      <a:pt x="4588" y="1659"/>
                    </a:cubicBezTo>
                    <a:cubicBezTo>
                      <a:pt x="4565" y="1933"/>
                      <a:pt x="4474" y="2207"/>
                      <a:pt x="4291" y="2390"/>
                    </a:cubicBezTo>
                    <a:cubicBezTo>
                      <a:pt x="4109" y="2572"/>
                      <a:pt x="3835" y="2641"/>
                      <a:pt x="3538" y="2641"/>
                    </a:cubicBezTo>
                    <a:cubicBezTo>
                      <a:pt x="2968" y="2618"/>
                      <a:pt x="2374" y="2527"/>
                      <a:pt x="1804" y="2390"/>
                    </a:cubicBezTo>
                    <a:cubicBezTo>
                      <a:pt x="1210" y="2230"/>
                      <a:pt x="662" y="2047"/>
                      <a:pt x="92" y="1819"/>
                    </a:cubicBezTo>
                    <a:cubicBezTo>
                      <a:pt x="85" y="1812"/>
                      <a:pt x="76" y="1810"/>
                      <a:pt x="67" y="1810"/>
                    </a:cubicBezTo>
                    <a:cubicBezTo>
                      <a:pt x="46" y="1810"/>
                      <a:pt x="23" y="1826"/>
                      <a:pt x="23" y="1842"/>
                    </a:cubicBezTo>
                    <a:cubicBezTo>
                      <a:pt x="0" y="1865"/>
                      <a:pt x="0" y="1910"/>
                      <a:pt x="46" y="1933"/>
                    </a:cubicBezTo>
                    <a:cubicBezTo>
                      <a:pt x="571" y="2230"/>
                      <a:pt x="1142" y="2458"/>
                      <a:pt x="1735" y="2641"/>
                    </a:cubicBezTo>
                    <a:cubicBezTo>
                      <a:pt x="2329" y="2778"/>
                      <a:pt x="2922" y="2915"/>
                      <a:pt x="3561" y="2915"/>
                    </a:cubicBezTo>
                    <a:cubicBezTo>
                      <a:pt x="3858" y="2892"/>
                      <a:pt x="4223" y="2823"/>
                      <a:pt x="4474" y="2572"/>
                    </a:cubicBezTo>
                    <a:cubicBezTo>
                      <a:pt x="4725" y="2344"/>
                      <a:pt x="4816" y="1979"/>
                      <a:pt x="4816" y="1659"/>
                    </a:cubicBezTo>
                    <a:cubicBezTo>
                      <a:pt x="4816" y="1340"/>
                      <a:pt x="4702" y="1020"/>
                      <a:pt x="4520" y="746"/>
                    </a:cubicBezTo>
                    <a:cubicBezTo>
                      <a:pt x="4360" y="495"/>
                      <a:pt x="4155" y="267"/>
                      <a:pt x="3972" y="39"/>
                    </a:cubicBezTo>
                    <a:cubicBezTo>
                      <a:pt x="3959" y="12"/>
                      <a:pt x="3937" y="1"/>
                      <a:pt x="39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0" name="Google Shape;3140;p36"/>
              <p:cNvSpPr/>
              <p:nvPr/>
            </p:nvSpPr>
            <p:spPr>
              <a:xfrm>
                <a:off x="1075386" y="2725415"/>
                <a:ext cx="100639" cy="66222"/>
              </a:xfrm>
              <a:custGeom>
                <a:avLst/>
                <a:gdLst/>
                <a:ahLst/>
                <a:cxnLst/>
                <a:rect l="l" t="t" r="r" b="b"/>
                <a:pathLst>
                  <a:path w="5205" h="3425" extrusionOk="0">
                    <a:moveTo>
                      <a:pt x="91" y="1"/>
                    </a:moveTo>
                    <a:cubicBezTo>
                      <a:pt x="83" y="1"/>
                      <a:pt x="75" y="4"/>
                      <a:pt x="69" y="10"/>
                    </a:cubicBezTo>
                    <a:cubicBezTo>
                      <a:pt x="23" y="10"/>
                      <a:pt x="0" y="33"/>
                      <a:pt x="23" y="78"/>
                    </a:cubicBezTo>
                    <a:cubicBezTo>
                      <a:pt x="228" y="1174"/>
                      <a:pt x="936" y="2178"/>
                      <a:pt x="1895" y="2772"/>
                    </a:cubicBezTo>
                    <a:cubicBezTo>
                      <a:pt x="2584" y="3198"/>
                      <a:pt x="3403" y="3424"/>
                      <a:pt x="4208" y="3424"/>
                    </a:cubicBezTo>
                    <a:cubicBezTo>
                      <a:pt x="4522" y="3424"/>
                      <a:pt x="4835" y="3390"/>
                      <a:pt x="5136" y="3319"/>
                    </a:cubicBezTo>
                    <a:cubicBezTo>
                      <a:pt x="5182" y="3319"/>
                      <a:pt x="5204" y="3274"/>
                      <a:pt x="5204" y="3251"/>
                    </a:cubicBezTo>
                    <a:cubicBezTo>
                      <a:pt x="5182" y="3205"/>
                      <a:pt x="5159" y="3182"/>
                      <a:pt x="5113" y="3182"/>
                    </a:cubicBezTo>
                    <a:cubicBezTo>
                      <a:pt x="4890" y="3216"/>
                      <a:pt x="4665" y="3232"/>
                      <a:pt x="4441" y="3232"/>
                    </a:cubicBezTo>
                    <a:cubicBezTo>
                      <a:pt x="3593" y="3232"/>
                      <a:pt x="2759" y="2995"/>
                      <a:pt x="2055" y="2543"/>
                    </a:cubicBezTo>
                    <a:cubicBezTo>
                      <a:pt x="1164" y="1973"/>
                      <a:pt x="480" y="1060"/>
                      <a:pt x="137" y="55"/>
                    </a:cubicBezTo>
                    <a:cubicBezTo>
                      <a:pt x="137" y="22"/>
                      <a:pt x="113"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1" name="Google Shape;3141;p36"/>
              <p:cNvSpPr/>
              <p:nvPr/>
            </p:nvSpPr>
            <p:spPr>
              <a:xfrm>
                <a:off x="986670" y="2026023"/>
                <a:ext cx="84745" cy="139927"/>
              </a:xfrm>
              <a:custGeom>
                <a:avLst/>
                <a:gdLst/>
                <a:ahLst/>
                <a:cxnLst/>
                <a:rect l="l" t="t" r="r" b="b"/>
                <a:pathLst>
                  <a:path w="4383" h="7237" extrusionOk="0">
                    <a:moveTo>
                      <a:pt x="3310" y="1"/>
                    </a:moveTo>
                    <a:cubicBezTo>
                      <a:pt x="3059" y="24"/>
                      <a:pt x="2831" y="229"/>
                      <a:pt x="2717" y="457"/>
                    </a:cubicBezTo>
                    <a:cubicBezTo>
                      <a:pt x="2602" y="708"/>
                      <a:pt x="2580" y="982"/>
                      <a:pt x="2580" y="1256"/>
                    </a:cubicBezTo>
                    <a:cubicBezTo>
                      <a:pt x="2511" y="3036"/>
                      <a:pt x="2739" y="4817"/>
                      <a:pt x="3264" y="6506"/>
                    </a:cubicBezTo>
                    <a:cubicBezTo>
                      <a:pt x="2602" y="5319"/>
                      <a:pt x="1941" y="4109"/>
                      <a:pt x="1301" y="2922"/>
                    </a:cubicBezTo>
                    <a:cubicBezTo>
                      <a:pt x="1133" y="2607"/>
                      <a:pt x="868" y="2252"/>
                      <a:pt x="541" y="2252"/>
                    </a:cubicBezTo>
                    <a:cubicBezTo>
                      <a:pt x="514" y="2252"/>
                      <a:pt x="485" y="2255"/>
                      <a:pt x="457" y="2260"/>
                    </a:cubicBezTo>
                    <a:cubicBezTo>
                      <a:pt x="183" y="2306"/>
                      <a:pt x="0" y="2603"/>
                      <a:pt x="0" y="2877"/>
                    </a:cubicBezTo>
                    <a:cubicBezTo>
                      <a:pt x="0" y="3151"/>
                      <a:pt x="137" y="3402"/>
                      <a:pt x="251" y="3653"/>
                    </a:cubicBezTo>
                    <a:cubicBezTo>
                      <a:pt x="1005" y="5022"/>
                      <a:pt x="2009" y="6255"/>
                      <a:pt x="3219" y="7236"/>
                    </a:cubicBezTo>
                    <a:lnTo>
                      <a:pt x="3926" y="6917"/>
                    </a:lnTo>
                    <a:cubicBezTo>
                      <a:pt x="4292" y="5045"/>
                      <a:pt x="4383" y="3105"/>
                      <a:pt x="4177" y="1210"/>
                    </a:cubicBezTo>
                    <a:cubicBezTo>
                      <a:pt x="4132" y="937"/>
                      <a:pt x="4109" y="663"/>
                      <a:pt x="3972" y="412"/>
                    </a:cubicBezTo>
                    <a:cubicBezTo>
                      <a:pt x="3835" y="183"/>
                      <a:pt x="3584" y="1"/>
                      <a:pt x="33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2" name="Google Shape;3142;p36"/>
              <p:cNvSpPr/>
              <p:nvPr/>
            </p:nvSpPr>
            <p:spPr>
              <a:xfrm>
                <a:off x="1064693" y="2337055"/>
                <a:ext cx="151490" cy="149073"/>
              </a:xfrm>
              <a:custGeom>
                <a:avLst/>
                <a:gdLst/>
                <a:ahLst/>
                <a:cxnLst/>
                <a:rect l="l" t="t" r="r" b="b"/>
                <a:pathLst>
                  <a:path w="7835" h="7710" extrusionOk="0">
                    <a:moveTo>
                      <a:pt x="4898" y="0"/>
                    </a:moveTo>
                    <a:cubicBezTo>
                      <a:pt x="2453" y="0"/>
                      <a:pt x="142" y="6376"/>
                      <a:pt x="142" y="6376"/>
                    </a:cubicBezTo>
                    <a:cubicBezTo>
                      <a:pt x="0" y="7370"/>
                      <a:pt x="296" y="7710"/>
                      <a:pt x="758" y="7710"/>
                    </a:cubicBezTo>
                    <a:cubicBezTo>
                      <a:pt x="1560" y="7710"/>
                      <a:pt x="2864" y="6690"/>
                      <a:pt x="3269" y="6284"/>
                    </a:cubicBezTo>
                    <a:cubicBezTo>
                      <a:pt x="3909" y="5645"/>
                      <a:pt x="7835" y="761"/>
                      <a:pt x="5278" y="53"/>
                    </a:cubicBezTo>
                    <a:cubicBezTo>
                      <a:pt x="5151" y="17"/>
                      <a:pt x="5024" y="0"/>
                      <a:pt x="48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3" name="Google Shape;3143;p36"/>
              <p:cNvSpPr/>
              <p:nvPr/>
            </p:nvSpPr>
            <p:spPr>
              <a:xfrm>
                <a:off x="1415670" y="2249769"/>
                <a:ext cx="205879" cy="95051"/>
              </a:xfrm>
              <a:custGeom>
                <a:avLst/>
                <a:gdLst/>
                <a:ahLst/>
                <a:cxnLst/>
                <a:rect l="l" t="t" r="r" b="b"/>
                <a:pathLst>
                  <a:path w="10648" h="4916" extrusionOk="0">
                    <a:moveTo>
                      <a:pt x="3056" y="0"/>
                    </a:moveTo>
                    <a:cubicBezTo>
                      <a:pt x="2551" y="0"/>
                      <a:pt x="2116" y="141"/>
                      <a:pt x="1804" y="481"/>
                    </a:cubicBezTo>
                    <a:cubicBezTo>
                      <a:pt x="1" y="2444"/>
                      <a:pt x="5889" y="4544"/>
                      <a:pt x="6780" y="4750"/>
                    </a:cubicBezTo>
                    <a:cubicBezTo>
                      <a:pt x="7082" y="4827"/>
                      <a:pt x="7697" y="4916"/>
                      <a:pt x="8305" y="4916"/>
                    </a:cubicBezTo>
                    <a:cubicBezTo>
                      <a:pt x="9487" y="4916"/>
                      <a:pt x="10648" y="4583"/>
                      <a:pt x="9473" y="3198"/>
                    </a:cubicBezTo>
                    <a:cubicBezTo>
                      <a:pt x="9473" y="3198"/>
                      <a:pt x="5465" y="0"/>
                      <a:pt x="30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4" name="Google Shape;3144;p36"/>
              <p:cNvSpPr/>
              <p:nvPr/>
            </p:nvSpPr>
            <p:spPr>
              <a:xfrm>
                <a:off x="1408168" y="2286876"/>
                <a:ext cx="314677" cy="314677"/>
              </a:xfrm>
              <a:custGeom>
                <a:avLst/>
                <a:gdLst/>
                <a:ahLst/>
                <a:cxnLst/>
                <a:rect l="l" t="t" r="r" b="b"/>
                <a:pathLst>
                  <a:path w="16275" h="16275" extrusionOk="0">
                    <a:moveTo>
                      <a:pt x="8149" y="0"/>
                    </a:moveTo>
                    <a:cubicBezTo>
                      <a:pt x="3653" y="0"/>
                      <a:pt x="1" y="3652"/>
                      <a:pt x="1" y="8126"/>
                    </a:cubicBezTo>
                    <a:cubicBezTo>
                      <a:pt x="1" y="12623"/>
                      <a:pt x="3653" y="16275"/>
                      <a:pt x="8149" y="16275"/>
                    </a:cubicBezTo>
                    <a:cubicBezTo>
                      <a:pt x="12646" y="16275"/>
                      <a:pt x="16275" y="12623"/>
                      <a:pt x="16275" y="8126"/>
                    </a:cubicBezTo>
                    <a:cubicBezTo>
                      <a:pt x="16275" y="3652"/>
                      <a:pt x="12646" y="0"/>
                      <a:pt x="8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5" name="Google Shape;3145;p36"/>
              <p:cNvSpPr/>
              <p:nvPr/>
            </p:nvSpPr>
            <p:spPr>
              <a:xfrm>
                <a:off x="1392273" y="2270981"/>
                <a:ext cx="355300" cy="355300"/>
              </a:xfrm>
              <a:custGeom>
                <a:avLst/>
                <a:gdLst/>
                <a:ahLst/>
                <a:cxnLst/>
                <a:rect l="l" t="t" r="r" b="b"/>
                <a:pathLst>
                  <a:path w="18376" h="18376" extrusionOk="0">
                    <a:moveTo>
                      <a:pt x="9199" y="1530"/>
                    </a:moveTo>
                    <a:cubicBezTo>
                      <a:pt x="13422" y="1530"/>
                      <a:pt x="16846" y="4954"/>
                      <a:pt x="16846" y="9199"/>
                    </a:cubicBezTo>
                    <a:cubicBezTo>
                      <a:pt x="16846" y="13422"/>
                      <a:pt x="13422" y="16846"/>
                      <a:pt x="9199" y="16846"/>
                    </a:cubicBezTo>
                    <a:cubicBezTo>
                      <a:pt x="4977" y="16846"/>
                      <a:pt x="1530" y="13422"/>
                      <a:pt x="1530" y="9199"/>
                    </a:cubicBezTo>
                    <a:cubicBezTo>
                      <a:pt x="1530" y="4954"/>
                      <a:pt x="4977" y="1530"/>
                      <a:pt x="9199" y="1530"/>
                    </a:cubicBezTo>
                    <a:close/>
                    <a:moveTo>
                      <a:pt x="9199" y="1"/>
                    </a:moveTo>
                    <a:cubicBezTo>
                      <a:pt x="4132" y="1"/>
                      <a:pt x="1" y="4132"/>
                      <a:pt x="1" y="9199"/>
                    </a:cubicBezTo>
                    <a:cubicBezTo>
                      <a:pt x="1" y="14244"/>
                      <a:pt x="4132" y="18375"/>
                      <a:pt x="9199" y="18375"/>
                    </a:cubicBezTo>
                    <a:cubicBezTo>
                      <a:pt x="14267" y="18375"/>
                      <a:pt x="18375" y="14244"/>
                      <a:pt x="18375" y="9199"/>
                    </a:cubicBezTo>
                    <a:cubicBezTo>
                      <a:pt x="18375" y="4132"/>
                      <a:pt x="14267" y="1"/>
                      <a:pt x="91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6" name="Google Shape;3146;p36"/>
              <p:cNvSpPr/>
              <p:nvPr/>
            </p:nvSpPr>
            <p:spPr>
              <a:xfrm>
                <a:off x="1438178" y="2351113"/>
                <a:ext cx="58276" cy="162317"/>
              </a:xfrm>
              <a:custGeom>
                <a:avLst/>
                <a:gdLst/>
                <a:ahLst/>
                <a:cxnLst/>
                <a:rect l="l" t="t" r="r" b="b"/>
                <a:pathLst>
                  <a:path w="3014" h="8395" extrusionOk="0">
                    <a:moveTo>
                      <a:pt x="2818" y="1"/>
                    </a:moveTo>
                    <a:cubicBezTo>
                      <a:pt x="2783" y="1"/>
                      <a:pt x="2747" y="11"/>
                      <a:pt x="2717" y="34"/>
                    </a:cubicBezTo>
                    <a:cubicBezTo>
                      <a:pt x="2009" y="422"/>
                      <a:pt x="1461" y="992"/>
                      <a:pt x="1028" y="1654"/>
                    </a:cubicBezTo>
                    <a:cubicBezTo>
                      <a:pt x="571" y="2293"/>
                      <a:pt x="275" y="3070"/>
                      <a:pt x="115" y="3868"/>
                    </a:cubicBezTo>
                    <a:cubicBezTo>
                      <a:pt x="23" y="4256"/>
                      <a:pt x="23" y="4667"/>
                      <a:pt x="1" y="5078"/>
                    </a:cubicBezTo>
                    <a:cubicBezTo>
                      <a:pt x="23" y="5284"/>
                      <a:pt x="46" y="5489"/>
                      <a:pt x="69" y="5694"/>
                    </a:cubicBezTo>
                    <a:cubicBezTo>
                      <a:pt x="92" y="5877"/>
                      <a:pt x="138" y="6082"/>
                      <a:pt x="206" y="6288"/>
                    </a:cubicBezTo>
                    <a:cubicBezTo>
                      <a:pt x="389" y="7064"/>
                      <a:pt x="822" y="7772"/>
                      <a:pt x="1370" y="8342"/>
                    </a:cubicBezTo>
                    <a:cubicBezTo>
                      <a:pt x="1389" y="8361"/>
                      <a:pt x="1437" y="8394"/>
                      <a:pt x="1491" y="8394"/>
                    </a:cubicBezTo>
                    <a:cubicBezTo>
                      <a:pt x="1504" y="8394"/>
                      <a:pt x="1517" y="8392"/>
                      <a:pt x="1530" y="8388"/>
                    </a:cubicBezTo>
                    <a:cubicBezTo>
                      <a:pt x="1621" y="8388"/>
                      <a:pt x="1713" y="8296"/>
                      <a:pt x="1713" y="8182"/>
                    </a:cubicBezTo>
                    <a:lnTo>
                      <a:pt x="1713" y="8160"/>
                    </a:lnTo>
                    <a:cubicBezTo>
                      <a:pt x="1644" y="7406"/>
                      <a:pt x="1530" y="6744"/>
                      <a:pt x="1553" y="6082"/>
                    </a:cubicBezTo>
                    <a:cubicBezTo>
                      <a:pt x="1530" y="5763"/>
                      <a:pt x="1576" y="5421"/>
                      <a:pt x="1576" y="5124"/>
                    </a:cubicBezTo>
                    <a:cubicBezTo>
                      <a:pt x="1621" y="4804"/>
                      <a:pt x="1644" y="4485"/>
                      <a:pt x="1735" y="4165"/>
                    </a:cubicBezTo>
                    <a:cubicBezTo>
                      <a:pt x="1849" y="3526"/>
                      <a:pt x="2032" y="2910"/>
                      <a:pt x="2238" y="2271"/>
                    </a:cubicBezTo>
                    <a:cubicBezTo>
                      <a:pt x="2466" y="1632"/>
                      <a:pt x="2717" y="992"/>
                      <a:pt x="2991" y="285"/>
                    </a:cubicBezTo>
                    <a:lnTo>
                      <a:pt x="2991" y="262"/>
                    </a:lnTo>
                    <a:cubicBezTo>
                      <a:pt x="3014" y="216"/>
                      <a:pt x="3014" y="148"/>
                      <a:pt x="2991" y="102"/>
                    </a:cubicBezTo>
                    <a:cubicBezTo>
                      <a:pt x="2960" y="41"/>
                      <a:pt x="2889" y="1"/>
                      <a:pt x="28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7" name="Google Shape;3147;p36"/>
              <p:cNvSpPr/>
              <p:nvPr/>
            </p:nvSpPr>
            <p:spPr>
              <a:xfrm>
                <a:off x="1373304" y="2506039"/>
                <a:ext cx="84745" cy="84958"/>
              </a:xfrm>
              <a:custGeom>
                <a:avLst/>
                <a:gdLst/>
                <a:ahLst/>
                <a:cxnLst/>
                <a:rect l="l" t="t" r="r" b="b"/>
                <a:pathLst>
                  <a:path w="4383" h="4394" extrusionOk="0">
                    <a:moveTo>
                      <a:pt x="2523" y="1"/>
                    </a:moveTo>
                    <a:cubicBezTo>
                      <a:pt x="1741" y="1"/>
                      <a:pt x="833" y="1073"/>
                      <a:pt x="0" y="1152"/>
                    </a:cubicBezTo>
                    <a:lnTo>
                      <a:pt x="1507" y="4393"/>
                    </a:lnTo>
                    <a:cubicBezTo>
                      <a:pt x="1507" y="4393"/>
                      <a:pt x="4383" y="2909"/>
                      <a:pt x="3493" y="855"/>
                    </a:cubicBezTo>
                    <a:cubicBezTo>
                      <a:pt x="3208" y="221"/>
                      <a:pt x="2878" y="1"/>
                      <a:pt x="25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8" name="Google Shape;3148;p36"/>
              <p:cNvSpPr/>
              <p:nvPr/>
            </p:nvSpPr>
            <p:spPr>
              <a:xfrm>
                <a:off x="1334457" y="2406049"/>
                <a:ext cx="112994" cy="186544"/>
              </a:xfrm>
              <a:custGeom>
                <a:avLst/>
                <a:gdLst/>
                <a:ahLst/>
                <a:cxnLst/>
                <a:rect l="l" t="t" r="r" b="b"/>
                <a:pathLst>
                  <a:path w="5844" h="9648" extrusionOk="0">
                    <a:moveTo>
                      <a:pt x="92" y="0"/>
                    </a:moveTo>
                    <a:cubicBezTo>
                      <a:pt x="46" y="0"/>
                      <a:pt x="1" y="46"/>
                      <a:pt x="24" y="92"/>
                    </a:cubicBezTo>
                    <a:cubicBezTo>
                      <a:pt x="138" y="1370"/>
                      <a:pt x="297" y="2648"/>
                      <a:pt x="571" y="3903"/>
                    </a:cubicBezTo>
                    <a:cubicBezTo>
                      <a:pt x="731" y="4542"/>
                      <a:pt x="891" y="5159"/>
                      <a:pt x="1188" y="5775"/>
                    </a:cubicBezTo>
                    <a:cubicBezTo>
                      <a:pt x="1256" y="5935"/>
                      <a:pt x="1347" y="6072"/>
                      <a:pt x="1462" y="6209"/>
                    </a:cubicBezTo>
                    <a:cubicBezTo>
                      <a:pt x="1569" y="6338"/>
                      <a:pt x="1717" y="6507"/>
                      <a:pt x="1963" y="6507"/>
                    </a:cubicBezTo>
                    <a:cubicBezTo>
                      <a:pt x="1978" y="6507"/>
                      <a:pt x="1994" y="6507"/>
                      <a:pt x="2009" y="6505"/>
                    </a:cubicBezTo>
                    <a:cubicBezTo>
                      <a:pt x="2397" y="6483"/>
                      <a:pt x="2694" y="6300"/>
                      <a:pt x="2991" y="6140"/>
                    </a:cubicBezTo>
                    <a:cubicBezTo>
                      <a:pt x="3265" y="5980"/>
                      <a:pt x="3516" y="5775"/>
                      <a:pt x="3790" y="5615"/>
                    </a:cubicBezTo>
                    <a:cubicBezTo>
                      <a:pt x="4043" y="5488"/>
                      <a:pt x="4297" y="5362"/>
                      <a:pt x="4532" y="5362"/>
                    </a:cubicBezTo>
                    <a:cubicBezTo>
                      <a:pt x="4551" y="5362"/>
                      <a:pt x="4570" y="5362"/>
                      <a:pt x="4589" y="5364"/>
                    </a:cubicBezTo>
                    <a:cubicBezTo>
                      <a:pt x="4840" y="5364"/>
                      <a:pt x="5022" y="5570"/>
                      <a:pt x="5182" y="5821"/>
                    </a:cubicBezTo>
                    <a:cubicBezTo>
                      <a:pt x="5251" y="5958"/>
                      <a:pt x="5342" y="6072"/>
                      <a:pt x="5387" y="6232"/>
                    </a:cubicBezTo>
                    <a:lnTo>
                      <a:pt x="5456" y="6437"/>
                    </a:lnTo>
                    <a:cubicBezTo>
                      <a:pt x="5479" y="6505"/>
                      <a:pt x="5479" y="6574"/>
                      <a:pt x="5479" y="6642"/>
                    </a:cubicBezTo>
                    <a:cubicBezTo>
                      <a:pt x="5524" y="6779"/>
                      <a:pt x="5502" y="6939"/>
                      <a:pt x="5502" y="7076"/>
                    </a:cubicBezTo>
                    <a:cubicBezTo>
                      <a:pt x="5456" y="7236"/>
                      <a:pt x="5433" y="7373"/>
                      <a:pt x="5387" y="7510"/>
                    </a:cubicBezTo>
                    <a:cubicBezTo>
                      <a:pt x="5273" y="7784"/>
                      <a:pt x="5091" y="8058"/>
                      <a:pt x="4908" y="8286"/>
                    </a:cubicBezTo>
                    <a:cubicBezTo>
                      <a:pt x="4520" y="8765"/>
                      <a:pt x="4018" y="9176"/>
                      <a:pt x="3470" y="9496"/>
                    </a:cubicBezTo>
                    <a:cubicBezTo>
                      <a:pt x="3447" y="9518"/>
                      <a:pt x="3424" y="9564"/>
                      <a:pt x="3447" y="9610"/>
                    </a:cubicBezTo>
                    <a:cubicBezTo>
                      <a:pt x="3461" y="9636"/>
                      <a:pt x="3482" y="9648"/>
                      <a:pt x="3502" y="9648"/>
                    </a:cubicBezTo>
                    <a:cubicBezTo>
                      <a:pt x="3516" y="9648"/>
                      <a:pt x="3529" y="9642"/>
                      <a:pt x="3539" y="9633"/>
                    </a:cubicBezTo>
                    <a:cubicBezTo>
                      <a:pt x="4132" y="9336"/>
                      <a:pt x="4657" y="8948"/>
                      <a:pt x="5114" y="8468"/>
                    </a:cubicBezTo>
                    <a:cubicBezTo>
                      <a:pt x="5319" y="8217"/>
                      <a:pt x="5524" y="7943"/>
                      <a:pt x="5661" y="7624"/>
                    </a:cubicBezTo>
                    <a:cubicBezTo>
                      <a:pt x="5730" y="7464"/>
                      <a:pt x="5753" y="7304"/>
                      <a:pt x="5798" y="7122"/>
                    </a:cubicBezTo>
                    <a:cubicBezTo>
                      <a:pt x="5821" y="6962"/>
                      <a:pt x="5844" y="6779"/>
                      <a:pt x="5821" y="6620"/>
                    </a:cubicBezTo>
                    <a:cubicBezTo>
                      <a:pt x="5798" y="6528"/>
                      <a:pt x="5798" y="6437"/>
                      <a:pt x="5775" y="6346"/>
                    </a:cubicBezTo>
                    <a:lnTo>
                      <a:pt x="5707" y="6095"/>
                    </a:lnTo>
                    <a:cubicBezTo>
                      <a:pt x="5661" y="5935"/>
                      <a:pt x="5570" y="5798"/>
                      <a:pt x="5479" y="5638"/>
                    </a:cubicBezTo>
                    <a:cubicBezTo>
                      <a:pt x="5387" y="5501"/>
                      <a:pt x="5296" y="5341"/>
                      <a:pt x="5136" y="5227"/>
                    </a:cubicBezTo>
                    <a:cubicBezTo>
                      <a:pt x="5114" y="5182"/>
                      <a:pt x="5068" y="5159"/>
                      <a:pt x="5022" y="5136"/>
                    </a:cubicBezTo>
                    <a:lnTo>
                      <a:pt x="4908" y="5067"/>
                    </a:lnTo>
                    <a:cubicBezTo>
                      <a:pt x="4817" y="5022"/>
                      <a:pt x="4703" y="4999"/>
                      <a:pt x="4611" y="4999"/>
                    </a:cubicBezTo>
                    <a:cubicBezTo>
                      <a:pt x="4586" y="4998"/>
                      <a:pt x="4561" y="4997"/>
                      <a:pt x="4537" y="4997"/>
                    </a:cubicBezTo>
                    <a:cubicBezTo>
                      <a:pt x="4179" y="4997"/>
                      <a:pt x="3863" y="5146"/>
                      <a:pt x="3607" y="5296"/>
                    </a:cubicBezTo>
                    <a:cubicBezTo>
                      <a:pt x="3310" y="5478"/>
                      <a:pt x="3059" y="5661"/>
                      <a:pt x="2785" y="5821"/>
                    </a:cubicBezTo>
                    <a:cubicBezTo>
                      <a:pt x="2534" y="5980"/>
                      <a:pt x="2238" y="6117"/>
                      <a:pt x="1986" y="6140"/>
                    </a:cubicBezTo>
                    <a:cubicBezTo>
                      <a:pt x="1918" y="6140"/>
                      <a:pt x="1827" y="6095"/>
                      <a:pt x="1735" y="5980"/>
                    </a:cubicBezTo>
                    <a:cubicBezTo>
                      <a:pt x="1644" y="5866"/>
                      <a:pt x="1553" y="5752"/>
                      <a:pt x="1507" y="5615"/>
                    </a:cubicBezTo>
                    <a:cubicBezTo>
                      <a:pt x="1233" y="5067"/>
                      <a:pt x="1051" y="4451"/>
                      <a:pt x="891" y="3835"/>
                    </a:cubicBezTo>
                    <a:cubicBezTo>
                      <a:pt x="731" y="3219"/>
                      <a:pt x="617" y="2602"/>
                      <a:pt x="503" y="1963"/>
                    </a:cubicBezTo>
                    <a:cubicBezTo>
                      <a:pt x="366" y="1347"/>
                      <a:pt x="252" y="708"/>
                      <a:pt x="160" y="69"/>
                    </a:cubicBezTo>
                    <a:cubicBezTo>
                      <a:pt x="160" y="23"/>
                      <a:pt x="115" y="0"/>
                      <a:pt x="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9" name="Google Shape;3149;p36"/>
              <p:cNvSpPr/>
              <p:nvPr/>
            </p:nvSpPr>
            <p:spPr>
              <a:xfrm>
                <a:off x="1003880" y="2384411"/>
                <a:ext cx="314677" cy="314696"/>
              </a:xfrm>
              <a:custGeom>
                <a:avLst/>
                <a:gdLst/>
                <a:ahLst/>
                <a:cxnLst/>
                <a:rect l="l" t="t" r="r" b="b"/>
                <a:pathLst>
                  <a:path w="16275" h="16276" extrusionOk="0">
                    <a:moveTo>
                      <a:pt x="8149" y="1"/>
                    </a:moveTo>
                    <a:cubicBezTo>
                      <a:pt x="3653" y="1"/>
                      <a:pt x="1" y="3653"/>
                      <a:pt x="1" y="8149"/>
                    </a:cubicBezTo>
                    <a:cubicBezTo>
                      <a:pt x="1" y="12623"/>
                      <a:pt x="3653" y="16275"/>
                      <a:pt x="8149" y="16275"/>
                    </a:cubicBezTo>
                    <a:cubicBezTo>
                      <a:pt x="12646" y="16275"/>
                      <a:pt x="16275" y="12623"/>
                      <a:pt x="16275" y="8149"/>
                    </a:cubicBezTo>
                    <a:cubicBezTo>
                      <a:pt x="16275" y="3653"/>
                      <a:pt x="12646" y="1"/>
                      <a:pt x="8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0" name="Google Shape;3150;p36"/>
              <p:cNvSpPr/>
              <p:nvPr/>
            </p:nvSpPr>
            <p:spPr>
              <a:xfrm>
                <a:off x="988430" y="2368535"/>
                <a:ext cx="354855" cy="355281"/>
              </a:xfrm>
              <a:custGeom>
                <a:avLst/>
                <a:gdLst/>
                <a:ahLst/>
                <a:cxnLst/>
                <a:rect l="l" t="t" r="r" b="b"/>
                <a:pathLst>
                  <a:path w="18353" h="18375" extrusionOk="0">
                    <a:moveTo>
                      <a:pt x="9176" y="1529"/>
                    </a:moveTo>
                    <a:cubicBezTo>
                      <a:pt x="13399" y="1529"/>
                      <a:pt x="16846" y="4976"/>
                      <a:pt x="16846" y="9199"/>
                    </a:cubicBezTo>
                    <a:cubicBezTo>
                      <a:pt x="16846" y="13421"/>
                      <a:pt x="13399" y="16845"/>
                      <a:pt x="9176" y="16845"/>
                    </a:cubicBezTo>
                    <a:cubicBezTo>
                      <a:pt x="4954" y="16845"/>
                      <a:pt x="1507" y="13421"/>
                      <a:pt x="1507" y="9199"/>
                    </a:cubicBezTo>
                    <a:cubicBezTo>
                      <a:pt x="1507" y="4976"/>
                      <a:pt x="4954" y="1529"/>
                      <a:pt x="9176" y="1529"/>
                    </a:cubicBezTo>
                    <a:close/>
                    <a:moveTo>
                      <a:pt x="9176" y="0"/>
                    </a:moveTo>
                    <a:cubicBezTo>
                      <a:pt x="4109" y="0"/>
                      <a:pt x="1" y="4131"/>
                      <a:pt x="1" y="9199"/>
                    </a:cubicBezTo>
                    <a:cubicBezTo>
                      <a:pt x="1" y="14243"/>
                      <a:pt x="4109" y="18374"/>
                      <a:pt x="9176" y="18374"/>
                    </a:cubicBezTo>
                    <a:cubicBezTo>
                      <a:pt x="14244" y="18374"/>
                      <a:pt x="18352" y="14243"/>
                      <a:pt x="18352" y="9199"/>
                    </a:cubicBezTo>
                    <a:cubicBezTo>
                      <a:pt x="18352" y="4131"/>
                      <a:pt x="14244" y="0"/>
                      <a:pt x="91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1" name="Google Shape;3151;p36"/>
              <p:cNvSpPr/>
              <p:nvPr/>
            </p:nvSpPr>
            <p:spPr>
              <a:xfrm>
                <a:off x="1034335" y="2448667"/>
                <a:ext cx="57831" cy="162356"/>
              </a:xfrm>
              <a:custGeom>
                <a:avLst/>
                <a:gdLst/>
                <a:ahLst/>
                <a:cxnLst/>
                <a:rect l="l" t="t" r="r" b="b"/>
                <a:pathLst>
                  <a:path w="2991" h="8397" extrusionOk="0">
                    <a:moveTo>
                      <a:pt x="2805" y="0"/>
                    </a:moveTo>
                    <a:cubicBezTo>
                      <a:pt x="2770" y="0"/>
                      <a:pt x="2732" y="10"/>
                      <a:pt x="2694" y="33"/>
                    </a:cubicBezTo>
                    <a:cubicBezTo>
                      <a:pt x="1986" y="421"/>
                      <a:pt x="1438" y="992"/>
                      <a:pt x="1005" y="1654"/>
                    </a:cubicBezTo>
                    <a:cubicBezTo>
                      <a:pt x="571" y="2293"/>
                      <a:pt x="252" y="3069"/>
                      <a:pt x="92" y="3868"/>
                    </a:cubicBezTo>
                    <a:cubicBezTo>
                      <a:pt x="0" y="4256"/>
                      <a:pt x="0" y="4667"/>
                      <a:pt x="0" y="5078"/>
                    </a:cubicBezTo>
                    <a:cubicBezTo>
                      <a:pt x="0" y="5283"/>
                      <a:pt x="23" y="5488"/>
                      <a:pt x="46" y="5694"/>
                    </a:cubicBezTo>
                    <a:cubicBezTo>
                      <a:pt x="69" y="5899"/>
                      <a:pt x="115" y="6082"/>
                      <a:pt x="183" y="6287"/>
                    </a:cubicBezTo>
                    <a:cubicBezTo>
                      <a:pt x="366" y="7063"/>
                      <a:pt x="799" y="7771"/>
                      <a:pt x="1347" y="8342"/>
                    </a:cubicBezTo>
                    <a:cubicBezTo>
                      <a:pt x="1381" y="8375"/>
                      <a:pt x="1414" y="8396"/>
                      <a:pt x="1456" y="8396"/>
                    </a:cubicBezTo>
                    <a:cubicBezTo>
                      <a:pt x="1472" y="8396"/>
                      <a:pt x="1489" y="8393"/>
                      <a:pt x="1507" y="8387"/>
                    </a:cubicBezTo>
                    <a:cubicBezTo>
                      <a:pt x="1621" y="8387"/>
                      <a:pt x="1690" y="8296"/>
                      <a:pt x="1690" y="8182"/>
                    </a:cubicBezTo>
                    <a:lnTo>
                      <a:pt x="1690" y="8159"/>
                    </a:lnTo>
                    <a:cubicBezTo>
                      <a:pt x="1621" y="7406"/>
                      <a:pt x="1507" y="6744"/>
                      <a:pt x="1530" y="6082"/>
                    </a:cubicBezTo>
                    <a:cubicBezTo>
                      <a:pt x="1507" y="5762"/>
                      <a:pt x="1553" y="5420"/>
                      <a:pt x="1553" y="5123"/>
                    </a:cubicBezTo>
                    <a:cubicBezTo>
                      <a:pt x="1621" y="4804"/>
                      <a:pt x="1644" y="4484"/>
                      <a:pt x="1712" y="4165"/>
                    </a:cubicBezTo>
                    <a:cubicBezTo>
                      <a:pt x="1827" y="3548"/>
                      <a:pt x="2009" y="2909"/>
                      <a:pt x="2215" y="2270"/>
                    </a:cubicBezTo>
                    <a:cubicBezTo>
                      <a:pt x="2443" y="1631"/>
                      <a:pt x="2717" y="992"/>
                      <a:pt x="2968" y="284"/>
                    </a:cubicBezTo>
                    <a:lnTo>
                      <a:pt x="2991" y="261"/>
                    </a:lnTo>
                    <a:cubicBezTo>
                      <a:pt x="2991" y="216"/>
                      <a:pt x="2991" y="170"/>
                      <a:pt x="2968" y="102"/>
                    </a:cubicBezTo>
                    <a:cubicBezTo>
                      <a:pt x="2937" y="41"/>
                      <a:pt x="2876" y="0"/>
                      <a:pt x="28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2" name="Google Shape;3152;p36"/>
              <p:cNvSpPr/>
              <p:nvPr/>
            </p:nvSpPr>
            <p:spPr>
              <a:xfrm>
                <a:off x="1312394" y="2461603"/>
                <a:ext cx="101528" cy="56555"/>
              </a:xfrm>
              <a:custGeom>
                <a:avLst/>
                <a:gdLst/>
                <a:ahLst/>
                <a:cxnLst/>
                <a:rect l="l" t="t" r="r" b="b"/>
                <a:pathLst>
                  <a:path w="5251" h="2925" extrusionOk="0">
                    <a:moveTo>
                      <a:pt x="4138" y="1"/>
                    </a:moveTo>
                    <a:cubicBezTo>
                      <a:pt x="1873" y="1"/>
                      <a:pt x="79" y="1659"/>
                      <a:pt x="0" y="1738"/>
                    </a:cubicBezTo>
                    <a:lnTo>
                      <a:pt x="799" y="2925"/>
                    </a:lnTo>
                    <a:cubicBezTo>
                      <a:pt x="819" y="2925"/>
                      <a:pt x="2312" y="1537"/>
                      <a:pt x="4121" y="1537"/>
                    </a:cubicBezTo>
                    <a:cubicBezTo>
                      <a:pt x="4400" y="1537"/>
                      <a:pt x="4686" y="1570"/>
                      <a:pt x="4976" y="1647"/>
                    </a:cubicBezTo>
                    <a:lnTo>
                      <a:pt x="5250" y="140"/>
                    </a:lnTo>
                    <a:cubicBezTo>
                      <a:pt x="4871" y="43"/>
                      <a:pt x="4498" y="1"/>
                      <a:pt x="41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3" name="Google Shape;3153;p36"/>
              <p:cNvSpPr/>
              <p:nvPr/>
            </p:nvSpPr>
            <p:spPr>
              <a:xfrm>
                <a:off x="1062586" y="1906850"/>
                <a:ext cx="404720" cy="201722"/>
              </a:xfrm>
              <a:custGeom>
                <a:avLst/>
                <a:gdLst/>
                <a:ahLst/>
                <a:cxnLst/>
                <a:rect l="l" t="t" r="r" b="b"/>
                <a:pathLst>
                  <a:path w="20932" h="10433" fill="none" extrusionOk="0">
                    <a:moveTo>
                      <a:pt x="0" y="10432"/>
                    </a:moveTo>
                    <a:cubicBezTo>
                      <a:pt x="1256" y="7282"/>
                      <a:pt x="3538" y="4543"/>
                      <a:pt x="6391" y="2717"/>
                    </a:cubicBezTo>
                    <a:cubicBezTo>
                      <a:pt x="9245" y="914"/>
                      <a:pt x="12691" y="1"/>
                      <a:pt x="16069" y="183"/>
                    </a:cubicBezTo>
                    <a:cubicBezTo>
                      <a:pt x="17393" y="252"/>
                      <a:pt x="18786" y="526"/>
                      <a:pt x="19744" y="1462"/>
                    </a:cubicBezTo>
                    <a:cubicBezTo>
                      <a:pt x="20680" y="2375"/>
                      <a:pt x="20931" y="4109"/>
                      <a:pt x="19904" y="4954"/>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4" name="Google Shape;3154;p36"/>
              <p:cNvSpPr/>
              <p:nvPr/>
            </p:nvSpPr>
            <p:spPr>
              <a:xfrm>
                <a:off x="1514538" y="3025580"/>
                <a:ext cx="348668" cy="391746"/>
              </a:xfrm>
              <a:custGeom>
                <a:avLst/>
                <a:gdLst/>
                <a:ahLst/>
                <a:cxnLst/>
                <a:rect l="l" t="t" r="r" b="b"/>
                <a:pathLst>
                  <a:path w="18033" h="20261" extrusionOk="0">
                    <a:moveTo>
                      <a:pt x="4248" y="1"/>
                    </a:moveTo>
                    <a:cubicBezTo>
                      <a:pt x="3634" y="1"/>
                      <a:pt x="3013" y="150"/>
                      <a:pt x="2443" y="464"/>
                    </a:cubicBezTo>
                    <a:cubicBezTo>
                      <a:pt x="640" y="1446"/>
                      <a:pt x="0" y="3660"/>
                      <a:pt x="1005" y="5418"/>
                    </a:cubicBezTo>
                    <a:lnTo>
                      <a:pt x="7966" y="17720"/>
                    </a:lnTo>
                    <a:cubicBezTo>
                      <a:pt x="8103" y="17971"/>
                      <a:pt x="8286" y="18245"/>
                      <a:pt x="8491" y="18474"/>
                    </a:cubicBezTo>
                    <a:cubicBezTo>
                      <a:pt x="9489" y="19650"/>
                      <a:pt x="10924" y="20261"/>
                      <a:pt x="12371" y="20261"/>
                    </a:cubicBezTo>
                    <a:cubicBezTo>
                      <a:pt x="13505" y="20261"/>
                      <a:pt x="14647" y="19885"/>
                      <a:pt x="15590" y="19113"/>
                    </a:cubicBezTo>
                    <a:cubicBezTo>
                      <a:pt x="17736" y="17378"/>
                      <a:pt x="18032" y="14251"/>
                      <a:pt x="16252" y="12151"/>
                    </a:cubicBezTo>
                    <a:lnTo>
                      <a:pt x="7099" y="1309"/>
                    </a:lnTo>
                    <a:cubicBezTo>
                      <a:pt x="6386" y="465"/>
                      <a:pt x="5329" y="1"/>
                      <a:pt x="42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5" name="Google Shape;3155;p36"/>
              <p:cNvSpPr/>
              <p:nvPr/>
            </p:nvSpPr>
            <p:spPr>
              <a:xfrm>
                <a:off x="1469522" y="2965017"/>
                <a:ext cx="174344" cy="161931"/>
              </a:xfrm>
              <a:custGeom>
                <a:avLst/>
                <a:gdLst/>
                <a:ahLst/>
                <a:cxnLst/>
                <a:rect l="l" t="t" r="r" b="b"/>
                <a:pathLst>
                  <a:path w="9017" h="8375" extrusionOk="0">
                    <a:moveTo>
                      <a:pt x="6205" y="0"/>
                    </a:moveTo>
                    <a:cubicBezTo>
                      <a:pt x="6182" y="0"/>
                      <a:pt x="6160" y="4"/>
                      <a:pt x="6140" y="13"/>
                    </a:cubicBezTo>
                    <a:cubicBezTo>
                      <a:pt x="5478" y="310"/>
                      <a:pt x="5661" y="1885"/>
                      <a:pt x="5661" y="1885"/>
                    </a:cubicBezTo>
                    <a:cubicBezTo>
                      <a:pt x="5661" y="1885"/>
                      <a:pt x="4219" y="1647"/>
                      <a:pt x="2928" y="1647"/>
                    </a:cubicBezTo>
                    <a:cubicBezTo>
                      <a:pt x="2140" y="1647"/>
                      <a:pt x="1408" y="1736"/>
                      <a:pt x="1096" y="2021"/>
                    </a:cubicBezTo>
                    <a:cubicBezTo>
                      <a:pt x="183" y="2843"/>
                      <a:pt x="982" y="3596"/>
                      <a:pt x="982" y="3596"/>
                    </a:cubicBezTo>
                    <a:cubicBezTo>
                      <a:pt x="982" y="3596"/>
                      <a:pt x="0" y="4258"/>
                      <a:pt x="868" y="5445"/>
                    </a:cubicBezTo>
                    <a:cubicBezTo>
                      <a:pt x="868" y="5445"/>
                      <a:pt x="23" y="6427"/>
                      <a:pt x="1050" y="7226"/>
                    </a:cubicBezTo>
                    <a:cubicBezTo>
                      <a:pt x="2275" y="8163"/>
                      <a:pt x="3321" y="8375"/>
                      <a:pt x="4018" y="8375"/>
                    </a:cubicBezTo>
                    <a:cubicBezTo>
                      <a:pt x="4594" y="8375"/>
                      <a:pt x="4931" y="8230"/>
                      <a:pt x="4931" y="8230"/>
                    </a:cubicBezTo>
                    <a:lnTo>
                      <a:pt x="9016" y="3984"/>
                    </a:lnTo>
                    <a:cubicBezTo>
                      <a:pt x="9016" y="3984"/>
                      <a:pt x="6917" y="0"/>
                      <a:pt x="62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6" name="Google Shape;3156;p36"/>
              <p:cNvSpPr/>
              <p:nvPr/>
            </p:nvSpPr>
            <p:spPr>
              <a:xfrm>
                <a:off x="1519391" y="3007133"/>
                <a:ext cx="358819" cy="410211"/>
              </a:xfrm>
              <a:custGeom>
                <a:avLst/>
                <a:gdLst/>
                <a:ahLst/>
                <a:cxnLst/>
                <a:rect l="l" t="t" r="r" b="b"/>
                <a:pathLst>
                  <a:path w="18558" h="21216" extrusionOk="0">
                    <a:moveTo>
                      <a:pt x="4363" y="1"/>
                    </a:moveTo>
                    <a:cubicBezTo>
                      <a:pt x="3737" y="1"/>
                      <a:pt x="3101" y="155"/>
                      <a:pt x="2511" y="483"/>
                    </a:cubicBezTo>
                    <a:cubicBezTo>
                      <a:pt x="662" y="1510"/>
                      <a:pt x="1" y="3838"/>
                      <a:pt x="1028" y="5687"/>
                    </a:cubicBezTo>
                    <a:lnTo>
                      <a:pt x="8195" y="18560"/>
                    </a:lnTo>
                    <a:cubicBezTo>
                      <a:pt x="8355" y="18811"/>
                      <a:pt x="8537" y="19085"/>
                      <a:pt x="8743" y="19336"/>
                    </a:cubicBezTo>
                    <a:cubicBezTo>
                      <a:pt x="9766" y="20577"/>
                      <a:pt x="11242" y="21216"/>
                      <a:pt x="12731" y="21216"/>
                    </a:cubicBezTo>
                    <a:cubicBezTo>
                      <a:pt x="13898" y="21216"/>
                      <a:pt x="15074" y="20823"/>
                      <a:pt x="16047" y="20021"/>
                    </a:cubicBezTo>
                    <a:cubicBezTo>
                      <a:pt x="18238" y="18195"/>
                      <a:pt x="18557" y="14908"/>
                      <a:pt x="16731" y="12717"/>
                    </a:cubicBezTo>
                    <a:lnTo>
                      <a:pt x="7305" y="1373"/>
                    </a:lnTo>
                    <a:cubicBezTo>
                      <a:pt x="6573" y="494"/>
                      <a:pt x="5484" y="1"/>
                      <a:pt x="43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7" name="Google Shape;3157;p36"/>
              <p:cNvSpPr/>
              <p:nvPr/>
            </p:nvSpPr>
            <p:spPr>
              <a:xfrm>
                <a:off x="1473042" y="2943805"/>
                <a:ext cx="179641" cy="169684"/>
              </a:xfrm>
              <a:custGeom>
                <a:avLst/>
                <a:gdLst/>
                <a:ahLst/>
                <a:cxnLst/>
                <a:rect l="l" t="t" r="r" b="b"/>
                <a:pathLst>
                  <a:path w="9291" h="8776" extrusionOk="0">
                    <a:moveTo>
                      <a:pt x="6393" y="0"/>
                    </a:moveTo>
                    <a:cubicBezTo>
                      <a:pt x="6368" y="0"/>
                      <a:pt x="6345" y="5"/>
                      <a:pt x="6323" y="14"/>
                    </a:cubicBezTo>
                    <a:cubicBezTo>
                      <a:pt x="5662" y="334"/>
                      <a:pt x="5844" y="1977"/>
                      <a:pt x="5844" y="1977"/>
                    </a:cubicBezTo>
                    <a:cubicBezTo>
                      <a:pt x="5844" y="1977"/>
                      <a:pt x="4351" y="1730"/>
                      <a:pt x="3019" y="1730"/>
                    </a:cubicBezTo>
                    <a:cubicBezTo>
                      <a:pt x="2210" y="1730"/>
                      <a:pt x="1461" y="1821"/>
                      <a:pt x="1142" y="2114"/>
                    </a:cubicBezTo>
                    <a:cubicBezTo>
                      <a:pt x="206" y="2959"/>
                      <a:pt x="1028" y="3780"/>
                      <a:pt x="1028" y="3780"/>
                    </a:cubicBezTo>
                    <a:cubicBezTo>
                      <a:pt x="1028" y="3780"/>
                      <a:pt x="1" y="4442"/>
                      <a:pt x="914" y="5698"/>
                    </a:cubicBezTo>
                    <a:cubicBezTo>
                      <a:pt x="914" y="5698"/>
                      <a:pt x="24" y="6725"/>
                      <a:pt x="1096" y="7569"/>
                    </a:cubicBezTo>
                    <a:cubicBezTo>
                      <a:pt x="2352" y="8552"/>
                      <a:pt x="3426" y="8775"/>
                      <a:pt x="4142" y="8775"/>
                    </a:cubicBezTo>
                    <a:cubicBezTo>
                      <a:pt x="4741" y="8775"/>
                      <a:pt x="5091" y="8619"/>
                      <a:pt x="5091" y="8619"/>
                    </a:cubicBezTo>
                    <a:lnTo>
                      <a:pt x="9291" y="4168"/>
                    </a:lnTo>
                    <a:cubicBezTo>
                      <a:pt x="9291" y="4168"/>
                      <a:pt x="7132" y="0"/>
                      <a:pt x="63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8" name="Google Shape;3158;p36"/>
              <p:cNvSpPr/>
              <p:nvPr/>
            </p:nvSpPr>
            <p:spPr>
              <a:xfrm>
                <a:off x="1064790" y="2836524"/>
                <a:ext cx="219356" cy="576628"/>
              </a:xfrm>
              <a:custGeom>
                <a:avLst/>
                <a:gdLst/>
                <a:ahLst/>
                <a:cxnLst/>
                <a:rect l="l" t="t" r="r" b="b"/>
                <a:pathLst>
                  <a:path w="11345" h="29823" extrusionOk="0">
                    <a:moveTo>
                      <a:pt x="6149" y="0"/>
                    </a:moveTo>
                    <a:cubicBezTo>
                      <a:pt x="5799" y="0"/>
                      <a:pt x="5416" y="35"/>
                      <a:pt x="5045" y="130"/>
                    </a:cubicBezTo>
                    <a:cubicBezTo>
                      <a:pt x="3290" y="545"/>
                      <a:pt x="2705" y="1475"/>
                      <a:pt x="3071" y="1475"/>
                    </a:cubicBezTo>
                    <a:cubicBezTo>
                      <a:pt x="3148" y="1475"/>
                      <a:pt x="3266" y="1434"/>
                      <a:pt x="3424" y="1340"/>
                    </a:cubicBezTo>
                    <a:cubicBezTo>
                      <a:pt x="3424" y="1340"/>
                      <a:pt x="4520" y="1591"/>
                      <a:pt x="4839" y="1819"/>
                    </a:cubicBezTo>
                    <a:cubicBezTo>
                      <a:pt x="5136" y="2047"/>
                      <a:pt x="5479" y="2709"/>
                      <a:pt x="5684" y="3143"/>
                    </a:cubicBezTo>
                    <a:cubicBezTo>
                      <a:pt x="5867" y="3576"/>
                      <a:pt x="6026" y="4033"/>
                      <a:pt x="6140" y="4535"/>
                    </a:cubicBezTo>
                    <a:cubicBezTo>
                      <a:pt x="6392" y="5517"/>
                      <a:pt x="6506" y="6612"/>
                      <a:pt x="6574" y="7731"/>
                    </a:cubicBezTo>
                    <a:cubicBezTo>
                      <a:pt x="6597" y="8849"/>
                      <a:pt x="6551" y="10013"/>
                      <a:pt x="6483" y="11177"/>
                    </a:cubicBezTo>
                    <a:cubicBezTo>
                      <a:pt x="6414" y="11771"/>
                      <a:pt x="6392" y="12364"/>
                      <a:pt x="6300" y="12958"/>
                    </a:cubicBezTo>
                    <a:lnTo>
                      <a:pt x="6209" y="13825"/>
                    </a:lnTo>
                    <a:lnTo>
                      <a:pt x="6072" y="14624"/>
                    </a:lnTo>
                    <a:cubicBezTo>
                      <a:pt x="6049" y="14761"/>
                      <a:pt x="6026" y="14898"/>
                      <a:pt x="6003" y="15035"/>
                    </a:cubicBezTo>
                    <a:lnTo>
                      <a:pt x="5912" y="15446"/>
                    </a:lnTo>
                    <a:cubicBezTo>
                      <a:pt x="5844" y="15697"/>
                      <a:pt x="5775" y="15971"/>
                      <a:pt x="5707" y="16244"/>
                    </a:cubicBezTo>
                    <a:cubicBezTo>
                      <a:pt x="5524" y="16792"/>
                      <a:pt x="5410" y="17340"/>
                      <a:pt x="5182" y="17865"/>
                    </a:cubicBezTo>
                    <a:cubicBezTo>
                      <a:pt x="4817" y="18938"/>
                      <a:pt x="4360" y="20011"/>
                      <a:pt x="3858" y="21083"/>
                    </a:cubicBezTo>
                    <a:cubicBezTo>
                      <a:pt x="3356" y="22156"/>
                      <a:pt x="2785" y="23229"/>
                      <a:pt x="2214" y="24279"/>
                    </a:cubicBezTo>
                    <a:cubicBezTo>
                      <a:pt x="1918" y="24804"/>
                      <a:pt x="1598" y="25329"/>
                      <a:pt x="1301" y="25854"/>
                    </a:cubicBezTo>
                    <a:lnTo>
                      <a:pt x="366" y="27383"/>
                    </a:lnTo>
                    <a:lnTo>
                      <a:pt x="320" y="27475"/>
                    </a:lnTo>
                    <a:cubicBezTo>
                      <a:pt x="0" y="28022"/>
                      <a:pt x="23" y="28730"/>
                      <a:pt x="411" y="29255"/>
                    </a:cubicBezTo>
                    <a:cubicBezTo>
                      <a:pt x="709" y="29630"/>
                      <a:pt x="1132" y="29822"/>
                      <a:pt x="1558" y="29822"/>
                    </a:cubicBezTo>
                    <a:cubicBezTo>
                      <a:pt x="1884" y="29822"/>
                      <a:pt x="2212" y="29710"/>
                      <a:pt x="2488" y="29483"/>
                    </a:cubicBezTo>
                    <a:cubicBezTo>
                      <a:pt x="3036" y="29027"/>
                      <a:pt x="3493" y="28593"/>
                      <a:pt x="3949" y="28114"/>
                    </a:cubicBezTo>
                    <a:cubicBezTo>
                      <a:pt x="4200" y="27885"/>
                      <a:pt x="4406" y="27634"/>
                      <a:pt x="4634" y="27383"/>
                    </a:cubicBezTo>
                    <a:cubicBezTo>
                      <a:pt x="4862" y="27132"/>
                      <a:pt x="5068" y="26881"/>
                      <a:pt x="5296" y="26630"/>
                    </a:cubicBezTo>
                    <a:cubicBezTo>
                      <a:pt x="6140" y="25626"/>
                      <a:pt x="6939" y="24553"/>
                      <a:pt x="7670" y="23389"/>
                    </a:cubicBezTo>
                    <a:cubicBezTo>
                      <a:pt x="8377" y="22248"/>
                      <a:pt x="9039" y="21038"/>
                      <a:pt x="9564" y="19737"/>
                    </a:cubicBezTo>
                    <a:cubicBezTo>
                      <a:pt x="9861" y="19098"/>
                      <a:pt x="10089" y="18413"/>
                      <a:pt x="10317" y="17751"/>
                    </a:cubicBezTo>
                    <a:cubicBezTo>
                      <a:pt x="10432" y="17409"/>
                      <a:pt x="10523" y="17043"/>
                      <a:pt x="10614" y="16701"/>
                    </a:cubicBezTo>
                    <a:lnTo>
                      <a:pt x="10751" y="16176"/>
                    </a:lnTo>
                    <a:cubicBezTo>
                      <a:pt x="10774" y="15993"/>
                      <a:pt x="10820" y="15811"/>
                      <a:pt x="10842" y="15628"/>
                    </a:cubicBezTo>
                    <a:lnTo>
                      <a:pt x="11048" y="14533"/>
                    </a:lnTo>
                    <a:cubicBezTo>
                      <a:pt x="11094" y="14190"/>
                      <a:pt x="11116" y="13848"/>
                      <a:pt x="11162" y="13528"/>
                    </a:cubicBezTo>
                    <a:cubicBezTo>
                      <a:pt x="11253" y="12844"/>
                      <a:pt x="11276" y="12136"/>
                      <a:pt x="11299" y="11451"/>
                    </a:cubicBezTo>
                    <a:cubicBezTo>
                      <a:pt x="11345" y="10059"/>
                      <a:pt x="11299" y="8644"/>
                      <a:pt x="11071" y="7228"/>
                    </a:cubicBezTo>
                    <a:cubicBezTo>
                      <a:pt x="10842" y="5791"/>
                      <a:pt x="10477" y="4353"/>
                      <a:pt x="9792" y="2960"/>
                    </a:cubicBezTo>
                    <a:cubicBezTo>
                      <a:pt x="9450" y="2275"/>
                      <a:pt x="9016" y="1613"/>
                      <a:pt x="8514" y="997"/>
                    </a:cubicBezTo>
                    <a:cubicBezTo>
                      <a:pt x="8309" y="700"/>
                      <a:pt x="7875" y="427"/>
                      <a:pt x="7487" y="198"/>
                    </a:cubicBezTo>
                    <a:cubicBezTo>
                      <a:pt x="7353" y="124"/>
                      <a:pt x="6809" y="0"/>
                      <a:pt x="6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9" name="Google Shape;3159;p36"/>
              <p:cNvSpPr/>
              <p:nvPr/>
            </p:nvSpPr>
            <p:spPr>
              <a:xfrm>
                <a:off x="1050674" y="2836524"/>
                <a:ext cx="219356" cy="576628"/>
              </a:xfrm>
              <a:custGeom>
                <a:avLst/>
                <a:gdLst/>
                <a:ahLst/>
                <a:cxnLst/>
                <a:rect l="l" t="t" r="r" b="b"/>
                <a:pathLst>
                  <a:path w="11345" h="29823" extrusionOk="0">
                    <a:moveTo>
                      <a:pt x="6148" y="0"/>
                    </a:moveTo>
                    <a:cubicBezTo>
                      <a:pt x="5798" y="0"/>
                      <a:pt x="5416" y="35"/>
                      <a:pt x="5044" y="130"/>
                    </a:cubicBezTo>
                    <a:cubicBezTo>
                      <a:pt x="3289" y="545"/>
                      <a:pt x="2704" y="1475"/>
                      <a:pt x="3071" y="1475"/>
                    </a:cubicBezTo>
                    <a:cubicBezTo>
                      <a:pt x="3147" y="1475"/>
                      <a:pt x="3266" y="1434"/>
                      <a:pt x="3424" y="1340"/>
                    </a:cubicBezTo>
                    <a:cubicBezTo>
                      <a:pt x="3424" y="1340"/>
                      <a:pt x="4519" y="1591"/>
                      <a:pt x="4839" y="1819"/>
                    </a:cubicBezTo>
                    <a:cubicBezTo>
                      <a:pt x="5159" y="2047"/>
                      <a:pt x="5478" y="2709"/>
                      <a:pt x="5684" y="3143"/>
                    </a:cubicBezTo>
                    <a:cubicBezTo>
                      <a:pt x="5866" y="3576"/>
                      <a:pt x="6026" y="4033"/>
                      <a:pt x="6140" y="4535"/>
                    </a:cubicBezTo>
                    <a:cubicBezTo>
                      <a:pt x="6414" y="5517"/>
                      <a:pt x="6505" y="6612"/>
                      <a:pt x="6574" y="7731"/>
                    </a:cubicBezTo>
                    <a:cubicBezTo>
                      <a:pt x="6619" y="8849"/>
                      <a:pt x="6551" y="10013"/>
                      <a:pt x="6482" y="11177"/>
                    </a:cubicBezTo>
                    <a:cubicBezTo>
                      <a:pt x="6414" y="11771"/>
                      <a:pt x="6391" y="12364"/>
                      <a:pt x="6323" y="12958"/>
                    </a:cubicBezTo>
                    <a:lnTo>
                      <a:pt x="6209" y="13825"/>
                    </a:lnTo>
                    <a:lnTo>
                      <a:pt x="6072" y="14624"/>
                    </a:lnTo>
                    <a:cubicBezTo>
                      <a:pt x="6049" y="14761"/>
                      <a:pt x="6026" y="14898"/>
                      <a:pt x="6003" y="15035"/>
                    </a:cubicBezTo>
                    <a:lnTo>
                      <a:pt x="5912" y="15446"/>
                    </a:lnTo>
                    <a:cubicBezTo>
                      <a:pt x="5843" y="15697"/>
                      <a:pt x="5775" y="15971"/>
                      <a:pt x="5706" y="16244"/>
                    </a:cubicBezTo>
                    <a:cubicBezTo>
                      <a:pt x="5524" y="16792"/>
                      <a:pt x="5410" y="17340"/>
                      <a:pt x="5204" y="17865"/>
                    </a:cubicBezTo>
                    <a:cubicBezTo>
                      <a:pt x="4839" y="18938"/>
                      <a:pt x="4360" y="20011"/>
                      <a:pt x="3858" y="21083"/>
                    </a:cubicBezTo>
                    <a:cubicBezTo>
                      <a:pt x="3355" y="22156"/>
                      <a:pt x="2785" y="23229"/>
                      <a:pt x="2214" y="24279"/>
                    </a:cubicBezTo>
                    <a:cubicBezTo>
                      <a:pt x="1917" y="24804"/>
                      <a:pt x="1598" y="25329"/>
                      <a:pt x="1301" y="25854"/>
                    </a:cubicBezTo>
                    <a:lnTo>
                      <a:pt x="388" y="27383"/>
                    </a:lnTo>
                    <a:lnTo>
                      <a:pt x="320" y="27475"/>
                    </a:lnTo>
                    <a:cubicBezTo>
                      <a:pt x="0" y="28022"/>
                      <a:pt x="23" y="28730"/>
                      <a:pt x="411" y="29255"/>
                    </a:cubicBezTo>
                    <a:cubicBezTo>
                      <a:pt x="709" y="29630"/>
                      <a:pt x="1131" y="29822"/>
                      <a:pt x="1558" y="29822"/>
                    </a:cubicBezTo>
                    <a:cubicBezTo>
                      <a:pt x="1883" y="29822"/>
                      <a:pt x="2211" y="29710"/>
                      <a:pt x="2488" y="29483"/>
                    </a:cubicBezTo>
                    <a:cubicBezTo>
                      <a:pt x="3036" y="29027"/>
                      <a:pt x="3492" y="28593"/>
                      <a:pt x="3949" y="28114"/>
                    </a:cubicBezTo>
                    <a:cubicBezTo>
                      <a:pt x="4200" y="27885"/>
                      <a:pt x="4428" y="27634"/>
                      <a:pt x="4634" y="27383"/>
                    </a:cubicBezTo>
                    <a:cubicBezTo>
                      <a:pt x="4862" y="27132"/>
                      <a:pt x="5067" y="26881"/>
                      <a:pt x="5295" y="26630"/>
                    </a:cubicBezTo>
                    <a:cubicBezTo>
                      <a:pt x="6140" y="25626"/>
                      <a:pt x="6962" y="24553"/>
                      <a:pt x="7669" y="23389"/>
                    </a:cubicBezTo>
                    <a:cubicBezTo>
                      <a:pt x="8377" y="22248"/>
                      <a:pt x="9039" y="21038"/>
                      <a:pt x="9587" y="19737"/>
                    </a:cubicBezTo>
                    <a:cubicBezTo>
                      <a:pt x="9861" y="19098"/>
                      <a:pt x="10089" y="18413"/>
                      <a:pt x="10317" y="17751"/>
                    </a:cubicBezTo>
                    <a:cubicBezTo>
                      <a:pt x="10431" y="17409"/>
                      <a:pt x="10522" y="17043"/>
                      <a:pt x="10614" y="16701"/>
                    </a:cubicBezTo>
                    <a:lnTo>
                      <a:pt x="10751" y="16176"/>
                    </a:lnTo>
                    <a:cubicBezTo>
                      <a:pt x="10796" y="15993"/>
                      <a:pt x="10819" y="15811"/>
                      <a:pt x="10842" y="15628"/>
                    </a:cubicBezTo>
                    <a:lnTo>
                      <a:pt x="11047" y="14533"/>
                    </a:lnTo>
                    <a:cubicBezTo>
                      <a:pt x="11093" y="14190"/>
                      <a:pt x="11116" y="13848"/>
                      <a:pt x="11162" y="13528"/>
                    </a:cubicBezTo>
                    <a:cubicBezTo>
                      <a:pt x="11253" y="12844"/>
                      <a:pt x="11276" y="12136"/>
                      <a:pt x="11299" y="11451"/>
                    </a:cubicBezTo>
                    <a:cubicBezTo>
                      <a:pt x="11344" y="10059"/>
                      <a:pt x="11299" y="8644"/>
                      <a:pt x="11070" y="7228"/>
                    </a:cubicBezTo>
                    <a:cubicBezTo>
                      <a:pt x="10842" y="5791"/>
                      <a:pt x="10477" y="4353"/>
                      <a:pt x="9792" y="2960"/>
                    </a:cubicBezTo>
                    <a:cubicBezTo>
                      <a:pt x="9450" y="2275"/>
                      <a:pt x="9016" y="1613"/>
                      <a:pt x="8514" y="997"/>
                    </a:cubicBezTo>
                    <a:cubicBezTo>
                      <a:pt x="8331" y="700"/>
                      <a:pt x="7875" y="427"/>
                      <a:pt x="7487" y="198"/>
                    </a:cubicBezTo>
                    <a:cubicBezTo>
                      <a:pt x="7352" y="124"/>
                      <a:pt x="6809" y="0"/>
                      <a:pt x="61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0" name="Google Shape;3160;p36"/>
              <p:cNvSpPr/>
              <p:nvPr/>
            </p:nvSpPr>
            <p:spPr>
              <a:xfrm>
                <a:off x="911645" y="3016067"/>
                <a:ext cx="348223" cy="401549"/>
              </a:xfrm>
              <a:custGeom>
                <a:avLst/>
                <a:gdLst/>
                <a:ahLst/>
                <a:cxnLst/>
                <a:rect l="l" t="t" r="r" b="b"/>
                <a:pathLst>
                  <a:path w="18010" h="20768" extrusionOk="0">
                    <a:moveTo>
                      <a:pt x="13368" y="0"/>
                    </a:moveTo>
                    <a:cubicBezTo>
                      <a:pt x="12576" y="0"/>
                      <a:pt x="11847" y="310"/>
                      <a:pt x="11253" y="1025"/>
                    </a:cubicBezTo>
                    <a:lnTo>
                      <a:pt x="1780" y="12529"/>
                    </a:lnTo>
                    <a:cubicBezTo>
                      <a:pt x="0" y="14652"/>
                      <a:pt x="297" y="17824"/>
                      <a:pt x="2442" y="19605"/>
                    </a:cubicBezTo>
                    <a:cubicBezTo>
                      <a:pt x="3385" y="20387"/>
                      <a:pt x="4525" y="20768"/>
                      <a:pt x="5657" y="20768"/>
                    </a:cubicBezTo>
                    <a:cubicBezTo>
                      <a:pt x="7102" y="20768"/>
                      <a:pt x="8533" y="20146"/>
                      <a:pt x="9518" y="18943"/>
                    </a:cubicBezTo>
                    <a:cubicBezTo>
                      <a:pt x="9724" y="18714"/>
                      <a:pt x="9906" y="18441"/>
                      <a:pt x="10043" y="18190"/>
                    </a:cubicBezTo>
                    <a:lnTo>
                      <a:pt x="17005" y="5704"/>
                    </a:lnTo>
                    <a:cubicBezTo>
                      <a:pt x="18009" y="3901"/>
                      <a:pt x="17347" y="1641"/>
                      <a:pt x="15567" y="660"/>
                    </a:cubicBezTo>
                    <a:cubicBezTo>
                      <a:pt x="14817" y="242"/>
                      <a:pt x="14068" y="0"/>
                      <a:pt x="133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1" name="Google Shape;3161;p36"/>
              <p:cNvSpPr/>
              <p:nvPr/>
            </p:nvSpPr>
            <p:spPr>
              <a:xfrm>
                <a:off x="1128794" y="2958346"/>
                <a:ext cx="173899" cy="164309"/>
              </a:xfrm>
              <a:custGeom>
                <a:avLst/>
                <a:gdLst/>
                <a:ahLst/>
                <a:cxnLst/>
                <a:rect l="l" t="t" r="r" b="b"/>
                <a:pathLst>
                  <a:path w="8994" h="8498" extrusionOk="0">
                    <a:moveTo>
                      <a:pt x="2807" y="1"/>
                    </a:moveTo>
                    <a:cubicBezTo>
                      <a:pt x="2091" y="1"/>
                      <a:pt x="0" y="4033"/>
                      <a:pt x="0" y="4033"/>
                    </a:cubicBezTo>
                    <a:lnTo>
                      <a:pt x="4063" y="8347"/>
                    </a:lnTo>
                    <a:cubicBezTo>
                      <a:pt x="4063" y="8347"/>
                      <a:pt x="4402" y="8497"/>
                      <a:pt x="4981" y="8497"/>
                    </a:cubicBezTo>
                    <a:cubicBezTo>
                      <a:pt x="5677" y="8497"/>
                      <a:pt x="6722" y="8279"/>
                      <a:pt x="7943" y="7320"/>
                    </a:cubicBezTo>
                    <a:cubicBezTo>
                      <a:pt x="8970" y="6521"/>
                      <a:pt x="8126" y="5516"/>
                      <a:pt x="8126" y="5516"/>
                    </a:cubicBezTo>
                    <a:cubicBezTo>
                      <a:pt x="8993" y="4307"/>
                      <a:pt x="8012" y="3645"/>
                      <a:pt x="8012" y="3645"/>
                    </a:cubicBezTo>
                    <a:cubicBezTo>
                      <a:pt x="8012" y="3645"/>
                      <a:pt x="8811" y="2869"/>
                      <a:pt x="7920" y="2047"/>
                    </a:cubicBezTo>
                    <a:cubicBezTo>
                      <a:pt x="7600" y="1761"/>
                      <a:pt x="6863" y="1673"/>
                      <a:pt x="6071" y="1673"/>
                    </a:cubicBezTo>
                    <a:cubicBezTo>
                      <a:pt x="4775" y="1673"/>
                      <a:pt x="3333" y="1910"/>
                      <a:pt x="3333" y="1910"/>
                    </a:cubicBezTo>
                    <a:cubicBezTo>
                      <a:pt x="3333" y="1910"/>
                      <a:pt x="3515" y="312"/>
                      <a:pt x="2876" y="15"/>
                    </a:cubicBezTo>
                    <a:cubicBezTo>
                      <a:pt x="2855" y="6"/>
                      <a:pt x="2832" y="1"/>
                      <a:pt x="28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2" name="Google Shape;3162;p36"/>
              <p:cNvSpPr/>
              <p:nvPr/>
            </p:nvSpPr>
            <p:spPr>
              <a:xfrm>
                <a:off x="898399" y="3003420"/>
                <a:ext cx="358374" cy="413924"/>
              </a:xfrm>
              <a:custGeom>
                <a:avLst/>
                <a:gdLst/>
                <a:ahLst/>
                <a:cxnLst/>
                <a:rect l="l" t="t" r="r" b="b"/>
                <a:pathLst>
                  <a:path w="18535" h="21408" extrusionOk="0">
                    <a:moveTo>
                      <a:pt x="13779" y="0"/>
                    </a:moveTo>
                    <a:cubicBezTo>
                      <a:pt x="12960" y="0"/>
                      <a:pt x="12203" y="321"/>
                      <a:pt x="11596" y="1063"/>
                    </a:cubicBezTo>
                    <a:lnTo>
                      <a:pt x="1826" y="12909"/>
                    </a:lnTo>
                    <a:cubicBezTo>
                      <a:pt x="0" y="15100"/>
                      <a:pt x="297" y="18387"/>
                      <a:pt x="2511" y="20213"/>
                    </a:cubicBezTo>
                    <a:cubicBezTo>
                      <a:pt x="3484" y="21015"/>
                      <a:pt x="4660" y="21408"/>
                      <a:pt x="5827" y="21408"/>
                    </a:cubicBezTo>
                    <a:cubicBezTo>
                      <a:pt x="7316" y="21408"/>
                      <a:pt x="8792" y="20769"/>
                      <a:pt x="9815" y="19528"/>
                    </a:cubicBezTo>
                    <a:cubicBezTo>
                      <a:pt x="10021" y="19277"/>
                      <a:pt x="10203" y="19003"/>
                      <a:pt x="10363" y="18752"/>
                    </a:cubicBezTo>
                    <a:lnTo>
                      <a:pt x="17507" y="5879"/>
                    </a:lnTo>
                    <a:cubicBezTo>
                      <a:pt x="18534" y="4030"/>
                      <a:pt x="17873" y="1702"/>
                      <a:pt x="16024" y="675"/>
                    </a:cubicBezTo>
                    <a:cubicBezTo>
                      <a:pt x="15266" y="248"/>
                      <a:pt x="14498" y="0"/>
                      <a:pt x="1377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3" name="Google Shape;3163;p36"/>
              <p:cNvSpPr/>
              <p:nvPr/>
            </p:nvSpPr>
            <p:spPr>
              <a:xfrm>
                <a:off x="1121717" y="2943805"/>
                <a:ext cx="179641" cy="169684"/>
              </a:xfrm>
              <a:custGeom>
                <a:avLst/>
                <a:gdLst/>
                <a:ahLst/>
                <a:cxnLst/>
                <a:rect l="l" t="t" r="r" b="b"/>
                <a:pathLst>
                  <a:path w="9291" h="8776" extrusionOk="0">
                    <a:moveTo>
                      <a:pt x="2922" y="0"/>
                    </a:moveTo>
                    <a:cubicBezTo>
                      <a:pt x="2181" y="0"/>
                      <a:pt x="1" y="4168"/>
                      <a:pt x="1" y="4168"/>
                    </a:cubicBezTo>
                    <a:lnTo>
                      <a:pt x="4224" y="8619"/>
                    </a:lnTo>
                    <a:cubicBezTo>
                      <a:pt x="4224" y="8619"/>
                      <a:pt x="4569" y="8775"/>
                      <a:pt x="5165" y="8775"/>
                    </a:cubicBezTo>
                    <a:cubicBezTo>
                      <a:pt x="5878" y="8775"/>
                      <a:pt x="6950" y="8552"/>
                      <a:pt x="8218" y="7569"/>
                    </a:cubicBezTo>
                    <a:cubicBezTo>
                      <a:pt x="9268" y="6725"/>
                      <a:pt x="8378" y="5698"/>
                      <a:pt x="8378" y="5698"/>
                    </a:cubicBezTo>
                    <a:cubicBezTo>
                      <a:pt x="9291" y="4442"/>
                      <a:pt x="8264" y="3780"/>
                      <a:pt x="8264" y="3780"/>
                    </a:cubicBezTo>
                    <a:cubicBezTo>
                      <a:pt x="8264" y="3780"/>
                      <a:pt x="9085" y="2959"/>
                      <a:pt x="8172" y="2114"/>
                    </a:cubicBezTo>
                    <a:cubicBezTo>
                      <a:pt x="7845" y="1821"/>
                      <a:pt x="7094" y="1730"/>
                      <a:pt x="6286" y="1730"/>
                    </a:cubicBezTo>
                    <a:cubicBezTo>
                      <a:pt x="4955" y="1730"/>
                      <a:pt x="3470" y="1977"/>
                      <a:pt x="3470" y="1977"/>
                    </a:cubicBezTo>
                    <a:cubicBezTo>
                      <a:pt x="3470" y="1977"/>
                      <a:pt x="3653" y="334"/>
                      <a:pt x="2991" y="14"/>
                    </a:cubicBezTo>
                    <a:cubicBezTo>
                      <a:pt x="2970" y="5"/>
                      <a:pt x="2947" y="0"/>
                      <a:pt x="2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4" name="Google Shape;3164;p36"/>
              <p:cNvSpPr/>
              <p:nvPr/>
            </p:nvSpPr>
            <p:spPr>
              <a:xfrm>
                <a:off x="1027722" y="4174166"/>
                <a:ext cx="94007" cy="78133"/>
              </a:xfrm>
              <a:custGeom>
                <a:avLst/>
                <a:gdLst/>
                <a:ahLst/>
                <a:cxnLst/>
                <a:rect l="l" t="t" r="r" b="b"/>
                <a:pathLst>
                  <a:path w="4862" h="4041" extrusionOk="0">
                    <a:moveTo>
                      <a:pt x="4246" y="0"/>
                    </a:moveTo>
                    <a:lnTo>
                      <a:pt x="4246" y="0"/>
                    </a:lnTo>
                    <a:cubicBezTo>
                      <a:pt x="0" y="822"/>
                      <a:pt x="753" y="3470"/>
                      <a:pt x="753" y="3470"/>
                    </a:cubicBezTo>
                    <a:cubicBezTo>
                      <a:pt x="1986" y="3744"/>
                      <a:pt x="2625" y="3903"/>
                      <a:pt x="4086" y="4040"/>
                    </a:cubicBezTo>
                    <a:cubicBezTo>
                      <a:pt x="4702" y="2739"/>
                      <a:pt x="4862" y="1370"/>
                      <a:pt x="42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5" name="Google Shape;3165;p36"/>
              <p:cNvSpPr/>
              <p:nvPr/>
            </p:nvSpPr>
            <p:spPr>
              <a:xfrm>
                <a:off x="1105397" y="4097941"/>
                <a:ext cx="239213" cy="156420"/>
              </a:xfrm>
              <a:custGeom>
                <a:avLst/>
                <a:gdLst/>
                <a:ahLst/>
                <a:cxnLst/>
                <a:rect l="l" t="t" r="r" b="b"/>
                <a:pathLst>
                  <a:path w="12372" h="8090" extrusionOk="0">
                    <a:moveTo>
                      <a:pt x="4436" y="0"/>
                    </a:moveTo>
                    <a:cubicBezTo>
                      <a:pt x="1238" y="0"/>
                      <a:pt x="1598" y="3623"/>
                      <a:pt x="1598" y="3623"/>
                    </a:cubicBezTo>
                    <a:cubicBezTo>
                      <a:pt x="1187" y="3646"/>
                      <a:pt x="1164" y="3646"/>
                      <a:pt x="160" y="3851"/>
                    </a:cubicBezTo>
                    <a:cubicBezTo>
                      <a:pt x="799" y="5220"/>
                      <a:pt x="617" y="6590"/>
                      <a:pt x="0" y="7891"/>
                    </a:cubicBezTo>
                    <a:cubicBezTo>
                      <a:pt x="1835" y="8036"/>
                      <a:pt x="3597" y="8089"/>
                      <a:pt x="5187" y="8089"/>
                    </a:cubicBezTo>
                    <a:cubicBezTo>
                      <a:pt x="9333" y="8089"/>
                      <a:pt x="12303" y="7731"/>
                      <a:pt x="12303" y="7731"/>
                    </a:cubicBezTo>
                    <a:lnTo>
                      <a:pt x="12372" y="3372"/>
                    </a:lnTo>
                    <a:cubicBezTo>
                      <a:pt x="12372" y="2001"/>
                      <a:pt x="11244" y="981"/>
                      <a:pt x="9986" y="981"/>
                    </a:cubicBezTo>
                    <a:cubicBezTo>
                      <a:pt x="9674" y="981"/>
                      <a:pt x="9353" y="1044"/>
                      <a:pt x="9039" y="1180"/>
                    </a:cubicBezTo>
                    <a:cubicBezTo>
                      <a:pt x="8012" y="1614"/>
                      <a:pt x="7715" y="2185"/>
                      <a:pt x="7556" y="2596"/>
                    </a:cubicBezTo>
                    <a:cubicBezTo>
                      <a:pt x="7647" y="1774"/>
                      <a:pt x="6734" y="153"/>
                      <a:pt x="4817" y="16"/>
                    </a:cubicBezTo>
                    <a:cubicBezTo>
                      <a:pt x="4684" y="5"/>
                      <a:pt x="4558" y="0"/>
                      <a:pt x="44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6" name="Google Shape;3166;p36"/>
              <p:cNvSpPr/>
              <p:nvPr/>
            </p:nvSpPr>
            <p:spPr>
              <a:xfrm>
                <a:off x="1040329" y="4239467"/>
                <a:ext cx="304275" cy="37916"/>
              </a:xfrm>
              <a:custGeom>
                <a:avLst/>
                <a:gdLst/>
                <a:ahLst/>
                <a:cxnLst/>
                <a:rect l="l" t="t" r="r" b="b"/>
                <a:pathLst>
                  <a:path w="15737" h="1961" extrusionOk="0">
                    <a:moveTo>
                      <a:pt x="246" y="0"/>
                    </a:moveTo>
                    <a:cubicBezTo>
                      <a:pt x="0" y="0"/>
                      <a:pt x="330" y="1120"/>
                      <a:pt x="330" y="1120"/>
                    </a:cubicBezTo>
                    <a:cubicBezTo>
                      <a:pt x="2798" y="1763"/>
                      <a:pt x="5655" y="1961"/>
                      <a:pt x="8232" y="1961"/>
                    </a:cubicBezTo>
                    <a:cubicBezTo>
                      <a:pt x="12326" y="1961"/>
                      <a:pt x="15714" y="1462"/>
                      <a:pt x="15714" y="1462"/>
                    </a:cubicBezTo>
                    <a:lnTo>
                      <a:pt x="15737" y="504"/>
                    </a:lnTo>
                    <a:lnTo>
                      <a:pt x="15737" y="504"/>
                    </a:lnTo>
                    <a:cubicBezTo>
                      <a:pt x="15737" y="504"/>
                      <a:pt x="13421" y="728"/>
                      <a:pt x="10067" y="728"/>
                    </a:cubicBezTo>
                    <a:cubicBezTo>
                      <a:pt x="7273" y="728"/>
                      <a:pt x="3758" y="572"/>
                      <a:pt x="261" y="1"/>
                    </a:cubicBezTo>
                    <a:cubicBezTo>
                      <a:pt x="256" y="1"/>
                      <a:pt x="251" y="0"/>
                      <a:pt x="2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7" name="Google Shape;3167;p36"/>
              <p:cNvSpPr/>
              <p:nvPr/>
            </p:nvSpPr>
            <p:spPr>
              <a:xfrm>
                <a:off x="1266489" y="4170628"/>
                <a:ext cx="43272" cy="42846"/>
              </a:xfrm>
              <a:custGeom>
                <a:avLst/>
                <a:gdLst/>
                <a:ahLst/>
                <a:cxnLst/>
                <a:rect l="l" t="t" r="r" b="b"/>
                <a:pathLst>
                  <a:path w="2238" h="2216" extrusionOk="0">
                    <a:moveTo>
                      <a:pt x="1119" y="1"/>
                    </a:moveTo>
                    <a:cubicBezTo>
                      <a:pt x="503" y="1"/>
                      <a:pt x="1" y="480"/>
                      <a:pt x="1" y="1096"/>
                    </a:cubicBezTo>
                    <a:cubicBezTo>
                      <a:pt x="1" y="1713"/>
                      <a:pt x="503" y="2215"/>
                      <a:pt x="1119" y="2215"/>
                    </a:cubicBezTo>
                    <a:cubicBezTo>
                      <a:pt x="1133" y="2215"/>
                      <a:pt x="1146" y="2215"/>
                      <a:pt x="1159" y="2215"/>
                    </a:cubicBezTo>
                    <a:cubicBezTo>
                      <a:pt x="1757" y="2215"/>
                      <a:pt x="2237" y="1722"/>
                      <a:pt x="2237" y="1119"/>
                    </a:cubicBezTo>
                    <a:cubicBezTo>
                      <a:pt x="2237" y="503"/>
                      <a:pt x="1735" y="1"/>
                      <a:pt x="1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8" name="Google Shape;3168;p36"/>
              <p:cNvSpPr/>
              <p:nvPr/>
            </p:nvSpPr>
            <p:spPr>
              <a:xfrm>
                <a:off x="1133202" y="4165329"/>
                <a:ext cx="83431" cy="13709"/>
              </a:xfrm>
              <a:custGeom>
                <a:avLst/>
                <a:gdLst/>
                <a:ahLst/>
                <a:cxnLst/>
                <a:rect l="l" t="t" r="r" b="b"/>
                <a:pathLst>
                  <a:path w="4315" h="709" extrusionOk="0">
                    <a:moveTo>
                      <a:pt x="229" y="1"/>
                    </a:moveTo>
                    <a:cubicBezTo>
                      <a:pt x="114" y="1"/>
                      <a:pt x="0" y="92"/>
                      <a:pt x="0" y="206"/>
                    </a:cubicBezTo>
                    <a:cubicBezTo>
                      <a:pt x="0" y="320"/>
                      <a:pt x="92" y="434"/>
                      <a:pt x="206" y="434"/>
                    </a:cubicBezTo>
                    <a:lnTo>
                      <a:pt x="4063" y="686"/>
                    </a:lnTo>
                    <a:cubicBezTo>
                      <a:pt x="4063" y="708"/>
                      <a:pt x="4063" y="708"/>
                      <a:pt x="4086" y="708"/>
                    </a:cubicBezTo>
                    <a:cubicBezTo>
                      <a:pt x="4200" y="708"/>
                      <a:pt x="4292" y="617"/>
                      <a:pt x="4292" y="503"/>
                    </a:cubicBezTo>
                    <a:cubicBezTo>
                      <a:pt x="4314" y="366"/>
                      <a:pt x="4223" y="275"/>
                      <a:pt x="4086" y="252"/>
                    </a:cubicBezTo>
                    <a:lnTo>
                      <a:pt x="2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9" name="Google Shape;3169;p36"/>
              <p:cNvSpPr/>
              <p:nvPr/>
            </p:nvSpPr>
            <p:spPr>
              <a:xfrm>
                <a:off x="1100098" y="4090786"/>
                <a:ext cx="121830" cy="71907"/>
              </a:xfrm>
              <a:custGeom>
                <a:avLst/>
                <a:gdLst/>
                <a:ahLst/>
                <a:cxnLst/>
                <a:rect l="l" t="t" r="r" b="b"/>
                <a:pathLst>
                  <a:path w="6301" h="3719" extrusionOk="0">
                    <a:moveTo>
                      <a:pt x="2032" y="432"/>
                    </a:moveTo>
                    <a:cubicBezTo>
                      <a:pt x="2055" y="432"/>
                      <a:pt x="2100" y="455"/>
                      <a:pt x="2146" y="478"/>
                    </a:cubicBezTo>
                    <a:cubicBezTo>
                      <a:pt x="2237" y="523"/>
                      <a:pt x="2306" y="637"/>
                      <a:pt x="2351" y="752"/>
                    </a:cubicBezTo>
                    <a:cubicBezTo>
                      <a:pt x="2603" y="1140"/>
                      <a:pt x="2717" y="1596"/>
                      <a:pt x="2808" y="2053"/>
                    </a:cubicBezTo>
                    <a:cubicBezTo>
                      <a:pt x="2854" y="2212"/>
                      <a:pt x="2876" y="2372"/>
                      <a:pt x="2922" y="2532"/>
                    </a:cubicBezTo>
                    <a:cubicBezTo>
                      <a:pt x="2899" y="2509"/>
                      <a:pt x="2876" y="2463"/>
                      <a:pt x="2854" y="2441"/>
                    </a:cubicBezTo>
                    <a:cubicBezTo>
                      <a:pt x="2466" y="1961"/>
                      <a:pt x="2169" y="1413"/>
                      <a:pt x="1986" y="820"/>
                    </a:cubicBezTo>
                    <a:cubicBezTo>
                      <a:pt x="1918" y="637"/>
                      <a:pt x="1918" y="500"/>
                      <a:pt x="1963" y="455"/>
                    </a:cubicBezTo>
                    <a:cubicBezTo>
                      <a:pt x="1986" y="455"/>
                      <a:pt x="2009" y="432"/>
                      <a:pt x="2032" y="432"/>
                    </a:cubicBezTo>
                    <a:close/>
                    <a:moveTo>
                      <a:pt x="708" y="1505"/>
                    </a:moveTo>
                    <a:cubicBezTo>
                      <a:pt x="845" y="1505"/>
                      <a:pt x="1005" y="1596"/>
                      <a:pt x="1142" y="1687"/>
                    </a:cubicBezTo>
                    <a:cubicBezTo>
                      <a:pt x="1644" y="1984"/>
                      <a:pt x="2100" y="2349"/>
                      <a:pt x="2511" y="2737"/>
                    </a:cubicBezTo>
                    <a:cubicBezTo>
                      <a:pt x="2557" y="2783"/>
                      <a:pt x="2580" y="2829"/>
                      <a:pt x="2603" y="2851"/>
                    </a:cubicBezTo>
                    <a:cubicBezTo>
                      <a:pt x="1963" y="2714"/>
                      <a:pt x="1256" y="2395"/>
                      <a:pt x="685" y="1916"/>
                    </a:cubicBezTo>
                    <a:cubicBezTo>
                      <a:pt x="503" y="1779"/>
                      <a:pt x="457" y="1687"/>
                      <a:pt x="480" y="1642"/>
                    </a:cubicBezTo>
                    <a:cubicBezTo>
                      <a:pt x="480" y="1573"/>
                      <a:pt x="594" y="1505"/>
                      <a:pt x="685" y="1505"/>
                    </a:cubicBezTo>
                    <a:close/>
                    <a:moveTo>
                      <a:pt x="2029" y="1"/>
                    </a:moveTo>
                    <a:cubicBezTo>
                      <a:pt x="1904" y="1"/>
                      <a:pt x="1784" y="41"/>
                      <a:pt x="1690" y="112"/>
                    </a:cubicBezTo>
                    <a:cubicBezTo>
                      <a:pt x="1553" y="227"/>
                      <a:pt x="1393" y="478"/>
                      <a:pt x="1553" y="957"/>
                    </a:cubicBezTo>
                    <a:cubicBezTo>
                      <a:pt x="1644" y="1162"/>
                      <a:pt x="1712" y="1391"/>
                      <a:pt x="1804" y="1573"/>
                    </a:cubicBezTo>
                    <a:cubicBezTo>
                      <a:pt x="1667" y="1482"/>
                      <a:pt x="1530" y="1391"/>
                      <a:pt x="1370" y="1299"/>
                    </a:cubicBezTo>
                    <a:cubicBezTo>
                      <a:pt x="1187" y="1185"/>
                      <a:pt x="959" y="1048"/>
                      <a:pt x="708" y="1048"/>
                    </a:cubicBezTo>
                    <a:cubicBezTo>
                      <a:pt x="388" y="1048"/>
                      <a:pt x="69" y="1254"/>
                      <a:pt x="23" y="1596"/>
                    </a:cubicBezTo>
                    <a:cubicBezTo>
                      <a:pt x="0" y="1938"/>
                      <a:pt x="297" y="2190"/>
                      <a:pt x="411" y="2258"/>
                    </a:cubicBezTo>
                    <a:cubicBezTo>
                      <a:pt x="777" y="2578"/>
                      <a:pt x="1256" y="2874"/>
                      <a:pt x="1804" y="3080"/>
                    </a:cubicBezTo>
                    <a:cubicBezTo>
                      <a:pt x="1804" y="3194"/>
                      <a:pt x="1895" y="3308"/>
                      <a:pt x="2009" y="3331"/>
                    </a:cubicBezTo>
                    <a:lnTo>
                      <a:pt x="3173" y="3445"/>
                    </a:lnTo>
                    <a:cubicBezTo>
                      <a:pt x="3196" y="3445"/>
                      <a:pt x="3242" y="3468"/>
                      <a:pt x="3287" y="3468"/>
                    </a:cubicBezTo>
                    <a:cubicBezTo>
                      <a:pt x="3310" y="3468"/>
                      <a:pt x="3333" y="3468"/>
                      <a:pt x="3356" y="3445"/>
                    </a:cubicBezTo>
                    <a:lnTo>
                      <a:pt x="6049" y="3719"/>
                    </a:lnTo>
                    <a:lnTo>
                      <a:pt x="6072" y="3719"/>
                    </a:lnTo>
                    <a:cubicBezTo>
                      <a:pt x="6186" y="3719"/>
                      <a:pt x="6277" y="3627"/>
                      <a:pt x="6300" y="3513"/>
                    </a:cubicBezTo>
                    <a:cubicBezTo>
                      <a:pt x="6300" y="3399"/>
                      <a:pt x="6209" y="3285"/>
                      <a:pt x="6095" y="3285"/>
                    </a:cubicBezTo>
                    <a:lnTo>
                      <a:pt x="3561" y="3034"/>
                    </a:lnTo>
                    <a:cubicBezTo>
                      <a:pt x="3401" y="2692"/>
                      <a:pt x="3333" y="2349"/>
                      <a:pt x="3242" y="1961"/>
                    </a:cubicBezTo>
                    <a:cubicBezTo>
                      <a:pt x="3128" y="1482"/>
                      <a:pt x="3013" y="980"/>
                      <a:pt x="2739" y="523"/>
                    </a:cubicBezTo>
                    <a:cubicBezTo>
                      <a:pt x="2648" y="363"/>
                      <a:pt x="2534" y="204"/>
                      <a:pt x="2374" y="112"/>
                    </a:cubicBezTo>
                    <a:cubicBezTo>
                      <a:pt x="2265" y="36"/>
                      <a:pt x="2144" y="1"/>
                      <a:pt x="20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0" name="Google Shape;3170;p36"/>
              <p:cNvSpPr/>
              <p:nvPr/>
            </p:nvSpPr>
            <p:spPr>
              <a:xfrm>
                <a:off x="1648269" y="4174166"/>
                <a:ext cx="93581" cy="78133"/>
              </a:xfrm>
              <a:custGeom>
                <a:avLst/>
                <a:gdLst/>
                <a:ahLst/>
                <a:cxnLst/>
                <a:rect l="l" t="t" r="r" b="b"/>
                <a:pathLst>
                  <a:path w="4840" h="4041" extrusionOk="0">
                    <a:moveTo>
                      <a:pt x="617" y="0"/>
                    </a:moveTo>
                    <a:cubicBezTo>
                      <a:pt x="0" y="1370"/>
                      <a:pt x="160" y="2739"/>
                      <a:pt x="777" y="4040"/>
                    </a:cubicBezTo>
                    <a:cubicBezTo>
                      <a:pt x="2237" y="3903"/>
                      <a:pt x="2876" y="3744"/>
                      <a:pt x="4109" y="3470"/>
                    </a:cubicBezTo>
                    <a:cubicBezTo>
                      <a:pt x="4109" y="3470"/>
                      <a:pt x="4839" y="822"/>
                      <a:pt x="6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1" name="Google Shape;3171;p36"/>
              <p:cNvSpPr/>
              <p:nvPr/>
            </p:nvSpPr>
            <p:spPr>
              <a:xfrm>
                <a:off x="1425029" y="4097941"/>
                <a:ext cx="239580" cy="156420"/>
              </a:xfrm>
              <a:custGeom>
                <a:avLst/>
                <a:gdLst/>
                <a:ahLst/>
                <a:cxnLst/>
                <a:rect l="l" t="t" r="r" b="b"/>
                <a:pathLst>
                  <a:path w="12391" h="8090" extrusionOk="0">
                    <a:moveTo>
                      <a:pt x="7934" y="0"/>
                    </a:moveTo>
                    <a:cubicBezTo>
                      <a:pt x="7811" y="0"/>
                      <a:pt x="7684" y="5"/>
                      <a:pt x="7551" y="16"/>
                    </a:cubicBezTo>
                    <a:cubicBezTo>
                      <a:pt x="5671" y="152"/>
                      <a:pt x="4735" y="1750"/>
                      <a:pt x="4810" y="2577"/>
                    </a:cubicBezTo>
                    <a:lnTo>
                      <a:pt x="4810" y="2577"/>
                    </a:lnTo>
                    <a:cubicBezTo>
                      <a:pt x="4809" y="2571"/>
                      <a:pt x="4807" y="2569"/>
                      <a:pt x="4805" y="2569"/>
                    </a:cubicBezTo>
                    <a:cubicBezTo>
                      <a:pt x="4804" y="2569"/>
                      <a:pt x="4804" y="2569"/>
                      <a:pt x="4803" y="2570"/>
                    </a:cubicBezTo>
                    <a:lnTo>
                      <a:pt x="4803" y="2570"/>
                    </a:lnTo>
                    <a:cubicBezTo>
                      <a:pt x="4662" y="2161"/>
                      <a:pt x="4335" y="1605"/>
                      <a:pt x="3351" y="1180"/>
                    </a:cubicBezTo>
                    <a:cubicBezTo>
                      <a:pt x="3033" y="1044"/>
                      <a:pt x="2709" y="981"/>
                      <a:pt x="2393" y="981"/>
                    </a:cubicBezTo>
                    <a:cubicBezTo>
                      <a:pt x="1124" y="981"/>
                      <a:pt x="0" y="2001"/>
                      <a:pt x="19" y="3372"/>
                    </a:cubicBezTo>
                    <a:lnTo>
                      <a:pt x="87" y="7731"/>
                    </a:lnTo>
                    <a:cubicBezTo>
                      <a:pt x="87" y="7731"/>
                      <a:pt x="3045" y="8089"/>
                      <a:pt x="7194" y="8089"/>
                    </a:cubicBezTo>
                    <a:cubicBezTo>
                      <a:pt x="8784" y="8089"/>
                      <a:pt x="10549" y="8036"/>
                      <a:pt x="12390" y="7891"/>
                    </a:cubicBezTo>
                    <a:cubicBezTo>
                      <a:pt x="11774" y="6590"/>
                      <a:pt x="11591" y="5220"/>
                      <a:pt x="12230" y="3851"/>
                    </a:cubicBezTo>
                    <a:cubicBezTo>
                      <a:pt x="11226" y="3646"/>
                      <a:pt x="11203" y="3646"/>
                      <a:pt x="10792" y="3623"/>
                    </a:cubicBezTo>
                    <a:cubicBezTo>
                      <a:pt x="10792" y="3623"/>
                      <a:pt x="11152" y="0"/>
                      <a:pt x="79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2" name="Google Shape;3172;p36"/>
              <p:cNvSpPr/>
              <p:nvPr/>
            </p:nvSpPr>
            <p:spPr>
              <a:xfrm>
                <a:off x="1454073" y="4170628"/>
                <a:ext cx="43272" cy="42846"/>
              </a:xfrm>
              <a:custGeom>
                <a:avLst/>
                <a:gdLst/>
                <a:ahLst/>
                <a:cxnLst/>
                <a:rect l="l" t="t" r="r" b="b"/>
                <a:pathLst>
                  <a:path w="2238" h="2216" extrusionOk="0">
                    <a:moveTo>
                      <a:pt x="1119" y="1"/>
                    </a:moveTo>
                    <a:cubicBezTo>
                      <a:pt x="503" y="1"/>
                      <a:pt x="0" y="480"/>
                      <a:pt x="0" y="1096"/>
                    </a:cubicBezTo>
                    <a:cubicBezTo>
                      <a:pt x="0" y="1713"/>
                      <a:pt x="480" y="2215"/>
                      <a:pt x="1096" y="2215"/>
                    </a:cubicBezTo>
                    <a:cubicBezTo>
                      <a:pt x="1109" y="2215"/>
                      <a:pt x="1123" y="2215"/>
                      <a:pt x="1136" y="2215"/>
                    </a:cubicBezTo>
                    <a:cubicBezTo>
                      <a:pt x="1734" y="2215"/>
                      <a:pt x="2215" y="1722"/>
                      <a:pt x="2237" y="1119"/>
                    </a:cubicBezTo>
                    <a:cubicBezTo>
                      <a:pt x="2237" y="503"/>
                      <a:pt x="1735" y="1"/>
                      <a:pt x="1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3" name="Google Shape;3173;p36"/>
              <p:cNvSpPr/>
              <p:nvPr/>
            </p:nvSpPr>
            <p:spPr>
              <a:xfrm>
                <a:off x="1425377" y="4239467"/>
                <a:ext cx="304294" cy="37916"/>
              </a:xfrm>
              <a:custGeom>
                <a:avLst/>
                <a:gdLst/>
                <a:ahLst/>
                <a:cxnLst/>
                <a:rect l="l" t="t" r="r" b="b"/>
                <a:pathLst>
                  <a:path w="15738" h="1961" extrusionOk="0">
                    <a:moveTo>
                      <a:pt x="15491" y="0"/>
                    </a:moveTo>
                    <a:cubicBezTo>
                      <a:pt x="15487" y="0"/>
                      <a:pt x="15482" y="1"/>
                      <a:pt x="15476" y="1"/>
                    </a:cubicBezTo>
                    <a:cubicBezTo>
                      <a:pt x="11969" y="572"/>
                      <a:pt x="8453" y="728"/>
                      <a:pt x="5661" y="728"/>
                    </a:cubicBezTo>
                    <a:cubicBezTo>
                      <a:pt x="2310" y="728"/>
                      <a:pt x="1" y="504"/>
                      <a:pt x="1" y="504"/>
                    </a:cubicBezTo>
                    <a:lnTo>
                      <a:pt x="1" y="1462"/>
                    </a:lnTo>
                    <a:cubicBezTo>
                      <a:pt x="1" y="1462"/>
                      <a:pt x="3397" y="1961"/>
                      <a:pt x="7498" y="1961"/>
                    </a:cubicBezTo>
                    <a:cubicBezTo>
                      <a:pt x="10079" y="1961"/>
                      <a:pt x="12939" y="1763"/>
                      <a:pt x="15408" y="1120"/>
                    </a:cubicBezTo>
                    <a:cubicBezTo>
                      <a:pt x="15408" y="1120"/>
                      <a:pt x="15737" y="0"/>
                      <a:pt x="15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4" name="Google Shape;3174;p36"/>
              <p:cNvSpPr/>
              <p:nvPr/>
            </p:nvSpPr>
            <p:spPr>
              <a:xfrm>
                <a:off x="1553385" y="4165329"/>
                <a:ext cx="83431" cy="13709"/>
              </a:xfrm>
              <a:custGeom>
                <a:avLst/>
                <a:gdLst/>
                <a:ahLst/>
                <a:cxnLst/>
                <a:rect l="l" t="t" r="r" b="b"/>
                <a:pathLst>
                  <a:path w="4315" h="709" extrusionOk="0">
                    <a:moveTo>
                      <a:pt x="4063" y="1"/>
                    </a:moveTo>
                    <a:lnTo>
                      <a:pt x="228" y="252"/>
                    </a:lnTo>
                    <a:cubicBezTo>
                      <a:pt x="91" y="275"/>
                      <a:pt x="0" y="366"/>
                      <a:pt x="23" y="503"/>
                    </a:cubicBezTo>
                    <a:cubicBezTo>
                      <a:pt x="23" y="617"/>
                      <a:pt x="114" y="708"/>
                      <a:pt x="228" y="708"/>
                    </a:cubicBezTo>
                    <a:cubicBezTo>
                      <a:pt x="228" y="708"/>
                      <a:pt x="251" y="708"/>
                      <a:pt x="251" y="686"/>
                    </a:cubicBezTo>
                    <a:lnTo>
                      <a:pt x="4109" y="434"/>
                    </a:lnTo>
                    <a:cubicBezTo>
                      <a:pt x="4223" y="434"/>
                      <a:pt x="4314" y="320"/>
                      <a:pt x="4314" y="206"/>
                    </a:cubicBezTo>
                    <a:cubicBezTo>
                      <a:pt x="4291" y="92"/>
                      <a:pt x="4200" y="1"/>
                      <a:pt x="40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5" name="Google Shape;3175;p36"/>
              <p:cNvSpPr/>
              <p:nvPr/>
            </p:nvSpPr>
            <p:spPr>
              <a:xfrm>
                <a:off x="1548087" y="4090786"/>
                <a:ext cx="121811" cy="71907"/>
              </a:xfrm>
              <a:custGeom>
                <a:avLst/>
                <a:gdLst/>
                <a:ahLst/>
                <a:cxnLst/>
                <a:rect l="l" t="t" r="r" b="b"/>
                <a:pathLst>
                  <a:path w="6300" h="3719" extrusionOk="0">
                    <a:moveTo>
                      <a:pt x="4268" y="432"/>
                    </a:moveTo>
                    <a:cubicBezTo>
                      <a:pt x="4291" y="432"/>
                      <a:pt x="4314" y="455"/>
                      <a:pt x="4314" y="455"/>
                    </a:cubicBezTo>
                    <a:cubicBezTo>
                      <a:pt x="4383" y="500"/>
                      <a:pt x="4383" y="637"/>
                      <a:pt x="4314" y="820"/>
                    </a:cubicBezTo>
                    <a:cubicBezTo>
                      <a:pt x="4109" y="1413"/>
                      <a:pt x="3812" y="1961"/>
                      <a:pt x="3447" y="2441"/>
                    </a:cubicBezTo>
                    <a:cubicBezTo>
                      <a:pt x="3424" y="2486"/>
                      <a:pt x="3401" y="2509"/>
                      <a:pt x="3378" y="2532"/>
                    </a:cubicBezTo>
                    <a:cubicBezTo>
                      <a:pt x="3401" y="2372"/>
                      <a:pt x="3447" y="2212"/>
                      <a:pt x="3492" y="2053"/>
                    </a:cubicBezTo>
                    <a:cubicBezTo>
                      <a:pt x="3584" y="1596"/>
                      <a:pt x="3698" y="1140"/>
                      <a:pt x="3926" y="752"/>
                    </a:cubicBezTo>
                    <a:cubicBezTo>
                      <a:pt x="3995" y="637"/>
                      <a:pt x="4063" y="523"/>
                      <a:pt x="4154" y="478"/>
                    </a:cubicBezTo>
                    <a:cubicBezTo>
                      <a:pt x="4200" y="455"/>
                      <a:pt x="4223" y="432"/>
                      <a:pt x="4268" y="432"/>
                    </a:cubicBezTo>
                    <a:close/>
                    <a:moveTo>
                      <a:pt x="5592" y="1505"/>
                    </a:moveTo>
                    <a:cubicBezTo>
                      <a:pt x="5706" y="1505"/>
                      <a:pt x="5821" y="1573"/>
                      <a:pt x="5821" y="1642"/>
                    </a:cubicBezTo>
                    <a:cubicBezTo>
                      <a:pt x="5821" y="1687"/>
                      <a:pt x="5798" y="1779"/>
                      <a:pt x="5615" y="1916"/>
                    </a:cubicBezTo>
                    <a:cubicBezTo>
                      <a:pt x="5045" y="2395"/>
                      <a:pt x="4337" y="2714"/>
                      <a:pt x="3698" y="2851"/>
                    </a:cubicBezTo>
                    <a:cubicBezTo>
                      <a:pt x="3721" y="2829"/>
                      <a:pt x="3743" y="2783"/>
                      <a:pt x="3766" y="2737"/>
                    </a:cubicBezTo>
                    <a:cubicBezTo>
                      <a:pt x="4200" y="2349"/>
                      <a:pt x="4657" y="1984"/>
                      <a:pt x="5136" y="1687"/>
                    </a:cubicBezTo>
                    <a:cubicBezTo>
                      <a:pt x="5296" y="1596"/>
                      <a:pt x="5455" y="1505"/>
                      <a:pt x="5592" y="1505"/>
                    </a:cubicBezTo>
                    <a:close/>
                    <a:moveTo>
                      <a:pt x="4252" y="1"/>
                    </a:moveTo>
                    <a:cubicBezTo>
                      <a:pt x="4139" y="1"/>
                      <a:pt x="4025" y="36"/>
                      <a:pt x="3926" y="112"/>
                    </a:cubicBezTo>
                    <a:cubicBezTo>
                      <a:pt x="3766" y="204"/>
                      <a:pt x="3652" y="363"/>
                      <a:pt x="3561" y="523"/>
                    </a:cubicBezTo>
                    <a:cubicBezTo>
                      <a:pt x="3287" y="980"/>
                      <a:pt x="3173" y="1482"/>
                      <a:pt x="3059" y="1961"/>
                    </a:cubicBezTo>
                    <a:cubicBezTo>
                      <a:pt x="2967" y="2349"/>
                      <a:pt x="2876" y="2692"/>
                      <a:pt x="2716" y="3034"/>
                    </a:cubicBezTo>
                    <a:lnTo>
                      <a:pt x="206" y="3285"/>
                    </a:lnTo>
                    <a:cubicBezTo>
                      <a:pt x="91" y="3285"/>
                      <a:pt x="0" y="3399"/>
                      <a:pt x="0" y="3513"/>
                    </a:cubicBezTo>
                    <a:cubicBezTo>
                      <a:pt x="23" y="3627"/>
                      <a:pt x="114" y="3719"/>
                      <a:pt x="228" y="3719"/>
                    </a:cubicBezTo>
                    <a:lnTo>
                      <a:pt x="251" y="3719"/>
                    </a:lnTo>
                    <a:lnTo>
                      <a:pt x="2945" y="3445"/>
                    </a:lnTo>
                    <a:cubicBezTo>
                      <a:pt x="2967" y="3468"/>
                      <a:pt x="2990" y="3468"/>
                      <a:pt x="3013" y="3468"/>
                    </a:cubicBezTo>
                    <a:cubicBezTo>
                      <a:pt x="3059" y="3468"/>
                      <a:pt x="3082" y="3445"/>
                      <a:pt x="3127" y="3445"/>
                    </a:cubicBezTo>
                    <a:lnTo>
                      <a:pt x="4291" y="3331"/>
                    </a:lnTo>
                    <a:cubicBezTo>
                      <a:pt x="4405" y="3308"/>
                      <a:pt x="4497" y="3194"/>
                      <a:pt x="4474" y="3080"/>
                    </a:cubicBezTo>
                    <a:cubicBezTo>
                      <a:pt x="5022" y="2874"/>
                      <a:pt x="5524" y="2578"/>
                      <a:pt x="5889" y="2258"/>
                    </a:cubicBezTo>
                    <a:cubicBezTo>
                      <a:pt x="6003" y="2190"/>
                      <a:pt x="6300" y="1938"/>
                      <a:pt x="6254" y="1596"/>
                    </a:cubicBezTo>
                    <a:cubicBezTo>
                      <a:pt x="6231" y="1254"/>
                      <a:pt x="5889" y="1048"/>
                      <a:pt x="5592" y="1048"/>
                    </a:cubicBezTo>
                    <a:cubicBezTo>
                      <a:pt x="5341" y="1048"/>
                      <a:pt x="5113" y="1185"/>
                      <a:pt x="4908" y="1299"/>
                    </a:cubicBezTo>
                    <a:cubicBezTo>
                      <a:pt x="4771" y="1391"/>
                      <a:pt x="4634" y="1482"/>
                      <a:pt x="4497" y="1573"/>
                    </a:cubicBezTo>
                    <a:cubicBezTo>
                      <a:pt x="4588" y="1391"/>
                      <a:pt x="4657" y="1162"/>
                      <a:pt x="4725" y="957"/>
                    </a:cubicBezTo>
                    <a:cubicBezTo>
                      <a:pt x="4885" y="478"/>
                      <a:pt x="4748" y="227"/>
                      <a:pt x="4588" y="112"/>
                    </a:cubicBezTo>
                    <a:cubicBezTo>
                      <a:pt x="4493" y="41"/>
                      <a:pt x="4374" y="1"/>
                      <a:pt x="42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76" name="Google Shape;3176;p36"/>
            <p:cNvGrpSpPr/>
            <p:nvPr/>
          </p:nvGrpSpPr>
          <p:grpSpPr>
            <a:xfrm>
              <a:off x="668986" y="1369754"/>
              <a:ext cx="1072510" cy="2370533"/>
              <a:chOff x="805700" y="1906850"/>
              <a:chExt cx="1072510" cy="2370533"/>
            </a:xfrm>
          </p:grpSpPr>
          <p:sp>
            <p:nvSpPr>
              <p:cNvPr id="3177" name="Google Shape;3177;p36"/>
              <p:cNvSpPr/>
              <p:nvPr/>
            </p:nvSpPr>
            <p:spPr>
              <a:xfrm>
                <a:off x="1052879" y="2794003"/>
                <a:ext cx="677440" cy="782932"/>
              </a:xfrm>
              <a:custGeom>
                <a:avLst/>
                <a:gdLst/>
                <a:ahLst/>
                <a:cxnLst/>
                <a:rect l="l" t="t" r="r" b="b"/>
                <a:pathLst>
                  <a:path w="35037" h="40493" extrusionOk="0">
                    <a:moveTo>
                      <a:pt x="7533" y="1"/>
                    </a:moveTo>
                    <a:cubicBezTo>
                      <a:pt x="4908" y="1"/>
                      <a:pt x="2648" y="2032"/>
                      <a:pt x="2442" y="4611"/>
                    </a:cubicBezTo>
                    <a:lnTo>
                      <a:pt x="274" y="34124"/>
                    </a:lnTo>
                    <a:cubicBezTo>
                      <a:pt x="0" y="37594"/>
                      <a:pt x="2351" y="40493"/>
                      <a:pt x="5501" y="40493"/>
                    </a:cubicBezTo>
                    <a:lnTo>
                      <a:pt x="29559" y="40493"/>
                    </a:lnTo>
                    <a:cubicBezTo>
                      <a:pt x="32686" y="40493"/>
                      <a:pt x="35037" y="37594"/>
                      <a:pt x="34786" y="34124"/>
                    </a:cubicBezTo>
                    <a:lnTo>
                      <a:pt x="32595" y="4611"/>
                    </a:lnTo>
                    <a:cubicBezTo>
                      <a:pt x="32389" y="2032"/>
                      <a:pt x="30130" y="1"/>
                      <a:pt x="27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8" name="Google Shape;3178;p36"/>
              <p:cNvSpPr/>
              <p:nvPr/>
            </p:nvSpPr>
            <p:spPr>
              <a:xfrm>
                <a:off x="1071848" y="2815641"/>
                <a:ext cx="639505" cy="739235"/>
              </a:xfrm>
              <a:custGeom>
                <a:avLst/>
                <a:gdLst/>
                <a:ahLst/>
                <a:cxnLst/>
                <a:rect l="l" t="t" r="r" b="b"/>
                <a:pathLst>
                  <a:path w="33075" h="38233" extrusionOk="0">
                    <a:moveTo>
                      <a:pt x="7099" y="0"/>
                    </a:moveTo>
                    <a:cubicBezTo>
                      <a:pt x="4634" y="0"/>
                      <a:pt x="2489" y="1940"/>
                      <a:pt x="2306" y="4360"/>
                    </a:cubicBezTo>
                    <a:lnTo>
                      <a:pt x="252" y="32229"/>
                    </a:lnTo>
                    <a:cubicBezTo>
                      <a:pt x="1" y="35516"/>
                      <a:pt x="2215" y="38232"/>
                      <a:pt x="5182" y="38232"/>
                    </a:cubicBezTo>
                    <a:lnTo>
                      <a:pt x="27893" y="38232"/>
                    </a:lnTo>
                    <a:cubicBezTo>
                      <a:pt x="30860" y="38232"/>
                      <a:pt x="33075" y="35516"/>
                      <a:pt x="32823" y="32229"/>
                    </a:cubicBezTo>
                    <a:lnTo>
                      <a:pt x="30769" y="4360"/>
                    </a:lnTo>
                    <a:cubicBezTo>
                      <a:pt x="30587" y="1940"/>
                      <a:pt x="28441" y="0"/>
                      <a:pt x="259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9" name="Google Shape;3179;p36"/>
              <p:cNvSpPr/>
              <p:nvPr/>
            </p:nvSpPr>
            <p:spPr>
              <a:xfrm>
                <a:off x="905012" y="3033354"/>
                <a:ext cx="258644" cy="342771"/>
              </a:xfrm>
              <a:custGeom>
                <a:avLst/>
                <a:gdLst/>
                <a:ahLst/>
                <a:cxnLst/>
                <a:rect l="l" t="t" r="r" b="b"/>
                <a:pathLst>
                  <a:path w="13377" h="17728" extrusionOk="0">
                    <a:moveTo>
                      <a:pt x="9045" y="0"/>
                    </a:moveTo>
                    <a:cubicBezTo>
                      <a:pt x="7609" y="0"/>
                      <a:pt x="6240" y="815"/>
                      <a:pt x="5593" y="2208"/>
                    </a:cubicBezTo>
                    <a:lnTo>
                      <a:pt x="891" y="12320"/>
                    </a:lnTo>
                    <a:cubicBezTo>
                      <a:pt x="1" y="14214"/>
                      <a:pt x="822" y="16497"/>
                      <a:pt x="2740" y="17364"/>
                    </a:cubicBezTo>
                    <a:cubicBezTo>
                      <a:pt x="3082" y="17524"/>
                      <a:pt x="3424" y="17638"/>
                      <a:pt x="3790" y="17684"/>
                    </a:cubicBezTo>
                    <a:cubicBezTo>
                      <a:pt x="3979" y="17713"/>
                      <a:pt x="4169" y="17727"/>
                      <a:pt x="4358" y="17727"/>
                    </a:cubicBezTo>
                    <a:cubicBezTo>
                      <a:pt x="5782" y="17727"/>
                      <a:pt x="7139" y="16908"/>
                      <a:pt x="7784" y="15538"/>
                    </a:cubicBezTo>
                    <a:lnTo>
                      <a:pt x="12486" y="5426"/>
                    </a:lnTo>
                    <a:cubicBezTo>
                      <a:pt x="13376" y="3509"/>
                      <a:pt x="12555" y="1249"/>
                      <a:pt x="10660" y="359"/>
                    </a:cubicBezTo>
                    <a:cubicBezTo>
                      <a:pt x="10136" y="116"/>
                      <a:pt x="9586" y="0"/>
                      <a:pt x="9045"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0" name="Google Shape;3180;p36"/>
              <p:cNvSpPr/>
              <p:nvPr/>
            </p:nvSpPr>
            <p:spPr>
              <a:xfrm>
                <a:off x="1606773" y="3048649"/>
                <a:ext cx="270555" cy="336777"/>
              </a:xfrm>
              <a:custGeom>
                <a:avLst/>
                <a:gdLst/>
                <a:ahLst/>
                <a:cxnLst/>
                <a:rect l="l" t="t" r="r" b="b"/>
                <a:pathLst>
                  <a:path w="13993" h="17418" extrusionOk="0">
                    <a:moveTo>
                      <a:pt x="4329" y="1"/>
                    </a:moveTo>
                    <a:cubicBezTo>
                      <a:pt x="3722" y="1"/>
                      <a:pt x="3106" y="148"/>
                      <a:pt x="2535" y="458"/>
                    </a:cubicBezTo>
                    <a:cubicBezTo>
                      <a:pt x="686" y="1463"/>
                      <a:pt x="1" y="3768"/>
                      <a:pt x="1005" y="5617"/>
                    </a:cubicBezTo>
                    <a:lnTo>
                      <a:pt x="6301" y="15432"/>
                    </a:lnTo>
                    <a:cubicBezTo>
                      <a:pt x="7008" y="16710"/>
                      <a:pt x="8309" y="17418"/>
                      <a:pt x="9656" y="17418"/>
                    </a:cubicBezTo>
                    <a:cubicBezTo>
                      <a:pt x="10272" y="17418"/>
                      <a:pt x="10889" y="17281"/>
                      <a:pt x="11459" y="16961"/>
                    </a:cubicBezTo>
                    <a:cubicBezTo>
                      <a:pt x="13308" y="15957"/>
                      <a:pt x="13993" y="13651"/>
                      <a:pt x="13011" y="11802"/>
                    </a:cubicBezTo>
                    <a:lnTo>
                      <a:pt x="7693" y="2010"/>
                    </a:lnTo>
                    <a:cubicBezTo>
                      <a:pt x="6999" y="733"/>
                      <a:pt x="5685" y="1"/>
                      <a:pt x="4329" y="1"/>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1" name="Google Shape;3181;p36"/>
              <p:cNvSpPr/>
              <p:nvPr/>
            </p:nvSpPr>
            <p:spPr>
              <a:xfrm>
                <a:off x="1110695" y="3429139"/>
                <a:ext cx="541960" cy="775914"/>
              </a:xfrm>
              <a:custGeom>
                <a:avLst/>
                <a:gdLst/>
                <a:ahLst/>
                <a:cxnLst/>
                <a:rect l="l" t="t" r="r" b="b"/>
                <a:pathLst>
                  <a:path w="28030" h="40130" extrusionOk="0">
                    <a:moveTo>
                      <a:pt x="0" y="0"/>
                    </a:moveTo>
                    <a:cubicBezTo>
                      <a:pt x="0" y="0"/>
                      <a:pt x="480" y="27071"/>
                      <a:pt x="2260" y="38301"/>
                    </a:cubicBezTo>
                    <a:cubicBezTo>
                      <a:pt x="2260" y="38301"/>
                      <a:pt x="4504" y="40130"/>
                      <a:pt x="7743" y="40130"/>
                    </a:cubicBezTo>
                    <a:cubicBezTo>
                      <a:pt x="8994" y="40130"/>
                      <a:pt x="10394" y="39857"/>
                      <a:pt x="11869" y="39100"/>
                    </a:cubicBezTo>
                    <a:lnTo>
                      <a:pt x="12509" y="13627"/>
                    </a:lnTo>
                    <a:lnTo>
                      <a:pt x="12509" y="13307"/>
                    </a:lnTo>
                    <a:cubicBezTo>
                      <a:pt x="13186" y="13291"/>
                      <a:pt x="13899" y="13275"/>
                      <a:pt x="14629" y="13275"/>
                    </a:cubicBezTo>
                    <a:cubicBezTo>
                      <a:pt x="14931" y="13275"/>
                      <a:pt x="15237" y="13278"/>
                      <a:pt x="15544" y="13285"/>
                    </a:cubicBezTo>
                    <a:lnTo>
                      <a:pt x="15544" y="13627"/>
                    </a:lnTo>
                    <a:lnTo>
                      <a:pt x="16183" y="39100"/>
                    </a:lnTo>
                    <a:cubicBezTo>
                      <a:pt x="17659" y="39857"/>
                      <a:pt x="19059" y="40130"/>
                      <a:pt x="20310" y="40130"/>
                    </a:cubicBezTo>
                    <a:cubicBezTo>
                      <a:pt x="23548" y="40130"/>
                      <a:pt x="25793" y="38301"/>
                      <a:pt x="25793" y="38301"/>
                    </a:cubicBezTo>
                    <a:cubicBezTo>
                      <a:pt x="27550" y="27071"/>
                      <a:pt x="28030" y="0"/>
                      <a:pt x="28030" y="0"/>
                    </a:cubicBezTo>
                    <a:lnTo>
                      <a:pt x="28030" y="0"/>
                    </a:lnTo>
                    <a:lnTo>
                      <a:pt x="22072" y="1233"/>
                    </a:lnTo>
                    <a:lnTo>
                      <a:pt x="5615" y="1141"/>
                    </a:lnTo>
                    <a:lnTo>
                      <a:pt x="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2" name="Google Shape;3182;p36"/>
              <p:cNvSpPr/>
              <p:nvPr/>
            </p:nvSpPr>
            <p:spPr>
              <a:xfrm>
                <a:off x="1267379" y="3679222"/>
                <a:ext cx="230821" cy="8121"/>
              </a:xfrm>
              <a:custGeom>
                <a:avLst/>
                <a:gdLst/>
                <a:ahLst/>
                <a:cxnLst/>
                <a:rect l="l" t="t" r="r" b="b"/>
                <a:pathLst>
                  <a:path w="11938" h="420" extrusionOk="0">
                    <a:moveTo>
                      <a:pt x="7348" y="1"/>
                    </a:moveTo>
                    <a:cubicBezTo>
                      <a:pt x="6884" y="1"/>
                      <a:pt x="6421" y="4"/>
                      <a:pt x="5958" y="9"/>
                    </a:cubicBezTo>
                    <a:cubicBezTo>
                      <a:pt x="4976" y="9"/>
                      <a:pt x="3995" y="55"/>
                      <a:pt x="3013" y="78"/>
                    </a:cubicBezTo>
                    <a:cubicBezTo>
                      <a:pt x="2032" y="100"/>
                      <a:pt x="1050" y="146"/>
                      <a:pt x="69" y="215"/>
                    </a:cubicBezTo>
                    <a:cubicBezTo>
                      <a:pt x="23" y="237"/>
                      <a:pt x="0" y="260"/>
                      <a:pt x="0" y="306"/>
                    </a:cubicBezTo>
                    <a:cubicBezTo>
                      <a:pt x="0" y="352"/>
                      <a:pt x="23" y="397"/>
                      <a:pt x="69" y="397"/>
                    </a:cubicBezTo>
                    <a:cubicBezTo>
                      <a:pt x="1050" y="420"/>
                      <a:pt x="2032" y="420"/>
                      <a:pt x="3013" y="420"/>
                    </a:cubicBezTo>
                    <a:lnTo>
                      <a:pt x="5958" y="374"/>
                    </a:lnTo>
                    <a:lnTo>
                      <a:pt x="11847" y="283"/>
                    </a:lnTo>
                    <a:cubicBezTo>
                      <a:pt x="11892" y="283"/>
                      <a:pt x="11938" y="237"/>
                      <a:pt x="11938" y="192"/>
                    </a:cubicBezTo>
                    <a:cubicBezTo>
                      <a:pt x="11938" y="146"/>
                      <a:pt x="11892" y="100"/>
                      <a:pt x="11847" y="100"/>
                    </a:cubicBezTo>
                    <a:cubicBezTo>
                      <a:pt x="10347" y="31"/>
                      <a:pt x="8847" y="1"/>
                      <a:pt x="7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3" name="Google Shape;3183;p36"/>
              <p:cNvSpPr/>
              <p:nvPr/>
            </p:nvSpPr>
            <p:spPr>
              <a:xfrm>
                <a:off x="1375953" y="3399438"/>
                <a:ext cx="8391" cy="230957"/>
              </a:xfrm>
              <a:custGeom>
                <a:avLst/>
                <a:gdLst/>
                <a:ahLst/>
                <a:cxnLst/>
                <a:rect l="l" t="t" r="r" b="b"/>
                <a:pathLst>
                  <a:path w="434" h="11945" extrusionOk="0">
                    <a:moveTo>
                      <a:pt x="204" y="1"/>
                    </a:moveTo>
                    <a:cubicBezTo>
                      <a:pt x="168" y="1"/>
                      <a:pt x="137" y="38"/>
                      <a:pt x="137" y="75"/>
                    </a:cubicBezTo>
                    <a:cubicBezTo>
                      <a:pt x="69" y="1057"/>
                      <a:pt x="46" y="2038"/>
                      <a:pt x="23" y="3020"/>
                    </a:cubicBezTo>
                    <a:cubicBezTo>
                      <a:pt x="0" y="4001"/>
                      <a:pt x="0" y="4983"/>
                      <a:pt x="0" y="5964"/>
                    </a:cubicBezTo>
                    <a:cubicBezTo>
                      <a:pt x="23" y="7927"/>
                      <a:pt x="69" y="9890"/>
                      <a:pt x="251" y="11853"/>
                    </a:cubicBezTo>
                    <a:cubicBezTo>
                      <a:pt x="251" y="11899"/>
                      <a:pt x="297" y="11945"/>
                      <a:pt x="343" y="11945"/>
                    </a:cubicBezTo>
                    <a:cubicBezTo>
                      <a:pt x="388" y="11945"/>
                      <a:pt x="434" y="11899"/>
                      <a:pt x="434" y="11853"/>
                    </a:cubicBezTo>
                    <a:cubicBezTo>
                      <a:pt x="388" y="10872"/>
                      <a:pt x="388" y="9890"/>
                      <a:pt x="388" y="8909"/>
                    </a:cubicBezTo>
                    <a:lnTo>
                      <a:pt x="388" y="5964"/>
                    </a:lnTo>
                    <a:lnTo>
                      <a:pt x="365" y="3020"/>
                    </a:lnTo>
                    <a:cubicBezTo>
                      <a:pt x="365" y="2038"/>
                      <a:pt x="343" y="1057"/>
                      <a:pt x="320" y="75"/>
                    </a:cubicBezTo>
                    <a:cubicBezTo>
                      <a:pt x="297" y="30"/>
                      <a:pt x="274" y="7"/>
                      <a:pt x="229" y="7"/>
                    </a:cubicBezTo>
                    <a:cubicBezTo>
                      <a:pt x="220" y="3"/>
                      <a:pt x="212" y="1"/>
                      <a:pt x="2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4" name="Google Shape;3184;p36"/>
              <p:cNvSpPr/>
              <p:nvPr/>
            </p:nvSpPr>
            <p:spPr>
              <a:xfrm>
                <a:off x="1379917" y="3471506"/>
                <a:ext cx="39733" cy="147159"/>
              </a:xfrm>
              <a:custGeom>
                <a:avLst/>
                <a:gdLst/>
                <a:ahLst/>
                <a:cxnLst/>
                <a:rect l="l" t="t" r="r" b="b"/>
                <a:pathLst>
                  <a:path w="2055" h="7611" extrusionOk="0">
                    <a:moveTo>
                      <a:pt x="1827" y="0"/>
                    </a:moveTo>
                    <a:cubicBezTo>
                      <a:pt x="1781" y="0"/>
                      <a:pt x="1735" y="46"/>
                      <a:pt x="1735" y="92"/>
                    </a:cubicBezTo>
                    <a:cubicBezTo>
                      <a:pt x="1713" y="1461"/>
                      <a:pt x="1690" y="2831"/>
                      <a:pt x="1598" y="4200"/>
                    </a:cubicBezTo>
                    <a:cubicBezTo>
                      <a:pt x="1530" y="4885"/>
                      <a:pt x="1507" y="5570"/>
                      <a:pt x="1325" y="6209"/>
                    </a:cubicBezTo>
                    <a:cubicBezTo>
                      <a:pt x="1233" y="6528"/>
                      <a:pt x="1119" y="6848"/>
                      <a:pt x="937" y="7076"/>
                    </a:cubicBezTo>
                    <a:cubicBezTo>
                      <a:pt x="771" y="7279"/>
                      <a:pt x="545" y="7393"/>
                      <a:pt x="308" y="7393"/>
                    </a:cubicBezTo>
                    <a:cubicBezTo>
                      <a:pt x="252" y="7393"/>
                      <a:pt x="195" y="7386"/>
                      <a:pt x="138" y="7373"/>
                    </a:cubicBezTo>
                    <a:cubicBezTo>
                      <a:pt x="125" y="7367"/>
                      <a:pt x="113" y="7364"/>
                      <a:pt x="101" y="7364"/>
                    </a:cubicBezTo>
                    <a:cubicBezTo>
                      <a:pt x="69" y="7364"/>
                      <a:pt x="40" y="7385"/>
                      <a:pt x="24" y="7419"/>
                    </a:cubicBezTo>
                    <a:cubicBezTo>
                      <a:pt x="1" y="7464"/>
                      <a:pt x="24" y="7510"/>
                      <a:pt x="69" y="7533"/>
                    </a:cubicBezTo>
                    <a:cubicBezTo>
                      <a:pt x="177" y="7587"/>
                      <a:pt x="293" y="7611"/>
                      <a:pt x="410" y="7611"/>
                    </a:cubicBezTo>
                    <a:cubicBezTo>
                      <a:pt x="687" y="7611"/>
                      <a:pt x="965" y="7475"/>
                      <a:pt x="1142" y="7282"/>
                    </a:cubicBezTo>
                    <a:cubicBezTo>
                      <a:pt x="1393" y="6985"/>
                      <a:pt x="1553" y="6643"/>
                      <a:pt x="1667" y="6300"/>
                    </a:cubicBezTo>
                    <a:cubicBezTo>
                      <a:pt x="1872" y="5615"/>
                      <a:pt x="1918" y="4931"/>
                      <a:pt x="1964" y="4223"/>
                    </a:cubicBezTo>
                    <a:cubicBezTo>
                      <a:pt x="2055" y="2854"/>
                      <a:pt x="2032" y="1461"/>
                      <a:pt x="1918" y="69"/>
                    </a:cubicBezTo>
                    <a:cubicBezTo>
                      <a:pt x="1918" y="46"/>
                      <a:pt x="1872" y="0"/>
                      <a:pt x="18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5" name="Google Shape;3185;p36"/>
              <p:cNvSpPr/>
              <p:nvPr/>
            </p:nvSpPr>
            <p:spPr>
              <a:xfrm>
                <a:off x="1119512" y="3456056"/>
                <a:ext cx="69316" cy="115817"/>
              </a:xfrm>
              <a:custGeom>
                <a:avLst/>
                <a:gdLst/>
                <a:ahLst/>
                <a:cxnLst/>
                <a:rect l="l" t="t" r="r" b="b"/>
                <a:pathLst>
                  <a:path w="3585" h="5990" extrusionOk="0">
                    <a:moveTo>
                      <a:pt x="3470" y="1"/>
                    </a:moveTo>
                    <a:cubicBezTo>
                      <a:pt x="3425" y="1"/>
                      <a:pt x="3379" y="23"/>
                      <a:pt x="3379" y="69"/>
                    </a:cubicBezTo>
                    <a:lnTo>
                      <a:pt x="3379" y="92"/>
                    </a:lnTo>
                    <a:cubicBezTo>
                      <a:pt x="3356" y="389"/>
                      <a:pt x="3356" y="685"/>
                      <a:pt x="3310" y="982"/>
                    </a:cubicBezTo>
                    <a:cubicBezTo>
                      <a:pt x="3265" y="1256"/>
                      <a:pt x="3265" y="1553"/>
                      <a:pt x="3173" y="1849"/>
                    </a:cubicBezTo>
                    <a:lnTo>
                      <a:pt x="3082" y="2260"/>
                    </a:lnTo>
                    <a:lnTo>
                      <a:pt x="2922" y="2671"/>
                    </a:lnTo>
                    <a:cubicBezTo>
                      <a:pt x="2877" y="2808"/>
                      <a:pt x="2831" y="2945"/>
                      <a:pt x="2763" y="3082"/>
                    </a:cubicBezTo>
                    <a:cubicBezTo>
                      <a:pt x="2694" y="3196"/>
                      <a:pt x="2649" y="3333"/>
                      <a:pt x="2557" y="3470"/>
                    </a:cubicBezTo>
                    <a:cubicBezTo>
                      <a:pt x="2283" y="3972"/>
                      <a:pt x="1918" y="4429"/>
                      <a:pt x="1484" y="4817"/>
                    </a:cubicBezTo>
                    <a:cubicBezTo>
                      <a:pt x="1074" y="5228"/>
                      <a:pt x="571" y="5570"/>
                      <a:pt x="69" y="5821"/>
                    </a:cubicBezTo>
                    <a:lnTo>
                      <a:pt x="46" y="5821"/>
                    </a:lnTo>
                    <a:cubicBezTo>
                      <a:pt x="24" y="5844"/>
                      <a:pt x="1" y="5889"/>
                      <a:pt x="24" y="5935"/>
                    </a:cubicBezTo>
                    <a:cubicBezTo>
                      <a:pt x="24" y="5969"/>
                      <a:pt x="48" y="5990"/>
                      <a:pt x="79" y="5990"/>
                    </a:cubicBezTo>
                    <a:cubicBezTo>
                      <a:pt x="90" y="5990"/>
                      <a:pt x="103" y="5987"/>
                      <a:pt x="115" y="5981"/>
                    </a:cubicBezTo>
                    <a:cubicBezTo>
                      <a:pt x="708" y="5798"/>
                      <a:pt x="1256" y="5479"/>
                      <a:pt x="1713" y="5091"/>
                    </a:cubicBezTo>
                    <a:cubicBezTo>
                      <a:pt x="2192" y="4680"/>
                      <a:pt x="2603" y="4200"/>
                      <a:pt x="2877" y="3653"/>
                    </a:cubicBezTo>
                    <a:cubicBezTo>
                      <a:pt x="2968" y="3516"/>
                      <a:pt x="3014" y="3356"/>
                      <a:pt x="3082" y="3219"/>
                    </a:cubicBezTo>
                    <a:cubicBezTo>
                      <a:pt x="3151" y="3082"/>
                      <a:pt x="3219" y="2945"/>
                      <a:pt x="3265" y="2785"/>
                    </a:cubicBezTo>
                    <a:lnTo>
                      <a:pt x="3402" y="2352"/>
                    </a:lnTo>
                    <a:lnTo>
                      <a:pt x="3493" y="1895"/>
                    </a:lnTo>
                    <a:cubicBezTo>
                      <a:pt x="3516" y="1758"/>
                      <a:pt x="3539" y="1598"/>
                      <a:pt x="3539" y="1439"/>
                    </a:cubicBezTo>
                    <a:lnTo>
                      <a:pt x="3584" y="982"/>
                    </a:lnTo>
                    <a:cubicBezTo>
                      <a:pt x="3584" y="685"/>
                      <a:pt x="3562" y="389"/>
                      <a:pt x="3539" y="69"/>
                    </a:cubicBezTo>
                    <a:cubicBezTo>
                      <a:pt x="3539" y="23"/>
                      <a:pt x="3516" y="1"/>
                      <a:pt x="34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6" name="Google Shape;3186;p36"/>
              <p:cNvSpPr/>
              <p:nvPr/>
            </p:nvSpPr>
            <p:spPr>
              <a:xfrm>
                <a:off x="1584710" y="3456056"/>
                <a:ext cx="69761" cy="115817"/>
              </a:xfrm>
              <a:custGeom>
                <a:avLst/>
                <a:gdLst/>
                <a:ahLst/>
                <a:cxnLst/>
                <a:rect l="l" t="t" r="r" b="b"/>
                <a:pathLst>
                  <a:path w="3608" h="5990" extrusionOk="0">
                    <a:moveTo>
                      <a:pt x="138" y="1"/>
                    </a:moveTo>
                    <a:cubicBezTo>
                      <a:pt x="92" y="1"/>
                      <a:pt x="46" y="23"/>
                      <a:pt x="46" y="69"/>
                    </a:cubicBezTo>
                    <a:cubicBezTo>
                      <a:pt x="23" y="389"/>
                      <a:pt x="1" y="685"/>
                      <a:pt x="1" y="982"/>
                    </a:cubicBezTo>
                    <a:lnTo>
                      <a:pt x="46" y="1439"/>
                    </a:lnTo>
                    <a:cubicBezTo>
                      <a:pt x="46" y="1598"/>
                      <a:pt x="69" y="1758"/>
                      <a:pt x="115" y="1895"/>
                    </a:cubicBezTo>
                    <a:lnTo>
                      <a:pt x="183" y="2352"/>
                    </a:lnTo>
                    <a:lnTo>
                      <a:pt x="320" y="2785"/>
                    </a:lnTo>
                    <a:cubicBezTo>
                      <a:pt x="366" y="2945"/>
                      <a:pt x="434" y="3082"/>
                      <a:pt x="503" y="3219"/>
                    </a:cubicBezTo>
                    <a:cubicBezTo>
                      <a:pt x="571" y="3356"/>
                      <a:pt x="617" y="3516"/>
                      <a:pt x="708" y="3653"/>
                    </a:cubicBezTo>
                    <a:cubicBezTo>
                      <a:pt x="982" y="4200"/>
                      <a:pt x="1416" y="4680"/>
                      <a:pt x="1872" y="5091"/>
                    </a:cubicBezTo>
                    <a:cubicBezTo>
                      <a:pt x="2352" y="5479"/>
                      <a:pt x="2877" y="5798"/>
                      <a:pt x="3470" y="5981"/>
                    </a:cubicBezTo>
                    <a:cubicBezTo>
                      <a:pt x="3482" y="5987"/>
                      <a:pt x="3495" y="5990"/>
                      <a:pt x="3506" y="5990"/>
                    </a:cubicBezTo>
                    <a:cubicBezTo>
                      <a:pt x="3539" y="5990"/>
                      <a:pt x="3568" y="5969"/>
                      <a:pt x="3584" y="5935"/>
                    </a:cubicBezTo>
                    <a:cubicBezTo>
                      <a:pt x="3607" y="5912"/>
                      <a:pt x="3584" y="5844"/>
                      <a:pt x="3539" y="5821"/>
                    </a:cubicBezTo>
                    <a:cubicBezTo>
                      <a:pt x="3014" y="5570"/>
                      <a:pt x="2511" y="5228"/>
                      <a:pt x="2101" y="4817"/>
                    </a:cubicBezTo>
                    <a:cubicBezTo>
                      <a:pt x="1667" y="4429"/>
                      <a:pt x="1302" y="3972"/>
                      <a:pt x="1028" y="3470"/>
                    </a:cubicBezTo>
                    <a:cubicBezTo>
                      <a:pt x="936" y="3333"/>
                      <a:pt x="891" y="3196"/>
                      <a:pt x="822" y="3082"/>
                    </a:cubicBezTo>
                    <a:cubicBezTo>
                      <a:pt x="777" y="2945"/>
                      <a:pt x="708" y="2808"/>
                      <a:pt x="663" y="2671"/>
                    </a:cubicBezTo>
                    <a:lnTo>
                      <a:pt x="526" y="2260"/>
                    </a:lnTo>
                    <a:lnTo>
                      <a:pt x="412" y="1849"/>
                    </a:lnTo>
                    <a:cubicBezTo>
                      <a:pt x="320" y="1553"/>
                      <a:pt x="320" y="1256"/>
                      <a:pt x="275" y="982"/>
                    </a:cubicBezTo>
                    <a:cubicBezTo>
                      <a:pt x="252" y="685"/>
                      <a:pt x="252" y="389"/>
                      <a:pt x="229" y="92"/>
                    </a:cubicBezTo>
                    <a:lnTo>
                      <a:pt x="229" y="69"/>
                    </a:lnTo>
                    <a:cubicBezTo>
                      <a:pt x="229" y="23"/>
                      <a:pt x="183" y="1"/>
                      <a:pt x="1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7" name="Google Shape;3187;p36"/>
              <p:cNvSpPr/>
              <p:nvPr/>
            </p:nvSpPr>
            <p:spPr>
              <a:xfrm>
                <a:off x="953122" y="2846850"/>
                <a:ext cx="859286" cy="668740"/>
              </a:xfrm>
              <a:custGeom>
                <a:avLst/>
                <a:gdLst/>
                <a:ahLst/>
                <a:cxnLst/>
                <a:rect l="l" t="t" r="r" b="b"/>
                <a:pathLst>
                  <a:path w="44442" h="34587" extrusionOk="0">
                    <a:moveTo>
                      <a:pt x="18375" y="1"/>
                    </a:moveTo>
                    <a:cubicBezTo>
                      <a:pt x="16255" y="1"/>
                      <a:pt x="13530" y="76"/>
                      <a:pt x="10683" y="349"/>
                    </a:cubicBezTo>
                    <a:cubicBezTo>
                      <a:pt x="2626" y="1194"/>
                      <a:pt x="1" y="12834"/>
                      <a:pt x="1" y="12834"/>
                    </a:cubicBezTo>
                    <a:cubicBezTo>
                      <a:pt x="1" y="12834"/>
                      <a:pt x="4075" y="16931"/>
                      <a:pt x="7950" y="16931"/>
                    </a:cubicBezTo>
                    <a:cubicBezTo>
                      <a:pt x="8062" y="16931"/>
                      <a:pt x="8174" y="16927"/>
                      <a:pt x="8286" y="16920"/>
                    </a:cubicBezTo>
                    <a:lnTo>
                      <a:pt x="8286" y="16920"/>
                    </a:lnTo>
                    <a:lnTo>
                      <a:pt x="7076" y="31597"/>
                    </a:lnTo>
                    <a:cubicBezTo>
                      <a:pt x="7076" y="31597"/>
                      <a:pt x="13559" y="34541"/>
                      <a:pt x="22210" y="34587"/>
                    </a:cubicBezTo>
                    <a:lnTo>
                      <a:pt x="22461" y="34587"/>
                    </a:lnTo>
                    <a:cubicBezTo>
                      <a:pt x="31089" y="34541"/>
                      <a:pt x="37343" y="31597"/>
                      <a:pt x="37343" y="31597"/>
                    </a:cubicBezTo>
                    <a:lnTo>
                      <a:pt x="36156" y="16920"/>
                    </a:lnTo>
                    <a:lnTo>
                      <a:pt x="36156" y="16920"/>
                    </a:lnTo>
                    <a:cubicBezTo>
                      <a:pt x="36267" y="16927"/>
                      <a:pt x="36378" y="16931"/>
                      <a:pt x="36490" y="16931"/>
                    </a:cubicBezTo>
                    <a:cubicBezTo>
                      <a:pt x="40345" y="16931"/>
                      <a:pt x="44442" y="12834"/>
                      <a:pt x="44442" y="12834"/>
                    </a:cubicBezTo>
                    <a:cubicBezTo>
                      <a:pt x="44442" y="12834"/>
                      <a:pt x="41794" y="1194"/>
                      <a:pt x="33736" y="349"/>
                    </a:cubicBezTo>
                    <a:cubicBezTo>
                      <a:pt x="30889" y="76"/>
                      <a:pt x="28214" y="1"/>
                      <a:pt x="26148" y="1"/>
                    </a:cubicBezTo>
                    <a:cubicBezTo>
                      <a:pt x="24239" y="1"/>
                      <a:pt x="22850" y="65"/>
                      <a:pt x="22324" y="98"/>
                    </a:cubicBezTo>
                    <a:cubicBezTo>
                      <a:pt x="21776" y="65"/>
                      <a:pt x="20333" y="1"/>
                      <a:pt x="183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8" name="Google Shape;3188;p36"/>
              <p:cNvSpPr/>
              <p:nvPr/>
            </p:nvSpPr>
            <p:spPr>
              <a:xfrm>
                <a:off x="1237794" y="2848107"/>
                <a:ext cx="264831" cy="130395"/>
              </a:xfrm>
              <a:custGeom>
                <a:avLst/>
                <a:gdLst/>
                <a:ahLst/>
                <a:cxnLst/>
                <a:rect l="l" t="t" r="r" b="b"/>
                <a:pathLst>
                  <a:path w="13697" h="6744" extrusionOk="0">
                    <a:moveTo>
                      <a:pt x="6991" y="1"/>
                    </a:moveTo>
                    <a:cubicBezTo>
                      <a:pt x="5356" y="1"/>
                      <a:pt x="3503" y="99"/>
                      <a:pt x="1530" y="444"/>
                    </a:cubicBezTo>
                    <a:cubicBezTo>
                      <a:pt x="1" y="718"/>
                      <a:pt x="1" y="1950"/>
                      <a:pt x="1" y="1950"/>
                    </a:cubicBezTo>
                    <a:cubicBezTo>
                      <a:pt x="1" y="4598"/>
                      <a:pt x="2147" y="6744"/>
                      <a:pt x="4794" y="6744"/>
                    </a:cubicBezTo>
                    <a:lnTo>
                      <a:pt x="8013" y="6744"/>
                    </a:lnTo>
                    <a:cubicBezTo>
                      <a:pt x="11071" y="6744"/>
                      <a:pt x="13582" y="4575"/>
                      <a:pt x="13582" y="1517"/>
                    </a:cubicBezTo>
                    <a:cubicBezTo>
                      <a:pt x="13582" y="1517"/>
                      <a:pt x="13696" y="170"/>
                      <a:pt x="12076" y="170"/>
                    </a:cubicBezTo>
                    <a:cubicBezTo>
                      <a:pt x="10909" y="170"/>
                      <a:pt x="9139" y="1"/>
                      <a:pt x="69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9" name="Google Shape;3189;p36"/>
              <p:cNvSpPr/>
              <p:nvPr/>
            </p:nvSpPr>
            <p:spPr>
              <a:xfrm>
                <a:off x="926650" y="3093201"/>
                <a:ext cx="191552" cy="85712"/>
              </a:xfrm>
              <a:custGeom>
                <a:avLst/>
                <a:gdLst/>
                <a:ahLst/>
                <a:cxnLst/>
                <a:rect l="l" t="t" r="r" b="b"/>
                <a:pathLst>
                  <a:path w="9907" h="4433" extrusionOk="0">
                    <a:moveTo>
                      <a:pt x="1477" y="0"/>
                    </a:moveTo>
                    <a:cubicBezTo>
                      <a:pt x="1316" y="0"/>
                      <a:pt x="1161" y="76"/>
                      <a:pt x="1073" y="209"/>
                    </a:cubicBezTo>
                    <a:cubicBezTo>
                      <a:pt x="1073" y="209"/>
                      <a:pt x="0" y="1327"/>
                      <a:pt x="731" y="1738"/>
                    </a:cubicBezTo>
                    <a:cubicBezTo>
                      <a:pt x="1917" y="2400"/>
                      <a:pt x="5387" y="4386"/>
                      <a:pt x="9404" y="4431"/>
                    </a:cubicBezTo>
                    <a:cubicBezTo>
                      <a:pt x="9416" y="4432"/>
                      <a:pt x="9427" y="4433"/>
                      <a:pt x="9439" y="4433"/>
                    </a:cubicBezTo>
                    <a:cubicBezTo>
                      <a:pt x="9697" y="4433"/>
                      <a:pt x="9906" y="4191"/>
                      <a:pt x="9906" y="3929"/>
                    </a:cubicBezTo>
                    <a:lnTo>
                      <a:pt x="9883" y="3016"/>
                    </a:lnTo>
                    <a:cubicBezTo>
                      <a:pt x="9883" y="2742"/>
                      <a:pt x="9655" y="2537"/>
                      <a:pt x="9381" y="2537"/>
                    </a:cubicBezTo>
                    <a:cubicBezTo>
                      <a:pt x="5958" y="2468"/>
                      <a:pt x="2739" y="711"/>
                      <a:pt x="1735" y="72"/>
                    </a:cubicBezTo>
                    <a:cubicBezTo>
                      <a:pt x="1654" y="23"/>
                      <a:pt x="1565" y="0"/>
                      <a:pt x="14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0" name="Google Shape;3190;p36"/>
              <p:cNvSpPr/>
              <p:nvPr/>
            </p:nvSpPr>
            <p:spPr>
              <a:xfrm>
                <a:off x="1646509" y="3093201"/>
                <a:ext cx="191552" cy="85712"/>
              </a:xfrm>
              <a:custGeom>
                <a:avLst/>
                <a:gdLst/>
                <a:ahLst/>
                <a:cxnLst/>
                <a:rect l="l" t="t" r="r" b="b"/>
                <a:pathLst>
                  <a:path w="9907" h="4433" extrusionOk="0">
                    <a:moveTo>
                      <a:pt x="8424" y="0"/>
                    </a:moveTo>
                    <a:cubicBezTo>
                      <a:pt x="8339" y="0"/>
                      <a:pt x="8253" y="23"/>
                      <a:pt x="8172" y="72"/>
                    </a:cubicBezTo>
                    <a:cubicBezTo>
                      <a:pt x="7167" y="711"/>
                      <a:pt x="3949" y="2468"/>
                      <a:pt x="502" y="2537"/>
                    </a:cubicBezTo>
                    <a:cubicBezTo>
                      <a:pt x="251" y="2537"/>
                      <a:pt x="23" y="2742"/>
                      <a:pt x="23" y="3016"/>
                    </a:cubicBezTo>
                    <a:lnTo>
                      <a:pt x="0" y="3929"/>
                    </a:lnTo>
                    <a:cubicBezTo>
                      <a:pt x="0" y="4191"/>
                      <a:pt x="209" y="4433"/>
                      <a:pt x="468" y="4433"/>
                    </a:cubicBezTo>
                    <a:cubicBezTo>
                      <a:pt x="479" y="4433"/>
                      <a:pt x="491" y="4432"/>
                      <a:pt x="502" y="4431"/>
                    </a:cubicBezTo>
                    <a:cubicBezTo>
                      <a:pt x="4497" y="4386"/>
                      <a:pt x="7989" y="2400"/>
                      <a:pt x="9176" y="1738"/>
                    </a:cubicBezTo>
                    <a:cubicBezTo>
                      <a:pt x="9906" y="1327"/>
                      <a:pt x="8834" y="209"/>
                      <a:pt x="8834" y="209"/>
                    </a:cubicBezTo>
                    <a:cubicBezTo>
                      <a:pt x="8730" y="76"/>
                      <a:pt x="8580" y="0"/>
                      <a:pt x="84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1" name="Google Shape;3191;p36"/>
              <p:cNvSpPr/>
              <p:nvPr/>
            </p:nvSpPr>
            <p:spPr>
              <a:xfrm>
                <a:off x="1488936" y="2841243"/>
                <a:ext cx="219800" cy="576589"/>
              </a:xfrm>
              <a:custGeom>
                <a:avLst/>
                <a:gdLst/>
                <a:ahLst/>
                <a:cxnLst/>
                <a:rect l="l" t="t" r="r" b="b"/>
                <a:pathLst>
                  <a:path w="11368" h="29821" extrusionOk="0">
                    <a:moveTo>
                      <a:pt x="5255" y="1"/>
                    </a:moveTo>
                    <a:cubicBezTo>
                      <a:pt x="4578" y="1"/>
                      <a:pt x="4019" y="129"/>
                      <a:pt x="3881" y="205"/>
                    </a:cubicBezTo>
                    <a:cubicBezTo>
                      <a:pt x="3470" y="411"/>
                      <a:pt x="3036" y="708"/>
                      <a:pt x="2831" y="1004"/>
                    </a:cubicBezTo>
                    <a:cubicBezTo>
                      <a:pt x="2329" y="1621"/>
                      <a:pt x="1895" y="2282"/>
                      <a:pt x="1553" y="2967"/>
                    </a:cubicBezTo>
                    <a:cubicBezTo>
                      <a:pt x="868" y="4337"/>
                      <a:pt x="503" y="5798"/>
                      <a:pt x="274" y="7213"/>
                    </a:cubicBezTo>
                    <a:cubicBezTo>
                      <a:pt x="46" y="8651"/>
                      <a:pt x="1" y="10066"/>
                      <a:pt x="46" y="11458"/>
                    </a:cubicBezTo>
                    <a:cubicBezTo>
                      <a:pt x="69" y="12143"/>
                      <a:pt x="92" y="12828"/>
                      <a:pt x="183" y="13513"/>
                    </a:cubicBezTo>
                    <a:cubicBezTo>
                      <a:pt x="229" y="13855"/>
                      <a:pt x="252" y="14197"/>
                      <a:pt x="297" y="14540"/>
                    </a:cubicBezTo>
                    <a:lnTo>
                      <a:pt x="503" y="15635"/>
                    </a:lnTo>
                    <a:cubicBezTo>
                      <a:pt x="526" y="15795"/>
                      <a:pt x="548" y="16000"/>
                      <a:pt x="594" y="16160"/>
                    </a:cubicBezTo>
                    <a:lnTo>
                      <a:pt x="731" y="16685"/>
                    </a:lnTo>
                    <a:cubicBezTo>
                      <a:pt x="822" y="17050"/>
                      <a:pt x="914" y="17393"/>
                      <a:pt x="1028" y="17735"/>
                    </a:cubicBezTo>
                    <a:cubicBezTo>
                      <a:pt x="1256" y="18420"/>
                      <a:pt x="1484" y="19105"/>
                      <a:pt x="1781" y="19721"/>
                    </a:cubicBezTo>
                    <a:cubicBezTo>
                      <a:pt x="2306" y="21022"/>
                      <a:pt x="2968" y="22232"/>
                      <a:pt x="3675" y="23396"/>
                    </a:cubicBezTo>
                    <a:cubicBezTo>
                      <a:pt x="4406" y="24537"/>
                      <a:pt x="5205" y="25610"/>
                      <a:pt x="6072" y="26637"/>
                    </a:cubicBezTo>
                    <a:cubicBezTo>
                      <a:pt x="6278" y="26888"/>
                      <a:pt x="6483" y="27139"/>
                      <a:pt x="6711" y="27390"/>
                    </a:cubicBezTo>
                    <a:cubicBezTo>
                      <a:pt x="6939" y="27641"/>
                      <a:pt x="7168" y="27870"/>
                      <a:pt x="7396" y="28098"/>
                    </a:cubicBezTo>
                    <a:cubicBezTo>
                      <a:pt x="7875" y="28577"/>
                      <a:pt x="8332" y="29034"/>
                      <a:pt x="8880" y="29490"/>
                    </a:cubicBezTo>
                    <a:cubicBezTo>
                      <a:pt x="9150" y="29713"/>
                      <a:pt x="9470" y="29820"/>
                      <a:pt x="9787" y="29820"/>
                    </a:cubicBezTo>
                    <a:cubicBezTo>
                      <a:pt x="10218" y="29820"/>
                      <a:pt x="10644" y="29621"/>
                      <a:pt x="10934" y="29239"/>
                    </a:cubicBezTo>
                    <a:cubicBezTo>
                      <a:pt x="11345" y="28714"/>
                      <a:pt x="11368" y="28007"/>
                      <a:pt x="11048" y="27482"/>
                    </a:cubicBezTo>
                    <a:lnTo>
                      <a:pt x="10980" y="27390"/>
                    </a:lnTo>
                    <a:lnTo>
                      <a:pt x="10067" y="25838"/>
                    </a:lnTo>
                    <a:cubicBezTo>
                      <a:pt x="9747" y="25313"/>
                      <a:pt x="9427" y="24811"/>
                      <a:pt x="9154" y="24286"/>
                    </a:cubicBezTo>
                    <a:cubicBezTo>
                      <a:pt x="8560" y="23213"/>
                      <a:pt x="7989" y="22163"/>
                      <a:pt x="7487" y="21091"/>
                    </a:cubicBezTo>
                    <a:cubicBezTo>
                      <a:pt x="7008" y="20018"/>
                      <a:pt x="6529" y="18945"/>
                      <a:pt x="6163" y="17872"/>
                    </a:cubicBezTo>
                    <a:cubicBezTo>
                      <a:pt x="5958" y="17324"/>
                      <a:pt x="5821" y="16777"/>
                      <a:pt x="5638" y="16252"/>
                    </a:cubicBezTo>
                    <a:cubicBezTo>
                      <a:pt x="5570" y="15978"/>
                      <a:pt x="5524" y="15704"/>
                      <a:pt x="5456" y="15430"/>
                    </a:cubicBezTo>
                    <a:lnTo>
                      <a:pt x="5342" y="15042"/>
                    </a:lnTo>
                    <a:cubicBezTo>
                      <a:pt x="5319" y="14905"/>
                      <a:pt x="5296" y="14768"/>
                      <a:pt x="5273" y="14631"/>
                    </a:cubicBezTo>
                    <a:lnTo>
                      <a:pt x="5136" y="13832"/>
                    </a:lnTo>
                    <a:lnTo>
                      <a:pt x="5045" y="12942"/>
                    </a:lnTo>
                    <a:cubicBezTo>
                      <a:pt x="4954" y="12348"/>
                      <a:pt x="4931" y="11755"/>
                      <a:pt x="4862" y="11184"/>
                    </a:cubicBezTo>
                    <a:cubicBezTo>
                      <a:pt x="4794" y="10020"/>
                      <a:pt x="4748" y="8856"/>
                      <a:pt x="4794" y="7738"/>
                    </a:cubicBezTo>
                    <a:cubicBezTo>
                      <a:pt x="4840" y="6619"/>
                      <a:pt x="4954" y="5524"/>
                      <a:pt x="5205" y="4542"/>
                    </a:cubicBezTo>
                    <a:cubicBezTo>
                      <a:pt x="5319" y="4040"/>
                      <a:pt x="5479" y="3561"/>
                      <a:pt x="5684" y="3127"/>
                    </a:cubicBezTo>
                    <a:cubicBezTo>
                      <a:pt x="5867" y="2693"/>
                      <a:pt x="6209" y="2054"/>
                      <a:pt x="6506" y="1826"/>
                    </a:cubicBezTo>
                    <a:cubicBezTo>
                      <a:pt x="6848" y="1575"/>
                      <a:pt x="7944" y="1347"/>
                      <a:pt x="7944" y="1347"/>
                    </a:cubicBezTo>
                    <a:cubicBezTo>
                      <a:pt x="8099" y="1436"/>
                      <a:pt x="8215" y="1474"/>
                      <a:pt x="8290" y="1474"/>
                    </a:cubicBezTo>
                    <a:cubicBezTo>
                      <a:pt x="8661" y="1474"/>
                      <a:pt x="8063" y="550"/>
                      <a:pt x="6300" y="114"/>
                    </a:cubicBezTo>
                    <a:cubicBezTo>
                      <a:pt x="5948" y="32"/>
                      <a:pt x="5587" y="1"/>
                      <a:pt x="52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2" name="Google Shape;3192;p36"/>
              <p:cNvSpPr/>
              <p:nvPr/>
            </p:nvSpPr>
            <p:spPr>
              <a:xfrm>
                <a:off x="1503052" y="2841243"/>
                <a:ext cx="219800" cy="576589"/>
              </a:xfrm>
              <a:custGeom>
                <a:avLst/>
                <a:gdLst/>
                <a:ahLst/>
                <a:cxnLst/>
                <a:rect l="l" t="t" r="r" b="b"/>
                <a:pathLst>
                  <a:path w="11368" h="29821" extrusionOk="0">
                    <a:moveTo>
                      <a:pt x="5255" y="1"/>
                    </a:moveTo>
                    <a:cubicBezTo>
                      <a:pt x="4576" y="1"/>
                      <a:pt x="4012" y="129"/>
                      <a:pt x="3858" y="205"/>
                    </a:cubicBezTo>
                    <a:cubicBezTo>
                      <a:pt x="3470" y="411"/>
                      <a:pt x="3037" y="708"/>
                      <a:pt x="2831" y="1004"/>
                    </a:cubicBezTo>
                    <a:cubicBezTo>
                      <a:pt x="2329" y="1621"/>
                      <a:pt x="1895" y="2282"/>
                      <a:pt x="1553" y="2967"/>
                    </a:cubicBezTo>
                    <a:cubicBezTo>
                      <a:pt x="868" y="4337"/>
                      <a:pt x="503" y="5798"/>
                      <a:pt x="275" y="7213"/>
                    </a:cubicBezTo>
                    <a:cubicBezTo>
                      <a:pt x="47" y="8651"/>
                      <a:pt x="1" y="10066"/>
                      <a:pt x="47" y="11458"/>
                    </a:cubicBezTo>
                    <a:cubicBezTo>
                      <a:pt x="69" y="12143"/>
                      <a:pt x="92" y="12828"/>
                      <a:pt x="184" y="13513"/>
                    </a:cubicBezTo>
                    <a:cubicBezTo>
                      <a:pt x="229" y="13855"/>
                      <a:pt x="252" y="14197"/>
                      <a:pt x="298" y="14540"/>
                    </a:cubicBezTo>
                    <a:lnTo>
                      <a:pt x="503" y="15635"/>
                    </a:lnTo>
                    <a:cubicBezTo>
                      <a:pt x="526" y="15795"/>
                      <a:pt x="549" y="16000"/>
                      <a:pt x="594" y="16160"/>
                    </a:cubicBezTo>
                    <a:lnTo>
                      <a:pt x="731" y="16685"/>
                    </a:lnTo>
                    <a:cubicBezTo>
                      <a:pt x="823" y="17050"/>
                      <a:pt x="914" y="17393"/>
                      <a:pt x="1028" y="17735"/>
                    </a:cubicBezTo>
                    <a:cubicBezTo>
                      <a:pt x="1256" y="18420"/>
                      <a:pt x="1485" y="19105"/>
                      <a:pt x="1759" y="19721"/>
                    </a:cubicBezTo>
                    <a:cubicBezTo>
                      <a:pt x="2306" y="21022"/>
                      <a:pt x="2968" y="22232"/>
                      <a:pt x="3676" y="23396"/>
                    </a:cubicBezTo>
                    <a:cubicBezTo>
                      <a:pt x="4406" y="24537"/>
                      <a:pt x="5205" y="25610"/>
                      <a:pt x="6050" y="26637"/>
                    </a:cubicBezTo>
                    <a:cubicBezTo>
                      <a:pt x="6278" y="26888"/>
                      <a:pt x="6483" y="27139"/>
                      <a:pt x="6712" y="27390"/>
                    </a:cubicBezTo>
                    <a:cubicBezTo>
                      <a:pt x="6940" y="27641"/>
                      <a:pt x="7168" y="27870"/>
                      <a:pt x="7396" y="28098"/>
                    </a:cubicBezTo>
                    <a:cubicBezTo>
                      <a:pt x="7876" y="28577"/>
                      <a:pt x="8332" y="29034"/>
                      <a:pt x="8880" y="29490"/>
                    </a:cubicBezTo>
                    <a:cubicBezTo>
                      <a:pt x="9141" y="29713"/>
                      <a:pt x="9459" y="29820"/>
                      <a:pt x="9778" y="29820"/>
                    </a:cubicBezTo>
                    <a:cubicBezTo>
                      <a:pt x="10211" y="29820"/>
                      <a:pt x="10645" y="29621"/>
                      <a:pt x="10934" y="29239"/>
                    </a:cubicBezTo>
                    <a:cubicBezTo>
                      <a:pt x="11345" y="28714"/>
                      <a:pt x="11368" y="28007"/>
                      <a:pt x="11026" y="27482"/>
                    </a:cubicBezTo>
                    <a:lnTo>
                      <a:pt x="10980" y="27390"/>
                    </a:lnTo>
                    <a:lnTo>
                      <a:pt x="10044" y="25838"/>
                    </a:lnTo>
                    <a:cubicBezTo>
                      <a:pt x="9747" y="25313"/>
                      <a:pt x="9428" y="24811"/>
                      <a:pt x="9154" y="24286"/>
                    </a:cubicBezTo>
                    <a:cubicBezTo>
                      <a:pt x="8560" y="23213"/>
                      <a:pt x="7990" y="22163"/>
                      <a:pt x="7488" y="21091"/>
                    </a:cubicBezTo>
                    <a:cubicBezTo>
                      <a:pt x="7008" y="20018"/>
                      <a:pt x="6529" y="18945"/>
                      <a:pt x="6164" y="17872"/>
                    </a:cubicBezTo>
                    <a:cubicBezTo>
                      <a:pt x="5936" y="17324"/>
                      <a:pt x="5821" y="16777"/>
                      <a:pt x="5639" y="16252"/>
                    </a:cubicBezTo>
                    <a:cubicBezTo>
                      <a:pt x="5570" y="15978"/>
                      <a:pt x="5525" y="15704"/>
                      <a:pt x="5456" y="15430"/>
                    </a:cubicBezTo>
                    <a:lnTo>
                      <a:pt x="5342" y="15042"/>
                    </a:lnTo>
                    <a:cubicBezTo>
                      <a:pt x="5319" y="14905"/>
                      <a:pt x="5296" y="14768"/>
                      <a:pt x="5274" y="14631"/>
                    </a:cubicBezTo>
                    <a:lnTo>
                      <a:pt x="5137" y="13832"/>
                    </a:lnTo>
                    <a:lnTo>
                      <a:pt x="5045" y="12942"/>
                    </a:lnTo>
                    <a:cubicBezTo>
                      <a:pt x="4954" y="12348"/>
                      <a:pt x="4931" y="11755"/>
                      <a:pt x="4863" y="11184"/>
                    </a:cubicBezTo>
                    <a:cubicBezTo>
                      <a:pt x="4794" y="10020"/>
                      <a:pt x="4749" y="8856"/>
                      <a:pt x="4771" y="7738"/>
                    </a:cubicBezTo>
                    <a:cubicBezTo>
                      <a:pt x="4840" y="6619"/>
                      <a:pt x="4954" y="5524"/>
                      <a:pt x="5205" y="4542"/>
                    </a:cubicBezTo>
                    <a:cubicBezTo>
                      <a:pt x="5319" y="4040"/>
                      <a:pt x="5479" y="3561"/>
                      <a:pt x="5684" y="3127"/>
                    </a:cubicBezTo>
                    <a:cubicBezTo>
                      <a:pt x="5867" y="2693"/>
                      <a:pt x="6209" y="2054"/>
                      <a:pt x="6506" y="1826"/>
                    </a:cubicBezTo>
                    <a:cubicBezTo>
                      <a:pt x="6849" y="1575"/>
                      <a:pt x="7944" y="1347"/>
                      <a:pt x="7944" y="1347"/>
                    </a:cubicBezTo>
                    <a:cubicBezTo>
                      <a:pt x="8099" y="1436"/>
                      <a:pt x="8215" y="1474"/>
                      <a:pt x="8291" y="1474"/>
                    </a:cubicBezTo>
                    <a:cubicBezTo>
                      <a:pt x="8662" y="1474"/>
                      <a:pt x="8064" y="550"/>
                      <a:pt x="6301" y="114"/>
                    </a:cubicBezTo>
                    <a:cubicBezTo>
                      <a:pt x="5948" y="32"/>
                      <a:pt x="5588" y="1"/>
                      <a:pt x="52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3" name="Google Shape;3193;p36"/>
              <p:cNvSpPr/>
              <p:nvPr/>
            </p:nvSpPr>
            <p:spPr>
              <a:xfrm>
                <a:off x="982262" y="2699117"/>
                <a:ext cx="237879" cy="131091"/>
              </a:xfrm>
              <a:custGeom>
                <a:avLst/>
                <a:gdLst/>
                <a:ahLst/>
                <a:cxnLst/>
                <a:rect l="l" t="t" r="r" b="b"/>
                <a:pathLst>
                  <a:path w="12303" h="6780" fill="none" extrusionOk="0">
                    <a:moveTo>
                      <a:pt x="0" y="0"/>
                    </a:moveTo>
                    <a:cubicBezTo>
                      <a:pt x="571" y="2534"/>
                      <a:pt x="2420" y="4748"/>
                      <a:pt x="4816" y="5775"/>
                    </a:cubicBezTo>
                    <a:cubicBezTo>
                      <a:pt x="7213" y="6779"/>
                      <a:pt x="10089" y="6574"/>
                      <a:pt x="12303" y="5204"/>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4" name="Google Shape;3194;p36"/>
              <p:cNvSpPr/>
              <p:nvPr/>
            </p:nvSpPr>
            <p:spPr>
              <a:xfrm>
                <a:off x="805700" y="2149160"/>
                <a:ext cx="212298" cy="484612"/>
              </a:xfrm>
              <a:custGeom>
                <a:avLst/>
                <a:gdLst/>
                <a:ahLst/>
                <a:cxnLst/>
                <a:rect l="l" t="t" r="r" b="b"/>
                <a:pathLst>
                  <a:path w="10980" h="25064" fill="none" extrusionOk="0">
                    <a:moveTo>
                      <a:pt x="10980" y="1"/>
                    </a:moveTo>
                    <a:cubicBezTo>
                      <a:pt x="7876" y="69"/>
                      <a:pt x="5114" y="2192"/>
                      <a:pt x="3379" y="4749"/>
                    </a:cubicBezTo>
                    <a:cubicBezTo>
                      <a:pt x="777" y="8583"/>
                      <a:pt x="1" y="13582"/>
                      <a:pt x="1302" y="18010"/>
                    </a:cubicBezTo>
                    <a:cubicBezTo>
                      <a:pt x="1895" y="20042"/>
                      <a:pt x="2945" y="22027"/>
                      <a:pt x="4657" y="23306"/>
                    </a:cubicBezTo>
                    <a:cubicBezTo>
                      <a:pt x="6346" y="24584"/>
                      <a:pt x="8743" y="25063"/>
                      <a:pt x="10638" y="24150"/>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5" name="Google Shape;3195;p36"/>
              <p:cNvSpPr/>
              <p:nvPr/>
            </p:nvSpPr>
            <p:spPr>
              <a:xfrm>
                <a:off x="1681373" y="2065741"/>
                <a:ext cx="122255" cy="290412"/>
              </a:xfrm>
              <a:custGeom>
                <a:avLst/>
                <a:gdLst/>
                <a:ahLst/>
                <a:cxnLst/>
                <a:rect l="l" t="t" r="r" b="b"/>
                <a:pathLst>
                  <a:path w="6323" h="15020" fill="none" extrusionOk="0">
                    <a:moveTo>
                      <a:pt x="0" y="1"/>
                    </a:moveTo>
                    <a:cubicBezTo>
                      <a:pt x="3995" y="2580"/>
                      <a:pt x="6323" y="7533"/>
                      <a:pt x="5730" y="12258"/>
                    </a:cubicBezTo>
                    <a:cubicBezTo>
                      <a:pt x="5661" y="12897"/>
                      <a:pt x="5501" y="13559"/>
                      <a:pt x="5136" y="14107"/>
                    </a:cubicBezTo>
                    <a:cubicBezTo>
                      <a:pt x="4748" y="14655"/>
                      <a:pt x="4086" y="15020"/>
                      <a:pt x="3447" y="14906"/>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6" name="Google Shape;3196;p36"/>
              <p:cNvSpPr/>
              <p:nvPr/>
            </p:nvSpPr>
            <p:spPr>
              <a:xfrm>
                <a:off x="1545882" y="2511531"/>
                <a:ext cx="192422" cy="264812"/>
              </a:xfrm>
              <a:custGeom>
                <a:avLst/>
                <a:gdLst/>
                <a:ahLst/>
                <a:cxnLst/>
                <a:rect l="l" t="t" r="r" b="b"/>
                <a:pathLst>
                  <a:path w="9952" h="13696" fill="none" extrusionOk="0">
                    <a:moveTo>
                      <a:pt x="0" y="12646"/>
                    </a:moveTo>
                    <a:cubicBezTo>
                      <a:pt x="502" y="13399"/>
                      <a:pt x="1415" y="13696"/>
                      <a:pt x="2237" y="13559"/>
                    </a:cubicBezTo>
                    <a:cubicBezTo>
                      <a:pt x="3081" y="13445"/>
                      <a:pt x="3835" y="12988"/>
                      <a:pt x="4497" y="12440"/>
                    </a:cubicBezTo>
                    <a:cubicBezTo>
                      <a:pt x="7966" y="9678"/>
                      <a:pt x="9952" y="4725"/>
                      <a:pt x="9473" y="0"/>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7" name="Google Shape;3197;p36"/>
              <p:cNvSpPr/>
              <p:nvPr/>
            </p:nvSpPr>
            <p:spPr>
              <a:xfrm>
                <a:off x="812777" y="1920618"/>
                <a:ext cx="980207" cy="902770"/>
              </a:xfrm>
              <a:custGeom>
                <a:avLst/>
                <a:gdLst/>
                <a:ahLst/>
                <a:cxnLst/>
                <a:rect l="l" t="t" r="r" b="b"/>
                <a:pathLst>
                  <a:path w="50696" h="46691" extrusionOk="0">
                    <a:moveTo>
                      <a:pt x="28922" y="0"/>
                    </a:moveTo>
                    <a:cubicBezTo>
                      <a:pt x="25322" y="0"/>
                      <a:pt x="19759" y="1978"/>
                      <a:pt x="12326" y="10336"/>
                    </a:cubicBezTo>
                    <a:cubicBezTo>
                      <a:pt x="12326" y="10336"/>
                      <a:pt x="5524" y="12208"/>
                      <a:pt x="3036" y="18348"/>
                    </a:cubicBezTo>
                    <a:cubicBezTo>
                      <a:pt x="799" y="23872"/>
                      <a:pt x="0" y="31062"/>
                      <a:pt x="4634" y="33390"/>
                    </a:cubicBezTo>
                    <a:cubicBezTo>
                      <a:pt x="4634" y="33390"/>
                      <a:pt x="7441" y="41333"/>
                      <a:pt x="9450" y="41812"/>
                    </a:cubicBezTo>
                    <a:cubicBezTo>
                      <a:pt x="11313" y="42257"/>
                      <a:pt x="12470" y="46690"/>
                      <a:pt x="19226" y="46690"/>
                    </a:cubicBezTo>
                    <a:cubicBezTo>
                      <a:pt x="19752" y="46690"/>
                      <a:pt x="20311" y="46663"/>
                      <a:pt x="20908" y="46606"/>
                    </a:cubicBezTo>
                    <a:cubicBezTo>
                      <a:pt x="23185" y="46385"/>
                      <a:pt x="25233" y="46358"/>
                      <a:pt x="27086" y="46358"/>
                    </a:cubicBezTo>
                    <a:cubicBezTo>
                      <a:pt x="27696" y="46358"/>
                      <a:pt x="28285" y="46361"/>
                      <a:pt x="28854" y="46361"/>
                    </a:cubicBezTo>
                    <a:cubicBezTo>
                      <a:pt x="32813" y="46361"/>
                      <a:pt x="35806" y="46217"/>
                      <a:pt x="38233" y="43935"/>
                    </a:cubicBezTo>
                    <a:cubicBezTo>
                      <a:pt x="38233" y="43935"/>
                      <a:pt x="38298" y="43944"/>
                      <a:pt x="38421" y="43944"/>
                    </a:cubicBezTo>
                    <a:cubicBezTo>
                      <a:pt x="39203" y="43944"/>
                      <a:pt x="42298" y="43585"/>
                      <a:pt x="45240" y="38274"/>
                    </a:cubicBezTo>
                    <a:cubicBezTo>
                      <a:pt x="47591" y="34052"/>
                      <a:pt x="48047" y="29783"/>
                      <a:pt x="48299" y="27159"/>
                    </a:cubicBezTo>
                    <a:cubicBezTo>
                      <a:pt x="48527" y="24511"/>
                      <a:pt x="48458" y="21863"/>
                      <a:pt x="48458" y="21863"/>
                    </a:cubicBezTo>
                    <a:cubicBezTo>
                      <a:pt x="48458" y="21863"/>
                      <a:pt x="50695" y="20174"/>
                      <a:pt x="50216" y="16819"/>
                    </a:cubicBezTo>
                    <a:cubicBezTo>
                      <a:pt x="49737" y="13463"/>
                      <a:pt x="47728" y="9697"/>
                      <a:pt x="45240" y="7848"/>
                    </a:cubicBezTo>
                    <a:cubicBezTo>
                      <a:pt x="45240" y="7848"/>
                      <a:pt x="46130" y="6159"/>
                      <a:pt x="41976" y="3192"/>
                    </a:cubicBezTo>
                    <a:cubicBezTo>
                      <a:pt x="39794" y="1654"/>
                      <a:pt x="37663" y="1287"/>
                      <a:pt x="36124" y="1287"/>
                    </a:cubicBezTo>
                    <a:cubicBezTo>
                      <a:pt x="34716" y="1287"/>
                      <a:pt x="33804" y="1594"/>
                      <a:pt x="33804" y="1594"/>
                    </a:cubicBezTo>
                    <a:cubicBezTo>
                      <a:pt x="33804" y="1594"/>
                      <a:pt x="32154" y="0"/>
                      <a:pt x="28922" y="0"/>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8" name="Google Shape;3198;p36"/>
              <p:cNvSpPr/>
              <p:nvPr/>
            </p:nvSpPr>
            <p:spPr>
              <a:xfrm>
                <a:off x="1276641" y="2638206"/>
                <a:ext cx="184050" cy="303656"/>
              </a:xfrm>
              <a:custGeom>
                <a:avLst/>
                <a:gdLst/>
                <a:ahLst/>
                <a:cxnLst/>
                <a:rect l="l" t="t" r="r" b="b"/>
                <a:pathLst>
                  <a:path w="9519" h="15705" extrusionOk="0">
                    <a:moveTo>
                      <a:pt x="4634" y="0"/>
                    </a:moveTo>
                    <a:cubicBezTo>
                      <a:pt x="2078" y="0"/>
                      <a:pt x="1" y="2077"/>
                      <a:pt x="1" y="4634"/>
                    </a:cubicBezTo>
                    <a:lnTo>
                      <a:pt x="1" y="12349"/>
                    </a:lnTo>
                    <a:cubicBezTo>
                      <a:pt x="1" y="14905"/>
                      <a:pt x="2078" y="15704"/>
                      <a:pt x="4634" y="15704"/>
                    </a:cubicBezTo>
                    <a:lnTo>
                      <a:pt x="4885" y="15704"/>
                    </a:lnTo>
                    <a:cubicBezTo>
                      <a:pt x="7442" y="15704"/>
                      <a:pt x="9519" y="14905"/>
                      <a:pt x="9519" y="12349"/>
                    </a:cubicBezTo>
                    <a:lnTo>
                      <a:pt x="9519" y="4634"/>
                    </a:lnTo>
                    <a:cubicBezTo>
                      <a:pt x="9519" y="2077"/>
                      <a:pt x="7442" y="0"/>
                      <a:pt x="4885"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9" name="Google Shape;3199;p36"/>
              <p:cNvSpPr/>
              <p:nvPr/>
            </p:nvSpPr>
            <p:spPr>
              <a:xfrm>
                <a:off x="1276641" y="2638206"/>
                <a:ext cx="184050" cy="208199"/>
              </a:xfrm>
              <a:custGeom>
                <a:avLst/>
                <a:gdLst/>
                <a:ahLst/>
                <a:cxnLst/>
                <a:rect l="l" t="t" r="r" b="b"/>
                <a:pathLst>
                  <a:path w="9519" h="10768" extrusionOk="0">
                    <a:moveTo>
                      <a:pt x="4634" y="0"/>
                    </a:moveTo>
                    <a:cubicBezTo>
                      <a:pt x="2078" y="0"/>
                      <a:pt x="1" y="2077"/>
                      <a:pt x="1" y="4634"/>
                    </a:cubicBezTo>
                    <a:lnTo>
                      <a:pt x="1" y="10546"/>
                    </a:lnTo>
                    <a:cubicBezTo>
                      <a:pt x="793" y="10670"/>
                      <a:pt x="1787" y="10767"/>
                      <a:pt x="2949" y="10767"/>
                    </a:cubicBezTo>
                    <a:cubicBezTo>
                      <a:pt x="4768" y="10767"/>
                      <a:pt x="6999" y="10530"/>
                      <a:pt x="9519" y="9792"/>
                    </a:cubicBezTo>
                    <a:lnTo>
                      <a:pt x="9519" y="4634"/>
                    </a:lnTo>
                    <a:cubicBezTo>
                      <a:pt x="9519" y="2077"/>
                      <a:pt x="7442" y="0"/>
                      <a:pt x="4885" y="0"/>
                    </a:cubicBezTo>
                    <a:close/>
                  </a:path>
                </a:pathLst>
              </a:custGeom>
              <a:solidFill>
                <a:srgbClr val="9930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0" name="Google Shape;3200;p36"/>
              <p:cNvSpPr/>
              <p:nvPr/>
            </p:nvSpPr>
            <p:spPr>
              <a:xfrm>
                <a:off x="860886" y="2525105"/>
                <a:ext cx="231711" cy="227515"/>
              </a:xfrm>
              <a:custGeom>
                <a:avLst/>
                <a:gdLst/>
                <a:ahLst/>
                <a:cxnLst/>
                <a:rect l="l" t="t" r="r" b="b"/>
                <a:pathLst>
                  <a:path w="11984" h="11767" extrusionOk="0">
                    <a:moveTo>
                      <a:pt x="5980" y="1"/>
                    </a:moveTo>
                    <a:cubicBezTo>
                      <a:pt x="5897" y="1"/>
                      <a:pt x="5813" y="3"/>
                      <a:pt x="5729" y="6"/>
                    </a:cubicBezTo>
                    <a:cubicBezTo>
                      <a:pt x="2511" y="143"/>
                      <a:pt x="0" y="2905"/>
                      <a:pt x="160" y="6146"/>
                    </a:cubicBezTo>
                    <a:cubicBezTo>
                      <a:pt x="293" y="9303"/>
                      <a:pt x="2895" y="11766"/>
                      <a:pt x="6003" y="11766"/>
                    </a:cubicBezTo>
                    <a:cubicBezTo>
                      <a:pt x="6087" y="11766"/>
                      <a:pt x="6170" y="11765"/>
                      <a:pt x="6254" y="11761"/>
                    </a:cubicBezTo>
                    <a:cubicBezTo>
                      <a:pt x="9473" y="11624"/>
                      <a:pt x="11983" y="8885"/>
                      <a:pt x="11824" y="5621"/>
                    </a:cubicBezTo>
                    <a:cubicBezTo>
                      <a:pt x="11690" y="2465"/>
                      <a:pt x="9089" y="1"/>
                      <a:pt x="5980" y="1"/>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1" name="Google Shape;3201;p36"/>
              <p:cNvSpPr/>
              <p:nvPr/>
            </p:nvSpPr>
            <p:spPr>
              <a:xfrm>
                <a:off x="882505" y="2599803"/>
                <a:ext cx="194201" cy="66068"/>
              </a:xfrm>
              <a:custGeom>
                <a:avLst/>
                <a:gdLst/>
                <a:ahLst/>
                <a:cxnLst/>
                <a:rect l="l" t="t" r="r" b="b"/>
                <a:pathLst>
                  <a:path w="10044" h="3417" extrusionOk="0">
                    <a:moveTo>
                      <a:pt x="5981" y="1"/>
                    </a:moveTo>
                    <a:cubicBezTo>
                      <a:pt x="5524" y="23"/>
                      <a:pt x="5045" y="46"/>
                      <a:pt x="4611" y="160"/>
                    </a:cubicBezTo>
                    <a:cubicBezTo>
                      <a:pt x="3698" y="366"/>
                      <a:pt x="2831" y="731"/>
                      <a:pt x="2055" y="1233"/>
                    </a:cubicBezTo>
                    <a:cubicBezTo>
                      <a:pt x="1667" y="1484"/>
                      <a:pt x="1302" y="1758"/>
                      <a:pt x="959" y="2078"/>
                    </a:cubicBezTo>
                    <a:cubicBezTo>
                      <a:pt x="617" y="2397"/>
                      <a:pt x="320" y="2740"/>
                      <a:pt x="46" y="3105"/>
                    </a:cubicBezTo>
                    <a:cubicBezTo>
                      <a:pt x="1" y="3196"/>
                      <a:pt x="1" y="3287"/>
                      <a:pt x="69" y="3356"/>
                    </a:cubicBezTo>
                    <a:cubicBezTo>
                      <a:pt x="101" y="3398"/>
                      <a:pt x="148" y="3416"/>
                      <a:pt x="195" y="3416"/>
                    </a:cubicBezTo>
                    <a:cubicBezTo>
                      <a:pt x="250" y="3416"/>
                      <a:pt x="306" y="3393"/>
                      <a:pt x="343" y="3356"/>
                    </a:cubicBezTo>
                    <a:cubicBezTo>
                      <a:pt x="936" y="2717"/>
                      <a:pt x="1621" y="2169"/>
                      <a:pt x="2352" y="1690"/>
                    </a:cubicBezTo>
                    <a:cubicBezTo>
                      <a:pt x="3082" y="1233"/>
                      <a:pt x="3881" y="868"/>
                      <a:pt x="4725" y="708"/>
                    </a:cubicBezTo>
                    <a:cubicBezTo>
                      <a:pt x="5172" y="596"/>
                      <a:pt x="5640" y="539"/>
                      <a:pt x="6109" y="539"/>
                    </a:cubicBezTo>
                    <a:cubicBezTo>
                      <a:pt x="6502" y="539"/>
                      <a:pt x="6897" y="579"/>
                      <a:pt x="7282" y="662"/>
                    </a:cubicBezTo>
                    <a:cubicBezTo>
                      <a:pt x="7693" y="708"/>
                      <a:pt x="8104" y="868"/>
                      <a:pt x="8514" y="1005"/>
                    </a:cubicBezTo>
                    <a:cubicBezTo>
                      <a:pt x="8743" y="1051"/>
                      <a:pt x="8925" y="1165"/>
                      <a:pt x="9131" y="1256"/>
                    </a:cubicBezTo>
                    <a:lnTo>
                      <a:pt x="9724" y="1530"/>
                    </a:lnTo>
                    <a:lnTo>
                      <a:pt x="9747" y="1530"/>
                    </a:lnTo>
                    <a:cubicBezTo>
                      <a:pt x="9777" y="1545"/>
                      <a:pt x="9810" y="1553"/>
                      <a:pt x="9843" y="1553"/>
                    </a:cubicBezTo>
                    <a:cubicBezTo>
                      <a:pt x="9907" y="1553"/>
                      <a:pt x="9968" y="1522"/>
                      <a:pt x="9998" y="1461"/>
                    </a:cubicBezTo>
                    <a:cubicBezTo>
                      <a:pt x="10044" y="1370"/>
                      <a:pt x="9998" y="1256"/>
                      <a:pt x="9907" y="1187"/>
                    </a:cubicBezTo>
                    <a:lnTo>
                      <a:pt x="9313" y="868"/>
                    </a:lnTo>
                    <a:cubicBezTo>
                      <a:pt x="9108" y="777"/>
                      <a:pt x="8902" y="640"/>
                      <a:pt x="8697" y="571"/>
                    </a:cubicBezTo>
                    <a:cubicBezTo>
                      <a:pt x="8263" y="411"/>
                      <a:pt x="7830" y="229"/>
                      <a:pt x="7373" y="183"/>
                    </a:cubicBezTo>
                    <a:cubicBezTo>
                      <a:pt x="7145" y="137"/>
                      <a:pt x="6917" y="46"/>
                      <a:pt x="6688" y="46"/>
                    </a:cubicBezTo>
                    <a:lnTo>
                      <a:pt x="5981" y="1"/>
                    </a:ln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2" name="Google Shape;3202;p36"/>
              <p:cNvSpPr/>
              <p:nvPr/>
            </p:nvSpPr>
            <p:spPr>
              <a:xfrm>
                <a:off x="964163" y="2631574"/>
                <a:ext cx="150504" cy="51837"/>
              </a:xfrm>
              <a:custGeom>
                <a:avLst/>
                <a:gdLst/>
                <a:ahLst/>
                <a:cxnLst/>
                <a:rect l="l" t="t" r="r" b="b"/>
                <a:pathLst>
                  <a:path w="7784" h="2681" extrusionOk="0">
                    <a:moveTo>
                      <a:pt x="4634" y="1"/>
                    </a:moveTo>
                    <a:cubicBezTo>
                      <a:pt x="4269" y="1"/>
                      <a:pt x="3903" y="24"/>
                      <a:pt x="3561" y="115"/>
                    </a:cubicBezTo>
                    <a:cubicBezTo>
                      <a:pt x="2853" y="252"/>
                      <a:pt x="2146" y="549"/>
                      <a:pt x="1552" y="937"/>
                    </a:cubicBezTo>
                    <a:cubicBezTo>
                      <a:pt x="959" y="1348"/>
                      <a:pt x="434" y="1850"/>
                      <a:pt x="23" y="2443"/>
                    </a:cubicBezTo>
                    <a:cubicBezTo>
                      <a:pt x="0" y="2512"/>
                      <a:pt x="0" y="2580"/>
                      <a:pt x="46" y="2626"/>
                    </a:cubicBezTo>
                    <a:cubicBezTo>
                      <a:pt x="71" y="2664"/>
                      <a:pt x="117" y="2681"/>
                      <a:pt x="161" y="2681"/>
                    </a:cubicBezTo>
                    <a:cubicBezTo>
                      <a:pt x="196" y="2681"/>
                      <a:pt x="231" y="2669"/>
                      <a:pt x="251" y="2649"/>
                    </a:cubicBezTo>
                    <a:lnTo>
                      <a:pt x="274" y="2626"/>
                    </a:lnTo>
                    <a:cubicBezTo>
                      <a:pt x="754" y="2169"/>
                      <a:pt x="1301" y="1759"/>
                      <a:pt x="1849" y="1393"/>
                    </a:cubicBezTo>
                    <a:cubicBezTo>
                      <a:pt x="2420" y="1051"/>
                      <a:pt x="3013" y="777"/>
                      <a:pt x="3675" y="640"/>
                    </a:cubicBezTo>
                    <a:cubicBezTo>
                      <a:pt x="4048" y="547"/>
                      <a:pt x="4429" y="500"/>
                      <a:pt x="4812" y="500"/>
                    </a:cubicBezTo>
                    <a:cubicBezTo>
                      <a:pt x="5087" y="500"/>
                      <a:pt x="5362" y="524"/>
                      <a:pt x="5638" y="572"/>
                    </a:cubicBezTo>
                    <a:cubicBezTo>
                      <a:pt x="5958" y="617"/>
                      <a:pt x="6277" y="731"/>
                      <a:pt x="6597" y="823"/>
                    </a:cubicBezTo>
                    <a:cubicBezTo>
                      <a:pt x="6916" y="937"/>
                      <a:pt x="7213" y="1097"/>
                      <a:pt x="7533" y="1211"/>
                    </a:cubicBezTo>
                    <a:lnTo>
                      <a:pt x="7555" y="1234"/>
                    </a:lnTo>
                    <a:cubicBezTo>
                      <a:pt x="7573" y="1239"/>
                      <a:pt x="7591" y="1242"/>
                      <a:pt x="7610" y="1242"/>
                    </a:cubicBezTo>
                    <a:cubicBezTo>
                      <a:pt x="7665" y="1242"/>
                      <a:pt x="7721" y="1216"/>
                      <a:pt x="7738" y="1165"/>
                    </a:cubicBezTo>
                    <a:cubicBezTo>
                      <a:pt x="7784" y="1097"/>
                      <a:pt x="7761" y="1005"/>
                      <a:pt x="7692" y="960"/>
                    </a:cubicBezTo>
                    <a:cubicBezTo>
                      <a:pt x="7373" y="800"/>
                      <a:pt x="7076" y="594"/>
                      <a:pt x="6757" y="457"/>
                    </a:cubicBezTo>
                    <a:cubicBezTo>
                      <a:pt x="6414" y="343"/>
                      <a:pt x="6072" y="184"/>
                      <a:pt x="5729" y="138"/>
                    </a:cubicBezTo>
                    <a:cubicBezTo>
                      <a:pt x="5364" y="47"/>
                      <a:pt x="4999" y="24"/>
                      <a:pt x="463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3" name="Google Shape;3203;p36"/>
              <p:cNvSpPr/>
              <p:nvPr/>
            </p:nvSpPr>
            <p:spPr>
              <a:xfrm>
                <a:off x="1603254" y="2341348"/>
                <a:ext cx="258200" cy="227360"/>
              </a:xfrm>
              <a:custGeom>
                <a:avLst/>
                <a:gdLst/>
                <a:ahLst/>
                <a:cxnLst/>
                <a:rect l="l" t="t" r="r" b="b"/>
                <a:pathLst>
                  <a:path w="13354" h="11759" extrusionOk="0">
                    <a:moveTo>
                      <a:pt x="6642" y="1"/>
                    </a:moveTo>
                    <a:cubicBezTo>
                      <a:pt x="5774" y="1"/>
                      <a:pt x="4893" y="195"/>
                      <a:pt x="4063" y="607"/>
                    </a:cubicBezTo>
                    <a:cubicBezTo>
                      <a:pt x="1164" y="2022"/>
                      <a:pt x="0" y="5560"/>
                      <a:pt x="1438" y="8459"/>
                    </a:cubicBezTo>
                    <a:cubicBezTo>
                      <a:pt x="2465" y="10545"/>
                      <a:pt x="4551" y="11758"/>
                      <a:pt x="6715" y="11758"/>
                    </a:cubicBezTo>
                    <a:cubicBezTo>
                      <a:pt x="7582" y="11758"/>
                      <a:pt x="8461" y="11564"/>
                      <a:pt x="9290" y="11152"/>
                    </a:cubicBezTo>
                    <a:cubicBezTo>
                      <a:pt x="12189" y="9715"/>
                      <a:pt x="13353" y="6199"/>
                      <a:pt x="11915" y="3278"/>
                    </a:cubicBezTo>
                    <a:cubicBezTo>
                      <a:pt x="10889" y="1209"/>
                      <a:pt x="8805" y="1"/>
                      <a:pt x="6642" y="1"/>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4" name="Google Shape;3204;p36"/>
              <p:cNvSpPr/>
              <p:nvPr/>
            </p:nvSpPr>
            <p:spPr>
              <a:xfrm>
                <a:off x="1638117" y="2414886"/>
                <a:ext cx="188903" cy="78887"/>
              </a:xfrm>
              <a:custGeom>
                <a:avLst/>
                <a:gdLst/>
                <a:ahLst/>
                <a:cxnLst/>
                <a:rect l="l" t="t" r="r" b="b"/>
                <a:pathLst>
                  <a:path w="9770" h="4080" extrusionOk="0">
                    <a:moveTo>
                      <a:pt x="6382" y="1"/>
                    </a:moveTo>
                    <a:cubicBezTo>
                      <a:pt x="5656" y="1"/>
                      <a:pt x="4925" y="103"/>
                      <a:pt x="4223" y="319"/>
                    </a:cubicBezTo>
                    <a:cubicBezTo>
                      <a:pt x="3767" y="433"/>
                      <a:pt x="3356" y="639"/>
                      <a:pt x="2922" y="844"/>
                    </a:cubicBezTo>
                    <a:lnTo>
                      <a:pt x="2352" y="1232"/>
                    </a:lnTo>
                    <a:cubicBezTo>
                      <a:pt x="2146" y="1346"/>
                      <a:pt x="1986" y="1506"/>
                      <a:pt x="1804" y="1666"/>
                    </a:cubicBezTo>
                    <a:cubicBezTo>
                      <a:pt x="1416" y="1940"/>
                      <a:pt x="1142" y="2305"/>
                      <a:pt x="845" y="2647"/>
                    </a:cubicBezTo>
                    <a:cubicBezTo>
                      <a:pt x="685" y="2807"/>
                      <a:pt x="571" y="3013"/>
                      <a:pt x="434" y="3218"/>
                    </a:cubicBezTo>
                    <a:lnTo>
                      <a:pt x="69" y="3789"/>
                    </a:lnTo>
                    <a:cubicBezTo>
                      <a:pt x="1" y="3857"/>
                      <a:pt x="23" y="3994"/>
                      <a:pt x="115" y="4040"/>
                    </a:cubicBezTo>
                    <a:cubicBezTo>
                      <a:pt x="151" y="4067"/>
                      <a:pt x="190" y="4080"/>
                      <a:pt x="228" y="4080"/>
                    </a:cubicBezTo>
                    <a:cubicBezTo>
                      <a:pt x="285" y="4080"/>
                      <a:pt x="338" y="4049"/>
                      <a:pt x="366" y="3994"/>
                    </a:cubicBezTo>
                    <a:lnTo>
                      <a:pt x="389" y="3971"/>
                    </a:lnTo>
                    <a:lnTo>
                      <a:pt x="777" y="3446"/>
                    </a:lnTo>
                    <a:cubicBezTo>
                      <a:pt x="914" y="3287"/>
                      <a:pt x="1028" y="3081"/>
                      <a:pt x="1187" y="2944"/>
                    </a:cubicBezTo>
                    <a:cubicBezTo>
                      <a:pt x="1484" y="2625"/>
                      <a:pt x="1758" y="2282"/>
                      <a:pt x="2123" y="2031"/>
                    </a:cubicBezTo>
                    <a:cubicBezTo>
                      <a:pt x="2762" y="1483"/>
                      <a:pt x="3561" y="1073"/>
                      <a:pt x="4383" y="844"/>
                    </a:cubicBezTo>
                    <a:cubicBezTo>
                      <a:pt x="5049" y="641"/>
                      <a:pt x="5745" y="557"/>
                      <a:pt x="6435" y="557"/>
                    </a:cubicBezTo>
                    <a:cubicBezTo>
                      <a:pt x="6596" y="557"/>
                      <a:pt x="6757" y="562"/>
                      <a:pt x="6917" y="570"/>
                    </a:cubicBezTo>
                    <a:cubicBezTo>
                      <a:pt x="7784" y="639"/>
                      <a:pt x="8651" y="776"/>
                      <a:pt x="9473" y="1050"/>
                    </a:cubicBezTo>
                    <a:lnTo>
                      <a:pt x="9496" y="1050"/>
                    </a:lnTo>
                    <a:cubicBezTo>
                      <a:pt x="9516" y="1060"/>
                      <a:pt x="9537" y="1064"/>
                      <a:pt x="9558" y="1064"/>
                    </a:cubicBezTo>
                    <a:cubicBezTo>
                      <a:pt x="9633" y="1064"/>
                      <a:pt x="9706" y="1007"/>
                      <a:pt x="9724" y="936"/>
                    </a:cubicBezTo>
                    <a:cubicBezTo>
                      <a:pt x="9770" y="844"/>
                      <a:pt x="9724" y="753"/>
                      <a:pt x="9633" y="707"/>
                    </a:cubicBezTo>
                    <a:cubicBezTo>
                      <a:pt x="9199" y="502"/>
                      <a:pt x="8765" y="342"/>
                      <a:pt x="8332" y="251"/>
                    </a:cubicBezTo>
                    <a:cubicBezTo>
                      <a:pt x="7875" y="137"/>
                      <a:pt x="7419" y="68"/>
                      <a:pt x="6962" y="23"/>
                    </a:cubicBezTo>
                    <a:cubicBezTo>
                      <a:pt x="6769" y="8"/>
                      <a:pt x="6576" y="1"/>
                      <a:pt x="6382"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5" name="Google Shape;3205;p36"/>
              <p:cNvSpPr/>
              <p:nvPr/>
            </p:nvSpPr>
            <p:spPr>
              <a:xfrm>
                <a:off x="1617814" y="2472471"/>
                <a:ext cx="146095" cy="62510"/>
              </a:xfrm>
              <a:custGeom>
                <a:avLst/>
                <a:gdLst/>
                <a:ahLst/>
                <a:cxnLst/>
                <a:rect l="l" t="t" r="r" b="b"/>
                <a:pathLst>
                  <a:path w="7556" h="3233" extrusionOk="0">
                    <a:moveTo>
                      <a:pt x="5040" y="0"/>
                    </a:moveTo>
                    <a:cubicBezTo>
                      <a:pt x="4433" y="0"/>
                      <a:pt x="3830" y="92"/>
                      <a:pt x="3242" y="263"/>
                    </a:cubicBezTo>
                    <a:cubicBezTo>
                      <a:pt x="2899" y="354"/>
                      <a:pt x="2557" y="514"/>
                      <a:pt x="2237" y="674"/>
                    </a:cubicBezTo>
                    <a:cubicBezTo>
                      <a:pt x="1941" y="879"/>
                      <a:pt x="1621" y="1062"/>
                      <a:pt x="1370" y="1336"/>
                    </a:cubicBezTo>
                    <a:cubicBezTo>
                      <a:pt x="1073" y="1541"/>
                      <a:pt x="868" y="1838"/>
                      <a:pt x="617" y="2112"/>
                    </a:cubicBezTo>
                    <a:cubicBezTo>
                      <a:pt x="411" y="2386"/>
                      <a:pt x="229" y="2705"/>
                      <a:pt x="46" y="3002"/>
                    </a:cubicBezTo>
                    <a:cubicBezTo>
                      <a:pt x="1" y="3070"/>
                      <a:pt x="23" y="3162"/>
                      <a:pt x="92" y="3207"/>
                    </a:cubicBezTo>
                    <a:cubicBezTo>
                      <a:pt x="118" y="3225"/>
                      <a:pt x="144" y="3232"/>
                      <a:pt x="169" y="3232"/>
                    </a:cubicBezTo>
                    <a:cubicBezTo>
                      <a:pt x="209" y="3232"/>
                      <a:pt x="246" y="3213"/>
                      <a:pt x="274" y="3185"/>
                    </a:cubicBezTo>
                    <a:lnTo>
                      <a:pt x="297" y="3162"/>
                    </a:lnTo>
                    <a:cubicBezTo>
                      <a:pt x="503" y="2888"/>
                      <a:pt x="685" y="2614"/>
                      <a:pt x="936" y="2363"/>
                    </a:cubicBezTo>
                    <a:cubicBezTo>
                      <a:pt x="1165" y="2135"/>
                      <a:pt x="1393" y="1861"/>
                      <a:pt x="1667" y="1678"/>
                    </a:cubicBezTo>
                    <a:cubicBezTo>
                      <a:pt x="2169" y="1244"/>
                      <a:pt x="2762" y="948"/>
                      <a:pt x="3402" y="765"/>
                    </a:cubicBezTo>
                    <a:cubicBezTo>
                      <a:pt x="3890" y="626"/>
                      <a:pt x="4391" y="566"/>
                      <a:pt x="4896" y="566"/>
                    </a:cubicBezTo>
                    <a:cubicBezTo>
                      <a:pt x="5052" y="566"/>
                      <a:pt x="5208" y="572"/>
                      <a:pt x="5364" y="583"/>
                    </a:cubicBezTo>
                    <a:cubicBezTo>
                      <a:pt x="6026" y="605"/>
                      <a:pt x="6711" y="719"/>
                      <a:pt x="7350" y="879"/>
                    </a:cubicBezTo>
                    <a:cubicBezTo>
                      <a:pt x="7366" y="883"/>
                      <a:pt x="7382" y="885"/>
                      <a:pt x="7397" y="885"/>
                    </a:cubicBezTo>
                    <a:cubicBezTo>
                      <a:pt x="7464" y="885"/>
                      <a:pt x="7514" y="844"/>
                      <a:pt x="7533" y="788"/>
                    </a:cubicBezTo>
                    <a:cubicBezTo>
                      <a:pt x="7556" y="719"/>
                      <a:pt x="7533" y="651"/>
                      <a:pt x="7464" y="605"/>
                    </a:cubicBezTo>
                    <a:cubicBezTo>
                      <a:pt x="6825" y="263"/>
                      <a:pt x="6118" y="80"/>
                      <a:pt x="5410" y="12"/>
                    </a:cubicBezTo>
                    <a:cubicBezTo>
                      <a:pt x="5287" y="4"/>
                      <a:pt x="5163" y="0"/>
                      <a:pt x="5040"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6" name="Google Shape;3206;p36"/>
              <p:cNvSpPr/>
              <p:nvPr/>
            </p:nvSpPr>
            <p:spPr>
              <a:xfrm>
                <a:off x="959309" y="2047487"/>
                <a:ext cx="767928" cy="757081"/>
              </a:xfrm>
              <a:custGeom>
                <a:avLst/>
                <a:gdLst/>
                <a:ahLst/>
                <a:cxnLst/>
                <a:rect l="l" t="t" r="r" b="b"/>
                <a:pathLst>
                  <a:path w="39717" h="39156" extrusionOk="0">
                    <a:moveTo>
                      <a:pt x="19801" y="1"/>
                    </a:moveTo>
                    <a:cubicBezTo>
                      <a:pt x="19164" y="1"/>
                      <a:pt x="18520" y="33"/>
                      <a:pt x="17872" y="100"/>
                    </a:cubicBezTo>
                    <a:cubicBezTo>
                      <a:pt x="7510" y="1173"/>
                      <a:pt x="0" y="10623"/>
                      <a:pt x="1096" y="21168"/>
                    </a:cubicBezTo>
                    <a:cubicBezTo>
                      <a:pt x="2122" y="31062"/>
                      <a:pt x="9029" y="39155"/>
                      <a:pt x="19870" y="39155"/>
                    </a:cubicBezTo>
                    <a:cubicBezTo>
                      <a:pt x="20609" y="39155"/>
                      <a:pt x="21366" y="39118"/>
                      <a:pt x="22141" y="39040"/>
                    </a:cubicBezTo>
                    <a:cubicBezTo>
                      <a:pt x="35083" y="37762"/>
                      <a:pt x="39716" y="27833"/>
                      <a:pt x="38621" y="17288"/>
                    </a:cubicBezTo>
                    <a:cubicBezTo>
                      <a:pt x="37593" y="7380"/>
                      <a:pt x="29365" y="1"/>
                      <a:pt x="19801" y="1"/>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7" name="Google Shape;3207;p36"/>
              <p:cNvSpPr/>
              <p:nvPr/>
            </p:nvSpPr>
            <p:spPr>
              <a:xfrm>
                <a:off x="1105841" y="2208756"/>
                <a:ext cx="520344" cy="158450"/>
              </a:xfrm>
              <a:custGeom>
                <a:avLst/>
                <a:gdLst/>
                <a:ahLst/>
                <a:cxnLst/>
                <a:rect l="l" t="t" r="r" b="b"/>
                <a:pathLst>
                  <a:path w="26912" h="8195" fill="none" extrusionOk="0">
                    <a:moveTo>
                      <a:pt x="0" y="0"/>
                    </a:moveTo>
                    <a:cubicBezTo>
                      <a:pt x="1484" y="3310"/>
                      <a:pt x="4634" y="5478"/>
                      <a:pt x="8012" y="6825"/>
                    </a:cubicBezTo>
                    <a:cubicBezTo>
                      <a:pt x="8856" y="7167"/>
                      <a:pt x="9724" y="7167"/>
                      <a:pt x="10454" y="6757"/>
                    </a:cubicBezTo>
                    <a:cubicBezTo>
                      <a:pt x="11230" y="6323"/>
                      <a:pt x="11595" y="5364"/>
                      <a:pt x="11573" y="4497"/>
                    </a:cubicBezTo>
                    <a:cubicBezTo>
                      <a:pt x="11573" y="3607"/>
                      <a:pt x="11253" y="2739"/>
                      <a:pt x="10934" y="1918"/>
                    </a:cubicBezTo>
                    <a:cubicBezTo>
                      <a:pt x="11344" y="3036"/>
                      <a:pt x="11778" y="4177"/>
                      <a:pt x="12394" y="5205"/>
                    </a:cubicBezTo>
                    <a:cubicBezTo>
                      <a:pt x="13011" y="6232"/>
                      <a:pt x="13878" y="7145"/>
                      <a:pt x="14974" y="7647"/>
                    </a:cubicBezTo>
                    <a:cubicBezTo>
                      <a:pt x="16046" y="8149"/>
                      <a:pt x="17393" y="8195"/>
                      <a:pt x="18420" y="7578"/>
                    </a:cubicBezTo>
                    <a:cubicBezTo>
                      <a:pt x="19447" y="6962"/>
                      <a:pt x="20041" y="5615"/>
                      <a:pt x="19630" y="4474"/>
                    </a:cubicBezTo>
                    <a:cubicBezTo>
                      <a:pt x="20269" y="5889"/>
                      <a:pt x="21456" y="7031"/>
                      <a:pt x="22894" y="7624"/>
                    </a:cubicBezTo>
                    <a:cubicBezTo>
                      <a:pt x="23761" y="7989"/>
                      <a:pt x="24811" y="8126"/>
                      <a:pt x="25633" y="7670"/>
                    </a:cubicBezTo>
                    <a:cubicBezTo>
                      <a:pt x="26478" y="7213"/>
                      <a:pt x="26911" y="6026"/>
                      <a:pt x="26318" y="5273"/>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8" name="Google Shape;3208;p36"/>
              <p:cNvSpPr/>
              <p:nvPr/>
            </p:nvSpPr>
            <p:spPr>
              <a:xfrm>
                <a:off x="1115104" y="2590986"/>
                <a:ext cx="243196" cy="154912"/>
              </a:xfrm>
              <a:custGeom>
                <a:avLst/>
                <a:gdLst/>
                <a:ahLst/>
                <a:cxnLst/>
                <a:rect l="l" t="t" r="r" b="b"/>
                <a:pathLst>
                  <a:path w="12578" h="8012" extrusionOk="0">
                    <a:moveTo>
                      <a:pt x="12486" y="3743"/>
                    </a:moveTo>
                    <a:cubicBezTo>
                      <a:pt x="12577" y="5866"/>
                      <a:pt x="9884" y="7715"/>
                      <a:pt x="6460" y="7875"/>
                    </a:cubicBezTo>
                    <a:cubicBezTo>
                      <a:pt x="3036" y="8012"/>
                      <a:pt x="183" y="6414"/>
                      <a:pt x="92" y="4291"/>
                    </a:cubicBezTo>
                    <a:cubicBezTo>
                      <a:pt x="1" y="2146"/>
                      <a:pt x="2694" y="297"/>
                      <a:pt x="6118" y="160"/>
                    </a:cubicBezTo>
                    <a:cubicBezTo>
                      <a:pt x="9541" y="0"/>
                      <a:pt x="12395" y="1598"/>
                      <a:pt x="12486" y="3743"/>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9" name="Google Shape;3209;p36"/>
              <p:cNvSpPr/>
              <p:nvPr/>
            </p:nvSpPr>
            <p:spPr>
              <a:xfrm>
                <a:off x="1439512" y="2501882"/>
                <a:ext cx="254217" cy="162743"/>
              </a:xfrm>
              <a:custGeom>
                <a:avLst/>
                <a:gdLst/>
                <a:ahLst/>
                <a:cxnLst/>
                <a:rect l="l" t="t" r="r" b="b"/>
                <a:pathLst>
                  <a:path w="13148" h="8417" extrusionOk="0">
                    <a:moveTo>
                      <a:pt x="8360" y="1"/>
                    </a:moveTo>
                    <a:cubicBezTo>
                      <a:pt x="7386" y="1"/>
                      <a:pt x="6321" y="183"/>
                      <a:pt x="5250" y="568"/>
                    </a:cubicBezTo>
                    <a:cubicBezTo>
                      <a:pt x="2032" y="1755"/>
                      <a:pt x="0" y="4311"/>
                      <a:pt x="731" y="6320"/>
                    </a:cubicBezTo>
                    <a:cubicBezTo>
                      <a:pt x="1220" y="7665"/>
                      <a:pt x="2814" y="8417"/>
                      <a:pt x="4781" y="8417"/>
                    </a:cubicBezTo>
                    <a:cubicBezTo>
                      <a:pt x="5751" y="8417"/>
                      <a:pt x="6812" y="8234"/>
                      <a:pt x="7875" y="7849"/>
                    </a:cubicBezTo>
                    <a:cubicBezTo>
                      <a:pt x="11116" y="6685"/>
                      <a:pt x="13147" y="4106"/>
                      <a:pt x="12417" y="2097"/>
                    </a:cubicBezTo>
                    <a:cubicBezTo>
                      <a:pt x="11928" y="752"/>
                      <a:pt x="10333" y="1"/>
                      <a:pt x="8360" y="1"/>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0" name="Google Shape;3210;p36"/>
              <p:cNvSpPr/>
              <p:nvPr/>
            </p:nvSpPr>
            <p:spPr>
              <a:xfrm>
                <a:off x="1126570" y="2457233"/>
                <a:ext cx="162433" cy="164193"/>
              </a:xfrm>
              <a:custGeom>
                <a:avLst/>
                <a:gdLst/>
                <a:ahLst/>
                <a:cxnLst/>
                <a:rect l="l" t="t" r="r" b="b"/>
                <a:pathLst>
                  <a:path w="8401" h="8492" extrusionOk="0">
                    <a:moveTo>
                      <a:pt x="4201" y="1"/>
                    </a:moveTo>
                    <a:cubicBezTo>
                      <a:pt x="1873" y="1"/>
                      <a:pt x="1" y="1895"/>
                      <a:pt x="1" y="4246"/>
                    </a:cubicBezTo>
                    <a:cubicBezTo>
                      <a:pt x="1" y="6597"/>
                      <a:pt x="1873" y="8492"/>
                      <a:pt x="4201" y="8492"/>
                    </a:cubicBezTo>
                    <a:cubicBezTo>
                      <a:pt x="6506" y="8492"/>
                      <a:pt x="8401" y="6597"/>
                      <a:pt x="8401" y="4246"/>
                    </a:cubicBezTo>
                    <a:cubicBezTo>
                      <a:pt x="8401" y="1895"/>
                      <a:pt x="6506" y="1"/>
                      <a:pt x="4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1" name="Google Shape;3211;p36"/>
              <p:cNvSpPr/>
              <p:nvPr/>
            </p:nvSpPr>
            <p:spPr>
              <a:xfrm>
                <a:off x="1126570" y="2457233"/>
                <a:ext cx="162433" cy="164193"/>
              </a:xfrm>
              <a:custGeom>
                <a:avLst/>
                <a:gdLst/>
                <a:ahLst/>
                <a:cxnLst/>
                <a:rect l="l" t="t" r="r" b="b"/>
                <a:pathLst>
                  <a:path w="8401" h="8492" fill="none" extrusionOk="0">
                    <a:moveTo>
                      <a:pt x="8401" y="4246"/>
                    </a:moveTo>
                    <a:cubicBezTo>
                      <a:pt x="8401" y="6597"/>
                      <a:pt x="6506" y="8492"/>
                      <a:pt x="4201" y="8492"/>
                    </a:cubicBezTo>
                    <a:cubicBezTo>
                      <a:pt x="1873" y="8492"/>
                      <a:pt x="1" y="6597"/>
                      <a:pt x="1" y="4246"/>
                    </a:cubicBezTo>
                    <a:cubicBezTo>
                      <a:pt x="1" y="1895"/>
                      <a:pt x="1873" y="1"/>
                      <a:pt x="4201" y="1"/>
                    </a:cubicBezTo>
                    <a:cubicBezTo>
                      <a:pt x="6506" y="1"/>
                      <a:pt x="8401" y="1895"/>
                      <a:pt x="8401" y="4246"/>
                    </a:cubicBezTo>
                    <a:close/>
                  </a:path>
                </a:pathLst>
              </a:custGeom>
              <a:solidFill>
                <a:srgbClr val="4B2D2A"/>
              </a:solid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2" name="Google Shape;3212;p36"/>
              <p:cNvSpPr/>
              <p:nvPr/>
            </p:nvSpPr>
            <p:spPr>
              <a:xfrm>
                <a:off x="1129219" y="2464311"/>
                <a:ext cx="161544" cy="162859"/>
              </a:xfrm>
              <a:custGeom>
                <a:avLst/>
                <a:gdLst/>
                <a:ahLst/>
                <a:cxnLst/>
                <a:rect l="l" t="t" r="r" b="b"/>
                <a:pathLst>
                  <a:path w="8355" h="8423" extrusionOk="0">
                    <a:moveTo>
                      <a:pt x="4178" y="0"/>
                    </a:moveTo>
                    <a:cubicBezTo>
                      <a:pt x="1873" y="0"/>
                      <a:pt x="1" y="1872"/>
                      <a:pt x="1" y="4223"/>
                    </a:cubicBezTo>
                    <a:cubicBezTo>
                      <a:pt x="1" y="6551"/>
                      <a:pt x="1873" y="8423"/>
                      <a:pt x="4178" y="8423"/>
                    </a:cubicBezTo>
                    <a:cubicBezTo>
                      <a:pt x="6483" y="8423"/>
                      <a:pt x="8355" y="6551"/>
                      <a:pt x="8355" y="4223"/>
                    </a:cubicBezTo>
                    <a:cubicBezTo>
                      <a:pt x="8355" y="1872"/>
                      <a:pt x="6483" y="0"/>
                      <a:pt x="41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3" name="Google Shape;3213;p36"/>
              <p:cNvSpPr/>
              <p:nvPr/>
            </p:nvSpPr>
            <p:spPr>
              <a:xfrm>
                <a:off x="1157470" y="2492562"/>
                <a:ext cx="105066" cy="106362"/>
              </a:xfrm>
              <a:custGeom>
                <a:avLst/>
                <a:gdLst/>
                <a:ahLst/>
                <a:cxnLst/>
                <a:rect l="l" t="t" r="r" b="b"/>
                <a:pathLst>
                  <a:path w="5434" h="5501" extrusionOk="0">
                    <a:moveTo>
                      <a:pt x="2717" y="0"/>
                    </a:moveTo>
                    <a:cubicBezTo>
                      <a:pt x="1210" y="0"/>
                      <a:pt x="1" y="1233"/>
                      <a:pt x="1" y="2762"/>
                    </a:cubicBezTo>
                    <a:cubicBezTo>
                      <a:pt x="1" y="4268"/>
                      <a:pt x="1210" y="5501"/>
                      <a:pt x="2717" y="5501"/>
                    </a:cubicBezTo>
                    <a:cubicBezTo>
                      <a:pt x="4223" y="5501"/>
                      <a:pt x="5433" y="4268"/>
                      <a:pt x="5433" y="2762"/>
                    </a:cubicBezTo>
                    <a:cubicBezTo>
                      <a:pt x="5433" y="1233"/>
                      <a:pt x="4223" y="0"/>
                      <a:pt x="271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4" name="Google Shape;3214;p36"/>
              <p:cNvSpPr/>
              <p:nvPr/>
            </p:nvSpPr>
            <p:spPr>
              <a:xfrm>
                <a:off x="1145114" y="2528296"/>
                <a:ext cx="37974" cy="25619"/>
              </a:xfrm>
              <a:custGeom>
                <a:avLst/>
                <a:gdLst/>
                <a:ahLst/>
                <a:cxnLst/>
                <a:rect l="l" t="t" r="r" b="b"/>
                <a:pathLst>
                  <a:path w="1964" h="1325" extrusionOk="0">
                    <a:moveTo>
                      <a:pt x="982" y="1"/>
                    </a:moveTo>
                    <a:cubicBezTo>
                      <a:pt x="434" y="1"/>
                      <a:pt x="1" y="298"/>
                      <a:pt x="1" y="663"/>
                    </a:cubicBezTo>
                    <a:cubicBezTo>
                      <a:pt x="1" y="1028"/>
                      <a:pt x="434" y="1325"/>
                      <a:pt x="982" y="1325"/>
                    </a:cubicBezTo>
                    <a:cubicBezTo>
                      <a:pt x="1507" y="1325"/>
                      <a:pt x="1964" y="1028"/>
                      <a:pt x="1964" y="663"/>
                    </a:cubicBezTo>
                    <a:cubicBezTo>
                      <a:pt x="1964" y="298"/>
                      <a:pt x="1507" y="1"/>
                      <a:pt x="9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5" name="Google Shape;3215;p36"/>
              <p:cNvSpPr/>
              <p:nvPr/>
            </p:nvSpPr>
            <p:spPr>
              <a:xfrm>
                <a:off x="1438178" y="2371088"/>
                <a:ext cx="184495" cy="163980"/>
              </a:xfrm>
              <a:custGeom>
                <a:avLst/>
                <a:gdLst/>
                <a:ahLst/>
                <a:cxnLst/>
                <a:rect l="l" t="t" r="r" b="b"/>
                <a:pathLst>
                  <a:path w="9542" h="8481" extrusionOk="0">
                    <a:moveTo>
                      <a:pt x="4728" y="1"/>
                    </a:moveTo>
                    <a:cubicBezTo>
                      <a:pt x="4210" y="1"/>
                      <a:pt x="3684" y="97"/>
                      <a:pt x="3173" y="302"/>
                    </a:cubicBezTo>
                    <a:cubicBezTo>
                      <a:pt x="1028" y="1169"/>
                      <a:pt x="1" y="3634"/>
                      <a:pt x="868" y="5826"/>
                    </a:cubicBezTo>
                    <a:cubicBezTo>
                      <a:pt x="1546" y="7478"/>
                      <a:pt x="3126" y="8481"/>
                      <a:pt x="4799" y="8481"/>
                    </a:cubicBezTo>
                    <a:cubicBezTo>
                      <a:pt x="5321" y="8481"/>
                      <a:pt x="5853" y="8383"/>
                      <a:pt x="6369" y="8177"/>
                    </a:cubicBezTo>
                    <a:cubicBezTo>
                      <a:pt x="8514" y="7309"/>
                      <a:pt x="9542" y="4844"/>
                      <a:pt x="8674" y="2676"/>
                    </a:cubicBezTo>
                    <a:cubicBezTo>
                      <a:pt x="7994" y="1018"/>
                      <a:pt x="6406" y="1"/>
                      <a:pt x="472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6" name="Google Shape;3216;p36"/>
              <p:cNvSpPr/>
              <p:nvPr/>
            </p:nvSpPr>
            <p:spPr>
              <a:xfrm>
                <a:off x="1438178" y="2360143"/>
                <a:ext cx="184495" cy="185809"/>
              </a:xfrm>
              <a:custGeom>
                <a:avLst/>
                <a:gdLst/>
                <a:ahLst/>
                <a:cxnLst/>
                <a:rect l="l" t="t" r="r" b="b"/>
                <a:pathLst>
                  <a:path w="9542" h="9610" fill="none" extrusionOk="0">
                    <a:moveTo>
                      <a:pt x="868" y="6392"/>
                    </a:moveTo>
                    <a:cubicBezTo>
                      <a:pt x="1758" y="8560"/>
                      <a:pt x="4201" y="9610"/>
                      <a:pt x="6369" y="8743"/>
                    </a:cubicBezTo>
                    <a:cubicBezTo>
                      <a:pt x="8514" y="7875"/>
                      <a:pt x="9542" y="5410"/>
                      <a:pt x="8674" y="3242"/>
                    </a:cubicBezTo>
                    <a:cubicBezTo>
                      <a:pt x="7784" y="1073"/>
                      <a:pt x="5342" y="0"/>
                      <a:pt x="3173" y="868"/>
                    </a:cubicBezTo>
                    <a:cubicBezTo>
                      <a:pt x="1028" y="1735"/>
                      <a:pt x="1" y="4200"/>
                      <a:pt x="868" y="6392"/>
                    </a:cubicBezTo>
                    <a:close/>
                  </a:path>
                </a:pathLst>
              </a:custGeom>
              <a:solidFill>
                <a:srgbClr val="4B2D2A"/>
              </a:solid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7" name="Google Shape;3217;p36"/>
              <p:cNvSpPr/>
              <p:nvPr/>
            </p:nvSpPr>
            <p:spPr>
              <a:xfrm>
                <a:off x="1439067" y="2378533"/>
                <a:ext cx="183605" cy="163168"/>
              </a:xfrm>
              <a:custGeom>
                <a:avLst/>
                <a:gdLst/>
                <a:ahLst/>
                <a:cxnLst/>
                <a:rect l="l" t="t" r="r" b="b"/>
                <a:pathLst>
                  <a:path w="9496" h="8439" extrusionOk="0">
                    <a:moveTo>
                      <a:pt x="4707" y="1"/>
                    </a:moveTo>
                    <a:cubicBezTo>
                      <a:pt x="4188" y="1"/>
                      <a:pt x="3661" y="98"/>
                      <a:pt x="3150" y="305"/>
                    </a:cubicBezTo>
                    <a:cubicBezTo>
                      <a:pt x="1027" y="1172"/>
                      <a:pt x="0" y="3614"/>
                      <a:pt x="868" y="5783"/>
                    </a:cubicBezTo>
                    <a:cubicBezTo>
                      <a:pt x="1529" y="7435"/>
                      <a:pt x="3104" y="8438"/>
                      <a:pt x="4766" y="8438"/>
                    </a:cubicBezTo>
                    <a:cubicBezTo>
                      <a:pt x="5285" y="8438"/>
                      <a:pt x="5812" y="8340"/>
                      <a:pt x="6323" y="8134"/>
                    </a:cubicBezTo>
                    <a:cubicBezTo>
                      <a:pt x="8468" y="7267"/>
                      <a:pt x="9496" y="4824"/>
                      <a:pt x="8605" y="2656"/>
                    </a:cubicBezTo>
                    <a:cubicBezTo>
                      <a:pt x="7944" y="1003"/>
                      <a:pt x="6369" y="1"/>
                      <a:pt x="47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8" name="Google Shape;3218;p36"/>
              <p:cNvSpPr/>
              <p:nvPr/>
            </p:nvSpPr>
            <p:spPr>
              <a:xfrm>
                <a:off x="1471282" y="2407016"/>
                <a:ext cx="119181" cy="105975"/>
              </a:xfrm>
              <a:custGeom>
                <a:avLst/>
                <a:gdLst/>
                <a:ahLst/>
                <a:cxnLst/>
                <a:rect l="l" t="t" r="r" b="b"/>
                <a:pathLst>
                  <a:path w="6164" h="5481" extrusionOk="0">
                    <a:moveTo>
                      <a:pt x="3069" y="0"/>
                    </a:moveTo>
                    <a:cubicBezTo>
                      <a:pt x="2731" y="0"/>
                      <a:pt x="2388" y="65"/>
                      <a:pt x="2055" y="201"/>
                    </a:cubicBezTo>
                    <a:cubicBezTo>
                      <a:pt x="662" y="772"/>
                      <a:pt x="1" y="2347"/>
                      <a:pt x="548" y="3762"/>
                    </a:cubicBezTo>
                    <a:cubicBezTo>
                      <a:pt x="986" y="4829"/>
                      <a:pt x="2026" y="5480"/>
                      <a:pt x="3114" y="5480"/>
                    </a:cubicBezTo>
                    <a:cubicBezTo>
                      <a:pt x="3447" y="5480"/>
                      <a:pt x="3783" y="5419"/>
                      <a:pt x="4109" y="5291"/>
                    </a:cubicBezTo>
                    <a:cubicBezTo>
                      <a:pt x="5479" y="4721"/>
                      <a:pt x="6163" y="3123"/>
                      <a:pt x="5593" y="1731"/>
                    </a:cubicBezTo>
                    <a:cubicBezTo>
                      <a:pt x="5159" y="654"/>
                      <a:pt x="4143" y="0"/>
                      <a:pt x="3069"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9" name="Google Shape;3219;p36"/>
              <p:cNvSpPr/>
              <p:nvPr/>
            </p:nvSpPr>
            <p:spPr>
              <a:xfrm>
                <a:off x="1551606" y="2424806"/>
                <a:ext cx="40178" cy="27804"/>
              </a:xfrm>
              <a:custGeom>
                <a:avLst/>
                <a:gdLst/>
                <a:ahLst/>
                <a:cxnLst/>
                <a:rect l="l" t="t" r="r" b="b"/>
                <a:pathLst>
                  <a:path w="2078" h="1438" extrusionOk="0">
                    <a:moveTo>
                      <a:pt x="1294" y="1"/>
                    </a:moveTo>
                    <a:cubicBezTo>
                      <a:pt x="1139" y="1"/>
                      <a:pt x="969" y="34"/>
                      <a:pt x="800" y="103"/>
                    </a:cubicBezTo>
                    <a:cubicBezTo>
                      <a:pt x="297" y="308"/>
                      <a:pt x="1" y="742"/>
                      <a:pt x="138" y="1085"/>
                    </a:cubicBezTo>
                    <a:cubicBezTo>
                      <a:pt x="228" y="1311"/>
                      <a:pt x="479" y="1438"/>
                      <a:pt x="784" y="1438"/>
                    </a:cubicBezTo>
                    <a:cubicBezTo>
                      <a:pt x="940" y="1438"/>
                      <a:pt x="1109" y="1405"/>
                      <a:pt x="1279" y="1336"/>
                    </a:cubicBezTo>
                    <a:cubicBezTo>
                      <a:pt x="1781" y="1130"/>
                      <a:pt x="2078" y="697"/>
                      <a:pt x="1941" y="354"/>
                    </a:cubicBezTo>
                    <a:cubicBezTo>
                      <a:pt x="1850" y="127"/>
                      <a:pt x="1599" y="1"/>
                      <a:pt x="12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0" name="Google Shape;3220;p36"/>
              <p:cNvSpPr/>
              <p:nvPr/>
            </p:nvSpPr>
            <p:spPr>
              <a:xfrm>
                <a:off x="1334012" y="2606687"/>
                <a:ext cx="93581" cy="38825"/>
              </a:xfrm>
              <a:custGeom>
                <a:avLst/>
                <a:gdLst/>
                <a:ahLst/>
                <a:cxnLst/>
                <a:rect l="l" t="t" r="r" b="b"/>
                <a:pathLst>
                  <a:path w="4840" h="2008" extrusionOk="0">
                    <a:moveTo>
                      <a:pt x="109" y="0"/>
                    </a:moveTo>
                    <a:cubicBezTo>
                      <a:pt x="96" y="0"/>
                      <a:pt x="83" y="3"/>
                      <a:pt x="69" y="10"/>
                    </a:cubicBezTo>
                    <a:cubicBezTo>
                      <a:pt x="24" y="55"/>
                      <a:pt x="1" y="101"/>
                      <a:pt x="24" y="147"/>
                    </a:cubicBezTo>
                    <a:cubicBezTo>
                      <a:pt x="252" y="558"/>
                      <a:pt x="572" y="877"/>
                      <a:pt x="914" y="1174"/>
                    </a:cubicBezTo>
                    <a:cubicBezTo>
                      <a:pt x="1256" y="1471"/>
                      <a:pt x="1667" y="1676"/>
                      <a:pt x="2101" y="1813"/>
                    </a:cubicBezTo>
                    <a:cubicBezTo>
                      <a:pt x="2458" y="1926"/>
                      <a:pt x="2845" y="2007"/>
                      <a:pt x="3226" y="2007"/>
                    </a:cubicBezTo>
                    <a:cubicBezTo>
                      <a:pt x="3308" y="2007"/>
                      <a:pt x="3389" y="2004"/>
                      <a:pt x="3470" y="1996"/>
                    </a:cubicBezTo>
                    <a:cubicBezTo>
                      <a:pt x="3927" y="1973"/>
                      <a:pt x="4361" y="1836"/>
                      <a:pt x="4771" y="1699"/>
                    </a:cubicBezTo>
                    <a:cubicBezTo>
                      <a:pt x="4817" y="1676"/>
                      <a:pt x="4840" y="1630"/>
                      <a:pt x="4840" y="1585"/>
                    </a:cubicBezTo>
                    <a:cubicBezTo>
                      <a:pt x="4821" y="1547"/>
                      <a:pt x="4787" y="1510"/>
                      <a:pt x="4751" y="1510"/>
                    </a:cubicBezTo>
                    <a:cubicBezTo>
                      <a:pt x="4742" y="1510"/>
                      <a:pt x="4734" y="1512"/>
                      <a:pt x="4726" y="1516"/>
                    </a:cubicBezTo>
                    <a:lnTo>
                      <a:pt x="4703" y="1516"/>
                    </a:lnTo>
                    <a:cubicBezTo>
                      <a:pt x="4292" y="1608"/>
                      <a:pt x="3881" y="1676"/>
                      <a:pt x="3447" y="1676"/>
                    </a:cubicBezTo>
                    <a:cubicBezTo>
                      <a:pt x="3037" y="1676"/>
                      <a:pt x="2626" y="1608"/>
                      <a:pt x="2238" y="1471"/>
                    </a:cubicBezTo>
                    <a:cubicBezTo>
                      <a:pt x="1439" y="1197"/>
                      <a:pt x="754" y="672"/>
                      <a:pt x="183" y="55"/>
                    </a:cubicBezTo>
                    <a:lnTo>
                      <a:pt x="183" y="33"/>
                    </a:lnTo>
                    <a:cubicBezTo>
                      <a:pt x="167" y="16"/>
                      <a:pt x="140" y="0"/>
                      <a:pt x="109"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1" name="Google Shape;3221;p36"/>
              <p:cNvSpPr/>
              <p:nvPr/>
            </p:nvSpPr>
            <p:spPr>
              <a:xfrm>
                <a:off x="1350796" y="2640972"/>
                <a:ext cx="49440" cy="18968"/>
              </a:xfrm>
              <a:custGeom>
                <a:avLst/>
                <a:gdLst/>
                <a:ahLst/>
                <a:cxnLst/>
                <a:rect l="l" t="t" r="r" b="b"/>
                <a:pathLst>
                  <a:path w="2557" h="981" extrusionOk="0">
                    <a:moveTo>
                      <a:pt x="80" y="0"/>
                    </a:moveTo>
                    <a:cubicBezTo>
                      <a:pt x="69" y="0"/>
                      <a:pt x="57" y="6"/>
                      <a:pt x="46" y="17"/>
                    </a:cubicBezTo>
                    <a:cubicBezTo>
                      <a:pt x="23" y="40"/>
                      <a:pt x="0" y="63"/>
                      <a:pt x="23" y="86"/>
                    </a:cubicBezTo>
                    <a:cubicBezTo>
                      <a:pt x="297" y="474"/>
                      <a:pt x="708" y="725"/>
                      <a:pt x="1164" y="862"/>
                    </a:cubicBezTo>
                    <a:cubicBezTo>
                      <a:pt x="1411" y="939"/>
                      <a:pt x="1671" y="980"/>
                      <a:pt x="1930" y="980"/>
                    </a:cubicBezTo>
                    <a:cubicBezTo>
                      <a:pt x="2128" y="980"/>
                      <a:pt x="2324" y="957"/>
                      <a:pt x="2511" y="907"/>
                    </a:cubicBezTo>
                    <a:cubicBezTo>
                      <a:pt x="2534" y="907"/>
                      <a:pt x="2557" y="862"/>
                      <a:pt x="2557" y="839"/>
                    </a:cubicBezTo>
                    <a:cubicBezTo>
                      <a:pt x="2557" y="816"/>
                      <a:pt x="2534" y="793"/>
                      <a:pt x="2488" y="793"/>
                    </a:cubicBezTo>
                    <a:cubicBezTo>
                      <a:pt x="2354" y="814"/>
                      <a:pt x="2220" y="825"/>
                      <a:pt x="2086" y="825"/>
                    </a:cubicBezTo>
                    <a:cubicBezTo>
                      <a:pt x="1788" y="825"/>
                      <a:pt x="1494" y="774"/>
                      <a:pt x="1210" y="679"/>
                    </a:cubicBezTo>
                    <a:cubicBezTo>
                      <a:pt x="799" y="542"/>
                      <a:pt x="434" y="314"/>
                      <a:pt x="114" y="17"/>
                    </a:cubicBezTo>
                    <a:cubicBezTo>
                      <a:pt x="103" y="6"/>
                      <a:pt x="92" y="0"/>
                      <a:pt x="80"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2" name="Google Shape;3222;p36"/>
              <p:cNvSpPr/>
              <p:nvPr/>
            </p:nvSpPr>
            <p:spPr>
              <a:xfrm>
                <a:off x="936357" y="1967800"/>
                <a:ext cx="813829" cy="551299"/>
              </a:xfrm>
              <a:custGeom>
                <a:avLst/>
                <a:gdLst/>
                <a:ahLst/>
                <a:cxnLst/>
                <a:rect l="l" t="t" r="r" b="b"/>
                <a:pathLst>
                  <a:path w="42091" h="28513" extrusionOk="0">
                    <a:moveTo>
                      <a:pt x="25043" y="1"/>
                    </a:moveTo>
                    <a:cubicBezTo>
                      <a:pt x="22464" y="1"/>
                      <a:pt x="19894" y="522"/>
                      <a:pt x="17416" y="1300"/>
                    </a:cubicBezTo>
                    <a:cubicBezTo>
                      <a:pt x="11641" y="3103"/>
                      <a:pt x="6186" y="6504"/>
                      <a:pt x="2968" y="11617"/>
                    </a:cubicBezTo>
                    <a:cubicBezTo>
                      <a:pt x="982" y="14744"/>
                      <a:pt x="0" y="18510"/>
                      <a:pt x="274" y="22208"/>
                    </a:cubicBezTo>
                    <a:cubicBezTo>
                      <a:pt x="411" y="24034"/>
                      <a:pt x="868" y="25883"/>
                      <a:pt x="1712" y="27526"/>
                    </a:cubicBezTo>
                    <a:cubicBezTo>
                      <a:pt x="2076" y="28238"/>
                      <a:pt x="2489" y="28513"/>
                      <a:pt x="2918" y="28513"/>
                    </a:cubicBezTo>
                    <a:cubicBezTo>
                      <a:pt x="3780" y="28513"/>
                      <a:pt x="4701" y="27399"/>
                      <a:pt x="5387" y="26499"/>
                    </a:cubicBezTo>
                    <a:cubicBezTo>
                      <a:pt x="6642" y="24810"/>
                      <a:pt x="7418" y="22778"/>
                      <a:pt x="7829" y="20724"/>
                    </a:cubicBezTo>
                    <a:cubicBezTo>
                      <a:pt x="8468" y="17460"/>
                      <a:pt x="8628" y="15954"/>
                      <a:pt x="9016" y="12644"/>
                    </a:cubicBezTo>
                    <a:cubicBezTo>
                      <a:pt x="10112" y="15041"/>
                      <a:pt x="14608" y="18487"/>
                      <a:pt x="16366" y="18647"/>
                    </a:cubicBezTo>
                    <a:cubicBezTo>
                      <a:pt x="16738" y="18680"/>
                      <a:pt x="17122" y="18716"/>
                      <a:pt x="17498" y="18716"/>
                    </a:cubicBezTo>
                    <a:cubicBezTo>
                      <a:pt x="18159" y="18716"/>
                      <a:pt x="18793" y="18604"/>
                      <a:pt x="19288" y="18168"/>
                    </a:cubicBezTo>
                    <a:cubicBezTo>
                      <a:pt x="19913" y="17616"/>
                      <a:pt x="20153" y="16650"/>
                      <a:pt x="19853" y="15913"/>
                    </a:cubicBezTo>
                    <a:lnTo>
                      <a:pt x="19853" y="15913"/>
                    </a:lnTo>
                    <a:cubicBezTo>
                      <a:pt x="20460" y="16843"/>
                      <a:pt x="21095" y="17751"/>
                      <a:pt x="21913" y="18510"/>
                    </a:cubicBezTo>
                    <a:cubicBezTo>
                      <a:pt x="22871" y="19423"/>
                      <a:pt x="24081" y="20085"/>
                      <a:pt x="25382" y="20131"/>
                    </a:cubicBezTo>
                    <a:cubicBezTo>
                      <a:pt x="25445" y="20134"/>
                      <a:pt x="25508" y="20135"/>
                      <a:pt x="25570" y="20135"/>
                    </a:cubicBezTo>
                    <a:cubicBezTo>
                      <a:pt x="26876" y="20135"/>
                      <a:pt x="28157" y="19462"/>
                      <a:pt x="28897" y="18373"/>
                    </a:cubicBezTo>
                    <a:cubicBezTo>
                      <a:pt x="29673" y="17255"/>
                      <a:pt x="29833" y="15748"/>
                      <a:pt x="29308" y="14470"/>
                    </a:cubicBezTo>
                    <a:lnTo>
                      <a:pt x="29308" y="14470"/>
                    </a:lnTo>
                    <a:cubicBezTo>
                      <a:pt x="30244" y="15931"/>
                      <a:pt x="31202" y="17392"/>
                      <a:pt x="32458" y="18601"/>
                    </a:cubicBezTo>
                    <a:cubicBezTo>
                      <a:pt x="33736" y="19788"/>
                      <a:pt x="35334" y="20678"/>
                      <a:pt x="37069" y="20770"/>
                    </a:cubicBezTo>
                    <a:cubicBezTo>
                      <a:pt x="37131" y="20772"/>
                      <a:pt x="37193" y="20773"/>
                      <a:pt x="37256" y="20773"/>
                    </a:cubicBezTo>
                    <a:cubicBezTo>
                      <a:pt x="38933" y="20773"/>
                      <a:pt x="40655" y="19892"/>
                      <a:pt x="41337" y="18373"/>
                    </a:cubicBezTo>
                    <a:cubicBezTo>
                      <a:pt x="42090" y="16730"/>
                      <a:pt x="41542" y="14835"/>
                      <a:pt x="40926" y="13146"/>
                    </a:cubicBezTo>
                    <a:cubicBezTo>
                      <a:pt x="39465" y="9152"/>
                      <a:pt x="37502" y="5134"/>
                      <a:pt x="34078" y="2647"/>
                    </a:cubicBezTo>
                    <a:cubicBezTo>
                      <a:pt x="31727" y="957"/>
                      <a:pt x="28829" y="136"/>
                      <a:pt x="25930" y="22"/>
                    </a:cubicBezTo>
                    <a:cubicBezTo>
                      <a:pt x="25634" y="8"/>
                      <a:pt x="25338" y="1"/>
                      <a:pt x="25043" y="1"/>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3" name="Google Shape;3223;p36"/>
              <p:cNvSpPr/>
              <p:nvPr/>
            </p:nvSpPr>
            <p:spPr>
              <a:xfrm>
                <a:off x="1191908" y="2152524"/>
                <a:ext cx="259959" cy="98222"/>
              </a:xfrm>
              <a:custGeom>
                <a:avLst/>
                <a:gdLst/>
                <a:ahLst/>
                <a:cxnLst/>
                <a:rect l="l" t="t" r="r" b="b"/>
                <a:pathLst>
                  <a:path w="13445" h="5080" extrusionOk="0">
                    <a:moveTo>
                      <a:pt x="12292" y="0"/>
                    </a:moveTo>
                    <a:cubicBezTo>
                      <a:pt x="12282" y="0"/>
                      <a:pt x="12271" y="3"/>
                      <a:pt x="12257" y="10"/>
                    </a:cubicBezTo>
                    <a:cubicBezTo>
                      <a:pt x="12234" y="32"/>
                      <a:pt x="12212" y="78"/>
                      <a:pt x="12234" y="101"/>
                    </a:cubicBezTo>
                    <a:cubicBezTo>
                      <a:pt x="12508" y="557"/>
                      <a:pt x="12759" y="1037"/>
                      <a:pt x="12965" y="1539"/>
                    </a:cubicBezTo>
                    <a:cubicBezTo>
                      <a:pt x="13147" y="2018"/>
                      <a:pt x="13262" y="2543"/>
                      <a:pt x="13193" y="3068"/>
                    </a:cubicBezTo>
                    <a:cubicBezTo>
                      <a:pt x="13147" y="3570"/>
                      <a:pt x="12942" y="4095"/>
                      <a:pt x="12554" y="4415"/>
                    </a:cubicBezTo>
                    <a:cubicBezTo>
                      <a:pt x="12197" y="4729"/>
                      <a:pt x="11725" y="4851"/>
                      <a:pt x="11244" y="4851"/>
                    </a:cubicBezTo>
                    <a:cubicBezTo>
                      <a:pt x="11201" y="4851"/>
                      <a:pt x="11159" y="4850"/>
                      <a:pt x="11116" y="4849"/>
                    </a:cubicBezTo>
                    <a:cubicBezTo>
                      <a:pt x="10614" y="4849"/>
                      <a:pt x="10089" y="4689"/>
                      <a:pt x="9610" y="4483"/>
                    </a:cubicBezTo>
                    <a:cubicBezTo>
                      <a:pt x="9153" y="4255"/>
                      <a:pt x="8697" y="3958"/>
                      <a:pt x="8263" y="3639"/>
                    </a:cubicBezTo>
                    <a:cubicBezTo>
                      <a:pt x="7461" y="3015"/>
                      <a:pt x="6745" y="2238"/>
                      <a:pt x="6181" y="1373"/>
                    </a:cubicBezTo>
                    <a:lnTo>
                      <a:pt x="6181" y="1373"/>
                    </a:lnTo>
                    <a:cubicBezTo>
                      <a:pt x="6175" y="1360"/>
                      <a:pt x="6169" y="1347"/>
                      <a:pt x="6163" y="1333"/>
                    </a:cubicBezTo>
                    <a:lnTo>
                      <a:pt x="6157" y="1336"/>
                    </a:lnTo>
                    <a:lnTo>
                      <a:pt x="6157" y="1336"/>
                    </a:lnTo>
                    <a:cubicBezTo>
                      <a:pt x="6151" y="1328"/>
                      <a:pt x="6146" y="1319"/>
                      <a:pt x="6140" y="1311"/>
                    </a:cubicBezTo>
                    <a:cubicBezTo>
                      <a:pt x="6125" y="1266"/>
                      <a:pt x="6092" y="1241"/>
                      <a:pt x="6051" y="1241"/>
                    </a:cubicBezTo>
                    <a:cubicBezTo>
                      <a:pt x="6029" y="1241"/>
                      <a:pt x="6005" y="1249"/>
                      <a:pt x="5980" y="1265"/>
                    </a:cubicBezTo>
                    <a:cubicBezTo>
                      <a:pt x="5912" y="1288"/>
                      <a:pt x="5866" y="1379"/>
                      <a:pt x="5912" y="1448"/>
                    </a:cubicBezTo>
                    <a:cubicBezTo>
                      <a:pt x="5912" y="1448"/>
                      <a:pt x="5912" y="1448"/>
                      <a:pt x="5912" y="1448"/>
                    </a:cubicBezTo>
                    <a:lnTo>
                      <a:pt x="5912" y="1448"/>
                    </a:lnTo>
                    <a:cubicBezTo>
                      <a:pt x="6094" y="1858"/>
                      <a:pt x="6277" y="2292"/>
                      <a:pt x="6368" y="2726"/>
                    </a:cubicBezTo>
                    <a:cubicBezTo>
                      <a:pt x="6460" y="3159"/>
                      <a:pt x="6414" y="3593"/>
                      <a:pt x="6209" y="3981"/>
                    </a:cubicBezTo>
                    <a:cubicBezTo>
                      <a:pt x="6034" y="4351"/>
                      <a:pt x="5652" y="4576"/>
                      <a:pt x="5241" y="4576"/>
                    </a:cubicBezTo>
                    <a:cubicBezTo>
                      <a:pt x="5221" y="4576"/>
                      <a:pt x="5201" y="4576"/>
                      <a:pt x="5181" y="4575"/>
                    </a:cubicBezTo>
                    <a:cubicBezTo>
                      <a:pt x="4748" y="4575"/>
                      <a:pt x="4337" y="4392"/>
                      <a:pt x="3949" y="4164"/>
                    </a:cubicBezTo>
                    <a:cubicBezTo>
                      <a:pt x="2374" y="3228"/>
                      <a:pt x="1050" y="1858"/>
                      <a:pt x="137" y="261"/>
                    </a:cubicBezTo>
                    <a:cubicBezTo>
                      <a:pt x="114" y="215"/>
                      <a:pt x="69" y="215"/>
                      <a:pt x="46" y="215"/>
                    </a:cubicBezTo>
                    <a:cubicBezTo>
                      <a:pt x="23" y="238"/>
                      <a:pt x="0" y="283"/>
                      <a:pt x="23" y="306"/>
                    </a:cubicBezTo>
                    <a:cubicBezTo>
                      <a:pt x="890" y="1973"/>
                      <a:pt x="2214" y="3388"/>
                      <a:pt x="3812" y="4369"/>
                    </a:cubicBezTo>
                    <a:cubicBezTo>
                      <a:pt x="4223" y="4620"/>
                      <a:pt x="4679" y="4826"/>
                      <a:pt x="5181" y="4826"/>
                    </a:cubicBezTo>
                    <a:cubicBezTo>
                      <a:pt x="5433" y="4826"/>
                      <a:pt x="5706" y="4780"/>
                      <a:pt x="5912" y="4643"/>
                    </a:cubicBezTo>
                    <a:cubicBezTo>
                      <a:pt x="6140" y="4529"/>
                      <a:pt x="6323" y="4324"/>
                      <a:pt x="6460" y="4118"/>
                    </a:cubicBezTo>
                    <a:cubicBezTo>
                      <a:pt x="6711" y="3662"/>
                      <a:pt x="6756" y="3137"/>
                      <a:pt x="6642" y="2657"/>
                    </a:cubicBezTo>
                    <a:cubicBezTo>
                      <a:pt x="6623" y="2556"/>
                      <a:pt x="6599" y="2457"/>
                      <a:pt x="6570" y="2359"/>
                    </a:cubicBezTo>
                    <a:lnTo>
                      <a:pt x="6570" y="2359"/>
                    </a:lnTo>
                    <a:cubicBezTo>
                      <a:pt x="7030" y="2921"/>
                      <a:pt x="7553" y="3422"/>
                      <a:pt x="8126" y="3844"/>
                    </a:cubicBezTo>
                    <a:cubicBezTo>
                      <a:pt x="8993" y="4483"/>
                      <a:pt x="9998" y="5054"/>
                      <a:pt x="11116" y="5077"/>
                    </a:cubicBezTo>
                    <a:cubicBezTo>
                      <a:pt x="11154" y="5078"/>
                      <a:pt x="11193" y="5079"/>
                      <a:pt x="11232" y="5079"/>
                    </a:cubicBezTo>
                    <a:cubicBezTo>
                      <a:pt x="11746" y="5079"/>
                      <a:pt x="12288" y="4935"/>
                      <a:pt x="12691" y="4575"/>
                    </a:cubicBezTo>
                    <a:cubicBezTo>
                      <a:pt x="13125" y="4209"/>
                      <a:pt x="13353" y="3639"/>
                      <a:pt x="13399" y="3091"/>
                    </a:cubicBezTo>
                    <a:cubicBezTo>
                      <a:pt x="13444" y="2520"/>
                      <a:pt x="13307" y="1973"/>
                      <a:pt x="13102" y="1470"/>
                    </a:cubicBezTo>
                    <a:cubicBezTo>
                      <a:pt x="12896" y="968"/>
                      <a:pt x="12623" y="489"/>
                      <a:pt x="12349" y="32"/>
                    </a:cubicBezTo>
                    <a:cubicBezTo>
                      <a:pt x="12332" y="16"/>
                      <a:pt x="12316" y="0"/>
                      <a:pt x="12292" y="0"/>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4" name="Google Shape;3224;p36"/>
              <p:cNvSpPr/>
              <p:nvPr/>
            </p:nvSpPr>
            <p:spPr>
              <a:xfrm>
                <a:off x="1600605" y="2182264"/>
                <a:ext cx="83875" cy="73202"/>
              </a:xfrm>
              <a:custGeom>
                <a:avLst/>
                <a:gdLst/>
                <a:ahLst/>
                <a:cxnLst/>
                <a:rect l="l" t="t" r="r" b="b"/>
                <a:pathLst>
                  <a:path w="4338" h="3786" extrusionOk="0">
                    <a:moveTo>
                      <a:pt x="3835" y="1"/>
                    </a:moveTo>
                    <a:cubicBezTo>
                      <a:pt x="3812" y="24"/>
                      <a:pt x="3789" y="47"/>
                      <a:pt x="3789" y="92"/>
                    </a:cubicBezTo>
                    <a:cubicBezTo>
                      <a:pt x="3949" y="777"/>
                      <a:pt x="4109" y="1462"/>
                      <a:pt x="3995" y="2146"/>
                    </a:cubicBezTo>
                    <a:cubicBezTo>
                      <a:pt x="3881" y="2786"/>
                      <a:pt x="3424" y="3425"/>
                      <a:pt x="2785" y="3493"/>
                    </a:cubicBezTo>
                    <a:cubicBezTo>
                      <a:pt x="2716" y="3503"/>
                      <a:pt x="2646" y="3508"/>
                      <a:pt x="2575" y="3508"/>
                    </a:cubicBezTo>
                    <a:cubicBezTo>
                      <a:pt x="2000" y="3508"/>
                      <a:pt x="1417" y="3185"/>
                      <a:pt x="1050" y="2717"/>
                    </a:cubicBezTo>
                    <a:cubicBezTo>
                      <a:pt x="617" y="2169"/>
                      <a:pt x="388" y="1507"/>
                      <a:pt x="137" y="845"/>
                    </a:cubicBezTo>
                    <a:cubicBezTo>
                      <a:pt x="114" y="823"/>
                      <a:pt x="92" y="800"/>
                      <a:pt x="69" y="800"/>
                    </a:cubicBezTo>
                    <a:cubicBezTo>
                      <a:pt x="23" y="823"/>
                      <a:pt x="0" y="845"/>
                      <a:pt x="0" y="891"/>
                    </a:cubicBezTo>
                    <a:cubicBezTo>
                      <a:pt x="206" y="1576"/>
                      <a:pt x="411" y="2283"/>
                      <a:pt x="845" y="2877"/>
                    </a:cubicBezTo>
                    <a:cubicBezTo>
                      <a:pt x="1252" y="3385"/>
                      <a:pt x="1876" y="3785"/>
                      <a:pt x="2557" y="3785"/>
                    </a:cubicBezTo>
                    <a:cubicBezTo>
                      <a:pt x="2640" y="3785"/>
                      <a:pt x="2724" y="3779"/>
                      <a:pt x="2808" y="3767"/>
                    </a:cubicBezTo>
                    <a:cubicBezTo>
                      <a:pt x="3196" y="3721"/>
                      <a:pt x="3561" y="3493"/>
                      <a:pt x="3789" y="3196"/>
                    </a:cubicBezTo>
                    <a:cubicBezTo>
                      <a:pt x="4040" y="2900"/>
                      <a:pt x="4177" y="2534"/>
                      <a:pt x="4223" y="2169"/>
                    </a:cubicBezTo>
                    <a:cubicBezTo>
                      <a:pt x="4337" y="1439"/>
                      <a:pt x="4132" y="731"/>
                      <a:pt x="3926" y="47"/>
                    </a:cubicBezTo>
                    <a:cubicBezTo>
                      <a:pt x="3903" y="24"/>
                      <a:pt x="3881" y="1"/>
                      <a:pt x="3835"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5" name="Google Shape;3225;p36"/>
              <p:cNvSpPr/>
              <p:nvPr/>
            </p:nvSpPr>
            <p:spPr>
              <a:xfrm>
                <a:off x="924426" y="2265238"/>
                <a:ext cx="144780" cy="199073"/>
              </a:xfrm>
              <a:custGeom>
                <a:avLst/>
                <a:gdLst/>
                <a:ahLst/>
                <a:cxnLst/>
                <a:rect l="l" t="t" r="r" b="b"/>
                <a:pathLst>
                  <a:path w="7488" h="10296" extrusionOk="0">
                    <a:moveTo>
                      <a:pt x="7419" y="1"/>
                    </a:moveTo>
                    <a:cubicBezTo>
                      <a:pt x="7374" y="1"/>
                      <a:pt x="7351" y="47"/>
                      <a:pt x="7351" y="69"/>
                    </a:cubicBezTo>
                    <a:cubicBezTo>
                      <a:pt x="7282" y="2032"/>
                      <a:pt x="7008" y="3973"/>
                      <a:pt x="6483" y="5867"/>
                    </a:cubicBezTo>
                    <a:cubicBezTo>
                      <a:pt x="6369" y="6346"/>
                      <a:pt x="6209" y="6803"/>
                      <a:pt x="6050" y="7259"/>
                    </a:cubicBezTo>
                    <a:cubicBezTo>
                      <a:pt x="5890" y="7716"/>
                      <a:pt x="5730" y="8172"/>
                      <a:pt x="5433" y="8538"/>
                    </a:cubicBezTo>
                    <a:cubicBezTo>
                      <a:pt x="5170" y="8842"/>
                      <a:pt x="4780" y="9074"/>
                      <a:pt x="4408" y="9074"/>
                    </a:cubicBezTo>
                    <a:cubicBezTo>
                      <a:pt x="4362" y="9074"/>
                      <a:pt x="4315" y="9070"/>
                      <a:pt x="4269" y="9063"/>
                    </a:cubicBezTo>
                    <a:cubicBezTo>
                      <a:pt x="3995" y="9017"/>
                      <a:pt x="3741" y="8808"/>
                      <a:pt x="3636" y="8559"/>
                    </a:cubicBezTo>
                    <a:lnTo>
                      <a:pt x="3636" y="8559"/>
                    </a:lnTo>
                    <a:cubicBezTo>
                      <a:pt x="3648" y="8407"/>
                      <a:pt x="3640" y="8254"/>
                      <a:pt x="3607" y="8104"/>
                    </a:cubicBezTo>
                    <a:cubicBezTo>
                      <a:pt x="3607" y="8058"/>
                      <a:pt x="3562" y="8013"/>
                      <a:pt x="3516" y="7990"/>
                    </a:cubicBezTo>
                    <a:cubicBezTo>
                      <a:pt x="3504" y="7986"/>
                      <a:pt x="3491" y="7984"/>
                      <a:pt x="3478" y="7984"/>
                    </a:cubicBezTo>
                    <a:cubicBezTo>
                      <a:pt x="3417" y="7984"/>
                      <a:pt x="3352" y="8025"/>
                      <a:pt x="3333" y="8081"/>
                    </a:cubicBezTo>
                    <a:cubicBezTo>
                      <a:pt x="3294" y="8254"/>
                      <a:pt x="3308" y="8435"/>
                      <a:pt x="3359" y="8596"/>
                    </a:cubicBezTo>
                    <a:lnTo>
                      <a:pt x="3359" y="8596"/>
                    </a:lnTo>
                    <a:cubicBezTo>
                      <a:pt x="3278" y="9346"/>
                      <a:pt x="2612" y="10048"/>
                      <a:pt x="1850" y="10067"/>
                    </a:cubicBezTo>
                    <a:cubicBezTo>
                      <a:pt x="1393" y="10067"/>
                      <a:pt x="937" y="9839"/>
                      <a:pt x="640" y="9473"/>
                    </a:cubicBezTo>
                    <a:cubicBezTo>
                      <a:pt x="321" y="9131"/>
                      <a:pt x="161" y="8652"/>
                      <a:pt x="252" y="8172"/>
                    </a:cubicBezTo>
                    <a:cubicBezTo>
                      <a:pt x="252" y="8150"/>
                      <a:pt x="229" y="8104"/>
                      <a:pt x="184" y="8104"/>
                    </a:cubicBezTo>
                    <a:cubicBezTo>
                      <a:pt x="177" y="8098"/>
                      <a:pt x="170" y="8095"/>
                      <a:pt x="162" y="8095"/>
                    </a:cubicBezTo>
                    <a:cubicBezTo>
                      <a:pt x="140" y="8095"/>
                      <a:pt x="115" y="8116"/>
                      <a:pt x="115" y="8150"/>
                    </a:cubicBezTo>
                    <a:cubicBezTo>
                      <a:pt x="1" y="8652"/>
                      <a:pt x="161" y="9200"/>
                      <a:pt x="480" y="9610"/>
                    </a:cubicBezTo>
                    <a:cubicBezTo>
                      <a:pt x="800" y="9998"/>
                      <a:pt x="1302" y="10295"/>
                      <a:pt x="1850" y="10295"/>
                    </a:cubicBezTo>
                    <a:cubicBezTo>
                      <a:pt x="2398" y="10295"/>
                      <a:pt x="2900" y="9998"/>
                      <a:pt x="3219" y="9588"/>
                    </a:cubicBezTo>
                    <a:cubicBezTo>
                      <a:pt x="3366" y="9409"/>
                      <a:pt x="3484" y="9192"/>
                      <a:pt x="3558" y="8958"/>
                    </a:cubicBezTo>
                    <a:lnTo>
                      <a:pt x="3558" y="8958"/>
                    </a:lnTo>
                    <a:cubicBezTo>
                      <a:pt x="3718" y="9157"/>
                      <a:pt x="3952" y="9295"/>
                      <a:pt x="4224" y="9337"/>
                    </a:cubicBezTo>
                    <a:cubicBezTo>
                      <a:pt x="4279" y="9343"/>
                      <a:pt x="4334" y="9346"/>
                      <a:pt x="4388" y="9346"/>
                    </a:cubicBezTo>
                    <a:cubicBezTo>
                      <a:pt x="4890" y="9346"/>
                      <a:pt x="5330" y="9068"/>
                      <a:pt x="5639" y="8697"/>
                    </a:cubicBezTo>
                    <a:cubicBezTo>
                      <a:pt x="5958" y="8309"/>
                      <a:pt x="6141" y="7807"/>
                      <a:pt x="6301" y="7351"/>
                    </a:cubicBezTo>
                    <a:cubicBezTo>
                      <a:pt x="6461" y="6871"/>
                      <a:pt x="6598" y="6415"/>
                      <a:pt x="6712" y="5936"/>
                    </a:cubicBezTo>
                    <a:cubicBezTo>
                      <a:pt x="6986" y="4977"/>
                      <a:pt x="7168" y="3995"/>
                      <a:pt x="7305" y="3037"/>
                    </a:cubicBezTo>
                    <a:cubicBezTo>
                      <a:pt x="7419" y="2055"/>
                      <a:pt x="7488" y="1051"/>
                      <a:pt x="7488" y="69"/>
                    </a:cubicBezTo>
                    <a:cubicBezTo>
                      <a:pt x="7488" y="47"/>
                      <a:pt x="7442" y="1"/>
                      <a:pt x="7419"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6" name="Google Shape;3226;p36"/>
              <p:cNvSpPr/>
              <p:nvPr/>
            </p:nvSpPr>
            <p:spPr>
              <a:xfrm>
                <a:off x="1448330" y="1989206"/>
                <a:ext cx="127998" cy="107928"/>
              </a:xfrm>
              <a:custGeom>
                <a:avLst/>
                <a:gdLst/>
                <a:ahLst/>
                <a:cxnLst/>
                <a:rect l="l" t="t" r="r" b="b"/>
                <a:pathLst>
                  <a:path w="6620" h="5582" extrusionOk="0">
                    <a:moveTo>
                      <a:pt x="4541" y="1"/>
                    </a:moveTo>
                    <a:cubicBezTo>
                      <a:pt x="4518" y="1"/>
                      <a:pt x="4491" y="17"/>
                      <a:pt x="4474" y="33"/>
                    </a:cubicBezTo>
                    <a:cubicBezTo>
                      <a:pt x="4452" y="56"/>
                      <a:pt x="4452" y="102"/>
                      <a:pt x="4497" y="124"/>
                    </a:cubicBezTo>
                    <a:cubicBezTo>
                      <a:pt x="4977" y="490"/>
                      <a:pt x="5479" y="855"/>
                      <a:pt x="5844" y="1311"/>
                    </a:cubicBezTo>
                    <a:cubicBezTo>
                      <a:pt x="6027" y="1540"/>
                      <a:pt x="6186" y="1791"/>
                      <a:pt x="6278" y="2064"/>
                    </a:cubicBezTo>
                    <a:cubicBezTo>
                      <a:pt x="6346" y="2338"/>
                      <a:pt x="6392" y="2635"/>
                      <a:pt x="6346" y="2909"/>
                    </a:cubicBezTo>
                    <a:cubicBezTo>
                      <a:pt x="6300" y="3206"/>
                      <a:pt x="6209" y="3480"/>
                      <a:pt x="6027" y="3685"/>
                    </a:cubicBezTo>
                    <a:cubicBezTo>
                      <a:pt x="5821" y="3868"/>
                      <a:pt x="5570" y="4005"/>
                      <a:pt x="5296" y="4027"/>
                    </a:cubicBezTo>
                    <a:cubicBezTo>
                      <a:pt x="5243" y="4034"/>
                      <a:pt x="5190" y="4037"/>
                      <a:pt x="5137" y="4037"/>
                    </a:cubicBezTo>
                    <a:cubicBezTo>
                      <a:pt x="4704" y="4037"/>
                      <a:pt x="4271" y="3825"/>
                      <a:pt x="3949" y="3512"/>
                    </a:cubicBezTo>
                    <a:lnTo>
                      <a:pt x="3949" y="3512"/>
                    </a:lnTo>
                    <a:cubicBezTo>
                      <a:pt x="3909" y="3451"/>
                      <a:pt x="3864" y="3394"/>
                      <a:pt x="3812" y="3343"/>
                    </a:cubicBezTo>
                    <a:cubicBezTo>
                      <a:pt x="3778" y="3320"/>
                      <a:pt x="3744" y="3308"/>
                      <a:pt x="3710" y="3308"/>
                    </a:cubicBezTo>
                    <a:cubicBezTo>
                      <a:pt x="3676" y="3308"/>
                      <a:pt x="3641" y="3320"/>
                      <a:pt x="3607" y="3343"/>
                    </a:cubicBezTo>
                    <a:cubicBezTo>
                      <a:pt x="3561" y="3388"/>
                      <a:pt x="3539" y="3480"/>
                      <a:pt x="3607" y="3548"/>
                    </a:cubicBezTo>
                    <a:cubicBezTo>
                      <a:pt x="3607" y="3548"/>
                      <a:pt x="3607" y="3548"/>
                      <a:pt x="3607" y="3548"/>
                    </a:cubicBezTo>
                    <a:lnTo>
                      <a:pt x="3607" y="3548"/>
                    </a:lnTo>
                    <a:cubicBezTo>
                      <a:pt x="3638" y="3586"/>
                      <a:pt x="3670" y="3623"/>
                      <a:pt x="3704" y="3659"/>
                    </a:cubicBezTo>
                    <a:lnTo>
                      <a:pt x="3704" y="3659"/>
                    </a:lnTo>
                    <a:cubicBezTo>
                      <a:pt x="3923" y="3967"/>
                      <a:pt x="3898" y="4434"/>
                      <a:pt x="3676" y="4758"/>
                    </a:cubicBezTo>
                    <a:cubicBezTo>
                      <a:pt x="3481" y="5124"/>
                      <a:pt x="3043" y="5308"/>
                      <a:pt x="2610" y="5308"/>
                    </a:cubicBezTo>
                    <a:cubicBezTo>
                      <a:pt x="2585" y="5308"/>
                      <a:pt x="2560" y="5307"/>
                      <a:pt x="2534" y="5306"/>
                    </a:cubicBezTo>
                    <a:cubicBezTo>
                      <a:pt x="2055" y="5306"/>
                      <a:pt x="1598" y="5123"/>
                      <a:pt x="1210" y="4849"/>
                    </a:cubicBezTo>
                    <a:cubicBezTo>
                      <a:pt x="800" y="4575"/>
                      <a:pt x="457" y="4233"/>
                      <a:pt x="115" y="3891"/>
                    </a:cubicBezTo>
                    <a:cubicBezTo>
                      <a:pt x="101" y="3864"/>
                      <a:pt x="80" y="3853"/>
                      <a:pt x="60" y="3853"/>
                    </a:cubicBezTo>
                    <a:cubicBezTo>
                      <a:pt x="46" y="3853"/>
                      <a:pt x="33" y="3858"/>
                      <a:pt x="23" y="3868"/>
                    </a:cubicBezTo>
                    <a:cubicBezTo>
                      <a:pt x="1" y="3891"/>
                      <a:pt x="1" y="3936"/>
                      <a:pt x="23" y="3959"/>
                    </a:cubicBezTo>
                    <a:cubicBezTo>
                      <a:pt x="343" y="4347"/>
                      <a:pt x="685" y="4712"/>
                      <a:pt x="1096" y="5032"/>
                    </a:cubicBezTo>
                    <a:cubicBezTo>
                      <a:pt x="1484" y="5328"/>
                      <a:pt x="1986" y="5557"/>
                      <a:pt x="2511" y="5580"/>
                    </a:cubicBezTo>
                    <a:cubicBezTo>
                      <a:pt x="2537" y="5581"/>
                      <a:pt x="2564" y="5581"/>
                      <a:pt x="2590" y="5581"/>
                    </a:cubicBezTo>
                    <a:cubicBezTo>
                      <a:pt x="3095" y="5581"/>
                      <a:pt x="3645" y="5372"/>
                      <a:pt x="3927" y="4895"/>
                    </a:cubicBezTo>
                    <a:cubicBezTo>
                      <a:pt x="4064" y="4667"/>
                      <a:pt x="4132" y="4393"/>
                      <a:pt x="4132" y="4119"/>
                    </a:cubicBezTo>
                    <a:cubicBezTo>
                      <a:pt x="4132" y="4082"/>
                      <a:pt x="4130" y="4044"/>
                      <a:pt x="4126" y="4007"/>
                    </a:cubicBezTo>
                    <a:lnTo>
                      <a:pt x="4126" y="4007"/>
                    </a:lnTo>
                    <a:cubicBezTo>
                      <a:pt x="4430" y="4198"/>
                      <a:pt x="4784" y="4311"/>
                      <a:pt x="5157" y="4311"/>
                    </a:cubicBezTo>
                    <a:cubicBezTo>
                      <a:pt x="5218" y="4311"/>
                      <a:pt x="5280" y="4308"/>
                      <a:pt x="5342" y="4301"/>
                    </a:cubicBezTo>
                    <a:cubicBezTo>
                      <a:pt x="5661" y="4256"/>
                      <a:pt x="5981" y="4096"/>
                      <a:pt x="6209" y="3845"/>
                    </a:cubicBezTo>
                    <a:cubicBezTo>
                      <a:pt x="6437" y="3594"/>
                      <a:pt x="6551" y="3274"/>
                      <a:pt x="6597" y="2955"/>
                    </a:cubicBezTo>
                    <a:cubicBezTo>
                      <a:pt x="6620" y="2635"/>
                      <a:pt x="6574" y="2293"/>
                      <a:pt x="6483" y="1996"/>
                    </a:cubicBezTo>
                    <a:cubicBezTo>
                      <a:pt x="6369" y="1699"/>
                      <a:pt x="6209" y="1425"/>
                      <a:pt x="6004" y="1174"/>
                    </a:cubicBezTo>
                    <a:cubicBezTo>
                      <a:pt x="5593" y="695"/>
                      <a:pt x="5068" y="353"/>
                      <a:pt x="4566" y="10"/>
                    </a:cubicBezTo>
                    <a:cubicBezTo>
                      <a:pt x="4559" y="4"/>
                      <a:pt x="4550" y="1"/>
                      <a:pt x="4541"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7" name="Google Shape;3227;p36"/>
              <p:cNvSpPr/>
              <p:nvPr/>
            </p:nvSpPr>
            <p:spPr>
              <a:xfrm>
                <a:off x="927520" y="2184739"/>
                <a:ext cx="83431" cy="101277"/>
              </a:xfrm>
              <a:custGeom>
                <a:avLst/>
                <a:gdLst/>
                <a:ahLst/>
                <a:cxnLst/>
                <a:rect l="l" t="t" r="r" b="b"/>
                <a:pathLst>
                  <a:path w="4315" h="5238" extrusionOk="0">
                    <a:moveTo>
                      <a:pt x="4237" y="1"/>
                    </a:moveTo>
                    <a:cubicBezTo>
                      <a:pt x="4211" y="1"/>
                      <a:pt x="4195" y="22"/>
                      <a:pt x="4178" y="55"/>
                    </a:cubicBezTo>
                    <a:cubicBezTo>
                      <a:pt x="3904" y="1265"/>
                      <a:pt x="3425" y="2429"/>
                      <a:pt x="2785" y="3502"/>
                    </a:cubicBezTo>
                    <a:cubicBezTo>
                      <a:pt x="2443" y="4004"/>
                      <a:pt x="2124" y="4575"/>
                      <a:pt x="1599" y="4849"/>
                    </a:cubicBezTo>
                    <a:cubicBezTo>
                      <a:pt x="1410" y="4951"/>
                      <a:pt x="1209" y="5003"/>
                      <a:pt x="995" y="5003"/>
                    </a:cubicBezTo>
                    <a:cubicBezTo>
                      <a:pt x="924" y="5003"/>
                      <a:pt x="851" y="4997"/>
                      <a:pt x="777" y="4986"/>
                    </a:cubicBezTo>
                    <a:cubicBezTo>
                      <a:pt x="503" y="4917"/>
                      <a:pt x="229" y="4735"/>
                      <a:pt x="138" y="4461"/>
                    </a:cubicBezTo>
                    <a:cubicBezTo>
                      <a:pt x="138" y="4438"/>
                      <a:pt x="92" y="4415"/>
                      <a:pt x="69" y="4415"/>
                    </a:cubicBezTo>
                    <a:cubicBezTo>
                      <a:pt x="24" y="4415"/>
                      <a:pt x="1" y="4461"/>
                      <a:pt x="24" y="4506"/>
                    </a:cubicBezTo>
                    <a:cubicBezTo>
                      <a:pt x="92" y="4849"/>
                      <a:pt x="389" y="5100"/>
                      <a:pt x="731" y="5191"/>
                    </a:cubicBezTo>
                    <a:cubicBezTo>
                      <a:pt x="841" y="5222"/>
                      <a:pt x="959" y="5238"/>
                      <a:pt x="1078" y="5238"/>
                    </a:cubicBezTo>
                    <a:cubicBezTo>
                      <a:pt x="1306" y="5238"/>
                      <a:pt x="1541" y="5182"/>
                      <a:pt x="1735" y="5077"/>
                    </a:cubicBezTo>
                    <a:cubicBezTo>
                      <a:pt x="2329" y="4757"/>
                      <a:pt x="2694" y="4164"/>
                      <a:pt x="3014" y="3639"/>
                    </a:cubicBezTo>
                    <a:cubicBezTo>
                      <a:pt x="3676" y="2543"/>
                      <a:pt x="4109" y="1334"/>
                      <a:pt x="4315" y="78"/>
                    </a:cubicBezTo>
                    <a:cubicBezTo>
                      <a:pt x="4315" y="55"/>
                      <a:pt x="4292" y="10"/>
                      <a:pt x="4269" y="10"/>
                    </a:cubicBezTo>
                    <a:cubicBezTo>
                      <a:pt x="4257" y="4"/>
                      <a:pt x="4246" y="1"/>
                      <a:pt x="4237"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8" name="Google Shape;3228;p36"/>
              <p:cNvSpPr/>
              <p:nvPr/>
            </p:nvSpPr>
            <p:spPr>
              <a:xfrm>
                <a:off x="1244426" y="2022639"/>
                <a:ext cx="93137" cy="56362"/>
              </a:xfrm>
              <a:custGeom>
                <a:avLst/>
                <a:gdLst/>
                <a:ahLst/>
                <a:cxnLst/>
                <a:rect l="l" t="t" r="r" b="b"/>
                <a:pathLst>
                  <a:path w="4817" h="2915" extrusionOk="0">
                    <a:moveTo>
                      <a:pt x="3918" y="1"/>
                    </a:moveTo>
                    <a:cubicBezTo>
                      <a:pt x="3903" y="1"/>
                      <a:pt x="3890" y="6"/>
                      <a:pt x="3881" y="16"/>
                    </a:cubicBezTo>
                    <a:cubicBezTo>
                      <a:pt x="3858" y="39"/>
                      <a:pt x="3835" y="84"/>
                      <a:pt x="3858" y="107"/>
                    </a:cubicBezTo>
                    <a:cubicBezTo>
                      <a:pt x="4223" y="587"/>
                      <a:pt x="4588" y="1089"/>
                      <a:pt x="4588" y="1659"/>
                    </a:cubicBezTo>
                    <a:cubicBezTo>
                      <a:pt x="4565" y="1933"/>
                      <a:pt x="4474" y="2207"/>
                      <a:pt x="4291" y="2390"/>
                    </a:cubicBezTo>
                    <a:cubicBezTo>
                      <a:pt x="4109" y="2572"/>
                      <a:pt x="3835" y="2641"/>
                      <a:pt x="3538" y="2641"/>
                    </a:cubicBezTo>
                    <a:cubicBezTo>
                      <a:pt x="2968" y="2618"/>
                      <a:pt x="2374" y="2527"/>
                      <a:pt x="1804" y="2390"/>
                    </a:cubicBezTo>
                    <a:cubicBezTo>
                      <a:pt x="1210" y="2230"/>
                      <a:pt x="662" y="2047"/>
                      <a:pt x="92" y="1819"/>
                    </a:cubicBezTo>
                    <a:cubicBezTo>
                      <a:pt x="85" y="1812"/>
                      <a:pt x="76" y="1810"/>
                      <a:pt x="67" y="1810"/>
                    </a:cubicBezTo>
                    <a:cubicBezTo>
                      <a:pt x="46" y="1810"/>
                      <a:pt x="23" y="1826"/>
                      <a:pt x="23" y="1842"/>
                    </a:cubicBezTo>
                    <a:cubicBezTo>
                      <a:pt x="0" y="1865"/>
                      <a:pt x="0" y="1910"/>
                      <a:pt x="46" y="1933"/>
                    </a:cubicBezTo>
                    <a:cubicBezTo>
                      <a:pt x="571" y="2230"/>
                      <a:pt x="1142" y="2458"/>
                      <a:pt x="1735" y="2641"/>
                    </a:cubicBezTo>
                    <a:cubicBezTo>
                      <a:pt x="2329" y="2778"/>
                      <a:pt x="2922" y="2915"/>
                      <a:pt x="3561" y="2915"/>
                    </a:cubicBezTo>
                    <a:cubicBezTo>
                      <a:pt x="3858" y="2892"/>
                      <a:pt x="4223" y="2823"/>
                      <a:pt x="4474" y="2572"/>
                    </a:cubicBezTo>
                    <a:cubicBezTo>
                      <a:pt x="4725" y="2344"/>
                      <a:pt x="4816" y="1979"/>
                      <a:pt x="4816" y="1659"/>
                    </a:cubicBezTo>
                    <a:cubicBezTo>
                      <a:pt x="4816" y="1340"/>
                      <a:pt x="4702" y="1020"/>
                      <a:pt x="4520" y="746"/>
                    </a:cubicBezTo>
                    <a:cubicBezTo>
                      <a:pt x="4360" y="495"/>
                      <a:pt x="4155" y="267"/>
                      <a:pt x="3972" y="39"/>
                    </a:cubicBezTo>
                    <a:cubicBezTo>
                      <a:pt x="3959" y="12"/>
                      <a:pt x="3937" y="1"/>
                      <a:pt x="3918"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9" name="Google Shape;3229;p36"/>
              <p:cNvSpPr/>
              <p:nvPr/>
            </p:nvSpPr>
            <p:spPr>
              <a:xfrm>
                <a:off x="1075386" y="2725415"/>
                <a:ext cx="100639" cy="66222"/>
              </a:xfrm>
              <a:custGeom>
                <a:avLst/>
                <a:gdLst/>
                <a:ahLst/>
                <a:cxnLst/>
                <a:rect l="l" t="t" r="r" b="b"/>
                <a:pathLst>
                  <a:path w="5205" h="3425" extrusionOk="0">
                    <a:moveTo>
                      <a:pt x="91" y="1"/>
                    </a:moveTo>
                    <a:cubicBezTo>
                      <a:pt x="83" y="1"/>
                      <a:pt x="75" y="4"/>
                      <a:pt x="69" y="10"/>
                    </a:cubicBezTo>
                    <a:cubicBezTo>
                      <a:pt x="23" y="10"/>
                      <a:pt x="0" y="33"/>
                      <a:pt x="23" y="78"/>
                    </a:cubicBezTo>
                    <a:cubicBezTo>
                      <a:pt x="228" y="1174"/>
                      <a:pt x="936" y="2178"/>
                      <a:pt x="1895" y="2772"/>
                    </a:cubicBezTo>
                    <a:cubicBezTo>
                      <a:pt x="2584" y="3198"/>
                      <a:pt x="3403" y="3424"/>
                      <a:pt x="4208" y="3424"/>
                    </a:cubicBezTo>
                    <a:cubicBezTo>
                      <a:pt x="4522" y="3424"/>
                      <a:pt x="4835" y="3390"/>
                      <a:pt x="5136" y="3319"/>
                    </a:cubicBezTo>
                    <a:cubicBezTo>
                      <a:pt x="5182" y="3319"/>
                      <a:pt x="5204" y="3274"/>
                      <a:pt x="5204" y="3251"/>
                    </a:cubicBezTo>
                    <a:cubicBezTo>
                      <a:pt x="5182" y="3205"/>
                      <a:pt x="5159" y="3182"/>
                      <a:pt x="5113" y="3182"/>
                    </a:cubicBezTo>
                    <a:cubicBezTo>
                      <a:pt x="4890" y="3216"/>
                      <a:pt x="4665" y="3232"/>
                      <a:pt x="4441" y="3232"/>
                    </a:cubicBezTo>
                    <a:cubicBezTo>
                      <a:pt x="3593" y="3232"/>
                      <a:pt x="2759" y="2995"/>
                      <a:pt x="2055" y="2543"/>
                    </a:cubicBezTo>
                    <a:cubicBezTo>
                      <a:pt x="1164" y="1973"/>
                      <a:pt x="480" y="1060"/>
                      <a:pt x="137" y="55"/>
                    </a:cubicBezTo>
                    <a:cubicBezTo>
                      <a:pt x="137" y="22"/>
                      <a:pt x="113" y="1"/>
                      <a:pt x="91"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0" name="Google Shape;3230;p36"/>
              <p:cNvSpPr/>
              <p:nvPr/>
            </p:nvSpPr>
            <p:spPr>
              <a:xfrm>
                <a:off x="986670" y="2026023"/>
                <a:ext cx="84745" cy="139927"/>
              </a:xfrm>
              <a:custGeom>
                <a:avLst/>
                <a:gdLst/>
                <a:ahLst/>
                <a:cxnLst/>
                <a:rect l="l" t="t" r="r" b="b"/>
                <a:pathLst>
                  <a:path w="4383" h="7237" extrusionOk="0">
                    <a:moveTo>
                      <a:pt x="3310" y="1"/>
                    </a:moveTo>
                    <a:cubicBezTo>
                      <a:pt x="3059" y="24"/>
                      <a:pt x="2831" y="229"/>
                      <a:pt x="2717" y="457"/>
                    </a:cubicBezTo>
                    <a:cubicBezTo>
                      <a:pt x="2602" y="708"/>
                      <a:pt x="2580" y="982"/>
                      <a:pt x="2580" y="1256"/>
                    </a:cubicBezTo>
                    <a:cubicBezTo>
                      <a:pt x="2511" y="3036"/>
                      <a:pt x="2739" y="4817"/>
                      <a:pt x="3264" y="6506"/>
                    </a:cubicBezTo>
                    <a:cubicBezTo>
                      <a:pt x="2602" y="5319"/>
                      <a:pt x="1941" y="4109"/>
                      <a:pt x="1301" y="2922"/>
                    </a:cubicBezTo>
                    <a:cubicBezTo>
                      <a:pt x="1133" y="2607"/>
                      <a:pt x="868" y="2252"/>
                      <a:pt x="541" y="2252"/>
                    </a:cubicBezTo>
                    <a:cubicBezTo>
                      <a:pt x="514" y="2252"/>
                      <a:pt x="485" y="2255"/>
                      <a:pt x="457" y="2260"/>
                    </a:cubicBezTo>
                    <a:cubicBezTo>
                      <a:pt x="183" y="2306"/>
                      <a:pt x="0" y="2603"/>
                      <a:pt x="0" y="2877"/>
                    </a:cubicBezTo>
                    <a:cubicBezTo>
                      <a:pt x="0" y="3151"/>
                      <a:pt x="137" y="3402"/>
                      <a:pt x="251" y="3653"/>
                    </a:cubicBezTo>
                    <a:cubicBezTo>
                      <a:pt x="1005" y="5022"/>
                      <a:pt x="2009" y="6255"/>
                      <a:pt x="3219" y="7236"/>
                    </a:cubicBezTo>
                    <a:lnTo>
                      <a:pt x="3926" y="6917"/>
                    </a:lnTo>
                    <a:cubicBezTo>
                      <a:pt x="4292" y="5045"/>
                      <a:pt x="4383" y="3105"/>
                      <a:pt x="4177" y="1210"/>
                    </a:cubicBezTo>
                    <a:cubicBezTo>
                      <a:pt x="4132" y="937"/>
                      <a:pt x="4109" y="663"/>
                      <a:pt x="3972" y="412"/>
                    </a:cubicBezTo>
                    <a:cubicBezTo>
                      <a:pt x="3835" y="183"/>
                      <a:pt x="3584" y="1"/>
                      <a:pt x="3310" y="1"/>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1" name="Google Shape;3231;p36"/>
              <p:cNvSpPr/>
              <p:nvPr/>
            </p:nvSpPr>
            <p:spPr>
              <a:xfrm>
                <a:off x="1064693" y="2337055"/>
                <a:ext cx="151490" cy="149073"/>
              </a:xfrm>
              <a:custGeom>
                <a:avLst/>
                <a:gdLst/>
                <a:ahLst/>
                <a:cxnLst/>
                <a:rect l="l" t="t" r="r" b="b"/>
                <a:pathLst>
                  <a:path w="7835" h="7710" extrusionOk="0">
                    <a:moveTo>
                      <a:pt x="4898" y="0"/>
                    </a:moveTo>
                    <a:cubicBezTo>
                      <a:pt x="2453" y="0"/>
                      <a:pt x="142" y="6376"/>
                      <a:pt x="142" y="6376"/>
                    </a:cubicBezTo>
                    <a:cubicBezTo>
                      <a:pt x="0" y="7370"/>
                      <a:pt x="296" y="7710"/>
                      <a:pt x="758" y="7710"/>
                    </a:cubicBezTo>
                    <a:cubicBezTo>
                      <a:pt x="1560" y="7710"/>
                      <a:pt x="2864" y="6690"/>
                      <a:pt x="3269" y="6284"/>
                    </a:cubicBezTo>
                    <a:cubicBezTo>
                      <a:pt x="3909" y="5645"/>
                      <a:pt x="7835" y="761"/>
                      <a:pt x="5278" y="53"/>
                    </a:cubicBezTo>
                    <a:cubicBezTo>
                      <a:pt x="5151" y="17"/>
                      <a:pt x="5024" y="0"/>
                      <a:pt x="4898" y="0"/>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2" name="Google Shape;3232;p36"/>
              <p:cNvSpPr/>
              <p:nvPr/>
            </p:nvSpPr>
            <p:spPr>
              <a:xfrm>
                <a:off x="1415670" y="2249769"/>
                <a:ext cx="205879" cy="95051"/>
              </a:xfrm>
              <a:custGeom>
                <a:avLst/>
                <a:gdLst/>
                <a:ahLst/>
                <a:cxnLst/>
                <a:rect l="l" t="t" r="r" b="b"/>
                <a:pathLst>
                  <a:path w="10648" h="4916" extrusionOk="0">
                    <a:moveTo>
                      <a:pt x="3056" y="0"/>
                    </a:moveTo>
                    <a:cubicBezTo>
                      <a:pt x="2551" y="0"/>
                      <a:pt x="2116" y="141"/>
                      <a:pt x="1804" y="481"/>
                    </a:cubicBezTo>
                    <a:cubicBezTo>
                      <a:pt x="1" y="2444"/>
                      <a:pt x="5889" y="4544"/>
                      <a:pt x="6780" y="4750"/>
                    </a:cubicBezTo>
                    <a:cubicBezTo>
                      <a:pt x="7082" y="4827"/>
                      <a:pt x="7697" y="4916"/>
                      <a:pt x="8305" y="4916"/>
                    </a:cubicBezTo>
                    <a:cubicBezTo>
                      <a:pt x="9487" y="4916"/>
                      <a:pt x="10648" y="4583"/>
                      <a:pt x="9473" y="3198"/>
                    </a:cubicBezTo>
                    <a:cubicBezTo>
                      <a:pt x="9473" y="3198"/>
                      <a:pt x="5465" y="0"/>
                      <a:pt x="3056" y="0"/>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36"/>
              <p:cNvSpPr/>
              <p:nvPr/>
            </p:nvSpPr>
            <p:spPr>
              <a:xfrm>
                <a:off x="1405554" y="2279918"/>
                <a:ext cx="314677" cy="314677"/>
              </a:xfrm>
              <a:custGeom>
                <a:avLst/>
                <a:gdLst/>
                <a:ahLst/>
                <a:cxnLst/>
                <a:rect l="l" t="t" r="r" b="b"/>
                <a:pathLst>
                  <a:path w="16275" h="16275" extrusionOk="0">
                    <a:moveTo>
                      <a:pt x="8149" y="0"/>
                    </a:moveTo>
                    <a:cubicBezTo>
                      <a:pt x="3653" y="0"/>
                      <a:pt x="1" y="3652"/>
                      <a:pt x="1" y="8126"/>
                    </a:cubicBezTo>
                    <a:cubicBezTo>
                      <a:pt x="1" y="12623"/>
                      <a:pt x="3653" y="16275"/>
                      <a:pt x="8149" y="16275"/>
                    </a:cubicBezTo>
                    <a:cubicBezTo>
                      <a:pt x="12646" y="16275"/>
                      <a:pt x="16275" y="12623"/>
                      <a:pt x="16275" y="8126"/>
                    </a:cubicBezTo>
                    <a:cubicBezTo>
                      <a:pt x="16275" y="3652"/>
                      <a:pt x="12646" y="0"/>
                      <a:pt x="8149" y="0"/>
                    </a:cubicBezTo>
                    <a:close/>
                  </a:path>
                </a:pathLst>
              </a:custGeom>
              <a:solidFill>
                <a:srgbClr val="FFFFFF">
                  <a:alpha val="3021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36"/>
              <p:cNvSpPr/>
              <p:nvPr/>
            </p:nvSpPr>
            <p:spPr>
              <a:xfrm>
                <a:off x="1389659" y="2264023"/>
                <a:ext cx="355300" cy="355300"/>
              </a:xfrm>
              <a:custGeom>
                <a:avLst/>
                <a:gdLst/>
                <a:ahLst/>
                <a:cxnLst/>
                <a:rect l="l" t="t" r="r" b="b"/>
                <a:pathLst>
                  <a:path w="18376" h="18376" extrusionOk="0">
                    <a:moveTo>
                      <a:pt x="9199" y="1530"/>
                    </a:moveTo>
                    <a:cubicBezTo>
                      <a:pt x="13422" y="1530"/>
                      <a:pt x="16846" y="4954"/>
                      <a:pt x="16846" y="9199"/>
                    </a:cubicBezTo>
                    <a:cubicBezTo>
                      <a:pt x="16846" y="13422"/>
                      <a:pt x="13422" y="16846"/>
                      <a:pt x="9199" y="16846"/>
                    </a:cubicBezTo>
                    <a:cubicBezTo>
                      <a:pt x="4977" y="16846"/>
                      <a:pt x="1530" y="13422"/>
                      <a:pt x="1530" y="9199"/>
                    </a:cubicBezTo>
                    <a:cubicBezTo>
                      <a:pt x="1530" y="4954"/>
                      <a:pt x="4977" y="1530"/>
                      <a:pt x="9199" y="1530"/>
                    </a:cubicBezTo>
                    <a:close/>
                    <a:moveTo>
                      <a:pt x="9199" y="1"/>
                    </a:moveTo>
                    <a:cubicBezTo>
                      <a:pt x="4132" y="1"/>
                      <a:pt x="1" y="4132"/>
                      <a:pt x="1" y="9199"/>
                    </a:cubicBezTo>
                    <a:cubicBezTo>
                      <a:pt x="1" y="14244"/>
                      <a:pt x="4132" y="18375"/>
                      <a:pt x="9199" y="18375"/>
                    </a:cubicBezTo>
                    <a:cubicBezTo>
                      <a:pt x="14267" y="18375"/>
                      <a:pt x="18375" y="14244"/>
                      <a:pt x="18375" y="9199"/>
                    </a:cubicBezTo>
                    <a:cubicBezTo>
                      <a:pt x="18375" y="4132"/>
                      <a:pt x="14267" y="1"/>
                      <a:pt x="91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36"/>
              <p:cNvSpPr/>
              <p:nvPr/>
            </p:nvSpPr>
            <p:spPr>
              <a:xfrm>
                <a:off x="1435564" y="2344154"/>
                <a:ext cx="58276" cy="162317"/>
              </a:xfrm>
              <a:custGeom>
                <a:avLst/>
                <a:gdLst/>
                <a:ahLst/>
                <a:cxnLst/>
                <a:rect l="l" t="t" r="r" b="b"/>
                <a:pathLst>
                  <a:path w="3014" h="8395" extrusionOk="0">
                    <a:moveTo>
                      <a:pt x="2818" y="1"/>
                    </a:moveTo>
                    <a:cubicBezTo>
                      <a:pt x="2783" y="1"/>
                      <a:pt x="2747" y="11"/>
                      <a:pt x="2717" y="34"/>
                    </a:cubicBezTo>
                    <a:cubicBezTo>
                      <a:pt x="2009" y="422"/>
                      <a:pt x="1461" y="992"/>
                      <a:pt x="1028" y="1654"/>
                    </a:cubicBezTo>
                    <a:cubicBezTo>
                      <a:pt x="571" y="2293"/>
                      <a:pt x="275" y="3070"/>
                      <a:pt x="115" y="3868"/>
                    </a:cubicBezTo>
                    <a:cubicBezTo>
                      <a:pt x="23" y="4256"/>
                      <a:pt x="23" y="4667"/>
                      <a:pt x="1" y="5078"/>
                    </a:cubicBezTo>
                    <a:cubicBezTo>
                      <a:pt x="23" y="5284"/>
                      <a:pt x="46" y="5489"/>
                      <a:pt x="69" y="5694"/>
                    </a:cubicBezTo>
                    <a:cubicBezTo>
                      <a:pt x="92" y="5877"/>
                      <a:pt x="138" y="6082"/>
                      <a:pt x="206" y="6288"/>
                    </a:cubicBezTo>
                    <a:cubicBezTo>
                      <a:pt x="389" y="7064"/>
                      <a:pt x="822" y="7772"/>
                      <a:pt x="1370" y="8342"/>
                    </a:cubicBezTo>
                    <a:cubicBezTo>
                      <a:pt x="1389" y="8361"/>
                      <a:pt x="1437" y="8394"/>
                      <a:pt x="1491" y="8394"/>
                    </a:cubicBezTo>
                    <a:cubicBezTo>
                      <a:pt x="1504" y="8394"/>
                      <a:pt x="1517" y="8392"/>
                      <a:pt x="1530" y="8388"/>
                    </a:cubicBezTo>
                    <a:cubicBezTo>
                      <a:pt x="1621" y="8388"/>
                      <a:pt x="1713" y="8296"/>
                      <a:pt x="1713" y="8182"/>
                    </a:cubicBezTo>
                    <a:lnTo>
                      <a:pt x="1713" y="8160"/>
                    </a:lnTo>
                    <a:cubicBezTo>
                      <a:pt x="1644" y="7406"/>
                      <a:pt x="1530" y="6744"/>
                      <a:pt x="1553" y="6082"/>
                    </a:cubicBezTo>
                    <a:cubicBezTo>
                      <a:pt x="1530" y="5763"/>
                      <a:pt x="1576" y="5421"/>
                      <a:pt x="1576" y="5124"/>
                    </a:cubicBezTo>
                    <a:cubicBezTo>
                      <a:pt x="1621" y="4804"/>
                      <a:pt x="1644" y="4485"/>
                      <a:pt x="1735" y="4165"/>
                    </a:cubicBezTo>
                    <a:cubicBezTo>
                      <a:pt x="1849" y="3526"/>
                      <a:pt x="2032" y="2910"/>
                      <a:pt x="2238" y="2271"/>
                    </a:cubicBezTo>
                    <a:cubicBezTo>
                      <a:pt x="2466" y="1632"/>
                      <a:pt x="2717" y="992"/>
                      <a:pt x="2991" y="285"/>
                    </a:cubicBezTo>
                    <a:lnTo>
                      <a:pt x="2991" y="262"/>
                    </a:lnTo>
                    <a:cubicBezTo>
                      <a:pt x="3014" y="216"/>
                      <a:pt x="3014" y="148"/>
                      <a:pt x="2991" y="102"/>
                    </a:cubicBezTo>
                    <a:cubicBezTo>
                      <a:pt x="2960" y="41"/>
                      <a:pt x="2889" y="1"/>
                      <a:pt x="28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36"/>
              <p:cNvSpPr/>
              <p:nvPr/>
            </p:nvSpPr>
            <p:spPr>
              <a:xfrm>
                <a:off x="1373304" y="2506039"/>
                <a:ext cx="84745" cy="84958"/>
              </a:xfrm>
              <a:custGeom>
                <a:avLst/>
                <a:gdLst/>
                <a:ahLst/>
                <a:cxnLst/>
                <a:rect l="l" t="t" r="r" b="b"/>
                <a:pathLst>
                  <a:path w="4383" h="4394" extrusionOk="0">
                    <a:moveTo>
                      <a:pt x="2523" y="1"/>
                    </a:moveTo>
                    <a:cubicBezTo>
                      <a:pt x="1741" y="1"/>
                      <a:pt x="833" y="1073"/>
                      <a:pt x="0" y="1152"/>
                    </a:cubicBezTo>
                    <a:lnTo>
                      <a:pt x="1507" y="4393"/>
                    </a:lnTo>
                    <a:cubicBezTo>
                      <a:pt x="1507" y="4393"/>
                      <a:pt x="4383" y="2909"/>
                      <a:pt x="3493" y="855"/>
                    </a:cubicBezTo>
                    <a:cubicBezTo>
                      <a:pt x="3208" y="221"/>
                      <a:pt x="2878" y="1"/>
                      <a:pt x="2523" y="1"/>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36"/>
              <p:cNvSpPr/>
              <p:nvPr/>
            </p:nvSpPr>
            <p:spPr>
              <a:xfrm>
                <a:off x="1334457" y="2406049"/>
                <a:ext cx="112994" cy="186544"/>
              </a:xfrm>
              <a:custGeom>
                <a:avLst/>
                <a:gdLst/>
                <a:ahLst/>
                <a:cxnLst/>
                <a:rect l="l" t="t" r="r" b="b"/>
                <a:pathLst>
                  <a:path w="5844" h="9648" extrusionOk="0">
                    <a:moveTo>
                      <a:pt x="92" y="0"/>
                    </a:moveTo>
                    <a:cubicBezTo>
                      <a:pt x="46" y="0"/>
                      <a:pt x="1" y="46"/>
                      <a:pt x="24" y="92"/>
                    </a:cubicBezTo>
                    <a:cubicBezTo>
                      <a:pt x="138" y="1370"/>
                      <a:pt x="297" y="2648"/>
                      <a:pt x="571" y="3903"/>
                    </a:cubicBezTo>
                    <a:cubicBezTo>
                      <a:pt x="731" y="4542"/>
                      <a:pt x="891" y="5159"/>
                      <a:pt x="1188" y="5775"/>
                    </a:cubicBezTo>
                    <a:cubicBezTo>
                      <a:pt x="1256" y="5935"/>
                      <a:pt x="1347" y="6072"/>
                      <a:pt x="1462" y="6209"/>
                    </a:cubicBezTo>
                    <a:cubicBezTo>
                      <a:pt x="1569" y="6338"/>
                      <a:pt x="1717" y="6507"/>
                      <a:pt x="1963" y="6507"/>
                    </a:cubicBezTo>
                    <a:cubicBezTo>
                      <a:pt x="1978" y="6507"/>
                      <a:pt x="1994" y="6507"/>
                      <a:pt x="2009" y="6505"/>
                    </a:cubicBezTo>
                    <a:cubicBezTo>
                      <a:pt x="2397" y="6483"/>
                      <a:pt x="2694" y="6300"/>
                      <a:pt x="2991" y="6140"/>
                    </a:cubicBezTo>
                    <a:cubicBezTo>
                      <a:pt x="3265" y="5980"/>
                      <a:pt x="3516" y="5775"/>
                      <a:pt x="3790" y="5615"/>
                    </a:cubicBezTo>
                    <a:cubicBezTo>
                      <a:pt x="4043" y="5488"/>
                      <a:pt x="4297" y="5362"/>
                      <a:pt x="4532" y="5362"/>
                    </a:cubicBezTo>
                    <a:cubicBezTo>
                      <a:pt x="4551" y="5362"/>
                      <a:pt x="4570" y="5362"/>
                      <a:pt x="4589" y="5364"/>
                    </a:cubicBezTo>
                    <a:cubicBezTo>
                      <a:pt x="4840" y="5364"/>
                      <a:pt x="5022" y="5570"/>
                      <a:pt x="5182" y="5821"/>
                    </a:cubicBezTo>
                    <a:cubicBezTo>
                      <a:pt x="5251" y="5958"/>
                      <a:pt x="5342" y="6072"/>
                      <a:pt x="5387" y="6232"/>
                    </a:cubicBezTo>
                    <a:lnTo>
                      <a:pt x="5456" y="6437"/>
                    </a:lnTo>
                    <a:cubicBezTo>
                      <a:pt x="5479" y="6505"/>
                      <a:pt x="5479" y="6574"/>
                      <a:pt x="5479" y="6642"/>
                    </a:cubicBezTo>
                    <a:cubicBezTo>
                      <a:pt x="5524" y="6779"/>
                      <a:pt x="5502" y="6939"/>
                      <a:pt x="5502" y="7076"/>
                    </a:cubicBezTo>
                    <a:cubicBezTo>
                      <a:pt x="5456" y="7236"/>
                      <a:pt x="5433" y="7373"/>
                      <a:pt x="5387" y="7510"/>
                    </a:cubicBezTo>
                    <a:cubicBezTo>
                      <a:pt x="5273" y="7784"/>
                      <a:pt x="5091" y="8058"/>
                      <a:pt x="4908" y="8286"/>
                    </a:cubicBezTo>
                    <a:cubicBezTo>
                      <a:pt x="4520" y="8765"/>
                      <a:pt x="4018" y="9176"/>
                      <a:pt x="3470" y="9496"/>
                    </a:cubicBezTo>
                    <a:cubicBezTo>
                      <a:pt x="3447" y="9518"/>
                      <a:pt x="3424" y="9564"/>
                      <a:pt x="3447" y="9610"/>
                    </a:cubicBezTo>
                    <a:cubicBezTo>
                      <a:pt x="3461" y="9636"/>
                      <a:pt x="3482" y="9648"/>
                      <a:pt x="3502" y="9648"/>
                    </a:cubicBezTo>
                    <a:cubicBezTo>
                      <a:pt x="3516" y="9648"/>
                      <a:pt x="3529" y="9642"/>
                      <a:pt x="3539" y="9633"/>
                    </a:cubicBezTo>
                    <a:cubicBezTo>
                      <a:pt x="4132" y="9336"/>
                      <a:pt x="4657" y="8948"/>
                      <a:pt x="5114" y="8468"/>
                    </a:cubicBezTo>
                    <a:cubicBezTo>
                      <a:pt x="5319" y="8217"/>
                      <a:pt x="5524" y="7943"/>
                      <a:pt x="5661" y="7624"/>
                    </a:cubicBezTo>
                    <a:cubicBezTo>
                      <a:pt x="5730" y="7464"/>
                      <a:pt x="5753" y="7304"/>
                      <a:pt x="5798" y="7122"/>
                    </a:cubicBezTo>
                    <a:cubicBezTo>
                      <a:pt x="5821" y="6962"/>
                      <a:pt x="5844" y="6779"/>
                      <a:pt x="5821" y="6620"/>
                    </a:cubicBezTo>
                    <a:cubicBezTo>
                      <a:pt x="5798" y="6528"/>
                      <a:pt x="5798" y="6437"/>
                      <a:pt x="5775" y="6346"/>
                    </a:cubicBezTo>
                    <a:lnTo>
                      <a:pt x="5707" y="6095"/>
                    </a:lnTo>
                    <a:cubicBezTo>
                      <a:pt x="5661" y="5935"/>
                      <a:pt x="5570" y="5798"/>
                      <a:pt x="5479" y="5638"/>
                    </a:cubicBezTo>
                    <a:cubicBezTo>
                      <a:pt x="5387" y="5501"/>
                      <a:pt x="5296" y="5341"/>
                      <a:pt x="5136" y="5227"/>
                    </a:cubicBezTo>
                    <a:cubicBezTo>
                      <a:pt x="5114" y="5182"/>
                      <a:pt x="5068" y="5159"/>
                      <a:pt x="5022" y="5136"/>
                    </a:cubicBezTo>
                    <a:lnTo>
                      <a:pt x="4908" y="5067"/>
                    </a:lnTo>
                    <a:cubicBezTo>
                      <a:pt x="4817" y="5022"/>
                      <a:pt x="4703" y="4999"/>
                      <a:pt x="4611" y="4999"/>
                    </a:cubicBezTo>
                    <a:cubicBezTo>
                      <a:pt x="4586" y="4998"/>
                      <a:pt x="4561" y="4997"/>
                      <a:pt x="4537" y="4997"/>
                    </a:cubicBezTo>
                    <a:cubicBezTo>
                      <a:pt x="4179" y="4997"/>
                      <a:pt x="3863" y="5146"/>
                      <a:pt x="3607" y="5296"/>
                    </a:cubicBezTo>
                    <a:cubicBezTo>
                      <a:pt x="3310" y="5478"/>
                      <a:pt x="3059" y="5661"/>
                      <a:pt x="2785" y="5821"/>
                    </a:cubicBezTo>
                    <a:cubicBezTo>
                      <a:pt x="2534" y="5980"/>
                      <a:pt x="2238" y="6117"/>
                      <a:pt x="1986" y="6140"/>
                    </a:cubicBezTo>
                    <a:cubicBezTo>
                      <a:pt x="1918" y="6140"/>
                      <a:pt x="1827" y="6095"/>
                      <a:pt x="1735" y="5980"/>
                    </a:cubicBezTo>
                    <a:cubicBezTo>
                      <a:pt x="1644" y="5866"/>
                      <a:pt x="1553" y="5752"/>
                      <a:pt x="1507" y="5615"/>
                    </a:cubicBezTo>
                    <a:cubicBezTo>
                      <a:pt x="1233" y="5067"/>
                      <a:pt x="1051" y="4451"/>
                      <a:pt x="891" y="3835"/>
                    </a:cubicBezTo>
                    <a:cubicBezTo>
                      <a:pt x="731" y="3219"/>
                      <a:pt x="617" y="2602"/>
                      <a:pt x="503" y="1963"/>
                    </a:cubicBezTo>
                    <a:cubicBezTo>
                      <a:pt x="366" y="1347"/>
                      <a:pt x="252" y="708"/>
                      <a:pt x="160" y="69"/>
                    </a:cubicBezTo>
                    <a:cubicBezTo>
                      <a:pt x="160" y="23"/>
                      <a:pt x="115" y="0"/>
                      <a:pt x="92"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36"/>
              <p:cNvSpPr/>
              <p:nvPr/>
            </p:nvSpPr>
            <p:spPr>
              <a:xfrm>
                <a:off x="1001266" y="2377452"/>
                <a:ext cx="314677" cy="314696"/>
              </a:xfrm>
              <a:custGeom>
                <a:avLst/>
                <a:gdLst/>
                <a:ahLst/>
                <a:cxnLst/>
                <a:rect l="l" t="t" r="r" b="b"/>
                <a:pathLst>
                  <a:path w="16275" h="16276" extrusionOk="0">
                    <a:moveTo>
                      <a:pt x="8149" y="1"/>
                    </a:moveTo>
                    <a:cubicBezTo>
                      <a:pt x="3653" y="1"/>
                      <a:pt x="1" y="3653"/>
                      <a:pt x="1" y="8149"/>
                    </a:cubicBezTo>
                    <a:cubicBezTo>
                      <a:pt x="1" y="12623"/>
                      <a:pt x="3653" y="16275"/>
                      <a:pt x="8149" y="16275"/>
                    </a:cubicBezTo>
                    <a:cubicBezTo>
                      <a:pt x="12646" y="16275"/>
                      <a:pt x="16275" y="12623"/>
                      <a:pt x="16275" y="8149"/>
                    </a:cubicBezTo>
                    <a:cubicBezTo>
                      <a:pt x="16275" y="3653"/>
                      <a:pt x="12646" y="1"/>
                      <a:pt x="8149" y="1"/>
                    </a:cubicBezTo>
                    <a:close/>
                  </a:path>
                </a:pathLst>
              </a:custGeom>
              <a:solidFill>
                <a:srgbClr val="FFFFFF">
                  <a:alpha val="3021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36"/>
              <p:cNvSpPr/>
              <p:nvPr/>
            </p:nvSpPr>
            <p:spPr>
              <a:xfrm>
                <a:off x="985816" y="2361577"/>
                <a:ext cx="354855" cy="355281"/>
              </a:xfrm>
              <a:custGeom>
                <a:avLst/>
                <a:gdLst/>
                <a:ahLst/>
                <a:cxnLst/>
                <a:rect l="l" t="t" r="r" b="b"/>
                <a:pathLst>
                  <a:path w="18353" h="18375" extrusionOk="0">
                    <a:moveTo>
                      <a:pt x="9176" y="1529"/>
                    </a:moveTo>
                    <a:cubicBezTo>
                      <a:pt x="13399" y="1529"/>
                      <a:pt x="16846" y="4976"/>
                      <a:pt x="16846" y="9199"/>
                    </a:cubicBezTo>
                    <a:cubicBezTo>
                      <a:pt x="16846" y="13421"/>
                      <a:pt x="13399" y="16845"/>
                      <a:pt x="9176" y="16845"/>
                    </a:cubicBezTo>
                    <a:cubicBezTo>
                      <a:pt x="4954" y="16845"/>
                      <a:pt x="1507" y="13421"/>
                      <a:pt x="1507" y="9199"/>
                    </a:cubicBezTo>
                    <a:cubicBezTo>
                      <a:pt x="1507" y="4976"/>
                      <a:pt x="4954" y="1529"/>
                      <a:pt x="9176" y="1529"/>
                    </a:cubicBezTo>
                    <a:close/>
                    <a:moveTo>
                      <a:pt x="9176" y="0"/>
                    </a:moveTo>
                    <a:cubicBezTo>
                      <a:pt x="4109" y="0"/>
                      <a:pt x="1" y="4131"/>
                      <a:pt x="1" y="9199"/>
                    </a:cubicBezTo>
                    <a:cubicBezTo>
                      <a:pt x="1" y="14243"/>
                      <a:pt x="4109" y="18374"/>
                      <a:pt x="9176" y="18374"/>
                    </a:cubicBezTo>
                    <a:cubicBezTo>
                      <a:pt x="14244" y="18374"/>
                      <a:pt x="18352" y="14243"/>
                      <a:pt x="18352" y="9199"/>
                    </a:cubicBezTo>
                    <a:cubicBezTo>
                      <a:pt x="18352" y="4131"/>
                      <a:pt x="14244" y="0"/>
                      <a:pt x="91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36"/>
              <p:cNvSpPr/>
              <p:nvPr/>
            </p:nvSpPr>
            <p:spPr>
              <a:xfrm>
                <a:off x="1031721" y="2441709"/>
                <a:ext cx="57831" cy="162356"/>
              </a:xfrm>
              <a:custGeom>
                <a:avLst/>
                <a:gdLst/>
                <a:ahLst/>
                <a:cxnLst/>
                <a:rect l="l" t="t" r="r" b="b"/>
                <a:pathLst>
                  <a:path w="2991" h="8397" extrusionOk="0">
                    <a:moveTo>
                      <a:pt x="2805" y="0"/>
                    </a:moveTo>
                    <a:cubicBezTo>
                      <a:pt x="2770" y="0"/>
                      <a:pt x="2732" y="10"/>
                      <a:pt x="2694" y="33"/>
                    </a:cubicBezTo>
                    <a:cubicBezTo>
                      <a:pt x="1986" y="421"/>
                      <a:pt x="1438" y="992"/>
                      <a:pt x="1005" y="1654"/>
                    </a:cubicBezTo>
                    <a:cubicBezTo>
                      <a:pt x="571" y="2293"/>
                      <a:pt x="252" y="3069"/>
                      <a:pt x="92" y="3868"/>
                    </a:cubicBezTo>
                    <a:cubicBezTo>
                      <a:pt x="0" y="4256"/>
                      <a:pt x="0" y="4667"/>
                      <a:pt x="0" y="5078"/>
                    </a:cubicBezTo>
                    <a:cubicBezTo>
                      <a:pt x="0" y="5283"/>
                      <a:pt x="23" y="5488"/>
                      <a:pt x="46" y="5694"/>
                    </a:cubicBezTo>
                    <a:cubicBezTo>
                      <a:pt x="69" y="5899"/>
                      <a:pt x="115" y="6082"/>
                      <a:pt x="183" y="6287"/>
                    </a:cubicBezTo>
                    <a:cubicBezTo>
                      <a:pt x="366" y="7063"/>
                      <a:pt x="799" y="7771"/>
                      <a:pt x="1347" y="8342"/>
                    </a:cubicBezTo>
                    <a:cubicBezTo>
                      <a:pt x="1381" y="8375"/>
                      <a:pt x="1414" y="8396"/>
                      <a:pt x="1456" y="8396"/>
                    </a:cubicBezTo>
                    <a:cubicBezTo>
                      <a:pt x="1472" y="8396"/>
                      <a:pt x="1489" y="8393"/>
                      <a:pt x="1507" y="8387"/>
                    </a:cubicBezTo>
                    <a:cubicBezTo>
                      <a:pt x="1621" y="8387"/>
                      <a:pt x="1690" y="8296"/>
                      <a:pt x="1690" y="8182"/>
                    </a:cubicBezTo>
                    <a:lnTo>
                      <a:pt x="1690" y="8159"/>
                    </a:lnTo>
                    <a:cubicBezTo>
                      <a:pt x="1621" y="7406"/>
                      <a:pt x="1507" y="6744"/>
                      <a:pt x="1530" y="6082"/>
                    </a:cubicBezTo>
                    <a:cubicBezTo>
                      <a:pt x="1507" y="5762"/>
                      <a:pt x="1553" y="5420"/>
                      <a:pt x="1553" y="5123"/>
                    </a:cubicBezTo>
                    <a:cubicBezTo>
                      <a:pt x="1621" y="4804"/>
                      <a:pt x="1644" y="4484"/>
                      <a:pt x="1712" y="4165"/>
                    </a:cubicBezTo>
                    <a:cubicBezTo>
                      <a:pt x="1827" y="3548"/>
                      <a:pt x="2009" y="2909"/>
                      <a:pt x="2215" y="2270"/>
                    </a:cubicBezTo>
                    <a:cubicBezTo>
                      <a:pt x="2443" y="1631"/>
                      <a:pt x="2717" y="992"/>
                      <a:pt x="2968" y="284"/>
                    </a:cubicBezTo>
                    <a:lnTo>
                      <a:pt x="2991" y="261"/>
                    </a:lnTo>
                    <a:cubicBezTo>
                      <a:pt x="2991" y="216"/>
                      <a:pt x="2991" y="170"/>
                      <a:pt x="2968" y="102"/>
                    </a:cubicBezTo>
                    <a:cubicBezTo>
                      <a:pt x="2937" y="41"/>
                      <a:pt x="2876" y="0"/>
                      <a:pt x="28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36"/>
              <p:cNvSpPr/>
              <p:nvPr/>
            </p:nvSpPr>
            <p:spPr>
              <a:xfrm>
                <a:off x="1309780" y="2454645"/>
                <a:ext cx="101528" cy="56555"/>
              </a:xfrm>
              <a:custGeom>
                <a:avLst/>
                <a:gdLst/>
                <a:ahLst/>
                <a:cxnLst/>
                <a:rect l="l" t="t" r="r" b="b"/>
                <a:pathLst>
                  <a:path w="5251" h="2925" extrusionOk="0">
                    <a:moveTo>
                      <a:pt x="4138" y="1"/>
                    </a:moveTo>
                    <a:cubicBezTo>
                      <a:pt x="1873" y="1"/>
                      <a:pt x="79" y="1659"/>
                      <a:pt x="0" y="1738"/>
                    </a:cubicBezTo>
                    <a:lnTo>
                      <a:pt x="799" y="2925"/>
                    </a:lnTo>
                    <a:cubicBezTo>
                      <a:pt x="819" y="2925"/>
                      <a:pt x="2312" y="1537"/>
                      <a:pt x="4121" y="1537"/>
                    </a:cubicBezTo>
                    <a:cubicBezTo>
                      <a:pt x="4400" y="1537"/>
                      <a:pt x="4686" y="1570"/>
                      <a:pt x="4976" y="1647"/>
                    </a:cubicBezTo>
                    <a:lnTo>
                      <a:pt x="5250" y="140"/>
                    </a:lnTo>
                    <a:cubicBezTo>
                      <a:pt x="4871" y="43"/>
                      <a:pt x="4498" y="1"/>
                      <a:pt x="41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36"/>
              <p:cNvSpPr/>
              <p:nvPr/>
            </p:nvSpPr>
            <p:spPr>
              <a:xfrm>
                <a:off x="1062586" y="1906850"/>
                <a:ext cx="404720" cy="201722"/>
              </a:xfrm>
              <a:custGeom>
                <a:avLst/>
                <a:gdLst/>
                <a:ahLst/>
                <a:cxnLst/>
                <a:rect l="l" t="t" r="r" b="b"/>
                <a:pathLst>
                  <a:path w="20932" h="10433" fill="none" extrusionOk="0">
                    <a:moveTo>
                      <a:pt x="0" y="10432"/>
                    </a:moveTo>
                    <a:cubicBezTo>
                      <a:pt x="1256" y="7282"/>
                      <a:pt x="3538" y="4543"/>
                      <a:pt x="6391" y="2717"/>
                    </a:cubicBezTo>
                    <a:cubicBezTo>
                      <a:pt x="9245" y="914"/>
                      <a:pt x="12691" y="1"/>
                      <a:pt x="16069" y="183"/>
                    </a:cubicBezTo>
                    <a:cubicBezTo>
                      <a:pt x="17393" y="252"/>
                      <a:pt x="18786" y="526"/>
                      <a:pt x="19744" y="1462"/>
                    </a:cubicBezTo>
                    <a:cubicBezTo>
                      <a:pt x="20680" y="2375"/>
                      <a:pt x="20931" y="4109"/>
                      <a:pt x="19904" y="4954"/>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36"/>
              <p:cNvSpPr/>
              <p:nvPr/>
            </p:nvSpPr>
            <p:spPr>
              <a:xfrm>
                <a:off x="1519391" y="3007133"/>
                <a:ext cx="358819" cy="410211"/>
              </a:xfrm>
              <a:custGeom>
                <a:avLst/>
                <a:gdLst/>
                <a:ahLst/>
                <a:cxnLst/>
                <a:rect l="l" t="t" r="r" b="b"/>
                <a:pathLst>
                  <a:path w="18558" h="21216" extrusionOk="0">
                    <a:moveTo>
                      <a:pt x="4363" y="1"/>
                    </a:moveTo>
                    <a:cubicBezTo>
                      <a:pt x="3737" y="1"/>
                      <a:pt x="3101" y="155"/>
                      <a:pt x="2511" y="483"/>
                    </a:cubicBezTo>
                    <a:cubicBezTo>
                      <a:pt x="662" y="1510"/>
                      <a:pt x="1" y="3838"/>
                      <a:pt x="1028" y="5687"/>
                    </a:cubicBezTo>
                    <a:lnTo>
                      <a:pt x="8195" y="18560"/>
                    </a:lnTo>
                    <a:cubicBezTo>
                      <a:pt x="8355" y="18811"/>
                      <a:pt x="8537" y="19085"/>
                      <a:pt x="8743" y="19336"/>
                    </a:cubicBezTo>
                    <a:cubicBezTo>
                      <a:pt x="9766" y="20577"/>
                      <a:pt x="11242" y="21216"/>
                      <a:pt x="12731" y="21216"/>
                    </a:cubicBezTo>
                    <a:cubicBezTo>
                      <a:pt x="13898" y="21216"/>
                      <a:pt x="15074" y="20823"/>
                      <a:pt x="16047" y="20021"/>
                    </a:cubicBezTo>
                    <a:cubicBezTo>
                      <a:pt x="18238" y="18195"/>
                      <a:pt x="18557" y="14908"/>
                      <a:pt x="16731" y="12717"/>
                    </a:cubicBezTo>
                    <a:lnTo>
                      <a:pt x="7305" y="1373"/>
                    </a:lnTo>
                    <a:cubicBezTo>
                      <a:pt x="6573" y="494"/>
                      <a:pt x="5484" y="1"/>
                      <a:pt x="4363" y="1"/>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36"/>
              <p:cNvSpPr/>
              <p:nvPr/>
            </p:nvSpPr>
            <p:spPr>
              <a:xfrm>
                <a:off x="1473042" y="2943805"/>
                <a:ext cx="179641" cy="169684"/>
              </a:xfrm>
              <a:custGeom>
                <a:avLst/>
                <a:gdLst/>
                <a:ahLst/>
                <a:cxnLst/>
                <a:rect l="l" t="t" r="r" b="b"/>
                <a:pathLst>
                  <a:path w="9291" h="8776" extrusionOk="0">
                    <a:moveTo>
                      <a:pt x="6393" y="0"/>
                    </a:moveTo>
                    <a:cubicBezTo>
                      <a:pt x="6368" y="0"/>
                      <a:pt x="6345" y="5"/>
                      <a:pt x="6323" y="14"/>
                    </a:cubicBezTo>
                    <a:cubicBezTo>
                      <a:pt x="5662" y="334"/>
                      <a:pt x="5844" y="1977"/>
                      <a:pt x="5844" y="1977"/>
                    </a:cubicBezTo>
                    <a:cubicBezTo>
                      <a:pt x="5844" y="1977"/>
                      <a:pt x="4351" y="1730"/>
                      <a:pt x="3019" y="1730"/>
                    </a:cubicBezTo>
                    <a:cubicBezTo>
                      <a:pt x="2210" y="1730"/>
                      <a:pt x="1461" y="1821"/>
                      <a:pt x="1142" y="2114"/>
                    </a:cubicBezTo>
                    <a:cubicBezTo>
                      <a:pt x="206" y="2959"/>
                      <a:pt x="1028" y="3780"/>
                      <a:pt x="1028" y="3780"/>
                    </a:cubicBezTo>
                    <a:cubicBezTo>
                      <a:pt x="1028" y="3780"/>
                      <a:pt x="1" y="4442"/>
                      <a:pt x="914" y="5698"/>
                    </a:cubicBezTo>
                    <a:cubicBezTo>
                      <a:pt x="914" y="5698"/>
                      <a:pt x="24" y="6725"/>
                      <a:pt x="1096" y="7569"/>
                    </a:cubicBezTo>
                    <a:cubicBezTo>
                      <a:pt x="2352" y="8552"/>
                      <a:pt x="3426" y="8775"/>
                      <a:pt x="4142" y="8775"/>
                    </a:cubicBezTo>
                    <a:cubicBezTo>
                      <a:pt x="4741" y="8775"/>
                      <a:pt x="5091" y="8619"/>
                      <a:pt x="5091" y="8619"/>
                    </a:cubicBezTo>
                    <a:lnTo>
                      <a:pt x="9291" y="4168"/>
                    </a:lnTo>
                    <a:cubicBezTo>
                      <a:pt x="9291" y="4168"/>
                      <a:pt x="7132" y="0"/>
                      <a:pt x="6393"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36"/>
              <p:cNvSpPr/>
              <p:nvPr/>
            </p:nvSpPr>
            <p:spPr>
              <a:xfrm>
                <a:off x="1064790" y="2836524"/>
                <a:ext cx="219356" cy="576628"/>
              </a:xfrm>
              <a:custGeom>
                <a:avLst/>
                <a:gdLst/>
                <a:ahLst/>
                <a:cxnLst/>
                <a:rect l="l" t="t" r="r" b="b"/>
                <a:pathLst>
                  <a:path w="11345" h="29823" extrusionOk="0">
                    <a:moveTo>
                      <a:pt x="6149" y="0"/>
                    </a:moveTo>
                    <a:cubicBezTo>
                      <a:pt x="5799" y="0"/>
                      <a:pt x="5416" y="35"/>
                      <a:pt x="5045" y="130"/>
                    </a:cubicBezTo>
                    <a:cubicBezTo>
                      <a:pt x="3290" y="545"/>
                      <a:pt x="2705" y="1475"/>
                      <a:pt x="3071" y="1475"/>
                    </a:cubicBezTo>
                    <a:cubicBezTo>
                      <a:pt x="3148" y="1475"/>
                      <a:pt x="3266" y="1434"/>
                      <a:pt x="3424" y="1340"/>
                    </a:cubicBezTo>
                    <a:cubicBezTo>
                      <a:pt x="3424" y="1340"/>
                      <a:pt x="4520" y="1591"/>
                      <a:pt x="4839" y="1819"/>
                    </a:cubicBezTo>
                    <a:cubicBezTo>
                      <a:pt x="5136" y="2047"/>
                      <a:pt x="5479" y="2709"/>
                      <a:pt x="5684" y="3143"/>
                    </a:cubicBezTo>
                    <a:cubicBezTo>
                      <a:pt x="5867" y="3576"/>
                      <a:pt x="6026" y="4033"/>
                      <a:pt x="6140" y="4535"/>
                    </a:cubicBezTo>
                    <a:cubicBezTo>
                      <a:pt x="6392" y="5517"/>
                      <a:pt x="6506" y="6612"/>
                      <a:pt x="6574" y="7731"/>
                    </a:cubicBezTo>
                    <a:cubicBezTo>
                      <a:pt x="6597" y="8849"/>
                      <a:pt x="6551" y="10013"/>
                      <a:pt x="6483" y="11177"/>
                    </a:cubicBezTo>
                    <a:cubicBezTo>
                      <a:pt x="6414" y="11771"/>
                      <a:pt x="6392" y="12364"/>
                      <a:pt x="6300" y="12958"/>
                    </a:cubicBezTo>
                    <a:lnTo>
                      <a:pt x="6209" y="13825"/>
                    </a:lnTo>
                    <a:lnTo>
                      <a:pt x="6072" y="14624"/>
                    </a:lnTo>
                    <a:cubicBezTo>
                      <a:pt x="6049" y="14761"/>
                      <a:pt x="6026" y="14898"/>
                      <a:pt x="6003" y="15035"/>
                    </a:cubicBezTo>
                    <a:lnTo>
                      <a:pt x="5912" y="15446"/>
                    </a:lnTo>
                    <a:cubicBezTo>
                      <a:pt x="5844" y="15697"/>
                      <a:pt x="5775" y="15971"/>
                      <a:pt x="5707" y="16244"/>
                    </a:cubicBezTo>
                    <a:cubicBezTo>
                      <a:pt x="5524" y="16792"/>
                      <a:pt x="5410" y="17340"/>
                      <a:pt x="5182" y="17865"/>
                    </a:cubicBezTo>
                    <a:cubicBezTo>
                      <a:pt x="4817" y="18938"/>
                      <a:pt x="4360" y="20011"/>
                      <a:pt x="3858" y="21083"/>
                    </a:cubicBezTo>
                    <a:cubicBezTo>
                      <a:pt x="3356" y="22156"/>
                      <a:pt x="2785" y="23229"/>
                      <a:pt x="2214" y="24279"/>
                    </a:cubicBezTo>
                    <a:cubicBezTo>
                      <a:pt x="1918" y="24804"/>
                      <a:pt x="1598" y="25329"/>
                      <a:pt x="1301" y="25854"/>
                    </a:cubicBezTo>
                    <a:lnTo>
                      <a:pt x="366" y="27383"/>
                    </a:lnTo>
                    <a:lnTo>
                      <a:pt x="320" y="27475"/>
                    </a:lnTo>
                    <a:cubicBezTo>
                      <a:pt x="0" y="28022"/>
                      <a:pt x="23" y="28730"/>
                      <a:pt x="411" y="29255"/>
                    </a:cubicBezTo>
                    <a:cubicBezTo>
                      <a:pt x="709" y="29630"/>
                      <a:pt x="1132" y="29822"/>
                      <a:pt x="1558" y="29822"/>
                    </a:cubicBezTo>
                    <a:cubicBezTo>
                      <a:pt x="1884" y="29822"/>
                      <a:pt x="2212" y="29710"/>
                      <a:pt x="2488" y="29483"/>
                    </a:cubicBezTo>
                    <a:cubicBezTo>
                      <a:pt x="3036" y="29027"/>
                      <a:pt x="3493" y="28593"/>
                      <a:pt x="3949" y="28114"/>
                    </a:cubicBezTo>
                    <a:cubicBezTo>
                      <a:pt x="4200" y="27885"/>
                      <a:pt x="4406" y="27634"/>
                      <a:pt x="4634" y="27383"/>
                    </a:cubicBezTo>
                    <a:cubicBezTo>
                      <a:pt x="4862" y="27132"/>
                      <a:pt x="5068" y="26881"/>
                      <a:pt x="5296" y="26630"/>
                    </a:cubicBezTo>
                    <a:cubicBezTo>
                      <a:pt x="6140" y="25626"/>
                      <a:pt x="6939" y="24553"/>
                      <a:pt x="7670" y="23389"/>
                    </a:cubicBezTo>
                    <a:cubicBezTo>
                      <a:pt x="8377" y="22248"/>
                      <a:pt x="9039" y="21038"/>
                      <a:pt x="9564" y="19737"/>
                    </a:cubicBezTo>
                    <a:cubicBezTo>
                      <a:pt x="9861" y="19098"/>
                      <a:pt x="10089" y="18413"/>
                      <a:pt x="10317" y="17751"/>
                    </a:cubicBezTo>
                    <a:cubicBezTo>
                      <a:pt x="10432" y="17409"/>
                      <a:pt x="10523" y="17043"/>
                      <a:pt x="10614" y="16701"/>
                    </a:cubicBezTo>
                    <a:lnTo>
                      <a:pt x="10751" y="16176"/>
                    </a:lnTo>
                    <a:cubicBezTo>
                      <a:pt x="10774" y="15993"/>
                      <a:pt x="10820" y="15811"/>
                      <a:pt x="10842" y="15628"/>
                    </a:cubicBezTo>
                    <a:lnTo>
                      <a:pt x="11048" y="14533"/>
                    </a:lnTo>
                    <a:cubicBezTo>
                      <a:pt x="11094" y="14190"/>
                      <a:pt x="11116" y="13848"/>
                      <a:pt x="11162" y="13528"/>
                    </a:cubicBezTo>
                    <a:cubicBezTo>
                      <a:pt x="11253" y="12844"/>
                      <a:pt x="11276" y="12136"/>
                      <a:pt x="11299" y="11451"/>
                    </a:cubicBezTo>
                    <a:cubicBezTo>
                      <a:pt x="11345" y="10059"/>
                      <a:pt x="11299" y="8644"/>
                      <a:pt x="11071" y="7228"/>
                    </a:cubicBezTo>
                    <a:cubicBezTo>
                      <a:pt x="10842" y="5791"/>
                      <a:pt x="10477" y="4353"/>
                      <a:pt x="9792" y="2960"/>
                    </a:cubicBezTo>
                    <a:cubicBezTo>
                      <a:pt x="9450" y="2275"/>
                      <a:pt x="9016" y="1613"/>
                      <a:pt x="8514" y="997"/>
                    </a:cubicBezTo>
                    <a:cubicBezTo>
                      <a:pt x="8309" y="700"/>
                      <a:pt x="7875" y="427"/>
                      <a:pt x="7487" y="198"/>
                    </a:cubicBezTo>
                    <a:cubicBezTo>
                      <a:pt x="7353" y="124"/>
                      <a:pt x="6809" y="0"/>
                      <a:pt x="6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36"/>
              <p:cNvSpPr/>
              <p:nvPr/>
            </p:nvSpPr>
            <p:spPr>
              <a:xfrm>
                <a:off x="1050674" y="2836524"/>
                <a:ext cx="219356" cy="576628"/>
              </a:xfrm>
              <a:custGeom>
                <a:avLst/>
                <a:gdLst/>
                <a:ahLst/>
                <a:cxnLst/>
                <a:rect l="l" t="t" r="r" b="b"/>
                <a:pathLst>
                  <a:path w="11345" h="29823" extrusionOk="0">
                    <a:moveTo>
                      <a:pt x="6148" y="0"/>
                    </a:moveTo>
                    <a:cubicBezTo>
                      <a:pt x="5798" y="0"/>
                      <a:pt x="5416" y="35"/>
                      <a:pt x="5044" y="130"/>
                    </a:cubicBezTo>
                    <a:cubicBezTo>
                      <a:pt x="3289" y="545"/>
                      <a:pt x="2704" y="1475"/>
                      <a:pt x="3071" y="1475"/>
                    </a:cubicBezTo>
                    <a:cubicBezTo>
                      <a:pt x="3147" y="1475"/>
                      <a:pt x="3266" y="1434"/>
                      <a:pt x="3424" y="1340"/>
                    </a:cubicBezTo>
                    <a:cubicBezTo>
                      <a:pt x="3424" y="1340"/>
                      <a:pt x="4519" y="1591"/>
                      <a:pt x="4839" y="1819"/>
                    </a:cubicBezTo>
                    <a:cubicBezTo>
                      <a:pt x="5159" y="2047"/>
                      <a:pt x="5478" y="2709"/>
                      <a:pt x="5684" y="3143"/>
                    </a:cubicBezTo>
                    <a:cubicBezTo>
                      <a:pt x="5866" y="3576"/>
                      <a:pt x="6026" y="4033"/>
                      <a:pt x="6140" y="4535"/>
                    </a:cubicBezTo>
                    <a:cubicBezTo>
                      <a:pt x="6414" y="5517"/>
                      <a:pt x="6505" y="6612"/>
                      <a:pt x="6574" y="7731"/>
                    </a:cubicBezTo>
                    <a:cubicBezTo>
                      <a:pt x="6619" y="8849"/>
                      <a:pt x="6551" y="10013"/>
                      <a:pt x="6482" y="11177"/>
                    </a:cubicBezTo>
                    <a:cubicBezTo>
                      <a:pt x="6414" y="11771"/>
                      <a:pt x="6391" y="12364"/>
                      <a:pt x="6323" y="12958"/>
                    </a:cubicBezTo>
                    <a:lnTo>
                      <a:pt x="6209" y="13825"/>
                    </a:lnTo>
                    <a:lnTo>
                      <a:pt x="6072" y="14624"/>
                    </a:lnTo>
                    <a:cubicBezTo>
                      <a:pt x="6049" y="14761"/>
                      <a:pt x="6026" y="14898"/>
                      <a:pt x="6003" y="15035"/>
                    </a:cubicBezTo>
                    <a:lnTo>
                      <a:pt x="5912" y="15446"/>
                    </a:lnTo>
                    <a:cubicBezTo>
                      <a:pt x="5843" y="15697"/>
                      <a:pt x="5775" y="15971"/>
                      <a:pt x="5706" y="16244"/>
                    </a:cubicBezTo>
                    <a:cubicBezTo>
                      <a:pt x="5524" y="16792"/>
                      <a:pt x="5410" y="17340"/>
                      <a:pt x="5204" y="17865"/>
                    </a:cubicBezTo>
                    <a:cubicBezTo>
                      <a:pt x="4839" y="18938"/>
                      <a:pt x="4360" y="20011"/>
                      <a:pt x="3858" y="21083"/>
                    </a:cubicBezTo>
                    <a:cubicBezTo>
                      <a:pt x="3355" y="22156"/>
                      <a:pt x="2785" y="23229"/>
                      <a:pt x="2214" y="24279"/>
                    </a:cubicBezTo>
                    <a:cubicBezTo>
                      <a:pt x="1917" y="24804"/>
                      <a:pt x="1598" y="25329"/>
                      <a:pt x="1301" y="25854"/>
                    </a:cubicBezTo>
                    <a:lnTo>
                      <a:pt x="388" y="27383"/>
                    </a:lnTo>
                    <a:lnTo>
                      <a:pt x="320" y="27475"/>
                    </a:lnTo>
                    <a:cubicBezTo>
                      <a:pt x="0" y="28022"/>
                      <a:pt x="23" y="28730"/>
                      <a:pt x="411" y="29255"/>
                    </a:cubicBezTo>
                    <a:cubicBezTo>
                      <a:pt x="709" y="29630"/>
                      <a:pt x="1131" y="29822"/>
                      <a:pt x="1558" y="29822"/>
                    </a:cubicBezTo>
                    <a:cubicBezTo>
                      <a:pt x="1883" y="29822"/>
                      <a:pt x="2211" y="29710"/>
                      <a:pt x="2488" y="29483"/>
                    </a:cubicBezTo>
                    <a:cubicBezTo>
                      <a:pt x="3036" y="29027"/>
                      <a:pt x="3492" y="28593"/>
                      <a:pt x="3949" y="28114"/>
                    </a:cubicBezTo>
                    <a:cubicBezTo>
                      <a:pt x="4200" y="27885"/>
                      <a:pt x="4428" y="27634"/>
                      <a:pt x="4634" y="27383"/>
                    </a:cubicBezTo>
                    <a:cubicBezTo>
                      <a:pt x="4862" y="27132"/>
                      <a:pt x="5067" y="26881"/>
                      <a:pt x="5295" y="26630"/>
                    </a:cubicBezTo>
                    <a:cubicBezTo>
                      <a:pt x="6140" y="25626"/>
                      <a:pt x="6962" y="24553"/>
                      <a:pt x="7669" y="23389"/>
                    </a:cubicBezTo>
                    <a:cubicBezTo>
                      <a:pt x="8377" y="22248"/>
                      <a:pt x="9039" y="21038"/>
                      <a:pt x="9587" y="19737"/>
                    </a:cubicBezTo>
                    <a:cubicBezTo>
                      <a:pt x="9861" y="19098"/>
                      <a:pt x="10089" y="18413"/>
                      <a:pt x="10317" y="17751"/>
                    </a:cubicBezTo>
                    <a:cubicBezTo>
                      <a:pt x="10431" y="17409"/>
                      <a:pt x="10522" y="17043"/>
                      <a:pt x="10614" y="16701"/>
                    </a:cubicBezTo>
                    <a:lnTo>
                      <a:pt x="10751" y="16176"/>
                    </a:lnTo>
                    <a:cubicBezTo>
                      <a:pt x="10796" y="15993"/>
                      <a:pt x="10819" y="15811"/>
                      <a:pt x="10842" y="15628"/>
                    </a:cubicBezTo>
                    <a:lnTo>
                      <a:pt x="11047" y="14533"/>
                    </a:lnTo>
                    <a:cubicBezTo>
                      <a:pt x="11093" y="14190"/>
                      <a:pt x="11116" y="13848"/>
                      <a:pt x="11162" y="13528"/>
                    </a:cubicBezTo>
                    <a:cubicBezTo>
                      <a:pt x="11253" y="12844"/>
                      <a:pt x="11276" y="12136"/>
                      <a:pt x="11299" y="11451"/>
                    </a:cubicBezTo>
                    <a:cubicBezTo>
                      <a:pt x="11344" y="10059"/>
                      <a:pt x="11299" y="8644"/>
                      <a:pt x="11070" y="7228"/>
                    </a:cubicBezTo>
                    <a:cubicBezTo>
                      <a:pt x="10842" y="5791"/>
                      <a:pt x="10477" y="4353"/>
                      <a:pt x="9792" y="2960"/>
                    </a:cubicBezTo>
                    <a:cubicBezTo>
                      <a:pt x="9450" y="2275"/>
                      <a:pt x="9016" y="1613"/>
                      <a:pt x="8514" y="997"/>
                    </a:cubicBezTo>
                    <a:cubicBezTo>
                      <a:pt x="8331" y="700"/>
                      <a:pt x="7875" y="427"/>
                      <a:pt x="7487" y="198"/>
                    </a:cubicBezTo>
                    <a:cubicBezTo>
                      <a:pt x="7352" y="124"/>
                      <a:pt x="6809" y="0"/>
                      <a:pt x="61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36"/>
              <p:cNvSpPr/>
              <p:nvPr/>
            </p:nvSpPr>
            <p:spPr>
              <a:xfrm>
                <a:off x="898399" y="3003420"/>
                <a:ext cx="358374" cy="413924"/>
              </a:xfrm>
              <a:custGeom>
                <a:avLst/>
                <a:gdLst/>
                <a:ahLst/>
                <a:cxnLst/>
                <a:rect l="l" t="t" r="r" b="b"/>
                <a:pathLst>
                  <a:path w="18535" h="21408" extrusionOk="0">
                    <a:moveTo>
                      <a:pt x="13779" y="0"/>
                    </a:moveTo>
                    <a:cubicBezTo>
                      <a:pt x="12960" y="0"/>
                      <a:pt x="12203" y="321"/>
                      <a:pt x="11596" y="1063"/>
                    </a:cubicBezTo>
                    <a:lnTo>
                      <a:pt x="1826" y="12909"/>
                    </a:lnTo>
                    <a:cubicBezTo>
                      <a:pt x="0" y="15100"/>
                      <a:pt x="297" y="18387"/>
                      <a:pt x="2511" y="20213"/>
                    </a:cubicBezTo>
                    <a:cubicBezTo>
                      <a:pt x="3484" y="21015"/>
                      <a:pt x="4660" y="21408"/>
                      <a:pt x="5827" y="21408"/>
                    </a:cubicBezTo>
                    <a:cubicBezTo>
                      <a:pt x="7316" y="21408"/>
                      <a:pt x="8792" y="20769"/>
                      <a:pt x="9815" y="19528"/>
                    </a:cubicBezTo>
                    <a:cubicBezTo>
                      <a:pt x="10021" y="19277"/>
                      <a:pt x="10203" y="19003"/>
                      <a:pt x="10363" y="18752"/>
                    </a:cubicBezTo>
                    <a:lnTo>
                      <a:pt x="17507" y="5879"/>
                    </a:lnTo>
                    <a:cubicBezTo>
                      <a:pt x="18534" y="4030"/>
                      <a:pt x="17873" y="1702"/>
                      <a:pt x="16024" y="675"/>
                    </a:cubicBezTo>
                    <a:cubicBezTo>
                      <a:pt x="15266" y="248"/>
                      <a:pt x="14498" y="0"/>
                      <a:pt x="13779"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36"/>
              <p:cNvSpPr/>
              <p:nvPr/>
            </p:nvSpPr>
            <p:spPr>
              <a:xfrm>
                <a:off x="1121717" y="2943805"/>
                <a:ext cx="179641" cy="169684"/>
              </a:xfrm>
              <a:custGeom>
                <a:avLst/>
                <a:gdLst/>
                <a:ahLst/>
                <a:cxnLst/>
                <a:rect l="l" t="t" r="r" b="b"/>
                <a:pathLst>
                  <a:path w="9291" h="8776" extrusionOk="0">
                    <a:moveTo>
                      <a:pt x="2922" y="0"/>
                    </a:moveTo>
                    <a:cubicBezTo>
                      <a:pt x="2181" y="0"/>
                      <a:pt x="1" y="4168"/>
                      <a:pt x="1" y="4168"/>
                    </a:cubicBezTo>
                    <a:lnTo>
                      <a:pt x="4224" y="8619"/>
                    </a:lnTo>
                    <a:cubicBezTo>
                      <a:pt x="4224" y="8619"/>
                      <a:pt x="4569" y="8775"/>
                      <a:pt x="5165" y="8775"/>
                    </a:cubicBezTo>
                    <a:cubicBezTo>
                      <a:pt x="5878" y="8775"/>
                      <a:pt x="6950" y="8552"/>
                      <a:pt x="8218" y="7569"/>
                    </a:cubicBezTo>
                    <a:cubicBezTo>
                      <a:pt x="9268" y="6725"/>
                      <a:pt x="8378" y="5698"/>
                      <a:pt x="8378" y="5698"/>
                    </a:cubicBezTo>
                    <a:cubicBezTo>
                      <a:pt x="9291" y="4442"/>
                      <a:pt x="8264" y="3780"/>
                      <a:pt x="8264" y="3780"/>
                    </a:cubicBezTo>
                    <a:cubicBezTo>
                      <a:pt x="8264" y="3780"/>
                      <a:pt x="9085" y="2959"/>
                      <a:pt x="8172" y="2114"/>
                    </a:cubicBezTo>
                    <a:cubicBezTo>
                      <a:pt x="7845" y="1821"/>
                      <a:pt x="7094" y="1730"/>
                      <a:pt x="6286" y="1730"/>
                    </a:cubicBezTo>
                    <a:cubicBezTo>
                      <a:pt x="4955" y="1730"/>
                      <a:pt x="3470" y="1977"/>
                      <a:pt x="3470" y="1977"/>
                    </a:cubicBezTo>
                    <a:cubicBezTo>
                      <a:pt x="3470" y="1977"/>
                      <a:pt x="3653" y="334"/>
                      <a:pt x="2991" y="14"/>
                    </a:cubicBezTo>
                    <a:cubicBezTo>
                      <a:pt x="2970" y="5"/>
                      <a:pt x="2947" y="0"/>
                      <a:pt x="2922"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36"/>
              <p:cNvSpPr/>
              <p:nvPr/>
            </p:nvSpPr>
            <p:spPr>
              <a:xfrm>
                <a:off x="1027722" y="4174166"/>
                <a:ext cx="94007" cy="78133"/>
              </a:xfrm>
              <a:custGeom>
                <a:avLst/>
                <a:gdLst/>
                <a:ahLst/>
                <a:cxnLst/>
                <a:rect l="l" t="t" r="r" b="b"/>
                <a:pathLst>
                  <a:path w="4862" h="4041" extrusionOk="0">
                    <a:moveTo>
                      <a:pt x="4246" y="0"/>
                    </a:moveTo>
                    <a:lnTo>
                      <a:pt x="4246" y="0"/>
                    </a:lnTo>
                    <a:cubicBezTo>
                      <a:pt x="0" y="822"/>
                      <a:pt x="753" y="3470"/>
                      <a:pt x="753" y="3470"/>
                    </a:cubicBezTo>
                    <a:cubicBezTo>
                      <a:pt x="1986" y="3744"/>
                      <a:pt x="2625" y="3903"/>
                      <a:pt x="4086" y="4040"/>
                    </a:cubicBezTo>
                    <a:cubicBezTo>
                      <a:pt x="4702" y="2739"/>
                      <a:pt x="4862" y="1370"/>
                      <a:pt x="42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36"/>
              <p:cNvSpPr/>
              <p:nvPr/>
            </p:nvSpPr>
            <p:spPr>
              <a:xfrm>
                <a:off x="1105397" y="4097941"/>
                <a:ext cx="239213" cy="156420"/>
              </a:xfrm>
              <a:custGeom>
                <a:avLst/>
                <a:gdLst/>
                <a:ahLst/>
                <a:cxnLst/>
                <a:rect l="l" t="t" r="r" b="b"/>
                <a:pathLst>
                  <a:path w="12372" h="8090" extrusionOk="0">
                    <a:moveTo>
                      <a:pt x="4436" y="0"/>
                    </a:moveTo>
                    <a:cubicBezTo>
                      <a:pt x="1238" y="0"/>
                      <a:pt x="1598" y="3623"/>
                      <a:pt x="1598" y="3623"/>
                    </a:cubicBezTo>
                    <a:cubicBezTo>
                      <a:pt x="1187" y="3646"/>
                      <a:pt x="1164" y="3646"/>
                      <a:pt x="160" y="3851"/>
                    </a:cubicBezTo>
                    <a:cubicBezTo>
                      <a:pt x="799" y="5220"/>
                      <a:pt x="617" y="6590"/>
                      <a:pt x="0" y="7891"/>
                    </a:cubicBezTo>
                    <a:cubicBezTo>
                      <a:pt x="1835" y="8036"/>
                      <a:pt x="3597" y="8089"/>
                      <a:pt x="5187" y="8089"/>
                    </a:cubicBezTo>
                    <a:cubicBezTo>
                      <a:pt x="9333" y="8089"/>
                      <a:pt x="12303" y="7731"/>
                      <a:pt x="12303" y="7731"/>
                    </a:cubicBezTo>
                    <a:lnTo>
                      <a:pt x="12372" y="3372"/>
                    </a:lnTo>
                    <a:cubicBezTo>
                      <a:pt x="12372" y="2001"/>
                      <a:pt x="11244" y="981"/>
                      <a:pt x="9986" y="981"/>
                    </a:cubicBezTo>
                    <a:cubicBezTo>
                      <a:pt x="9674" y="981"/>
                      <a:pt x="9353" y="1044"/>
                      <a:pt x="9039" y="1180"/>
                    </a:cubicBezTo>
                    <a:cubicBezTo>
                      <a:pt x="8012" y="1614"/>
                      <a:pt x="7715" y="2185"/>
                      <a:pt x="7556" y="2596"/>
                    </a:cubicBezTo>
                    <a:cubicBezTo>
                      <a:pt x="7647" y="1774"/>
                      <a:pt x="6734" y="153"/>
                      <a:pt x="4817" y="16"/>
                    </a:cubicBezTo>
                    <a:cubicBezTo>
                      <a:pt x="4684" y="5"/>
                      <a:pt x="4558" y="0"/>
                      <a:pt x="44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36"/>
              <p:cNvSpPr/>
              <p:nvPr/>
            </p:nvSpPr>
            <p:spPr>
              <a:xfrm>
                <a:off x="1040329" y="4239467"/>
                <a:ext cx="304275" cy="37916"/>
              </a:xfrm>
              <a:custGeom>
                <a:avLst/>
                <a:gdLst/>
                <a:ahLst/>
                <a:cxnLst/>
                <a:rect l="l" t="t" r="r" b="b"/>
                <a:pathLst>
                  <a:path w="15737" h="1961" extrusionOk="0">
                    <a:moveTo>
                      <a:pt x="246" y="0"/>
                    </a:moveTo>
                    <a:cubicBezTo>
                      <a:pt x="0" y="0"/>
                      <a:pt x="330" y="1120"/>
                      <a:pt x="330" y="1120"/>
                    </a:cubicBezTo>
                    <a:cubicBezTo>
                      <a:pt x="2798" y="1763"/>
                      <a:pt x="5655" y="1961"/>
                      <a:pt x="8232" y="1961"/>
                    </a:cubicBezTo>
                    <a:cubicBezTo>
                      <a:pt x="12326" y="1961"/>
                      <a:pt x="15714" y="1462"/>
                      <a:pt x="15714" y="1462"/>
                    </a:cubicBezTo>
                    <a:lnTo>
                      <a:pt x="15737" y="504"/>
                    </a:lnTo>
                    <a:lnTo>
                      <a:pt x="15737" y="504"/>
                    </a:lnTo>
                    <a:cubicBezTo>
                      <a:pt x="15737" y="504"/>
                      <a:pt x="13421" y="728"/>
                      <a:pt x="10067" y="728"/>
                    </a:cubicBezTo>
                    <a:cubicBezTo>
                      <a:pt x="7273" y="728"/>
                      <a:pt x="3758" y="572"/>
                      <a:pt x="261" y="1"/>
                    </a:cubicBezTo>
                    <a:cubicBezTo>
                      <a:pt x="256" y="1"/>
                      <a:pt x="251" y="0"/>
                      <a:pt x="2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36"/>
              <p:cNvSpPr/>
              <p:nvPr/>
            </p:nvSpPr>
            <p:spPr>
              <a:xfrm>
                <a:off x="1266489" y="4170628"/>
                <a:ext cx="43272" cy="42846"/>
              </a:xfrm>
              <a:custGeom>
                <a:avLst/>
                <a:gdLst/>
                <a:ahLst/>
                <a:cxnLst/>
                <a:rect l="l" t="t" r="r" b="b"/>
                <a:pathLst>
                  <a:path w="2238" h="2216" extrusionOk="0">
                    <a:moveTo>
                      <a:pt x="1119" y="1"/>
                    </a:moveTo>
                    <a:cubicBezTo>
                      <a:pt x="503" y="1"/>
                      <a:pt x="1" y="480"/>
                      <a:pt x="1" y="1096"/>
                    </a:cubicBezTo>
                    <a:cubicBezTo>
                      <a:pt x="1" y="1713"/>
                      <a:pt x="503" y="2215"/>
                      <a:pt x="1119" y="2215"/>
                    </a:cubicBezTo>
                    <a:cubicBezTo>
                      <a:pt x="1133" y="2215"/>
                      <a:pt x="1146" y="2215"/>
                      <a:pt x="1159" y="2215"/>
                    </a:cubicBezTo>
                    <a:cubicBezTo>
                      <a:pt x="1757" y="2215"/>
                      <a:pt x="2237" y="1722"/>
                      <a:pt x="2237" y="1119"/>
                    </a:cubicBezTo>
                    <a:cubicBezTo>
                      <a:pt x="2237" y="503"/>
                      <a:pt x="1735" y="1"/>
                      <a:pt x="11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36"/>
              <p:cNvSpPr/>
              <p:nvPr/>
            </p:nvSpPr>
            <p:spPr>
              <a:xfrm>
                <a:off x="1133202" y="4165329"/>
                <a:ext cx="83431" cy="13709"/>
              </a:xfrm>
              <a:custGeom>
                <a:avLst/>
                <a:gdLst/>
                <a:ahLst/>
                <a:cxnLst/>
                <a:rect l="l" t="t" r="r" b="b"/>
                <a:pathLst>
                  <a:path w="4315" h="709" extrusionOk="0">
                    <a:moveTo>
                      <a:pt x="229" y="1"/>
                    </a:moveTo>
                    <a:cubicBezTo>
                      <a:pt x="114" y="1"/>
                      <a:pt x="0" y="92"/>
                      <a:pt x="0" y="206"/>
                    </a:cubicBezTo>
                    <a:cubicBezTo>
                      <a:pt x="0" y="320"/>
                      <a:pt x="92" y="434"/>
                      <a:pt x="206" y="434"/>
                    </a:cubicBezTo>
                    <a:lnTo>
                      <a:pt x="4063" y="686"/>
                    </a:lnTo>
                    <a:cubicBezTo>
                      <a:pt x="4063" y="708"/>
                      <a:pt x="4063" y="708"/>
                      <a:pt x="4086" y="708"/>
                    </a:cubicBezTo>
                    <a:cubicBezTo>
                      <a:pt x="4200" y="708"/>
                      <a:pt x="4292" y="617"/>
                      <a:pt x="4292" y="503"/>
                    </a:cubicBezTo>
                    <a:cubicBezTo>
                      <a:pt x="4314" y="366"/>
                      <a:pt x="4223" y="275"/>
                      <a:pt x="4086" y="252"/>
                    </a:cubicBezTo>
                    <a:lnTo>
                      <a:pt x="22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36"/>
              <p:cNvSpPr/>
              <p:nvPr/>
            </p:nvSpPr>
            <p:spPr>
              <a:xfrm>
                <a:off x="1100098" y="4090786"/>
                <a:ext cx="121830" cy="71907"/>
              </a:xfrm>
              <a:custGeom>
                <a:avLst/>
                <a:gdLst/>
                <a:ahLst/>
                <a:cxnLst/>
                <a:rect l="l" t="t" r="r" b="b"/>
                <a:pathLst>
                  <a:path w="6301" h="3719" extrusionOk="0">
                    <a:moveTo>
                      <a:pt x="2032" y="432"/>
                    </a:moveTo>
                    <a:cubicBezTo>
                      <a:pt x="2055" y="432"/>
                      <a:pt x="2100" y="455"/>
                      <a:pt x="2146" y="478"/>
                    </a:cubicBezTo>
                    <a:cubicBezTo>
                      <a:pt x="2237" y="523"/>
                      <a:pt x="2306" y="637"/>
                      <a:pt x="2351" y="752"/>
                    </a:cubicBezTo>
                    <a:cubicBezTo>
                      <a:pt x="2603" y="1140"/>
                      <a:pt x="2717" y="1596"/>
                      <a:pt x="2808" y="2053"/>
                    </a:cubicBezTo>
                    <a:cubicBezTo>
                      <a:pt x="2854" y="2212"/>
                      <a:pt x="2876" y="2372"/>
                      <a:pt x="2922" y="2532"/>
                    </a:cubicBezTo>
                    <a:cubicBezTo>
                      <a:pt x="2899" y="2509"/>
                      <a:pt x="2876" y="2463"/>
                      <a:pt x="2854" y="2441"/>
                    </a:cubicBezTo>
                    <a:cubicBezTo>
                      <a:pt x="2466" y="1961"/>
                      <a:pt x="2169" y="1413"/>
                      <a:pt x="1986" y="820"/>
                    </a:cubicBezTo>
                    <a:cubicBezTo>
                      <a:pt x="1918" y="637"/>
                      <a:pt x="1918" y="500"/>
                      <a:pt x="1963" y="455"/>
                    </a:cubicBezTo>
                    <a:cubicBezTo>
                      <a:pt x="1986" y="455"/>
                      <a:pt x="2009" y="432"/>
                      <a:pt x="2032" y="432"/>
                    </a:cubicBezTo>
                    <a:close/>
                    <a:moveTo>
                      <a:pt x="708" y="1505"/>
                    </a:moveTo>
                    <a:cubicBezTo>
                      <a:pt x="845" y="1505"/>
                      <a:pt x="1005" y="1596"/>
                      <a:pt x="1142" y="1687"/>
                    </a:cubicBezTo>
                    <a:cubicBezTo>
                      <a:pt x="1644" y="1984"/>
                      <a:pt x="2100" y="2349"/>
                      <a:pt x="2511" y="2737"/>
                    </a:cubicBezTo>
                    <a:cubicBezTo>
                      <a:pt x="2557" y="2783"/>
                      <a:pt x="2580" y="2829"/>
                      <a:pt x="2603" y="2851"/>
                    </a:cubicBezTo>
                    <a:cubicBezTo>
                      <a:pt x="1963" y="2714"/>
                      <a:pt x="1256" y="2395"/>
                      <a:pt x="685" y="1916"/>
                    </a:cubicBezTo>
                    <a:cubicBezTo>
                      <a:pt x="503" y="1779"/>
                      <a:pt x="457" y="1687"/>
                      <a:pt x="480" y="1642"/>
                    </a:cubicBezTo>
                    <a:cubicBezTo>
                      <a:pt x="480" y="1573"/>
                      <a:pt x="594" y="1505"/>
                      <a:pt x="685" y="1505"/>
                    </a:cubicBezTo>
                    <a:close/>
                    <a:moveTo>
                      <a:pt x="2029" y="1"/>
                    </a:moveTo>
                    <a:cubicBezTo>
                      <a:pt x="1904" y="1"/>
                      <a:pt x="1784" y="41"/>
                      <a:pt x="1690" y="112"/>
                    </a:cubicBezTo>
                    <a:cubicBezTo>
                      <a:pt x="1553" y="227"/>
                      <a:pt x="1393" y="478"/>
                      <a:pt x="1553" y="957"/>
                    </a:cubicBezTo>
                    <a:cubicBezTo>
                      <a:pt x="1644" y="1162"/>
                      <a:pt x="1712" y="1391"/>
                      <a:pt x="1804" y="1573"/>
                    </a:cubicBezTo>
                    <a:cubicBezTo>
                      <a:pt x="1667" y="1482"/>
                      <a:pt x="1530" y="1391"/>
                      <a:pt x="1370" y="1299"/>
                    </a:cubicBezTo>
                    <a:cubicBezTo>
                      <a:pt x="1187" y="1185"/>
                      <a:pt x="959" y="1048"/>
                      <a:pt x="708" y="1048"/>
                    </a:cubicBezTo>
                    <a:cubicBezTo>
                      <a:pt x="388" y="1048"/>
                      <a:pt x="69" y="1254"/>
                      <a:pt x="23" y="1596"/>
                    </a:cubicBezTo>
                    <a:cubicBezTo>
                      <a:pt x="0" y="1938"/>
                      <a:pt x="297" y="2190"/>
                      <a:pt x="411" y="2258"/>
                    </a:cubicBezTo>
                    <a:cubicBezTo>
                      <a:pt x="777" y="2578"/>
                      <a:pt x="1256" y="2874"/>
                      <a:pt x="1804" y="3080"/>
                    </a:cubicBezTo>
                    <a:cubicBezTo>
                      <a:pt x="1804" y="3194"/>
                      <a:pt x="1895" y="3308"/>
                      <a:pt x="2009" y="3331"/>
                    </a:cubicBezTo>
                    <a:lnTo>
                      <a:pt x="3173" y="3445"/>
                    </a:lnTo>
                    <a:cubicBezTo>
                      <a:pt x="3196" y="3445"/>
                      <a:pt x="3242" y="3468"/>
                      <a:pt x="3287" y="3468"/>
                    </a:cubicBezTo>
                    <a:cubicBezTo>
                      <a:pt x="3310" y="3468"/>
                      <a:pt x="3333" y="3468"/>
                      <a:pt x="3356" y="3445"/>
                    </a:cubicBezTo>
                    <a:lnTo>
                      <a:pt x="6049" y="3719"/>
                    </a:lnTo>
                    <a:lnTo>
                      <a:pt x="6072" y="3719"/>
                    </a:lnTo>
                    <a:cubicBezTo>
                      <a:pt x="6186" y="3719"/>
                      <a:pt x="6277" y="3627"/>
                      <a:pt x="6300" y="3513"/>
                    </a:cubicBezTo>
                    <a:cubicBezTo>
                      <a:pt x="6300" y="3399"/>
                      <a:pt x="6209" y="3285"/>
                      <a:pt x="6095" y="3285"/>
                    </a:cubicBezTo>
                    <a:lnTo>
                      <a:pt x="3561" y="3034"/>
                    </a:lnTo>
                    <a:cubicBezTo>
                      <a:pt x="3401" y="2692"/>
                      <a:pt x="3333" y="2349"/>
                      <a:pt x="3242" y="1961"/>
                    </a:cubicBezTo>
                    <a:cubicBezTo>
                      <a:pt x="3128" y="1482"/>
                      <a:pt x="3013" y="980"/>
                      <a:pt x="2739" y="523"/>
                    </a:cubicBezTo>
                    <a:cubicBezTo>
                      <a:pt x="2648" y="363"/>
                      <a:pt x="2534" y="204"/>
                      <a:pt x="2374" y="112"/>
                    </a:cubicBezTo>
                    <a:cubicBezTo>
                      <a:pt x="2265" y="36"/>
                      <a:pt x="2144" y="1"/>
                      <a:pt x="202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36"/>
              <p:cNvSpPr/>
              <p:nvPr/>
            </p:nvSpPr>
            <p:spPr>
              <a:xfrm>
                <a:off x="1648269" y="4174166"/>
                <a:ext cx="93581" cy="78133"/>
              </a:xfrm>
              <a:custGeom>
                <a:avLst/>
                <a:gdLst/>
                <a:ahLst/>
                <a:cxnLst/>
                <a:rect l="l" t="t" r="r" b="b"/>
                <a:pathLst>
                  <a:path w="4840" h="4041" extrusionOk="0">
                    <a:moveTo>
                      <a:pt x="617" y="0"/>
                    </a:moveTo>
                    <a:cubicBezTo>
                      <a:pt x="0" y="1370"/>
                      <a:pt x="160" y="2739"/>
                      <a:pt x="777" y="4040"/>
                    </a:cubicBezTo>
                    <a:cubicBezTo>
                      <a:pt x="2237" y="3903"/>
                      <a:pt x="2876" y="3744"/>
                      <a:pt x="4109" y="3470"/>
                    </a:cubicBezTo>
                    <a:cubicBezTo>
                      <a:pt x="4109" y="3470"/>
                      <a:pt x="4839" y="822"/>
                      <a:pt x="6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36"/>
              <p:cNvSpPr/>
              <p:nvPr/>
            </p:nvSpPr>
            <p:spPr>
              <a:xfrm>
                <a:off x="1425029" y="4097941"/>
                <a:ext cx="239580" cy="156420"/>
              </a:xfrm>
              <a:custGeom>
                <a:avLst/>
                <a:gdLst/>
                <a:ahLst/>
                <a:cxnLst/>
                <a:rect l="l" t="t" r="r" b="b"/>
                <a:pathLst>
                  <a:path w="12391" h="8090" extrusionOk="0">
                    <a:moveTo>
                      <a:pt x="7934" y="0"/>
                    </a:moveTo>
                    <a:cubicBezTo>
                      <a:pt x="7811" y="0"/>
                      <a:pt x="7684" y="5"/>
                      <a:pt x="7551" y="16"/>
                    </a:cubicBezTo>
                    <a:cubicBezTo>
                      <a:pt x="5671" y="152"/>
                      <a:pt x="4735" y="1750"/>
                      <a:pt x="4810" y="2577"/>
                    </a:cubicBezTo>
                    <a:lnTo>
                      <a:pt x="4810" y="2577"/>
                    </a:lnTo>
                    <a:cubicBezTo>
                      <a:pt x="4809" y="2571"/>
                      <a:pt x="4807" y="2569"/>
                      <a:pt x="4805" y="2569"/>
                    </a:cubicBezTo>
                    <a:cubicBezTo>
                      <a:pt x="4804" y="2569"/>
                      <a:pt x="4804" y="2569"/>
                      <a:pt x="4803" y="2570"/>
                    </a:cubicBezTo>
                    <a:lnTo>
                      <a:pt x="4803" y="2570"/>
                    </a:lnTo>
                    <a:cubicBezTo>
                      <a:pt x="4662" y="2161"/>
                      <a:pt x="4335" y="1605"/>
                      <a:pt x="3351" y="1180"/>
                    </a:cubicBezTo>
                    <a:cubicBezTo>
                      <a:pt x="3033" y="1044"/>
                      <a:pt x="2709" y="981"/>
                      <a:pt x="2393" y="981"/>
                    </a:cubicBezTo>
                    <a:cubicBezTo>
                      <a:pt x="1124" y="981"/>
                      <a:pt x="0" y="2001"/>
                      <a:pt x="19" y="3372"/>
                    </a:cubicBezTo>
                    <a:lnTo>
                      <a:pt x="87" y="7731"/>
                    </a:lnTo>
                    <a:cubicBezTo>
                      <a:pt x="87" y="7731"/>
                      <a:pt x="3045" y="8089"/>
                      <a:pt x="7194" y="8089"/>
                    </a:cubicBezTo>
                    <a:cubicBezTo>
                      <a:pt x="8784" y="8089"/>
                      <a:pt x="10549" y="8036"/>
                      <a:pt x="12390" y="7891"/>
                    </a:cubicBezTo>
                    <a:cubicBezTo>
                      <a:pt x="11774" y="6590"/>
                      <a:pt x="11591" y="5220"/>
                      <a:pt x="12230" y="3851"/>
                    </a:cubicBezTo>
                    <a:cubicBezTo>
                      <a:pt x="11226" y="3646"/>
                      <a:pt x="11203" y="3646"/>
                      <a:pt x="10792" y="3623"/>
                    </a:cubicBezTo>
                    <a:cubicBezTo>
                      <a:pt x="10792" y="3623"/>
                      <a:pt x="11152" y="0"/>
                      <a:pt x="7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7" name="Google Shape;3257;p36"/>
              <p:cNvSpPr/>
              <p:nvPr/>
            </p:nvSpPr>
            <p:spPr>
              <a:xfrm>
                <a:off x="1454073" y="4170628"/>
                <a:ext cx="43272" cy="42846"/>
              </a:xfrm>
              <a:custGeom>
                <a:avLst/>
                <a:gdLst/>
                <a:ahLst/>
                <a:cxnLst/>
                <a:rect l="l" t="t" r="r" b="b"/>
                <a:pathLst>
                  <a:path w="2238" h="2216" extrusionOk="0">
                    <a:moveTo>
                      <a:pt x="1119" y="1"/>
                    </a:moveTo>
                    <a:cubicBezTo>
                      <a:pt x="503" y="1"/>
                      <a:pt x="0" y="480"/>
                      <a:pt x="0" y="1096"/>
                    </a:cubicBezTo>
                    <a:cubicBezTo>
                      <a:pt x="0" y="1713"/>
                      <a:pt x="480" y="2215"/>
                      <a:pt x="1096" y="2215"/>
                    </a:cubicBezTo>
                    <a:cubicBezTo>
                      <a:pt x="1109" y="2215"/>
                      <a:pt x="1123" y="2215"/>
                      <a:pt x="1136" y="2215"/>
                    </a:cubicBezTo>
                    <a:cubicBezTo>
                      <a:pt x="1734" y="2215"/>
                      <a:pt x="2215" y="1722"/>
                      <a:pt x="2237" y="1119"/>
                    </a:cubicBezTo>
                    <a:cubicBezTo>
                      <a:pt x="2237" y="503"/>
                      <a:pt x="1735" y="1"/>
                      <a:pt x="11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36"/>
              <p:cNvSpPr/>
              <p:nvPr/>
            </p:nvSpPr>
            <p:spPr>
              <a:xfrm>
                <a:off x="1425377" y="4239467"/>
                <a:ext cx="304294" cy="37916"/>
              </a:xfrm>
              <a:custGeom>
                <a:avLst/>
                <a:gdLst/>
                <a:ahLst/>
                <a:cxnLst/>
                <a:rect l="l" t="t" r="r" b="b"/>
                <a:pathLst>
                  <a:path w="15738" h="1961" extrusionOk="0">
                    <a:moveTo>
                      <a:pt x="15491" y="0"/>
                    </a:moveTo>
                    <a:cubicBezTo>
                      <a:pt x="15487" y="0"/>
                      <a:pt x="15482" y="1"/>
                      <a:pt x="15476" y="1"/>
                    </a:cubicBezTo>
                    <a:cubicBezTo>
                      <a:pt x="11969" y="572"/>
                      <a:pt x="8453" y="728"/>
                      <a:pt x="5661" y="728"/>
                    </a:cubicBezTo>
                    <a:cubicBezTo>
                      <a:pt x="2310" y="728"/>
                      <a:pt x="1" y="504"/>
                      <a:pt x="1" y="504"/>
                    </a:cubicBezTo>
                    <a:lnTo>
                      <a:pt x="1" y="1462"/>
                    </a:lnTo>
                    <a:cubicBezTo>
                      <a:pt x="1" y="1462"/>
                      <a:pt x="3397" y="1961"/>
                      <a:pt x="7498" y="1961"/>
                    </a:cubicBezTo>
                    <a:cubicBezTo>
                      <a:pt x="10079" y="1961"/>
                      <a:pt x="12939" y="1763"/>
                      <a:pt x="15408" y="1120"/>
                    </a:cubicBezTo>
                    <a:cubicBezTo>
                      <a:pt x="15408" y="1120"/>
                      <a:pt x="15737" y="0"/>
                      <a:pt x="15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36"/>
              <p:cNvSpPr/>
              <p:nvPr/>
            </p:nvSpPr>
            <p:spPr>
              <a:xfrm>
                <a:off x="1553385" y="4165329"/>
                <a:ext cx="83431" cy="13709"/>
              </a:xfrm>
              <a:custGeom>
                <a:avLst/>
                <a:gdLst/>
                <a:ahLst/>
                <a:cxnLst/>
                <a:rect l="l" t="t" r="r" b="b"/>
                <a:pathLst>
                  <a:path w="4315" h="709" extrusionOk="0">
                    <a:moveTo>
                      <a:pt x="4063" y="1"/>
                    </a:moveTo>
                    <a:lnTo>
                      <a:pt x="228" y="252"/>
                    </a:lnTo>
                    <a:cubicBezTo>
                      <a:pt x="91" y="275"/>
                      <a:pt x="0" y="366"/>
                      <a:pt x="23" y="503"/>
                    </a:cubicBezTo>
                    <a:cubicBezTo>
                      <a:pt x="23" y="617"/>
                      <a:pt x="114" y="708"/>
                      <a:pt x="228" y="708"/>
                    </a:cubicBezTo>
                    <a:cubicBezTo>
                      <a:pt x="228" y="708"/>
                      <a:pt x="251" y="708"/>
                      <a:pt x="251" y="686"/>
                    </a:cubicBezTo>
                    <a:lnTo>
                      <a:pt x="4109" y="434"/>
                    </a:lnTo>
                    <a:cubicBezTo>
                      <a:pt x="4223" y="434"/>
                      <a:pt x="4314" y="320"/>
                      <a:pt x="4314" y="206"/>
                    </a:cubicBezTo>
                    <a:cubicBezTo>
                      <a:pt x="4291" y="92"/>
                      <a:pt x="4200" y="1"/>
                      <a:pt x="40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36"/>
              <p:cNvSpPr/>
              <p:nvPr/>
            </p:nvSpPr>
            <p:spPr>
              <a:xfrm>
                <a:off x="1548087" y="4090786"/>
                <a:ext cx="121811" cy="71907"/>
              </a:xfrm>
              <a:custGeom>
                <a:avLst/>
                <a:gdLst/>
                <a:ahLst/>
                <a:cxnLst/>
                <a:rect l="l" t="t" r="r" b="b"/>
                <a:pathLst>
                  <a:path w="6300" h="3719" extrusionOk="0">
                    <a:moveTo>
                      <a:pt x="4268" y="432"/>
                    </a:moveTo>
                    <a:cubicBezTo>
                      <a:pt x="4291" y="432"/>
                      <a:pt x="4314" y="455"/>
                      <a:pt x="4314" y="455"/>
                    </a:cubicBezTo>
                    <a:cubicBezTo>
                      <a:pt x="4383" y="500"/>
                      <a:pt x="4383" y="637"/>
                      <a:pt x="4314" y="820"/>
                    </a:cubicBezTo>
                    <a:cubicBezTo>
                      <a:pt x="4109" y="1413"/>
                      <a:pt x="3812" y="1961"/>
                      <a:pt x="3447" y="2441"/>
                    </a:cubicBezTo>
                    <a:cubicBezTo>
                      <a:pt x="3424" y="2486"/>
                      <a:pt x="3401" y="2509"/>
                      <a:pt x="3378" y="2532"/>
                    </a:cubicBezTo>
                    <a:cubicBezTo>
                      <a:pt x="3401" y="2372"/>
                      <a:pt x="3447" y="2212"/>
                      <a:pt x="3492" y="2053"/>
                    </a:cubicBezTo>
                    <a:cubicBezTo>
                      <a:pt x="3584" y="1596"/>
                      <a:pt x="3698" y="1140"/>
                      <a:pt x="3926" y="752"/>
                    </a:cubicBezTo>
                    <a:cubicBezTo>
                      <a:pt x="3995" y="637"/>
                      <a:pt x="4063" y="523"/>
                      <a:pt x="4154" y="478"/>
                    </a:cubicBezTo>
                    <a:cubicBezTo>
                      <a:pt x="4200" y="455"/>
                      <a:pt x="4223" y="432"/>
                      <a:pt x="4268" y="432"/>
                    </a:cubicBezTo>
                    <a:close/>
                    <a:moveTo>
                      <a:pt x="5592" y="1505"/>
                    </a:moveTo>
                    <a:cubicBezTo>
                      <a:pt x="5706" y="1505"/>
                      <a:pt x="5821" y="1573"/>
                      <a:pt x="5821" y="1642"/>
                    </a:cubicBezTo>
                    <a:cubicBezTo>
                      <a:pt x="5821" y="1687"/>
                      <a:pt x="5798" y="1779"/>
                      <a:pt x="5615" y="1916"/>
                    </a:cubicBezTo>
                    <a:cubicBezTo>
                      <a:pt x="5045" y="2395"/>
                      <a:pt x="4337" y="2714"/>
                      <a:pt x="3698" y="2851"/>
                    </a:cubicBezTo>
                    <a:cubicBezTo>
                      <a:pt x="3721" y="2829"/>
                      <a:pt x="3743" y="2783"/>
                      <a:pt x="3766" y="2737"/>
                    </a:cubicBezTo>
                    <a:cubicBezTo>
                      <a:pt x="4200" y="2349"/>
                      <a:pt x="4657" y="1984"/>
                      <a:pt x="5136" y="1687"/>
                    </a:cubicBezTo>
                    <a:cubicBezTo>
                      <a:pt x="5296" y="1596"/>
                      <a:pt x="5455" y="1505"/>
                      <a:pt x="5592" y="1505"/>
                    </a:cubicBezTo>
                    <a:close/>
                    <a:moveTo>
                      <a:pt x="4252" y="1"/>
                    </a:moveTo>
                    <a:cubicBezTo>
                      <a:pt x="4139" y="1"/>
                      <a:pt x="4025" y="36"/>
                      <a:pt x="3926" y="112"/>
                    </a:cubicBezTo>
                    <a:cubicBezTo>
                      <a:pt x="3766" y="204"/>
                      <a:pt x="3652" y="363"/>
                      <a:pt x="3561" y="523"/>
                    </a:cubicBezTo>
                    <a:cubicBezTo>
                      <a:pt x="3287" y="980"/>
                      <a:pt x="3173" y="1482"/>
                      <a:pt x="3059" y="1961"/>
                    </a:cubicBezTo>
                    <a:cubicBezTo>
                      <a:pt x="2967" y="2349"/>
                      <a:pt x="2876" y="2692"/>
                      <a:pt x="2716" y="3034"/>
                    </a:cubicBezTo>
                    <a:lnTo>
                      <a:pt x="206" y="3285"/>
                    </a:lnTo>
                    <a:cubicBezTo>
                      <a:pt x="91" y="3285"/>
                      <a:pt x="0" y="3399"/>
                      <a:pt x="0" y="3513"/>
                    </a:cubicBezTo>
                    <a:cubicBezTo>
                      <a:pt x="23" y="3627"/>
                      <a:pt x="114" y="3719"/>
                      <a:pt x="228" y="3719"/>
                    </a:cubicBezTo>
                    <a:lnTo>
                      <a:pt x="251" y="3719"/>
                    </a:lnTo>
                    <a:lnTo>
                      <a:pt x="2945" y="3445"/>
                    </a:lnTo>
                    <a:cubicBezTo>
                      <a:pt x="2967" y="3468"/>
                      <a:pt x="2990" y="3468"/>
                      <a:pt x="3013" y="3468"/>
                    </a:cubicBezTo>
                    <a:cubicBezTo>
                      <a:pt x="3059" y="3468"/>
                      <a:pt x="3082" y="3445"/>
                      <a:pt x="3127" y="3445"/>
                    </a:cubicBezTo>
                    <a:lnTo>
                      <a:pt x="4291" y="3331"/>
                    </a:lnTo>
                    <a:cubicBezTo>
                      <a:pt x="4405" y="3308"/>
                      <a:pt x="4497" y="3194"/>
                      <a:pt x="4474" y="3080"/>
                    </a:cubicBezTo>
                    <a:cubicBezTo>
                      <a:pt x="5022" y="2874"/>
                      <a:pt x="5524" y="2578"/>
                      <a:pt x="5889" y="2258"/>
                    </a:cubicBezTo>
                    <a:cubicBezTo>
                      <a:pt x="6003" y="2190"/>
                      <a:pt x="6300" y="1938"/>
                      <a:pt x="6254" y="1596"/>
                    </a:cubicBezTo>
                    <a:cubicBezTo>
                      <a:pt x="6231" y="1254"/>
                      <a:pt x="5889" y="1048"/>
                      <a:pt x="5592" y="1048"/>
                    </a:cubicBezTo>
                    <a:cubicBezTo>
                      <a:pt x="5341" y="1048"/>
                      <a:pt x="5113" y="1185"/>
                      <a:pt x="4908" y="1299"/>
                    </a:cubicBezTo>
                    <a:cubicBezTo>
                      <a:pt x="4771" y="1391"/>
                      <a:pt x="4634" y="1482"/>
                      <a:pt x="4497" y="1573"/>
                    </a:cubicBezTo>
                    <a:cubicBezTo>
                      <a:pt x="4588" y="1391"/>
                      <a:pt x="4657" y="1162"/>
                      <a:pt x="4725" y="957"/>
                    </a:cubicBezTo>
                    <a:cubicBezTo>
                      <a:pt x="4885" y="478"/>
                      <a:pt x="4748" y="227"/>
                      <a:pt x="4588" y="112"/>
                    </a:cubicBezTo>
                    <a:cubicBezTo>
                      <a:pt x="4493" y="41"/>
                      <a:pt x="4374" y="1"/>
                      <a:pt x="42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261" name="Google Shape;3261;p36"/>
          <p:cNvGrpSpPr/>
          <p:nvPr/>
        </p:nvGrpSpPr>
        <p:grpSpPr>
          <a:xfrm>
            <a:off x="456201" y="651282"/>
            <a:ext cx="1533702" cy="1465419"/>
            <a:chOff x="456201" y="651282"/>
            <a:chExt cx="1533702" cy="1465419"/>
          </a:xfrm>
        </p:grpSpPr>
        <p:grpSp>
          <p:nvGrpSpPr>
            <p:cNvPr id="3262" name="Google Shape;3262;p36"/>
            <p:cNvGrpSpPr/>
            <p:nvPr/>
          </p:nvGrpSpPr>
          <p:grpSpPr>
            <a:xfrm rot="-2910204">
              <a:off x="772141" y="843178"/>
              <a:ext cx="972019" cy="1094091"/>
              <a:chOff x="1255755" y="2574411"/>
              <a:chExt cx="785793" cy="884477"/>
            </a:xfrm>
          </p:grpSpPr>
          <p:sp>
            <p:nvSpPr>
              <p:cNvPr id="3263" name="Google Shape;3263;p36"/>
              <p:cNvSpPr/>
              <p:nvPr/>
            </p:nvSpPr>
            <p:spPr>
              <a:xfrm>
                <a:off x="1255755" y="2574746"/>
                <a:ext cx="785793" cy="884143"/>
              </a:xfrm>
              <a:custGeom>
                <a:avLst/>
                <a:gdLst/>
                <a:ahLst/>
                <a:cxnLst/>
                <a:rect l="l" t="t" r="r" b="b"/>
                <a:pathLst>
                  <a:path w="2349" h="2643" extrusionOk="0">
                    <a:moveTo>
                      <a:pt x="794" y="0"/>
                    </a:moveTo>
                    <a:cubicBezTo>
                      <a:pt x="722" y="31"/>
                      <a:pt x="655" y="229"/>
                      <a:pt x="655" y="229"/>
                    </a:cubicBezTo>
                    <a:lnTo>
                      <a:pt x="29" y="1848"/>
                    </a:lnTo>
                    <a:cubicBezTo>
                      <a:pt x="20" y="1877"/>
                      <a:pt x="1" y="2024"/>
                      <a:pt x="151" y="2082"/>
                    </a:cubicBezTo>
                    <a:lnTo>
                      <a:pt x="1594" y="2639"/>
                    </a:lnTo>
                    <a:cubicBezTo>
                      <a:pt x="1601" y="2642"/>
                      <a:pt x="1608" y="2643"/>
                      <a:pt x="1614" y="2643"/>
                    </a:cubicBezTo>
                    <a:cubicBezTo>
                      <a:pt x="1636" y="2643"/>
                      <a:pt x="1656" y="2630"/>
                      <a:pt x="1665" y="2608"/>
                    </a:cubicBezTo>
                    <a:lnTo>
                      <a:pt x="2348" y="839"/>
                    </a:lnTo>
                    <a:lnTo>
                      <a:pt x="79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36"/>
              <p:cNvSpPr/>
              <p:nvPr/>
            </p:nvSpPr>
            <p:spPr>
              <a:xfrm>
                <a:off x="1275826" y="2629607"/>
                <a:ext cx="749665" cy="803523"/>
              </a:xfrm>
              <a:custGeom>
                <a:avLst/>
                <a:gdLst/>
                <a:ahLst/>
                <a:cxnLst/>
                <a:rect l="l" t="t" r="r" b="b"/>
                <a:pathLst>
                  <a:path w="2241" h="2402" extrusionOk="0">
                    <a:moveTo>
                      <a:pt x="695" y="1"/>
                    </a:moveTo>
                    <a:lnTo>
                      <a:pt x="12" y="1770"/>
                    </a:lnTo>
                    <a:cubicBezTo>
                      <a:pt x="0" y="1799"/>
                      <a:pt x="14" y="1829"/>
                      <a:pt x="43" y="1841"/>
                    </a:cubicBezTo>
                    <a:lnTo>
                      <a:pt x="1486" y="2399"/>
                    </a:lnTo>
                    <a:cubicBezTo>
                      <a:pt x="1492" y="2401"/>
                      <a:pt x="1498" y="2402"/>
                      <a:pt x="1504" y="2402"/>
                    </a:cubicBezTo>
                    <a:cubicBezTo>
                      <a:pt x="1528" y="2402"/>
                      <a:pt x="1550" y="2388"/>
                      <a:pt x="1557" y="2368"/>
                    </a:cubicBezTo>
                    <a:lnTo>
                      <a:pt x="2241" y="598"/>
                    </a:lnTo>
                    <a:lnTo>
                      <a:pt x="69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36"/>
              <p:cNvSpPr/>
              <p:nvPr/>
            </p:nvSpPr>
            <p:spPr>
              <a:xfrm>
                <a:off x="1274154" y="2612212"/>
                <a:ext cx="749999" cy="803858"/>
              </a:xfrm>
              <a:custGeom>
                <a:avLst/>
                <a:gdLst/>
                <a:ahLst/>
                <a:cxnLst/>
                <a:rect l="l" t="t" r="r" b="b"/>
                <a:pathLst>
                  <a:path w="2242" h="2403" extrusionOk="0">
                    <a:moveTo>
                      <a:pt x="693" y="0"/>
                    </a:moveTo>
                    <a:lnTo>
                      <a:pt x="10" y="1770"/>
                    </a:lnTo>
                    <a:cubicBezTo>
                      <a:pt x="0" y="1798"/>
                      <a:pt x="15" y="1829"/>
                      <a:pt x="43" y="1841"/>
                    </a:cubicBezTo>
                    <a:lnTo>
                      <a:pt x="1486" y="2398"/>
                    </a:lnTo>
                    <a:cubicBezTo>
                      <a:pt x="1493" y="2401"/>
                      <a:pt x="1500" y="2402"/>
                      <a:pt x="1507" y="2402"/>
                    </a:cubicBezTo>
                    <a:cubicBezTo>
                      <a:pt x="1529" y="2402"/>
                      <a:pt x="1549" y="2389"/>
                      <a:pt x="1558" y="2367"/>
                    </a:cubicBezTo>
                    <a:lnTo>
                      <a:pt x="2241" y="598"/>
                    </a:lnTo>
                    <a:lnTo>
                      <a:pt x="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36"/>
              <p:cNvSpPr/>
              <p:nvPr/>
            </p:nvSpPr>
            <p:spPr>
              <a:xfrm>
                <a:off x="1274823" y="2574411"/>
                <a:ext cx="754014" cy="815231"/>
              </a:xfrm>
              <a:custGeom>
                <a:avLst/>
                <a:gdLst/>
                <a:ahLst/>
                <a:cxnLst/>
                <a:rect l="l" t="t" r="r" b="b"/>
                <a:pathLst>
                  <a:path w="2254" h="2437" extrusionOk="0">
                    <a:moveTo>
                      <a:pt x="749" y="1"/>
                    </a:moveTo>
                    <a:cubicBezTo>
                      <a:pt x="727" y="1"/>
                      <a:pt x="705" y="14"/>
                      <a:pt x="696" y="35"/>
                    </a:cubicBezTo>
                    <a:lnTo>
                      <a:pt x="13" y="1804"/>
                    </a:lnTo>
                    <a:cubicBezTo>
                      <a:pt x="1" y="1833"/>
                      <a:pt x="15" y="1866"/>
                      <a:pt x="44" y="1875"/>
                    </a:cubicBezTo>
                    <a:lnTo>
                      <a:pt x="1487" y="2433"/>
                    </a:lnTo>
                    <a:cubicBezTo>
                      <a:pt x="1493" y="2435"/>
                      <a:pt x="1501" y="2437"/>
                      <a:pt x="1508" y="2437"/>
                    </a:cubicBezTo>
                    <a:cubicBezTo>
                      <a:pt x="1530" y="2437"/>
                      <a:pt x="1551" y="2423"/>
                      <a:pt x="1558" y="2402"/>
                    </a:cubicBezTo>
                    <a:lnTo>
                      <a:pt x="2241" y="632"/>
                    </a:lnTo>
                    <a:cubicBezTo>
                      <a:pt x="2253" y="604"/>
                      <a:pt x="2239" y="573"/>
                      <a:pt x="2211" y="561"/>
                    </a:cubicBezTo>
                    <a:lnTo>
                      <a:pt x="767" y="4"/>
                    </a:lnTo>
                    <a:cubicBezTo>
                      <a:pt x="761" y="2"/>
                      <a:pt x="755" y="1"/>
                      <a:pt x="7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36"/>
              <p:cNvSpPr/>
              <p:nvPr/>
            </p:nvSpPr>
            <p:spPr>
              <a:xfrm>
                <a:off x="1771922" y="2763416"/>
                <a:ext cx="138827" cy="129795"/>
              </a:xfrm>
              <a:custGeom>
                <a:avLst/>
                <a:gdLst/>
                <a:ahLst/>
                <a:cxnLst/>
                <a:rect l="l" t="t" r="r" b="b"/>
                <a:pathLst>
                  <a:path w="415" h="388" extrusionOk="0">
                    <a:moveTo>
                      <a:pt x="213" y="0"/>
                    </a:moveTo>
                    <a:cubicBezTo>
                      <a:pt x="204" y="0"/>
                      <a:pt x="196" y="4"/>
                      <a:pt x="191" y="13"/>
                    </a:cubicBezTo>
                    <a:lnTo>
                      <a:pt x="143" y="98"/>
                    </a:lnTo>
                    <a:cubicBezTo>
                      <a:pt x="141" y="106"/>
                      <a:pt x="134" y="110"/>
                      <a:pt x="127" y="113"/>
                    </a:cubicBezTo>
                    <a:lnTo>
                      <a:pt x="27" y="122"/>
                    </a:lnTo>
                    <a:cubicBezTo>
                      <a:pt x="8" y="125"/>
                      <a:pt x="1" y="148"/>
                      <a:pt x="13" y="163"/>
                    </a:cubicBezTo>
                    <a:lnTo>
                      <a:pt x="82" y="234"/>
                    </a:lnTo>
                    <a:cubicBezTo>
                      <a:pt x="86" y="239"/>
                      <a:pt x="89" y="248"/>
                      <a:pt x="89" y="256"/>
                    </a:cubicBezTo>
                    <a:lnTo>
                      <a:pt x="67" y="353"/>
                    </a:lnTo>
                    <a:cubicBezTo>
                      <a:pt x="65" y="369"/>
                      <a:pt x="78" y="381"/>
                      <a:pt x="92" y="381"/>
                    </a:cubicBezTo>
                    <a:cubicBezTo>
                      <a:pt x="95" y="381"/>
                      <a:pt x="98" y="381"/>
                      <a:pt x="101" y="379"/>
                    </a:cubicBezTo>
                    <a:lnTo>
                      <a:pt x="191" y="337"/>
                    </a:lnTo>
                    <a:cubicBezTo>
                      <a:pt x="195" y="334"/>
                      <a:pt x="198" y="333"/>
                      <a:pt x="202" y="333"/>
                    </a:cubicBezTo>
                    <a:cubicBezTo>
                      <a:pt x="205" y="333"/>
                      <a:pt x="209" y="334"/>
                      <a:pt x="213" y="337"/>
                    </a:cubicBezTo>
                    <a:lnTo>
                      <a:pt x="298" y="384"/>
                    </a:lnTo>
                    <a:cubicBezTo>
                      <a:pt x="302" y="386"/>
                      <a:pt x="306" y="387"/>
                      <a:pt x="311" y="387"/>
                    </a:cubicBezTo>
                    <a:cubicBezTo>
                      <a:pt x="324" y="387"/>
                      <a:pt x="336" y="377"/>
                      <a:pt x="334" y="360"/>
                    </a:cubicBezTo>
                    <a:lnTo>
                      <a:pt x="320" y="263"/>
                    </a:lnTo>
                    <a:cubicBezTo>
                      <a:pt x="320" y="256"/>
                      <a:pt x="322" y="248"/>
                      <a:pt x="327" y="244"/>
                    </a:cubicBezTo>
                    <a:lnTo>
                      <a:pt x="401" y="177"/>
                    </a:lnTo>
                    <a:cubicBezTo>
                      <a:pt x="415" y="163"/>
                      <a:pt x="408" y="139"/>
                      <a:pt x="389" y="134"/>
                    </a:cubicBezTo>
                    <a:lnTo>
                      <a:pt x="291" y="117"/>
                    </a:lnTo>
                    <a:cubicBezTo>
                      <a:pt x="284" y="115"/>
                      <a:pt x="277" y="110"/>
                      <a:pt x="274" y="103"/>
                    </a:cubicBezTo>
                    <a:lnTo>
                      <a:pt x="234" y="13"/>
                    </a:lnTo>
                    <a:cubicBezTo>
                      <a:pt x="229" y="4"/>
                      <a:pt x="221" y="0"/>
                      <a:pt x="2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36"/>
              <p:cNvSpPr/>
              <p:nvPr/>
            </p:nvSpPr>
            <p:spPr>
              <a:xfrm>
                <a:off x="1819090" y="2929004"/>
                <a:ext cx="99019" cy="99353"/>
              </a:xfrm>
              <a:custGeom>
                <a:avLst/>
                <a:gdLst/>
                <a:ahLst/>
                <a:cxnLst/>
                <a:rect l="l" t="t" r="r" b="b"/>
                <a:pathLst>
                  <a:path w="296" h="297" extrusionOk="0">
                    <a:moveTo>
                      <a:pt x="184" y="1"/>
                    </a:moveTo>
                    <a:cubicBezTo>
                      <a:pt x="179" y="1"/>
                      <a:pt x="175" y="3"/>
                      <a:pt x="172" y="6"/>
                    </a:cubicBezTo>
                    <a:lnTo>
                      <a:pt x="119" y="56"/>
                    </a:lnTo>
                    <a:cubicBezTo>
                      <a:pt x="114" y="61"/>
                      <a:pt x="110" y="61"/>
                      <a:pt x="103" y="61"/>
                    </a:cubicBezTo>
                    <a:lnTo>
                      <a:pt x="33" y="46"/>
                    </a:lnTo>
                    <a:cubicBezTo>
                      <a:pt x="32" y="46"/>
                      <a:pt x="31" y="46"/>
                      <a:pt x="30" y="46"/>
                    </a:cubicBezTo>
                    <a:cubicBezTo>
                      <a:pt x="17" y="46"/>
                      <a:pt x="8" y="59"/>
                      <a:pt x="12" y="70"/>
                    </a:cubicBezTo>
                    <a:lnTo>
                      <a:pt x="45" y="137"/>
                    </a:lnTo>
                    <a:cubicBezTo>
                      <a:pt x="48" y="142"/>
                      <a:pt x="48" y="146"/>
                      <a:pt x="43" y="151"/>
                    </a:cubicBezTo>
                    <a:lnTo>
                      <a:pt x="7" y="215"/>
                    </a:lnTo>
                    <a:cubicBezTo>
                      <a:pt x="1" y="226"/>
                      <a:pt x="11" y="242"/>
                      <a:pt x="24" y="242"/>
                    </a:cubicBezTo>
                    <a:cubicBezTo>
                      <a:pt x="24" y="242"/>
                      <a:pt x="25" y="242"/>
                      <a:pt x="26" y="242"/>
                    </a:cubicBezTo>
                    <a:lnTo>
                      <a:pt x="98" y="232"/>
                    </a:lnTo>
                    <a:cubicBezTo>
                      <a:pt x="99" y="231"/>
                      <a:pt x="100" y="231"/>
                      <a:pt x="102" y="231"/>
                    </a:cubicBezTo>
                    <a:cubicBezTo>
                      <a:pt x="106" y="231"/>
                      <a:pt x="110" y="233"/>
                      <a:pt x="112" y="237"/>
                    </a:cubicBezTo>
                    <a:lnTo>
                      <a:pt x="162" y="292"/>
                    </a:lnTo>
                    <a:cubicBezTo>
                      <a:pt x="165" y="295"/>
                      <a:pt x="170" y="297"/>
                      <a:pt x="174" y="297"/>
                    </a:cubicBezTo>
                    <a:cubicBezTo>
                      <a:pt x="182" y="297"/>
                      <a:pt x="189" y="291"/>
                      <a:pt x="191" y="282"/>
                    </a:cubicBezTo>
                    <a:lnTo>
                      <a:pt x="205" y="211"/>
                    </a:lnTo>
                    <a:cubicBezTo>
                      <a:pt x="205" y="206"/>
                      <a:pt x="210" y="201"/>
                      <a:pt x="214" y="199"/>
                    </a:cubicBezTo>
                    <a:lnTo>
                      <a:pt x="281" y="168"/>
                    </a:lnTo>
                    <a:cubicBezTo>
                      <a:pt x="293" y="163"/>
                      <a:pt x="295" y="144"/>
                      <a:pt x="281" y="137"/>
                    </a:cubicBezTo>
                    <a:lnTo>
                      <a:pt x="219" y="103"/>
                    </a:lnTo>
                    <a:cubicBezTo>
                      <a:pt x="212" y="99"/>
                      <a:pt x="210" y="94"/>
                      <a:pt x="210" y="89"/>
                    </a:cubicBezTo>
                    <a:lnTo>
                      <a:pt x="200" y="18"/>
                    </a:lnTo>
                    <a:cubicBezTo>
                      <a:pt x="200" y="7"/>
                      <a:pt x="192" y="1"/>
                      <a:pt x="1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36"/>
              <p:cNvSpPr/>
              <p:nvPr/>
            </p:nvSpPr>
            <p:spPr>
              <a:xfrm>
                <a:off x="1666882" y="2889865"/>
                <a:ext cx="100691" cy="98350"/>
              </a:xfrm>
              <a:custGeom>
                <a:avLst/>
                <a:gdLst/>
                <a:ahLst/>
                <a:cxnLst/>
                <a:rect l="l" t="t" r="r" b="b"/>
                <a:pathLst>
                  <a:path w="301" h="294" extrusionOk="0">
                    <a:moveTo>
                      <a:pt x="167" y="1"/>
                    </a:moveTo>
                    <a:cubicBezTo>
                      <a:pt x="161" y="1"/>
                      <a:pt x="156" y="3"/>
                      <a:pt x="153" y="9"/>
                    </a:cubicBezTo>
                    <a:lnTo>
                      <a:pt x="110" y="66"/>
                    </a:lnTo>
                    <a:cubicBezTo>
                      <a:pt x="105" y="70"/>
                      <a:pt x="100" y="73"/>
                      <a:pt x="96" y="73"/>
                    </a:cubicBezTo>
                    <a:lnTo>
                      <a:pt x="22" y="73"/>
                    </a:lnTo>
                    <a:cubicBezTo>
                      <a:pt x="7" y="73"/>
                      <a:pt x="0" y="87"/>
                      <a:pt x="7" y="99"/>
                    </a:cubicBezTo>
                    <a:lnTo>
                      <a:pt x="50" y="159"/>
                    </a:lnTo>
                    <a:cubicBezTo>
                      <a:pt x="55" y="163"/>
                      <a:pt x="55" y="168"/>
                      <a:pt x="53" y="175"/>
                    </a:cubicBezTo>
                    <a:lnTo>
                      <a:pt x="29" y="244"/>
                    </a:lnTo>
                    <a:cubicBezTo>
                      <a:pt x="25" y="255"/>
                      <a:pt x="35" y="267"/>
                      <a:pt x="45" y="267"/>
                    </a:cubicBezTo>
                    <a:cubicBezTo>
                      <a:pt x="47" y="267"/>
                      <a:pt x="49" y="266"/>
                      <a:pt x="50" y="266"/>
                    </a:cubicBezTo>
                    <a:lnTo>
                      <a:pt x="119" y="242"/>
                    </a:lnTo>
                    <a:cubicBezTo>
                      <a:pt x="127" y="242"/>
                      <a:pt x="131" y="242"/>
                      <a:pt x="136" y="247"/>
                    </a:cubicBezTo>
                    <a:lnTo>
                      <a:pt x="193" y="289"/>
                    </a:lnTo>
                    <a:cubicBezTo>
                      <a:pt x="197" y="292"/>
                      <a:pt x="200" y="293"/>
                      <a:pt x="204" y="293"/>
                    </a:cubicBezTo>
                    <a:cubicBezTo>
                      <a:pt x="213" y="293"/>
                      <a:pt x="222" y="286"/>
                      <a:pt x="222" y="275"/>
                    </a:cubicBezTo>
                    <a:lnTo>
                      <a:pt x="222" y="204"/>
                    </a:lnTo>
                    <a:cubicBezTo>
                      <a:pt x="222" y="197"/>
                      <a:pt x="224" y="192"/>
                      <a:pt x="229" y="189"/>
                    </a:cubicBezTo>
                    <a:lnTo>
                      <a:pt x="288" y="147"/>
                    </a:lnTo>
                    <a:cubicBezTo>
                      <a:pt x="300" y="139"/>
                      <a:pt x="298" y="120"/>
                      <a:pt x="284" y="116"/>
                    </a:cubicBezTo>
                    <a:lnTo>
                      <a:pt x="215" y="94"/>
                    </a:lnTo>
                    <a:cubicBezTo>
                      <a:pt x="210" y="92"/>
                      <a:pt x="205" y="87"/>
                      <a:pt x="203" y="82"/>
                    </a:cubicBezTo>
                    <a:lnTo>
                      <a:pt x="184" y="13"/>
                    </a:lnTo>
                    <a:cubicBezTo>
                      <a:pt x="181" y="5"/>
                      <a:pt x="17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36"/>
              <p:cNvSpPr/>
              <p:nvPr/>
            </p:nvSpPr>
            <p:spPr>
              <a:xfrm>
                <a:off x="1465166" y="2650013"/>
                <a:ext cx="65901" cy="131467"/>
              </a:xfrm>
              <a:custGeom>
                <a:avLst/>
                <a:gdLst/>
                <a:ahLst/>
                <a:cxnLst/>
                <a:rect l="l" t="t" r="r" b="b"/>
                <a:pathLst>
                  <a:path w="197" h="393" extrusionOk="0">
                    <a:moveTo>
                      <a:pt x="160" y="0"/>
                    </a:moveTo>
                    <a:cubicBezTo>
                      <a:pt x="146" y="0"/>
                      <a:pt x="133" y="8"/>
                      <a:pt x="127" y="23"/>
                    </a:cubicBezTo>
                    <a:lnTo>
                      <a:pt x="8" y="342"/>
                    </a:lnTo>
                    <a:cubicBezTo>
                      <a:pt x="1" y="361"/>
                      <a:pt x="10" y="383"/>
                      <a:pt x="32" y="390"/>
                    </a:cubicBezTo>
                    <a:cubicBezTo>
                      <a:pt x="36" y="391"/>
                      <a:pt x="40" y="392"/>
                      <a:pt x="45" y="392"/>
                    </a:cubicBezTo>
                    <a:cubicBezTo>
                      <a:pt x="60" y="392"/>
                      <a:pt x="74" y="383"/>
                      <a:pt x="79" y="366"/>
                    </a:cubicBezTo>
                    <a:lnTo>
                      <a:pt x="191" y="47"/>
                    </a:lnTo>
                    <a:cubicBezTo>
                      <a:pt x="196" y="28"/>
                      <a:pt x="189" y="9"/>
                      <a:pt x="170" y="2"/>
                    </a:cubicBezTo>
                    <a:cubicBezTo>
                      <a:pt x="167" y="1"/>
                      <a:pt x="163" y="0"/>
                      <a:pt x="1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36"/>
              <p:cNvSpPr/>
              <p:nvPr/>
            </p:nvSpPr>
            <p:spPr>
              <a:xfrm>
                <a:off x="1377521" y="2798541"/>
                <a:ext cx="100691" cy="231490"/>
              </a:xfrm>
              <a:custGeom>
                <a:avLst/>
                <a:gdLst/>
                <a:ahLst/>
                <a:cxnLst/>
                <a:rect l="l" t="t" r="r" b="b"/>
                <a:pathLst>
                  <a:path w="301" h="692" extrusionOk="0">
                    <a:moveTo>
                      <a:pt x="260" y="1"/>
                    </a:moveTo>
                    <a:cubicBezTo>
                      <a:pt x="243" y="1"/>
                      <a:pt x="228" y="11"/>
                      <a:pt x="222" y="27"/>
                    </a:cubicBezTo>
                    <a:lnTo>
                      <a:pt x="6" y="648"/>
                    </a:lnTo>
                    <a:cubicBezTo>
                      <a:pt x="1" y="665"/>
                      <a:pt x="8" y="682"/>
                      <a:pt x="25" y="689"/>
                    </a:cubicBezTo>
                    <a:cubicBezTo>
                      <a:pt x="29" y="690"/>
                      <a:pt x="33" y="691"/>
                      <a:pt x="36" y="691"/>
                    </a:cubicBezTo>
                    <a:cubicBezTo>
                      <a:pt x="50" y="691"/>
                      <a:pt x="62" y="682"/>
                      <a:pt x="68" y="670"/>
                    </a:cubicBezTo>
                    <a:lnTo>
                      <a:pt x="294" y="53"/>
                    </a:lnTo>
                    <a:lnTo>
                      <a:pt x="296" y="53"/>
                    </a:lnTo>
                    <a:cubicBezTo>
                      <a:pt x="301" y="31"/>
                      <a:pt x="291" y="10"/>
                      <a:pt x="272" y="3"/>
                    </a:cubicBezTo>
                    <a:cubicBezTo>
                      <a:pt x="268" y="1"/>
                      <a:pt x="264" y="1"/>
                      <a:pt x="2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72" name="Google Shape;3272;p36"/>
            <p:cNvGrpSpPr/>
            <p:nvPr/>
          </p:nvGrpSpPr>
          <p:grpSpPr>
            <a:xfrm rot="-2910204">
              <a:off x="701944" y="830715"/>
              <a:ext cx="972019" cy="1094091"/>
              <a:chOff x="1255755" y="2574411"/>
              <a:chExt cx="785793" cy="884477"/>
            </a:xfrm>
          </p:grpSpPr>
          <p:sp>
            <p:nvSpPr>
              <p:cNvPr id="3273" name="Google Shape;3273;p36"/>
              <p:cNvSpPr/>
              <p:nvPr/>
            </p:nvSpPr>
            <p:spPr>
              <a:xfrm>
                <a:off x="1255755" y="2574746"/>
                <a:ext cx="785793" cy="884143"/>
              </a:xfrm>
              <a:custGeom>
                <a:avLst/>
                <a:gdLst/>
                <a:ahLst/>
                <a:cxnLst/>
                <a:rect l="l" t="t" r="r" b="b"/>
                <a:pathLst>
                  <a:path w="2349" h="2643" extrusionOk="0">
                    <a:moveTo>
                      <a:pt x="794" y="0"/>
                    </a:moveTo>
                    <a:cubicBezTo>
                      <a:pt x="722" y="31"/>
                      <a:pt x="655" y="229"/>
                      <a:pt x="655" y="229"/>
                    </a:cubicBezTo>
                    <a:lnTo>
                      <a:pt x="29" y="1848"/>
                    </a:lnTo>
                    <a:cubicBezTo>
                      <a:pt x="20" y="1877"/>
                      <a:pt x="1" y="2024"/>
                      <a:pt x="151" y="2082"/>
                    </a:cubicBezTo>
                    <a:lnTo>
                      <a:pt x="1594" y="2639"/>
                    </a:lnTo>
                    <a:cubicBezTo>
                      <a:pt x="1601" y="2642"/>
                      <a:pt x="1608" y="2643"/>
                      <a:pt x="1614" y="2643"/>
                    </a:cubicBezTo>
                    <a:cubicBezTo>
                      <a:pt x="1636" y="2643"/>
                      <a:pt x="1656" y="2630"/>
                      <a:pt x="1665" y="2608"/>
                    </a:cubicBezTo>
                    <a:lnTo>
                      <a:pt x="2348" y="839"/>
                    </a:lnTo>
                    <a:lnTo>
                      <a:pt x="7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36"/>
              <p:cNvSpPr/>
              <p:nvPr/>
            </p:nvSpPr>
            <p:spPr>
              <a:xfrm>
                <a:off x="1275826" y="2629607"/>
                <a:ext cx="749665" cy="803523"/>
              </a:xfrm>
              <a:custGeom>
                <a:avLst/>
                <a:gdLst/>
                <a:ahLst/>
                <a:cxnLst/>
                <a:rect l="l" t="t" r="r" b="b"/>
                <a:pathLst>
                  <a:path w="2241" h="2402" extrusionOk="0">
                    <a:moveTo>
                      <a:pt x="695" y="1"/>
                    </a:moveTo>
                    <a:lnTo>
                      <a:pt x="12" y="1770"/>
                    </a:lnTo>
                    <a:cubicBezTo>
                      <a:pt x="0" y="1799"/>
                      <a:pt x="14" y="1829"/>
                      <a:pt x="43" y="1841"/>
                    </a:cubicBezTo>
                    <a:lnTo>
                      <a:pt x="1486" y="2399"/>
                    </a:lnTo>
                    <a:cubicBezTo>
                      <a:pt x="1492" y="2401"/>
                      <a:pt x="1498" y="2402"/>
                      <a:pt x="1504" y="2402"/>
                    </a:cubicBezTo>
                    <a:cubicBezTo>
                      <a:pt x="1528" y="2402"/>
                      <a:pt x="1550" y="2388"/>
                      <a:pt x="1557" y="2368"/>
                    </a:cubicBezTo>
                    <a:lnTo>
                      <a:pt x="2241" y="598"/>
                    </a:lnTo>
                    <a:lnTo>
                      <a:pt x="69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36"/>
              <p:cNvSpPr/>
              <p:nvPr/>
            </p:nvSpPr>
            <p:spPr>
              <a:xfrm>
                <a:off x="1274154" y="2612212"/>
                <a:ext cx="749999" cy="803858"/>
              </a:xfrm>
              <a:custGeom>
                <a:avLst/>
                <a:gdLst/>
                <a:ahLst/>
                <a:cxnLst/>
                <a:rect l="l" t="t" r="r" b="b"/>
                <a:pathLst>
                  <a:path w="2242" h="2403" extrusionOk="0">
                    <a:moveTo>
                      <a:pt x="693" y="0"/>
                    </a:moveTo>
                    <a:lnTo>
                      <a:pt x="10" y="1770"/>
                    </a:lnTo>
                    <a:cubicBezTo>
                      <a:pt x="0" y="1798"/>
                      <a:pt x="15" y="1829"/>
                      <a:pt x="43" y="1841"/>
                    </a:cubicBezTo>
                    <a:lnTo>
                      <a:pt x="1486" y="2398"/>
                    </a:lnTo>
                    <a:cubicBezTo>
                      <a:pt x="1493" y="2401"/>
                      <a:pt x="1500" y="2402"/>
                      <a:pt x="1507" y="2402"/>
                    </a:cubicBezTo>
                    <a:cubicBezTo>
                      <a:pt x="1529" y="2402"/>
                      <a:pt x="1549" y="2389"/>
                      <a:pt x="1558" y="2367"/>
                    </a:cubicBezTo>
                    <a:lnTo>
                      <a:pt x="2241" y="598"/>
                    </a:lnTo>
                    <a:lnTo>
                      <a:pt x="69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36"/>
              <p:cNvSpPr/>
              <p:nvPr/>
            </p:nvSpPr>
            <p:spPr>
              <a:xfrm>
                <a:off x="1274823" y="2574411"/>
                <a:ext cx="754014" cy="815231"/>
              </a:xfrm>
              <a:custGeom>
                <a:avLst/>
                <a:gdLst/>
                <a:ahLst/>
                <a:cxnLst/>
                <a:rect l="l" t="t" r="r" b="b"/>
                <a:pathLst>
                  <a:path w="2254" h="2437" extrusionOk="0">
                    <a:moveTo>
                      <a:pt x="749" y="1"/>
                    </a:moveTo>
                    <a:cubicBezTo>
                      <a:pt x="727" y="1"/>
                      <a:pt x="705" y="14"/>
                      <a:pt x="696" y="35"/>
                    </a:cubicBezTo>
                    <a:lnTo>
                      <a:pt x="13" y="1804"/>
                    </a:lnTo>
                    <a:cubicBezTo>
                      <a:pt x="1" y="1833"/>
                      <a:pt x="15" y="1866"/>
                      <a:pt x="44" y="1875"/>
                    </a:cubicBezTo>
                    <a:lnTo>
                      <a:pt x="1487" y="2433"/>
                    </a:lnTo>
                    <a:cubicBezTo>
                      <a:pt x="1493" y="2435"/>
                      <a:pt x="1501" y="2437"/>
                      <a:pt x="1508" y="2437"/>
                    </a:cubicBezTo>
                    <a:cubicBezTo>
                      <a:pt x="1530" y="2437"/>
                      <a:pt x="1551" y="2423"/>
                      <a:pt x="1558" y="2402"/>
                    </a:cubicBezTo>
                    <a:lnTo>
                      <a:pt x="2241" y="632"/>
                    </a:lnTo>
                    <a:cubicBezTo>
                      <a:pt x="2253" y="604"/>
                      <a:pt x="2239" y="573"/>
                      <a:pt x="2211" y="561"/>
                    </a:cubicBezTo>
                    <a:lnTo>
                      <a:pt x="767" y="4"/>
                    </a:lnTo>
                    <a:cubicBezTo>
                      <a:pt x="761" y="2"/>
                      <a:pt x="755" y="1"/>
                      <a:pt x="7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36"/>
              <p:cNvSpPr/>
              <p:nvPr/>
            </p:nvSpPr>
            <p:spPr>
              <a:xfrm>
                <a:off x="1771922" y="2763416"/>
                <a:ext cx="138827" cy="129795"/>
              </a:xfrm>
              <a:custGeom>
                <a:avLst/>
                <a:gdLst/>
                <a:ahLst/>
                <a:cxnLst/>
                <a:rect l="l" t="t" r="r" b="b"/>
                <a:pathLst>
                  <a:path w="415" h="388" extrusionOk="0">
                    <a:moveTo>
                      <a:pt x="213" y="0"/>
                    </a:moveTo>
                    <a:cubicBezTo>
                      <a:pt x="204" y="0"/>
                      <a:pt x="196" y="4"/>
                      <a:pt x="191" y="13"/>
                    </a:cubicBezTo>
                    <a:lnTo>
                      <a:pt x="143" y="98"/>
                    </a:lnTo>
                    <a:cubicBezTo>
                      <a:pt x="141" y="106"/>
                      <a:pt x="134" y="110"/>
                      <a:pt x="127" y="113"/>
                    </a:cubicBezTo>
                    <a:lnTo>
                      <a:pt x="27" y="122"/>
                    </a:lnTo>
                    <a:cubicBezTo>
                      <a:pt x="8" y="125"/>
                      <a:pt x="1" y="148"/>
                      <a:pt x="13" y="163"/>
                    </a:cubicBezTo>
                    <a:lnTo>
                      <a:pt x="82" y="234"/>
                    </a:lnTo>
                    <a:cubicBezTo>
                      <a:pt x="86" y="239"/>
                      <a:pt x="89" y="248"/>
                      <a:pt x="89" y="256"/>
                    </a:cubicBezTo>
                    <a:lnTo>
                      <a:pt x="67" y="353"/>
                    </a:lnTo>
                    <a:cubicBezTo>
                      <a:pt x="65" y="369"/>
                      <a:pt x="78" y="381"/>
                      <a:pt x="92" y="381"/>
                    </a:cubicBezTo>
                    <a:cubicBezTo>
                      <a:pt x="95" y="381"/>
                      <a:pt x="98" y="381"/>
                      <a:pt x="101" y="379"/>
                    </a:cubicBezTo>
                    <a:lnTo>
                      <a:pt x="191" y="337"/>
                    </a:lnTo>
                    <a:cubicBezTo>
                      <a:pt x="195" y="334"/>
                      <a:pt x="198" y="333"/>
                      <a:pt x="202" y="333"/>
                    </a:cubicBezTo>
                    <a:cubicBezTo>
                      <a:pt x="205" y="333"/>
                      <a:pt x="209" y="334"/>
                      <a:pt x="213" y="337"/>
                    </a:cubicBezTo>
                    <a:lnTo>
                      <a:pt x="298" y="384"/>
                    </a:lnTo>
                    <a:cubicBezTo>
                      <a:pt x="302" y="386"/>
                      <a:pt x="306" y="387"/>
                      <a:pt x="311" y="387"/>
                    </a:cubicBezTo>
                    <a:cubicBezTo>
                      <a:pt x="324" y="387"/>
                      <a:pt x="336" y="377"/>
                      <a:pt x="334" y="360"/>
                    </a:cubicBezTo>
                    <a:lnTo>
                      <a:pt x="320" y="263"/>
                    </a:lnTo>
                    <a:cubicBezTo>
                      <a:pt x="320" y="256"/>
                      <a:pt x="322" y="248"/>
                      <a:pt x="327" y="244"/>
                    </a:cubicBezTo>
                    <a:lnTo>
                      <a:pt x="401" y="177"/>
                    </a:lnTo>
                    <a:cubicBezTo>
                      <a:pt x="415" y="163"/>
                      <a:pt x="408" y="139"/>
                      <a:pt x="389" y="134"/>
                    </a:cubicBezTo>
                    <a:lnTo>
                      <a:pt x="291" y="117"/>
                    </a:lnTo>
                    <a:cubicBezTo>
                      <a:pt x="284" y="115"/>
                      <a:pt x="277" y="110"/>
                      <a:pt x="274" y="103"/>
                    </a:cubicBezTo>
                    <a:lnTo>
                      <a:pt x="234" y="13"/>
                    </a:lnTo>
                    <a:cubicBezTo>
                      <a:pt x="229" y="4"/>
                      <a:pt x="221" y="0"/>
                      <a:pt x="2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8" name="Google Shape;3278;p36"/>
              <p:cNvSpPr/>
              <p:nvPr/>
            </p:nvSpPr>
            <p:spPr>
              <a:xfrm>
                <a:off x="1819090" y="2929004"/>
                <a:ext cx="99019" cy="99353"/>
              </a:xfrm>
              <a:custGeom>
                <a:avLst/>
                <a:gdLst/>
                <a:ahLst/>
                <a:cxnLst/>
                <a:rect l="l" t="t" r="r" b="b"/>
                <a:pathLst>
                  <a:path w="296" h="297" extrusionOk="0">
                    <a:moveTo>
                      <a:pt x="184" y="1"/>
                    </a:moveTo>
                    <a:cubicBezTo>
                      <a:pt x="179" y="1"/>
                      <a:pt x="175" y="3"/>
                      <a:pt x="172" y="6"/>
                    </a:cubicBezTo>
                    <a:lnTo>
                      <a:pt x="119" y="56"/>
                    </a:lnTo>
                    <a:cubicBezTo>
                      <a:pt x="114" y="61"/>
                      <a:pt x="110" y="61"/>
                      <a:pt x="103" y="61"/>
                    </a:cubicBezTo>
                    <a:lnTo>
                      <a:pt x="33" y="46"/>
                    </a:lnTo>
                    <a:cubicBezTo>
                      <a:pt x="32" y="46"/>
                      <a:pt x="31" y="46"/>
                      <a:pt x="30" y="46"/>
                    </a:cubicBezTo>
                    <a:cubicBezTo>
                      <a:pt x="17" y="46"/>
                      <a:pt x="8" y="59"/>
                      <a:pt x="12" y="70"/>
                    </a:cubicBezTo>
                    <a:lnTo>
                      <a:pt x="45" y="137"/>
                    </a:lnTo>
                    <a:cubicBezTo>
                      <a:pt x="48" y="142"/>
                      <a:pt x="48" y="146"/>
                      <a:pt x="43" y="151"/>
                    </a:cubicBezTo>
                    <a:lnTo>
                      <a:pt x="7" y="215"/>
                    </a:lnTo>
                    <a:cubicBezTo>
                      <a:pt x="1" y="226"/>
                      <a:pt x="11" y="242"/>
                      <a:pt x="24" y="242"/>
                    </a:cubicBezTo>
                    <a:cubicBezTo>
                      <a:pt x="24" y="242"/>
                      <a:pt x="25" y="242"/>
                      <a:pt x="26" y="242"/>
                    </a:cubicBezTo>
                    <a:lnTo>
                      <a:pt x="98" y="232"/>
                    </a:lnTo>
                    <a:cubicBezTo>
                      <a:pt x="99" y="231"/>
                      <a:pt x="100" y="231"/>
                      <a:pt x="102" y="231"/>
                    </a:cubicBezTo>
                    <a:cubicBezTo>
                      <a:pt x="106" y="231"/>
                      <a:pt x="110" y="233"/>
                      <a:pt x="112" y="237"/>
                    </a:cubicBezTo>
                    <a:lnTo>
                      <a:pt x="162" y="292"/>
                    </a:lnTo>
                    <a:cubicBezTo>
                      <a:pt x="165" y="295"/>
                      <a:pt x="170" y="297"/>
                      <a:pt x="174" y="297"/>
                    </a:cubicBezTo>
                    <a:cubicBezTo>
                      <a:pt x="182" y="297"/>
                      <a:pt x="189" y="291"/>
                      <a:pt x="191" y="282"/>
                    </a:cubicBezTo>
                    <a:lnTo>
                      <a:pt x="205" y="211"/>
                    </a:lnTo>
                    <a:cubicBezTo>
                      <a:pt x="205" y="206"/>
                      <a:pt x="210" y="201"/>
                      <a:pt x="214" y="199"/>
                    </a:cubicBezTo>
                    <a:lnTo>
                      <a:pt x="281" y="168"/>
                    </a:lnTo>
                    <a:cubicBezTo>
                      <a:pt x="293" y="163"/>
                      <a:pt x="295" y="144"/>
                      <a:pt x="281" y="137"/>
                    </a:cubicBezTo>
                    <a:lnTo>
                      <a:pt x="219" y="103"/>
                    </a:lnTo>
                    <a:cubicBezTo>
                      <a:pt x="212" y="99"/>
                      <a:pt x="210" y="94"/>
                      <a:pt x="210" y="89"/>
                    </a:cubicBezTo>
                    <a:lnTo>
                      <a:pt x="200" y="18"/>
                    </a:lnTo>
                    <a:cubicBezTo>
                      <a:pt x="200" y="7"/>
                      <a:pt x="192"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36"/>
              <p:cNvSpPr/>
              <p:nvPr/>
            </p:nvSpPr>
            <p:spPr>
              <a:xfrm>
                <a:off x="1666882" y="2889865"/>
                <a:ext cx="100691" cy="98350"/>
              </a:xfrm>
              <a:custGeom>
                <a:avLst/>
                <a:gdLst/>
                <a:ahLst/>
                <a:cxnLst/>
                <a:rect l="l" t="t" r="r" b="b"/>
                <a:pathLst>
                  <a:path w="301" h="294" extrusionOk="0">
                    <a:moveTo>
                      <a:pt x="167" y="1"/>
                    </a:moveTo>
                    <a:cubicBezTo>
                      <a:pt x="161" y="1"/>
                      <a:pt x="156" y="3"/>
                      <a:pt x="153" y="9"/>
                    </a:cubicBezTo>
                    <a:lnTo>
                      <a:pt x="110" y="66"/>
                    </a:lnTo>
                    <a:cubicBezTo>
                      <a:pt x="105" y="70"/>
                      <a:pt x="100" y="73"/>
                      <a:pt x="96" y="73"/>
                    </a:cubicBezTo>
                    <a:lnTo>
                      <a:pt x="22" y="73"/>
                    </a:lnTo>
                    <a:cubicBezTo>
                      <a:pt x="7" y="73"/>
                      <a:pt x="0" y="87"/>
                      <a:pt x="7" y="99"/>
                    </a:cubicBezTo>
                    <a:lnTo>
                      <a:pt x="50" y="159"/>
                    </a:lnTo>
                    <a:cubicBezTo>
                      <a:pt x="55" y="163"/>
                      <a:pt x="55" y="168"/>
                      <a:pt x="53" y="175"/>
                    </a:cubicBezTo>
                    <a:lnTo>
                      <a:pt x="29" y="244"/>
                    </a:lnTo>
                    <a:cubicBezTo>
                      <a:pt x="25" y="255"/>
                      <a:pt x="35" y="267"/>
                      <a:pt x="45" y="267"/>
                    </a:cubicBezTo>
                    <a:cubicBezTo>
                      <a:pt x="47" y="267"/>
                      <a:pt x="49" y="266"/>
                      <a:pt x="50" y="266"/>
                    </a:cubicBezTo>
                    <a:lnTo>
                      <a:pt x="119" y="242"/>
                    </a:lnTo>
                    <a:cubicBezTo>
                      <a:pt x="127" y="242"/>
                      <a:pt x="131" y="242"/>
                      <a:pt x="136" y="247"/>
                    </a:cubicBezTo>
                    <a:lnTo>
                      <a:pt x="193" y="289"/>
                    </a:lnTo>
                    <a:cubicBezTo>
                      <a:pt x="197" y="292"/>
                      <a:pt x="200" y="293"/>
                      <a:pt x="204" y="293"/>
                    </a:cubicBezTo>
                    <a:cubicBezTo>
                      <a:pt x="213" y="293"/>
                      <a:pt x="222" y="286"/>
                      <a:pt x="222" y="275"/>
                    </a:cubicBezTo>
                    <a:lnTo>
                      <a:pt x="222" y="204"/>
                    </a:lnTo>
                    <a:cubicBezTo>
                      <a:pt x="222" y="197"/>
                      <a:pt x="224" y="192"/>
                      <a:pt x="229" y="189"/>
                    </a:cubicBezTo>
                    <a:lnTo>
                      <a:pt x="288" y="147"/>
                    </a:lnTo>
                    <a:cubicBezTo>
                      <a:pt x="300" y="139"/>
                      <a:pt x="298" y="120"/>
                      <a:pt x="284" y="116"/>
                    </a:cubicBezTo>
                    <a:lnTo>
                      <a:pt x="215" y="94"/>
                    </a:lnTo>
                    <a:cubicBezTo>
                      <a:pt x="210" y="92"/>
                      <a:pt x="205" y="87"/>
                      <a:pt x="203" y="82"/>
                    </a:cubicBezTo>
                    <a:lnTo>
                      <a:pt x="184" y="13"/>
                    </a:lnTo>
                    <a:cubicBezTo>
                      <a:pt x="181" y="5"/>
                      <a:pt x="17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36"/>
              <p:cNvSpPr/>
              <p:nvPr/>
            </p:nvSpPr>
            <p:spPr>
              <a:xfrm>
                <a:off x="1465166" y="2650013"/>
                <a:ext cx="65901" cy="131467"/>
              </a:xfrm>
              <a:custGeom>
                <a:avLst/>
                <a:gdLst/>
                <a:ahLst/>
                <a:cxnLst/>
                <a:rect l="l" t="t" r="r" b="b"/>
                <a:pathLst>
                  <a:path w="197" h="393" extrusionOk="0">
                    <a:moveTo>
                      <a:pt x="160" y="0"/>
                    </a:moveTo>
                    <a:cubicBezTo>
                      <a:pt x="146" y="0"/>
                      <a:pt x="133" y="8"/>
                      <a:pt x="127" y="23"/>
                    </a:cubicBezTo>
                    <a:lnTo>
                      <a:pt x="8" y="342"/>
                    </a:lnTo>
                    <a:cubicBezTo>
                      <a:pt x="1" y="361"/>
                      <a:pt x="10" y="383"/>
                      <a:pt x="32" y="390"/>
                    </a:cubicBezTo>
                    <a:cubicBezTo>
                      <a:pt x="36" y="391"/>
                      <a:pt x="40" y="392"/>
                      <a:pt x="45" y="392"/>
                    </a:cubicBezTo>
                    <a:cubicBezTo>
                      <a:pt x="60" y="392"/>
                      <a:pt x="74" y="383"/>
                      <a:pt x="79" y="366"/>
                    </a:cubicBezTo>
                    <a:lnTo>
                      <a:pt x="191" y="47"/>
                    </a:lnTo>
                    <a:cubicBezTo>
                      <a:pt x="196" y="28"/>
                      <a:pt x="189" y="9"/>
                      <a:pt x="170" y="2"/>
                    </a:cubicBezTo>
                    <a:cubicBezTo>
                      <a:pt x="167" y="1"/>
                      <a:pt x="163" y="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36"/>
              <p:cNvSpPr/>
              <p:nvPr/>
            </p:nvSpPr>
            <p:spPr>
              <a:xfrm>
                <a:off x="1377521" y="2798541"/>
                <a:ext cx="100691" cy="231490"/>
              </a:xfrm>
              <a:custGeom>
                <a:avLst/>
                <a:gdLst/>
                <a:ahLst/>
                <a:cxnLst/>
                <a:rect l="l" t="t" r="r" b="b"/>
                <a:pathLst>
                  <a:path w="301" h="692" extrusionOk="0">
                    <a:moveTo>
                      <a:pt x="260" y="1"/>
                    </a:moveTo>
                    <a:cubicBezTo>
                      <a:pt x="243" y="1"/>
                      <a:pt x="228" y="11"/>
                      <a:pt x="222" y="27"/>
                    </a:cubicBezTo>
                    <a:lnTo>
                      <a:pt x="6" y="648"/>
                    </a:lnTo>
                    <a:cubicBezTo>
                      <a:pt x="1" y="665"/>
                      <a:pt x="8" y="682"/>
                      <a:pt x="25" y="689"/>
                    </a:cubicBezTo>
                    <a:cubicBezTo>
                      <a:pt x="29" y="690"/>
                      <a:pt x="33" y="691"/>
                      <a:pt x="36" y="691"/>
                    </a:cubicBezTo>
                    <a:cubicBezTo>
                      <a:pt x="50" y="691"/>
                      <a:pt x="62" y="682"/>
                      <a:pt x="68" y="670"/>
                    </a:cubicBezTo>
                    <a:lnTo>
                      <a:pt x="294" y="53"/>
                    </a:lnTo>
                    <a:lnTo>
                      <a:pt x="296" y="53"/>
                    </a:lnTo>
                    <a:cubicBezTo>
                      <a:pt x="301" y="31"/>
                      <a:pt x="291" y="10"/>
                      <a:pt x="272" y="3"/>
                    </a:cubicBezTo>
                    <a:cubicBezTo>
                      <a:pt x="268" y="1"/>
                      <a:pt x="264" y="1"/>
                      <a:pt x="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282" name="Google Shape;3282;p36"/>
          <p:cNvSpPr/>
          <p:nvPr/>
        </p:nvSpPr>
        <p:spPr>
          <a:xfrm>
            <a:off x="8274850" y="2077675"/>
            <a:ext cx="149871" cy="146687"/>
          </a:xfrm>
          <a:custGeom>
            <a:avLst/>
            <a:gdLst/>
            <a:ahLst/>
            <a:cxnLst/>
            <a:rect l="l" t="t" r="r" b="b"/>
            <a:pathLst>
              <a:path w="5365" h="5251" extrusionOk="0">
                <a:moveTo>
                  <a:pt x="2695" y="0"/>
                </a:moveTo>
                <a:cubicBezTo>
                  <a:pt x="2588" y="0"/>
                  <a:pt x="2482" y="57"/>
                  <a:pt x="2432" y="169"/>
                </a:cubicBezTo>
                <a:lnTo>
                  <a:pt x="1830" y="1573"/>
                </a:lnTo>
                <a:cubicBezTo>
                  <a:pt x="1805" y="1648"/>
                  <a:pt x="1755" y="1698"/>
                  <a:pt x="1680" y="1723"/>
                </a:cubicBezTo>
                <a:lnTo>
                  <a:pt x="226" y="2350"/>
                </a:lnTo>
                <a:cubicBezTo>
                  <a:pt x="1" y="2450"/>
                  <a:pt x="1" y="2776"/>
                  <a:pt x="226" y="2876"/>
                </a:cubicBezTo>
                <a:lnTo>
                  <a:pt x="1655" y="3478"/>
                </a:lnTo>
                <a:cubicBezTo>
                  <a:pt x="1705" y="3503"/>
                  <a:pt x="1780" y="3553"/>
                  <a:pt x="1805" y="3628"/>
                </a:cubicBezTo>
                <a:lnTo>
                  <a:pt x="2407" y="5082"/>
                </a:lnTo>
                <a:cubicBezTo>
                  <a:pt x="2457" y="5194"/>
                  <a:pt x="2563" y="5251"/>
                  <a:pt x="2670" y="5251"/>
                </a:cubicBezTo>
                <a:cubicBezTo>
                  <a:pt x="2776" y="5251"/>
                  <a:pt x="2883" y="5194"/>
                  <a:pt x="2933" y="5082"/>
                </a:cubicBezTo>
                <a:lnTo>
                  <a:pt x="3535" y="3653"/>
                </a:lnTo>
                <a:cubicBezTo>
                  <a:pt x="3560" y="3578"/>
                  <a:pt x="3610" y="3528"/>
                  <a:pt x="3685" y="3503"/>
                </a:cubicBezTo>
                <a:lnTo>
                  <a:pt x="5139" y="2876"/>
                </a:lnTo>
                <a:cubicBezTo>
                  <a:pt x="5364" y="2776"/>
                  <a:pt x="5364" y="2475"/>
                  <a:pt x="5139" y="2375"/>
                </a:cubicBezTo>
                <a:lnTo>
                  <a:pt x="3710" y="1773"/>
                </a:lnTo>
                <a:cubicBezTo>
                  <a:pt x="3660" y="1723"/>
                  <a:pt x="3585" y="1673"/>
                  <a:pt x="3560" y="1623"/>
                </a:cubicBezTo>
                <a:lnTo>
                  <a:pt x="2958" y="169"/>
                </a:lnTo>
                <a:cubicBezTo>
                  <a:pt x="2908" y="57"/>
                  <a:pt x="2802"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36"/>
          <p:cNvSpPr/>
          <p:nvPr/>
        </p:nvSpPr>
        <p:spPr>
          <a:xfrm flipH="1">
            <a:off x="2794960" y="4441171"/>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36"/>
          <p:cNvSpPr/>
          <p:nvPr/>
        </p:nvSpPr>
        <p:spPr>
          <a:xfrm>
            <a:off x="2794604" y="542790"/>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36"/>
          <p:cNvSpPr/>
          <p:nvPr/>
        </p:nvSpPr>
        <p:spPr>
          <a:xfrm>
            <a:off x="6543018" y="4371247"/>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65"/>
        <p:cNvGrpSpPr/>
        <p:nvPr/>
      </p:nvGrpSpPr>
      <p:grpSpPr>
        <a:xfrm>
          <a:off x="0" y="0"/>
          <a:ext cx="0" cy="0"/>
          <a:chOff x="0" y="0"/>
          <a:chExt cx="0" cy="0"/>
        </a:xfrm>
      </p:grpSpPr>
      <p:sp>
        <p:nvSpPr>
          <p:cNvPr id="3066" name="Google Shape;3066;p36"/>
          <p:cNvSpPr txBox="1">
            <a:spLocks noGrp="1"/>
          </p:cNvSpPr>
          <p:nvPr>
            <p:ph type="title"/>
          </p:nvPr>
        </p:nvSpPr>
        <p:spPr>
          <a:xfrm>
            <a:off x="1811781" y="799246"/>
            <a:ext cx="6041033" cy="55459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4400" dirty="0"/>
              <a:t>1. </a:t>
            </a:r>
            <a:r>
              <a:rPr lang="en-US" sz="4400" dirty="0"/>
              <a:t>H</a:t>
            </a:r>
            <a:r>
              <a:rPr lang="en" sz="4400" dirty="0"/>
              <a:t>eated air drying</a:t>
            </a:r>
            <a:endParaRPr sz="4400" dirty="0"/>
          </a:p>
        </p:txBody>
      </p:sp>
      <p:grpSp>
        <p:nvGrpSpPr>
          <p:cNvPr id="3068" name="Google Shape;3068;p36"/>
          <p:cNvGrpSpPr/>
          <p:nvPr/>
        </p:nvGrpSpPr>
        <p:grpSpPr>
          <a:xfrm rot="1125562">
            <a:off x="7162727" y="735554"/>
            <a:ext cx="875720" cy="926229"/>
            <a:chOff x="6616421" y="729839"/>
            <a:chExt cx="678781" cy="717932"/>
          </a:xfrm>
        </p:grpSpPr>
        <p:grpSp>
          <p:nvGrpSpPr>
            <p:cNvPr id="3069" name="Google Shape;3069;p36"/>
            <p:cNvGrpSpPr/>
            <p:nvPr/>
          </p:nvGrpSpPr>
          <p:grpSpPr>
            <a:xfrm>
              <a:off x="6661018" y="752137"/>
              <a:ext cx="634185" cy="695634"/>
              <a:chOff x="13376371" y="2193153"/>
              <a:chExt cx="935376" cy="1025857"/>
            </a:xfrm>
          </p:grpSpPr>
          <p:sp>
            <p:nvSpPr>
              <p:cNvPr id="3070" name="Google Shape;3070;p36"/>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1" name="Google Shape;3071;p36"/>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2" name="Google Shape;3072;p36"/>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3" name="Google Shape;3073;p36"/>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4" name="Google Shape;3074;p36"/>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5" name="Google Shape;3075;p36"/>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64CB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76" name="Google Shape;3076;p36"/>
            <p:cNvGrpSpPr/>
            <p:nvPr/>
          </p:nvGrpSpPr>
          <p:grpSpPr>
            <a:xfrm>
              <a:off x="6616421" y="729839"/>
              <a:ext cx="634185" cy="695634"/>
              <a:chOff x="13376371" y="2193153"/>
              <a:chExt cx="935376" cy="1025857"/>
            </a:xfrm>
          </p:grpSpPr>
          <p:sp>
            <p:nvSpPr>
              <p:cNvPr id="3077" name="Google Shape;3077;p36"/>
              <p:cNvSpPr/>
              <p:nvPr/>
            </p:nvSpPr>
            <p:spPr>
              <a:xfrm>
                <a:off x="13838584" y="2345818"/>
                <a:ext cx="298150" cy="189651"/>
              </a:xfrm>
              <a:custGeom>
                <a:avLst/>
                <a:gdLst/>
                <a:ahLst/>
                <a:cxnLst/>
                <a:rect l="l" t="t" r="r" b="b"/>
                <a:pathLst>
                  <a:path w="10673" h="6789" extrusionOk="0">
                    <a:moveTo>
                      <a:pt x="8739" y="0"/>
                    </a:moveTo>
                    <a:cubicBezTo>
                      <a:pt x="3831" y="0"/>
                      <a:pt x="1378" y="3343"/>
                      <a:pt x="346" y="5310"/>
                    </a:cubicBezTo>
                    <a:cubicBezTo>
                      <a:pt x="1" y="5976"/>
                      <a:pt x="506" y="6789"/>
                      <a:pt x="1240" y="6789"/>
                    </a:cubicBezTo>
                    <a:cubicBezTo>
                      <a:pt x="1252" y="6789"/>
                      <a:pt x="1263" y="6789"/>
                      <a:pt x="1274" y="6788"/>
                    </a:cubicBezTo>
                    <a:cubicBezTo>
                      <a:pt x="5785" y="6688"/>
                      <a:pt x="8793" y="3530"/>
                      <a:pt x="10196" y="1650"/>
                    </a:cubicBezTo>
                    <a:cubicBezTo>
                      <a:pt x="10672" y="999"/>
                      <a:pt x="10221" y="71"/>
                      <a:pt x="9419" y="21"/>
                    </a:cubicBezTo>
                    <a:cubicBezTo>
                      <a:pt x="9187" y="7"/>
                      <a:pt x="8961" y="0"/>
                      <a:pt x="87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8" name="Google Shape;3078;p36"/>
              <p:cNvSpPr/>
              <p:nvPr/>
            </p:nvSpPr>
            <p:spPr>
              <a:xfrm>
                <a:off x="13815342" y="2193153"/>
                <a:ext cx="177806" cy="476040"/>
              </a:xfrm>
              <a:custGeom>
                <a:avLst/>
                <a:gdLst/>
                <a:ahLst/>
                <a:cxnLst/>
                <a:rect l="l" t="t" r="r" b="b"/>
                <a:pathLst>
                  <a:path w="6365" h="17041" extrusionOk="0">
                    <a:moveTo>
                      <a:pt x="4099" y="0"/>
                    </a:moveTo>
                    <a:cubicBezTo>
                      <a:pt x="3990" y="0"/>
                      <a:pt x="3861" y="40"/>
                      <a:pt x="3710" y="123"/>
                    </a:cubicBezTo>
                    <a:cubicBezTo>
                      <a:pt x="452" y="1927"/>
                      <a:pt x="0" y="17040"/>
                      <a:pt x="0" y="17040"/>
                    </a:cubicBezTo>
                    <a:cubicBezTo>
                      <a:pt x="0" y="17040"/>
                      <a:pt x="6365" y="0"/>
                      <a:pt x="40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9" name="Google Shape;3079;p36"/>
              <p:cNvSpPr/>
              <p:nvPr/>
            </p:nvSpPr>
            <p:spPr>
              <a:xfrm>
                <a:off x="13376371" y="2510802"/>
                <a:ext cx="935376" cy="708208"/>
              </a:xfrm>
              <a:custGeom>
                <a:avLst/>
                <a:gdLst/>
                <a:ahLst/>
                <a:cxnLst/>
                <a:rect l="l" t="t" r="r" b="b"/>
                <a:pathLst>
                  <a:path w="33484" h="25352" extrusionOk="0">
                    <a:moveTo>
                      <a:pt x="10102" y="0"/>
                    </a:moveTo>
                    <a:cubicBezTo>
                      <a:pt x="8010" y="0"/>
                      <a:pt x="5660" y="780"/>
                      <a:pt x="3384" y="3188"/>
                    </a:cubicBezTo>
                    <a:cubicBezTo>
                      <a:pt x="0" y="6772"/>
                      <a:pt x="301" y="13013"/>
                      <a:pt x="2406" y="17800"/>
                    </a:cubicBezTo>
                    <a:cubicBezTo>
                      <a:pt x="4071" y="21579"/>
                      <a:pt x="7264" y="25048"/>
                      <a:pt x="12094" y="25048"/>
                    </a:cubicBezTo>
                    <a:cubicBezTo>
                      <a:pt x="12934" y="25048"/>
                      <a:pt x="13823" y="24943"/>
                      <a:pt x="14762" y="24717"/>
                    </a:cubicBezTo>
                    <a:cubicBezTo>
                      <a:pt x="16144" y="25153"/>
                      <a:pt x="17459" y="25352"/>
                      <a:pt x="18701" y="25352"/>
                    </a:cubicBezTo>
                    <a:cubicBezTo>
                      <a:pt x="28315" y="25352"/>
                      <a:pt x="33484" y="13400"/>
                      <a:pt x="30376" y="6697"/>
                    </a:cubicBezTo>
                    <a:cubicBezTo>
                      <a:pt x="29738" y="5323"/>
                      <a:pt x="27456" y="1097"/>
                      <a:pt x="22160" y="1097"/>
                    </a:cubicBezTo>
                    <a:cubicBezTo>
                      <a:pt x="20596" y="1097"/>
                      <a:pt x="18768" y="1466"/>
                      <a:pt x="16642" y="2386"/>
                    </a:cubicBezTo>
                    <a:cubicBezTo>
                      <a:pt x="15758" y="1726"/>
                      <a:pt x="13215" y="0"/>
                      <a:pt x="101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0" name="Google Shape;3080;p36"/>
              <p:cNvSpPr/>
              <p:nvPr/>
            </p:nvSpPr>
            <p:spPr>
              <a:xfrm>
                <a:off x="13559792" y="2537648"/>
                <a:ext cx="109952" cy="53244"/>
              </a:xfrm>
              <a:custGeom>
                <a:avLst/>
                <a:gdLst/>
                <a:ahLst/>
                <a:cxnLst/>
                <a:rect l="l" t="t" r="r" b="b"/>
                <a:pathLst>
                  <a:path w="3936" h="1906" extrusionOk="0">
                    <a:moveTo>
                      <a:pt x="3447" y="1"/>
                    </a:moveTo>
                    <a:cubicBezTo>
                      <a:pt x="3208" y="1"/>
                      <a:pt x="2995" y="36"/>
                      <a:pt x="2783" y="72"/>
                    </a:cubicBezTo>
                    <a:cubicBezTo>
                      <a:pt x="2507" y="147"/>
                      <a:pt x="2206" y="247"/>
                      <a:pt x="1930" y="347"/>
                    </a:cubicBezTo>
                    <a:cubicBezTo>
                      <a:pt x="1379" y="523"/>
                      <a:pt x="828" y="773"/>
                      <a:pt x="326" y="1024"/>
                    </a:cubicBezTo>
                    <a:lnTo>
                      <a:pt x="301" y="1024"/>
                    </a:lnTo>
                    <a:cubicBezTo>
                      <a:pt x="76" y="1149"/>
                      <a:pt x="1" y="1425"/>
                      <a:pt x="101" y="1651"/>
                    </a:cubicBezTo>
                    <a:cubicBezTo>
                      <a:pt x="189" y="1809"/>
                      <a:pt x="351" y="1906"/>
                      <a:pt x="518" y="1906"/>
                    </a:cubicBezTo>
                    <a:cubicBezTo>
                      <a:pt x="589" y="1906"/>
                      <a:pt x="660" y="1888"/>
                      <a:pt x="727" y="1851"/>
                    </a:cubicBezTo>
                    <a:lnTo>
                      <a:pt x="2256" y="1099"/>
                    </a:lnTo>
                    <a:lnTo>
                      <a:pt x="3008" y="723"/>
                    </a:lnTo>
                    <a:cubicBezTo>
                      <a:pt x="3259" y="623"/>
                      <a:pt x="3509" y="498"/>
                      <a:pt x="3735" y="422"/>
                    </a:cubicBezTo>
                    <a:lnTo>
                      <a:pt x="3785" y="422"/>
                    </a:lnTo>
                    <a:cubicBezTo>
                      <a:pt x="3835" y="397"/>
                      <a:pt x="3910" y="322"/>
                      <a:pt x="3910" y="247"/>
                    </a:cubicBezTo>
                    <a:cubicBezTo>
                      <a:pt x="3935" y="147"/>
                      <a:pt x="3860" y="47"/>
                      <a:pt x="3760" y="21"/>
                    </a:cubicBezTo>
                    <a:cubicBezTo>
                      <a:pt x="3650" y="7"/>
                      <a:pt x="3546" y="1"/>
                      <a:pt x="3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1" name="Google Shape;3081;p36"/>
              <p:cNvSpPr/>
              <p:nvPr/>
            </p:nvSpPr>
            <p:spPr>
              <a:xfrm>
                <a:off x="13432381" y="2586031"/>
                <a:ext cx="124646" cy="148530"/>
              </a:xfrm>
              <a:custGeom>
                <a:avLst/>
                <a:gdLst/>
                <a:ahLst/>
                <a:cxnLst/>
                <a:rect l="l" t="t" r="r" b="b"/>
                <a:pathLst>
                  <a:path w="4462" h="5317" extrusionOk="0">
                    <a:moveTo>
                      <a:pt x="3994" y="0"/>
                    </a:moveTo>
                    <a:cubicBezTo>
                      <a:pt x="3931" y="0"/>
                      <a:pt x="3868" y="15"/>
                      <a:pt x="3810" y="44"/>
                    </a:cubicBezTo>
                    <a:cubicBezTo>
                      <a:pt x="3308" y="269"/>
                      <a:pt x="2807" y="570"/>
                      <a:pt x="2406" y="946"/>
                    </a:cubicBezTo>
                    <a:cubicBezTo>
                      <a:pt x="1980" y="1322"/>
                      <a:pt x="1629" y="1723"/>
                      <a:pt x="1303" y="2199"/>
                    </a:cubicBezTo>
                    <a:cubicBezTo>
                      <a:pt x="978" y="2625"/>
                      <a:pt x="702" y="3102"/>
                      <a:pt x="501" y="3603"/>
                    </a:cubicBezTo>
                    <a:cubicBezTo>
                      <a:pt x="276" y="4104"/>
                      <a:pt x="100" y="4605"/>
                      <a:pt x="0" y="5157"/>
                    </a:cubicBezTo>
                    <a:cubicBezTo>
                      <a:pt x="0" y="5207"/>
                      <a:pt x="25" y="5282"/>
                      <a:pt x="75" y="5307"/>
                    </a:cubicBezTo>
                    <a:cubicBezTo>
                      <a:pt x="94" y="5313"/>
                      <a:pt x="114" y="5316"/>
                      <a:pt x="135" y="5316"/>
                    </a:cubicBezTo>
                    <a:cubicBezTo>
                      <a:pt x="196" y="5316"/>
                      <a:pt x="257" y="5288"/>
                      <a:pt x="276" y="5232"/>
                    </a:cubicBezTo>
                    <a:cubicBezTo>
                      <a:pt x="727" y="4305"/>
                      <a:pt x="1303" y="3452"/>
                      <a:pt x="1955" y="2701"/>
                    </a:cubicBezTo>
                    <a:cubicBezTo>
                      <a:pt x="2306" y="2350"/>
                      <a:pt x="2657" y="1999"/>
                      <a:pt x="3033" y="1673"/>
                    </a:cubicBezTo>
                    <a:cubicBezTo>
                      <a:pt x="3409" y="1372"/>
                      <a:pt x="3810" y="1096"/>
                      <a:pt x="4211" y="796"/>
                    </a:cubicBezTo>
                    <a:lnTo>
                      <a:pt x="4236" y="771"/>
                    </a:lnTo>
                    <a:cubicBezTo>
                      <a:pt x="4411" y="645"/>
                      <a:pt x="4461" y="445"/>
                      <a:pt x="4386" y="244"/>
                    </a:cubicBezTo>
                    <a:cubicBezTo>
                      <a:pt x="4297" y="85"/>
                      <a:pt x="4146" y="0"/>
                      <a:pt x="39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2" name="Google Shape;3082;p36"/>
              <p:cNvSpPr/>
              <p:nvPr/>
            </p:nvSpPr>
            <p:spPr>
              <a:xfrm>
                <a:off x="13447075" y="2795180"/>
                <a:ext cx="817574" cy="422070"/>
              </a:xfrm>
              <a:custGeom>
                <a:avLst/>
                <a:gdLst/>
                <a:ahLst/>
                <a:cxnLst/>
                <a:rect l="l" t="t" r="r" b="b"/>
                <a:pathLst>
                  <a:path w="29267" h="15109" extrusionOk="0">
                    <a:moveTo>
                      <a:pt x="28697" y="1"/>
                    </a:moveTo>
                    <a:cubicBezTo>
                      <a:pt x="25352" y="6451"/>
                      <a:pt x="19614" y="7617"/>
                      <a:pt x="15905" y="7617"/>
                    </a:cubicBezTo>
                    <a:cubicBezTo>
                      <a:pt x="13806" y="7617"/>
                      <a:pt x="12356" y="7244"/>
                      <a:pt x="12356" y="7244"/>
                    </a:cubicBezTo>
                    <a:cubicBezTo>
                      <a:pt x="10458" y="8205"/>
                      <a:pt x="8164" y="8528"/>
                      <a:pt x="5935" y="8528"/>
                    </a:cubicBezTo>
                    <a:cubicBezTo>
                      <a:pt x="3749" y="8528"/>
                      <a:pt x="1626" y="8218"/>
                      <a:pt x="0" y="7895"/>
                    </a:cubicBezTo>
                    <a:lnTo>
                      <a:pt x="0" y="7895"/>
                    </a:lnTo>
                    <a:cubicBezTo>
                      <a:pt x="1701" y="11573"/>
                      <a:pt x="4862" y="14871"/>
                      <a:pt x="9559" y="14871"/>
                    </a:cubicBezTo>
                    <a:cubicBezTo>
                      <a:pt x="10400" y="14871"/>
                      <a:pt x="11291" y="14765"/>
                      <a:pt x="12231" y="14537"/>
                    </a:cubicBezTo>
                    <a:cubicBezTo>
                      <a:pt x="13547" y="14929"/>
                      <a:pt x="14803" y="15109"/>
                      <a:pt x="15992" y="15109"/>
                    </a:cubicBezTo>
                    <a:cubicBezTo>
                      <a:pt x="24229" y="15109"/>
                      <a:pt x="29267" y="6483"/>
                      <a:pt x="28697" y="1"/>
                    </a:cubicBezTo>
                    <a:close/>
                  </a:path>
                </a:pathLst>
              </a:custGeom>
              <a:solidFill>
                <a:srgbClr val="000000">
                  <a:alpha val="1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83" name="Google Shape;3083;p36"/>
          <p:cNvGrpSpPr/>
          <p:nvPr/>
        </p:nvGrpSpPr>
        <p:grpSpPr>
          <a:xfrm>
            <a:off x="1010657" y="2655892"/>
            <a:ext cx="831520" cy="1766807"/>
            <a:chOff x="668986" y="1369754"/>
            <a:chExt cx="1123524" cy="2387254"/>
          </a:xfrm>
        </p:grpSpPr>
        <p:grpSp>
          <p:nvGrpSpPr>
            <p:cNvPr id="3084" name="Google Shape;3084;p36"/>
            <p:cNvGrpSpPr/>
            <p:nvPr/>
          </p:nvGrpSpPr>
          <p:grpSpPr>
            <a:xfrm>
              <a:off x="720000" y="1386475"/>
              <a:ext cx="1072510" cy="2370533"/>
              <a:chOff x="805700" y="1906850"/>
              <a:chExt cx="1072510" cy="2370533"/>
            </a:xfrm>
          </p:grpSpPr>
          <p:sp>
            <p:nvSpPr>
              <p:cNvPr id="3085" name="Google Shape;3085;p36"/>
              <p:cNvSpPr/>
              <p:nvPr/>
            </p:nvSpPr>
            <p:spPr>
              <a:xfrm>
                <a:off x="1052879" y="2794003"/>
                <a:ext cx="677440" cy="782932"/>
              </a:xfrm>
              <a:custGeom>
                <a:avLst/>
                <a:gdLst/>
                <a:ahLst/>
                <a:cxnLst/>
                <a:rect l="l" t="t" r="r" b="b"/>
                <a:pathLst>
                  <a:path w="35037" h="40493" extrusionOk="0">
                    <a:moveTo>
                      <a:pt x="7533" y="1"/>
                    </a:moveTo>
                    <a:cubicBezTo>
                      <a:pt x="4908" y="1"/>
                      <a:pt x="2648" y="2032"/>
                      <a:pt x="2442" y="4611"/>
                    </a:cubicBezTo>
                    <a:lnTo>
                      <a:pt x="274" y="34124"/>
                    </a:lnTo>
                    <a:cubicBezTo>
                      <a:pt x="0" y="37594"/>
                      <a:pt x="2351" y="40493"/>
                      <a:pt x="5501" y="40493"/>
                    </a:cubicBezTo>
                    <a:lnTo>
                      <a:pt x="29559" y="40493"/>
                    </a:lnTo>
                    <a:cubicBezTo>
                      <a:pt x="32686" y="40493"/>
                      <a:pt x="35037" y="37594"/>
                      <a:pt x="34786" y="34124"/>
                    </a:cubicBezTo>
                    <a:lnTo>
                      <a:pt x="32595" y="4611"/>
                    </a:lnTo>
                    <a:cubicBezTo>
                      <a:pt x="32389" y="2032"/>
                      <a:pt x="30130" y="1"/>
                      <a:pt x="27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6" name="Google Shape;3086;p36"/>
              <p:cNvSpPr/>
              <p:nvPr/>
            </p:nvSpPr>
            <p:spPr>
              <a:xfrm>
                <a:off x="1071848" y="2815641"/>
                <a:ext cx="639505" cy="739235"/>
              </a:xfrm>
              <a:custGeom>
                <a:avLst/>
                <a:gdLst/>
                <a:ahLst/>
                <a:cxnLst/>
                <a:rect l="l" t="t" r="r" b="b"/>
                <a:pathLst>
                  <a:path w="33075" h="38233" extrusionOk="0">
                    <a:moveTo>
                      <a:pt x="7099" y="0"/>
                    </a:moveTo>
                    <a:cubicBezTo>
                      <a:pt x="4634" y="0"/>
                      <a:pt x="2489" y="1940"/>
                      <a:pt x="2306" y="4360"/>
                    </a:cubicBezTo>
                    <a:lnTo>
                      <a:pt x="252" y="32229"/>
                    </a:lnTo>
                    <a:cubicBezTo>
                      <a:pt x="1" y="35516"/>
                      <a:pt x="2215" y="38232"/>
                      <a:pt x="5182" y="38232"/>
                    </a:cubicBezTo>
                    <a:lnTo>
                      <a:pt x="27893" y="38232"/>
                    </a:lnTo>
                    <a:cubicBezTo>
                      <a:pt x="30860" y="38232"/>
                      <a:pt x="33075" y="35516"/>
                      <a:pt x="32823" y="32229"/>
                    </a:cubicBezTo>
                    <a:lnTo>
                      <a:pt x="30769" y="4360"/>
                    </a:lnTo>
                    <a:cubicBezTo>
                      <a:pt x="30587" y="1940"/>
                      <a:pt x="28441" y="0"/>
                      <a:pt x="259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36"/>
              <p:cNvSpPr/>
              <p:nvPr/>
            </p:nvSpPr>
            <p:spPr>
              <a:xfrm>
                <a:off x="905012" y="3033354"/>
                <a:ext cx="258644" cy="342771"/>
              </a:xfrm>
              <a:custGeom>
                <a:avLst/>
                <a:gdLst/>
                <a:ahLst/>
                <a:cxnLst/>
                <a:rect l="l" t="t" r="r" b="b"/>
                <a:pathLst>
                  <a:path w="13377" h="17728" extrusionOk="0">
                    <a:moveTo>
                      <a:pt x="9045" y="0"/>
                    </a:moveTo>
                    <a:cubicBezTo>
                      <a:pt x="7609" y="0"/>
                      <a:pt x="6240" y="815"/>
                      <a:pt x="5593" y="2208"/>
                    </a:cubicBezTo>
                    <a:lnTo>
                      <a:pt x="891" y="12320"/>
                    </a:lnTo>
                    <a:cubicBezTo>
                      <a:pt x="1" y="14214"/>
                      <a:pt x="822" y="16497"/>
                      <a:pt x="2740" y="17364"/>
                    </a:cubicBezTo>
                    <a:cubicBezTo>
                      <a:pt x="3082" y="17524"/>
                      <a:pt x="3424" y="17638"/>
                      <a:pt x="3790" y="17684"/>
                    </a:cubicBezTo>
                    <a:cubicBezTo>
                      <a:pt x="3979" y="17713"/>
                      <a:pt x="4169" y="17727"/>
                      <a:pt x="4358" y="17727"/>
                    </a:cubicBezTo>
                    <a:cubicBezTo>
                      <a:pt x="5782" y="17727"/>
                      <a:pt x="7139" y="16908"/>
                      <a:pt x="7784" y="15538"/>
                    </a:cubicBezTo>
                    <a:lnTo>
                      <a:pt x="12486" y="5426"/>
                    </a:lnTo>
                    <a:cubicBezTo>
                      <a:pt x="13376" y="3509"/>
                      <a:pt x="12555" y="1249"/>
                      <a:pt x="10660" y="359"/>
                    </a:cubicBezTo>
                    <a:cubicBezTo>
                      <a:pt x="10136" y="116"/>
                      <a:pt x="9586" y="0"/>
                      <a:pt x="90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36"/>
              <p:cNvSpPr/>
              <p:nvPr/>
            </p:nvSpPr>
            <p:spPr>
              <a:xfrm>
                <a:off x="1606773" y="3048649"/>
                <a:ext cx="270555" cy="336777"/>
              </a:xfrm>
              <a:custGeom>
                <a:avLst/>
                <a:gdLst/>
                <a:ahLst/>
                <a:cxnLst/>
                <a:rect l="l" t="t" r="r" b="b"/>
                <a:pathLst>
                  <a:path w="13993" h="17418" extrusionOk="0">
                    <a:moveTo>
                      <a:pt x="4329" y="1"/>
                    </a:moveTo>
                    <a:cubicBezTo>
                      <a:pt x="3722" y="1"/>
                      <a:pt x="3106" y="148"/>
                      <a:pt x="2535" y="458"/>
                    </a:cubicBezTo>
                    <a:cubicBezTo>
                      <a:pt x="686" y="1463"/>
                      <a:pt x="1" y="3768"/>
                      <a:pt x="1005" y="5617"/>
                    </a:cubicBezTo>
                    <a:lnTo>
                      <a:pt x="6301" y="15432"/>
                    </a:lnTo>
                    <a:cubicBezTo>
                      <a:pt x="7008" y="16710"/>
                      <a:pt x="8309" y="17418"/>
                      <a:pt x="9656" y="17418"/>
                    </a:cubicBezTo>
                    <a:cubicBezTo>
                      <a:pt x="10272" y="17418"/>
                      <a:pt x="10889" y="17281"/>
                      <a:pt x="11459" y="16961"/>
                    </a:cubicBezTo>
                    <a:cubicBezTo>
                      <a:pt x="13308" y="15957"/>
                      <a:pt x="13993" y="13651"/>
                      <a:pt x="13011" y="11802"/>
                    </a:cubicBezTo>
                    <a:lnTo>
                      <a:pt x="7693" y="2010"/>
                    </a:lnTo>
                    <a:cubicBezTo>
                      <a:pt x="6999" y="733"/>
                      <a:pt x="5685" y="1"/>
                      <a:pt x="43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9" name="Google Shape;3089;p36"/>
              <p:cNvSpPr/>
              <p:nvPr/>
            </p:nvSpPr>
            <p:spPr>
              <a:xfrm>
                <a:off x="1110695" y="3429139"/>
                <a:ext cx="541960" cy="775914"/>
              </a:xfrm>
              <a:custGeom>
                <a:avLst/>
                <a:gdLst/>
                <a:ahLst/>
                <a:cxnLst/>
                <a:rect l="l" t="t" r="r" b="b"/>
                <a:pathLst>
                  <a:path w="28030" h="40130" extrusionOk="0">
                    <a:moveTo>
                      <a:pt x="0" y="0"/>
                    </a:moveTo>
                    <a:cubicBezTo>
                      <a:pt x="0" y="0"/>
                      <a:pt x="480" y="27071"/>
                      <a:pt x="2260" y="38301"/>
                    </a:cubicBezTo>
                    <a:cubicBezTo>
                      <a:pt x="2260" y="38301"/>
                      <a:pt x="4504" y="40130"/>
                      <a:pt x="7743" y="40130"/>
                    </a:cubicBezTo>
                    <a:cubicBezTo>
                      <a:pt x="8994" y="40130"/>
                      <a:pt x="10394" y="39857"/>
                      <a:pt x="11869" y="39100"/>
                    </a:cubicBezTo>
                    <a:lnTo>
                      <a:pt x="12509" y="13627"/>
                    </a:lnTo>
                    <a:lnTo>
                      <a:pt x="12509" y="13307"/>
                    </a:lnTo>
                    <a:cubicBezTo>
                      <a:pt x="13186" y="13291"/>
                      <a:pt x="13899" y="13275"/>
                      <a:pt x="14629" y="13275"/>
                    </a:cubicBezTo>
                    <a:cubicBezTo>
                      <a:pt x="14931" y="13275"/>
                      <a:pt x="15237" y="13278"/>
                      <a:pt x="15544" y="13285"/>
                    </a:cubicBezTo>
                    <a:lnTo>
                      <a:pt x="15544" y="13627"/>
                    </a:lnTo>
                    <a:lnTo>
                      <a:pt x="16183" y="39100"/>
                    </a:lnTo>
                    <a:cubicBezTo>
                      <a:pt x="17659" y="39857"/>
                      <a:pt x="19059" y="40130"/>
                      <a:pt x="20310" y="40130"/>
                    </a:cubicBezTo>
                    <a:cubicBezTo>
                      <a:pt x="23548" y="40130"/>
                      <a:pt x="25793" y="38301"/>
                      <a:pt x="25793" y="38301"/>
                    </a:cubicBezTo>
                    <a:cubicBezTo>
                      <a:pt x="27550" y="27071"/>
                      <a:pt x="28030" y="0"/>
                      <a:pt x="28030" y="0"/>
                    </a:cubicBezTo>
                    <a:lnTo>
                      <a:pt x="28030" y="0"/>
                    </a:lnTo>
                    <a:lnTo>
                      <a:pt x="22072" y="1233"/>
                    </a:lnTo>
                    <a:lnTo>
                      <a:pt x="5615" y="1141"/>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0" name="Google Shape;3090;p36"/>
              <p:cNvSpPr/>
              <p:nvPr/>
            </p:nvSpPr>
            <p:spPr>
              <a:xfrm>
                <a:off x="1267379" y="3679222"/>
                <a:ext cx="230821" cy="8121"/>
              </a:xfrm>
              <a:custGeom>
                <a:avLst/>
                <a:gdLst/>
                <a:ahLst/>
                <a:cxnLst/>
                <a:rect l="l" t="t" r="r" b="b"/>
                <a:pathLst>
                  <a:path w="11938" h="420" extrusionOk="0">
                    <a:moveTo>
                      <a:pt x="7348" y="1"/>
                    </a:moveTo>
                    <a:cubicBezTo>
                      <a:pt x="6884" y="1"/>
                      <a:pt x="6421" y="4"/>
                      <a:pt x="5958" y="9"/>
                    </a:cubicBezTo>
                    <a:cubicBezTo>
                      <a:pt x="4976" y="9"/>
                      <a:pt x="3995" y="55"/>
                      <a:pt x="3013" y="78"/>
                    </a:cubicBezTo>
                    <a:cubicBezTo>
                      <a:pt x="2032" y="100"/>
                      <a:pt x="1050" y="146"/>
                      <a:pt x="69" y="215"/>
                    </a:cubicBezTo>
                    <a:cubicBezTo>
                      <a:pt x="23" y="237"/>
                      <a:pt x="0" y="260"/>
                      <a:pt x="0" y="306"/>
                    </a:cubicBezTo>
                    <a:cubicBezTo>
                      <a:pt x="0" y="352"/>
                      <a:pt x="23" y="397"/>
                      <a:pt x="69" y="397"/>
                    </a:cubicBezTo>
                    <a:cubicBezTo>
                      <a:pt x="1050" y="420"/>
                      <a:pt x="2032" y="420"/>
                      <a:pt x="3013" y="420"/>
                    </a:cubicBezTo>
                    <a:lnTo>
                      <a:pt x="5958" y="374"/>
                    </a:lnTo>
                    <a:lnTo>
                      <a:pt x="11847" y="283"/>
                    </a:lnTo>
                    <a:cubicBezTo>
                      <a:pt x="11892" y="283"/>
                      <a:pt x="11938" y="237"/>
                      <a:pt x="11938" y="192"/>
                    </a:cubicBezTo>
                    <a:cubicBezTo>
                      <a:pt x="11938" y="146"/>
                      <a:pt x="11892" y="100"/>
                      <a:pt x="11847" y="100"/>
                    </a:cubicBezTo>
                    <a:cubicBezTo>
                      <a:pt x="10347" y="31"/>
                      <a:pt x="8847" y="1"/>
                      <a:pt x="73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1" name="Google Shape;3091;p36"/>
              <p:cNvSpPr/>
              <p:nvPr/>
            </p:nvSpPr>
            <p:spPr>
              <a:xfrm>
                <a:off x="1375953" y="3399438"/>
                <a:ext cx="8391" cy="230957"/>
              </a:xfrm>
              <a:custGeom>
                <a:avLst/>
                <a:gdLst/>
                <a:ahLst/>
                <a:cxnLst/>
                <a:rect l="l" t="t" r="r" b="b"/>
                <a:pathLst>
                  <a:path w="434" h="11945" extrusionOk="0">
                    <a:moveTo>
                      <a:pt x="204" y="1"/>
                    </a:moveTo>
                    <a:cubicBezTo>
                      <a:pt x="168" y="1"/>
                      <a:pt x="137" y="38"/>
                      <a:pt x="137" y="75"/>
                    </a:cubicBezTo>
                    <a:cubicBezTo>
                      <a:pt x="69" y="1057"/>
                      <a:pt x="46" y="2038"/>
                      <a:pt x="23" y="3020"/>
                    </a:cubicBezTo>
                    <a:cubicBezTo>
                      <a:pt x="0" y="4001"/>
                      <a:pt x="0" y="4983"/>
                      <a:pt x="0" y="5964"/>
                    </a:cubicBezTo>
                    <a:cubicBezTo>
                      <a:pt x="23" y="7927"/>
                      <a:pt x="69" y="9890"/>
                      <a:pt x="251" y="11853"/>
                    </a:cubicBezTo>
                    <a:cubicBezTo>
                      <a:pt x="251" y="11899"/>
                      <a:pt x="297" y="11945"/>
                      <a:pt x="343" y="11945"/>
                    </a:cubicBezTo>
                    <a:cubicBezTo>
                      <a:pt x="388" y="11945"/>
                      <a:pt x="434" y="11899"/>
                      <a:pt x="434" y="11853"/>
                    </a:cubicBezTo>
                    <a:cubicBezTo>
                      <a:pt x="388" y="10872"/>
                      <a:pt x="388" y="9890"/>
                      <a:pt x="388" y="8909"/>
                    </a:cubicBezTo>
                    <a:lnTo>
                      <a:pt x="388" y="5964"/>
                    </a:lnTo>
                    <a:lnTo>
                      <a:pt x="365" y="3020"/>
                    </a:lnTo>
                    <a:cubicBezTo>
                      <a:pt x="365" y="2038"/>
                      <a:pt x="343" y="1057"/>
                      <a:pt x="320" y="75"/>
                    </a:cubicBezTo>
                    <a:cubicBezTo>
                      <a:pt x="297" y="30"/>
                      <a:pt x="274" y="7"/>
                      <a:pt x="229" y="7"/>
                    </a:cubicBezTo>
                    <a:cubicBezTo>
                      <a:pt x="220" y="3"/>
                      <a:pt x="212" y="1"/>
                      <a:pt x="2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2" name="Google Shape;3092;p36"/>
              <p:cNvSpPr/>
              <p:nvPr/>
            </p:nvSpPr>
            <p:spPr>
              <a:xfrm>
                <a:off x="1379917" y="3471506"/>
                <a:ext cx="39733" cy="147159"/>
              </a:xfrm>
              <a:custGeom>
                <a:avLst/>
                <a:gdLst/>
                <a:ahLst/>
                <a:cxnLst/>
                <a:rect l="l" t="t" r="r" b="b"/>
                <a:pathLst>
                  <a:path w="2055" h="7611" extrusionOk="0">
                    <a:moveTo>
                      <a:pt x="1827" y="0"/>
                    </a:moveTo>
                    <a:cubicBezTo>
                      <a:pt x="1781" y="0"/>
                      <a:pt x="1735" y="46"/>
                      <a:pt x="1735" y="92"/>
                    </a:cubicBezTo>
                    <a:cubicBezTo>
                      <a:pt x="1713" y="1461"/>
                      <a:pt x="1690" y="2831"/>
                      <a:pt x="1598" y="4200"/>
                    </a:cubicBezTo>
                    <a:cubicBezTo>
                      <a:pt x="1530" y="4885"/>
                      <a:pt x="1507" y="5570"/>
                      <a:pt x="1325" y="6209"/>
                    </a:cubicBezTo>
                    <a:cubicBezTo>
                      <a:pt x="1233" y="6528"/>
                      <a:pt x="1119" y="6848"/>
                      <a:pt x="937" y="7076"/>
                    </a:cubicBezTo>
                    <a:cubicBezTo>
                      <a:pt x="771" y="7279"/>
                      <a:pt x="545" y="7393"/>
                      <a:pt x="308" y="7393"/>
                    </a:cubicBezTo>
                    <a:cubicBezTo>
                      <a:pt x="252" y="7393"/>
                      <a:pt x="195" y="7386"/>
                      <a:pt x="138" y="7373"/>
                    </a:cubicBezTo>
                    <a:cubicBezTo>
                      <a:pt x="125" y="7367"/>
                      <a:pt x="113" y="7364"/>
                      <a:pt x="101" y="7364"/>
                    </a:cubicBezTo>
                    <a:cubicBezTo>
                      <a:pt x="69" y="7364"/>
                      <a:pt x="40" y="7385"/>
                      <a:pt x="24" y="7419"/>
                    </a:cubicBezTo>
                    <a:cubicBezTo>
                      <a:pt x="1" y="7464"/>
                      <a:pt x="24" y="7510"/>
                      <a:pt x="69" y="7533"/>
                    </a:cubicBezTo>
                    <a:cubicBezTo>
                      <a:pt x="177" y="7587"/>
                      <a:pt x="293" y="7611"/>
                      <a:pt x="410" y="7611"/>
                    </a:cubicBezTo>
                    <a:cubicBezTo>
                      <a:pt x="687" y="7611"/>
                      <a:pt x="965" y="7475"/>
                      <a:pt x="1142" y="7282"/>
                    </a:cubicBezTo>
                    <a:cubicBezTo>
                      <a:pt x="1393" y="6985"/>
                      <a:pt x="1553" y="6643"/>
                      <a:pt x="1667" y="6300"/>
                    </a:cubicBezTo>
                    <a:cubicBezTo>
                      <a:pt x="1872" y="5615"/>
                      <a:pt x="1918" y="4931"/>
                      <a:pt x="1964" y="4223"/>
                    </a:cubicBezTo>
                    <a:cubicBezTo>
                      <a:pt x="2055" y="2854"/>
                      <a:pt x="2032" y="1461"/>
                      <a:pt x="1918" y="69"/>
                    </a:cubicBezTo>
                    <a:cubicBezTo>
                      <a:pt x="1918" y="46"/>
                      <a:pt x="1872" y="0"/>
                      <a:pt x="18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3" name="Google Shape;3093;p36"/>
              <p:cNvSpPr/>
              <p:nvPr/>
            </p:nvSpPr>
            <p:spPr>
              <a:xfrm>
                <a:off x="1119512" y="3456056"/>
                <a:ext cx="69316" cy="115817"/>
              </a:xfrm>
              <a:custGeom>
                <a:avLst/>
                <a:gdLst/>
                <a:ahLst/>
                <a:cxnLst/>
                <a:rect l="l" t="t" r="r" b="b"/>
                <a:pathLst>
                  <a:path w="3585" h="5990" extrusionOk="0">
                    <a:moveTo>
                      <a:pt x="3470" y="1"/>
                    </a:moveTo>
                    <a:cubicBezTo>
                      <a:pt x="3425" y="1"/>
                      <a:pt x="3379" y="23"/>
                      <a:pt x="3379" y="69"/>
                    </a:cubicBezTo>
                    <a:lnTo>
                      <a:pt x="3379" y="92"/>
                    </a:lnTo>
                    <a:cubicBezTo>
                      <a:pt x="3356" y="389"/>
                      <a:pt x="3356" y="685"/>
                      <a:pt x="3310" y="982"/>
                    </a:cubicBezTo>
                    <a:cubicBezTo>
                      <a:pt x="3265" y="1256"/>
                      <a:pt x="3265" y="1553"/>
                      <a:pt x="3173" y="1849"/>
                    </a:cubicBezTo>
                    <a:lnTo>
                      <a:pt x="3082" y="2260"/>
                    </a:lnTo>
                    <a:lnTo>
                      <a:pt x="2922" y="2671"/>
                    </a:lnTo>
                    <a:cubicBezTo>
                      <a:pt x="2877" y="2808"/>
                      <a:pt x="2831" y="2945"/>
                      <a:pt x="2763" y="3082"/>
                    </a:cubicBezTo>
                    <a:cubicBezTo>
                      <a:pt x="2694" y="3196"/>
                      <a:pt x="2649" y="3333"/>
                      <a:pt x="2557" y="3470"/>
                    </a:cubicBezTo>
                    <a:cubicBezTo>
                      <a:pt x="2283" y="3972"/>
                      <a:pt x="1918" y="4429"/>
                      <a:pt x="1484" y="4817"/>
                    </a:cubicBezTo>
                    <a:cubicBezTo>
                      <a:pt x="1074" y="5228"/>
                      <a:pt x="571" y="5570"/>
                      <a:pt x="69" y="5821"/>
                    </a:cubicBezTo>
                    <a:lnTo>
                      <a:pt x="46" y="5821"/>
                    </a:lnTo>
                    <a:cubicBezTo>
                      <a:pt x="24" y="5844"/>
                      <a:pt x="1" y="5889"/>
                      <a:pt x="24" y="5935"/>
                    </a:cubicBezTo>
                    <a:cubicBezTo>
                      <a:pt x="24" y="5969"/>
                      <a:pt x="48" y="5990"/>
                      <a:pt x="79" y="5990"/>
                    </a:cubicBezTo>
                    <a:cubicBezTo>
                      <a:pt x="90" y="5990"/>
                      <a:pt x="103" y="5987"/>
                      <a:pt x="115" y="5981"/>
                    </a:cubicBezTo>
                    <a:cubicBezTo>
                      <a:pt x="708" y="5798"/>
                      <a:pt x="1256" y="5479"/>
                      <a:pt x="1713" y="5091"/>
                    </a:cubicBezTo>
                    <a:cubicBezTo>
                      <a:pt x="2192" y="4680"/>
                      <a:pt x="2603" y="4200"/>
                      <a:pt x="2877" y="3653"/>
                    </a:cubicBezTo>
                    <a:cubicBezTo>
                      <a:pt x="2968" y="3516"/>
                      <a:pt x="3014" y="3356"/>
                      <a:pt x="3082" y="3219"/>
                    </a:cubicBezTo>
                    <a:cubicBezTo>
                      <a:pt x="3151" y="3082"/>
                      <a:pt x="3219" y="2945"/>
                      <a:pt x="3265" y="2785"/>
                    </a:cubicBezTo>
                    <a:lnTo>
                      <a:pt x="3402" y="2352"/>
                    </a:lnTo>
                    <a:lnTo>
                      <a:pt x="3493" y="1895"/>
                    </a:lnTo>
                    <a:cubicBezTo>
                      <a:pt x="3516" y="1758"/>
                      <a:pt x="3539" y="1598"/>
                      <a:pt x="3539" y="1439"/>
                    </a:cubicBezTo>
                    <a:lnTo>
                      <a:pt x="3584" y="982"/>
                    </a:lnTo>
                    <a:cubicBezTo>
                      <a:pt x="3584" y="685"/>
                      <a:pt x="3562" y="389"/>
                      <a:pt x="3539" y="69"/>
                    </a:cubicBezTo>
                    <a:cubicBezTo>
                      <a:pt x="3539" y="23"/>
                      <a:pt x="3516" y="1"/>
                      <a:pt x="34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4" name="Google Shape;3094;p36"/>
              <p:cNvSpPr/>
              <p:nvPr/>
            </p:nvSpPr>
            <p:spPr>
              <a:xfrm>
                <a:off x="1584710" y="3456056"/>
                <a:ext cx="69761" cy="115817"/>
              </a:xfrm>
              <a:custGeom>
                <a:avLst/>
                <a:gdLst/>
                <a:ahLst/>
                <a:cxnLst/>
                <a:rect l="l" t="t" r="r" b="b"/>
                <a:pathLst>
                  <a:path w="3608" h="5990" extrusionOk="0">
                    <a:moveTo>
                      <a:pt x="138" y="1"/>
                    </a:moveTo>
                    <a:cubicBezTo>
                      <a:pt x="92" y="1"/>
                      <a:pt x="46" y="23"/>
                      <a:pt x="46" y="69"/>
                    </a:cubicBezTo>
                    <a:cubicBezTo>
                      <a:pt x="23" y="389"/>
                      <a:pt x="1" y="685"/>
                      <a:pt x="1" y="982"/>
                    </a:cubicBezTo>
                    <a:lnTo>
                      <a:pt x="46" y="1439"/>
                    </a:lnTo>
                    <a:cubicBezTo>
                      <a:pt x="46" y="1598"/>
                      <a:pt x="69" y="1758"/>
                      <a:pt x="115" y="1895"/>
                    </a:cubicBezTo>
                    <a:lnTo>
                      <a:pt x="183" y="2352"/>
                    </a:lnTo>
                    <a:lnTo>
                      <a:pt x="320" y="2785"/>
                    </a:lnTo>
                    <a:cubicBezTo>
                      <a:pt x="366" y="2945"/>
                      <a:pt x="434" y="3082"/>
                      <a:pt x="503" y="3219"/>
                    </a:cubicBezTo>
                    <a:cubicBezTo>
                      <a:pt x="571" y="3356"/>
                      <a:pt x="617" y="3516"/>
                      <a:pt x="708" y="3653"/>
                    </a:cubicBezTo>
                    <a:cubicBezTo>
                      <a:pt x="982" y="4200"/>
                      <a:pt x="1416" y="4680"/>
                      <a:pt x="1872" y="5091"/>
                    </a:cubicBezTo>
                    <a:cubicBezTo>
                      <a:pt x="2352" y="5479"/>
                      <a:pt x="2877" y="5798"/>
                      <a:pt x="3470" y="5981"/>
                    </a:cubicBezTo>
                    <a:cubicBezTo>
                      <a:pt x="3482" y="5987"/>
                      <a:pt x="3495" y="5990"/>
                      <a:pt x="3506" y="5990"/>
                    </a:cubicBezTo>
                    <a:cubicBezTo>
                      <a:pt x="3539" y="5990"/>
                      <a:pt x="3568" y="5969"/>
                      <a:pt x="3584" y="5935"/>
                    </a:cubicBezTo>
                    <a:cubicBezTo>
                      <a:pt x="3607" y="5912"/>
                      <a:pt x="3584" y="5844"/>
                      <a:pt x="3539" y="5821"/>
                    </a:cubicBezTo>
                    <a:cubicBezTo>
                      <a:pt x="3014" y="5570"/>
                      <a:pt x="2511" y="5228"/>
                      <a:pt x="2101" y="4817"/>
                    </a:cubicBezTo>
                    <a:cubicBezTo>
                      <a:pt x="1667" y="4429"/>
                      <a:pt x="1302" y="3972"/>
                      <a:pt x="1028" y="3470"/>
                    </a:cubicBezTo>
                    <a:cubicBezTo>
                      <a:pt x="936" y="3333"/>
                      <a:pt x="891" y="3196"/>
                      <a:pt x="822" y="3082"/>
                    </a:cubicBezTo>
                    <a:cubicBezTo>
                      <a:pt x="777" y="2945"/>
                      <a:pt x="708" y="2808"/>
                      <a:pt x="663" y="2671"/>
                    </a:cubicBezTo>
                    <a:lnTo>
                      <a:pt x="526" y="2260"/>
                    </a:lnTo>
                    <a:lnTo>
                      <a:pt x="412" y="1849"/>
                    </a:lnTo>
                    <a:cubicBezTo>
                      <a:pt x="320" y="1553"/>
                      <a:pt x="320" y="1256"/>
                      <a:pt x="275" y="982"/>
                    </a:cubicBezTo>
                    <a:cubicBezTo>
                      <a:pt x="252" y="685"/>
                      <a:pt x="252" y="389"/>
                      <a:pt x="229" y="92"/>
                    </a:cubicBezTo>
                    <a:lnTo>
                      <a:pt x="229" y="69"/>
                    </a:lnTo>
                    <a:cubicBezTo>
                      <a:pt x="229" y="23"/>
                      <a:pt x="183" y="1"/>
                      <a:pt x="1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5" name="Google Shape;3095;p36"/>
              <p:cNvSpPr/>
              <p:nvPr/>
            </p:nvSpPr>
            <p:spPr>
              <a:xfrm>
                <a:off x="953122" y="2846850"/>
                <a:ext cx="859286" cy="668740"/>
              </a:xfrm>
              <a:custGeom>
                <a:avLst/>
                <a:gdLst/>
                <a:ahLst/>
                <a:cxnLst/>
                <a:rect l="l" t="t" r="r" b="b"/>
                <a:pathLst>
                  <a:path w="44442" h="34587" extrusionOk="0">
                    <a:moveTo>
                      <a:pt x="18375" y="1"/>
                    </a:moveTo>
                    <a:cubicBezTo>
                      <a:pt x="16255" y="1"/>
                      <a:pt x="13530" y="76"/>
                      <a:pt x="10683" y="349"/>
                    </a:cubicBezTo>
                    <a:cubicBezTo>
                      <a:pt x="2626" y="1194"/>
                      <a:pt x="1" y="12834"/>
                      <a:pt x="1" y="12834"/>
                    </a:cubicBezTo>
                    <a:cubicBezTo>
                      <a:pt x="1" y="12834"/>
                      <a:pt x="4075" y="16931"/>
                      <a:pt x="7950" y="16931"/>
                    </a:cubicBezTo>
                    <a:cubicBezTo>
                      <a:pt x="8062" y="16931"/>
                      <a:pt x="8174" y="16927"/>
                      <a:pt x="8286" y="16920"/>
                    </a:cubicBezTo>
                    <a:lnTo>
                      <a:pt x="8286" y="16920"/>
                    </a:lnTo>
                    <a:lnTo>
                      <a:pt x="7076" y="31597"/>
                    </a:lnTo>
                    <a:cubicBezTo>
                      <a:pt x="7076" y="31597"/>
                      <a:pt x="13559" y="34541"/>
                      <a:pt x="22210" y="34587"/>
                    </a:cubicBezTo>
                    <a:lnTo>
                      <a:pt x="22461" y="34587"/>
                    </a:lnTo>
                    <a:cubicBezTo>
                      <a:pt x="31089" y="34541"/>
                      <a:pt x="37343" y="31597"/>
                      <a:pt x="37343" y="31597"/>
                    </a:cubicBezTo>
                    <a:lnTo>
                      <a:pt x="36156" y="16920"/>
                    </a:lnTo>
                    <a:lnTo>
                      <a:pt x="36156" y="16920"/>
                    </a:lnTo>
                    <a:cubicBezTo>
                      <a:pt x="36267" y="16927"/>
                      <a:pt x="36378" y="16931"/>
                      <a:pt x="36490" y="16931"/>
                    </a:cubicBezTo>
                    <a:cubicBezTo>
                      <a:pt x="40345" y="16931"/>
                      <a:pt x="44442" y="12834"/>
                      <a:pt x="44442" y="12834"/>
                    </a:cubicBezTo>
                    <a:cubicBezTo>
                      <a:pt x="44442" y="12834"/>
                      <a:pt x="41794" y="1194"/>
                      <a:pt x="33736" y="349"/>
                    </a:cubicBezTo>
                    <a:cubicBezTo>
                      <a:pt x="30889" y="76"/>
                      <a:pt x="28214" y="1"/>
                      <a:pt x="26148" y="1"/>
                    </a:cubicBezTo>
                    <a:cubicBezTo>
                      <a:pt x="24239" y="1"/>
                      <a:pt x="22850" y="65"/>
                      <a:pt x="22324" y="98"/>
                    </a:cubicBezTo>
                    <a:cubicBezTo>
                      <a:pt x="21776" y="65"/>
                      <a:pt x="20333" y="1"/>
                      <a:pt x="183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6" name="Google Shape;3096;p36"/>
              <p:cNvSpPr/>
              <p:nvPr/>
            </p:nvSpPr>
            <p:spPr>
              <a:xfrm>
                <a:off x="1237794" y="2848107"/>
                <a:ext cx="264831" cy="130395"/>
              </a:xfrm>
              <a:custGeom>
                <a:avLst/>
                <a:gdLst/>
                <a:ahLst/>
                <a:cxnLst/>
                <a:rect l="l" t="t" r="r" b="b"/>
                <a:pathLst>
                  <a:path w="13697" h="6744" extrusionOk="0">
                    <a:moveTo>
                      <a:pt x="6991" y="1"/>
                    </a:moveTo>
                    <a:cubicBezTo>
                      <a:pt x="5356" y="1"/>
                      <a:pt x="3503" y="99"/>
                      <a:pt x="1530" y="444"/>
                    </a:cubicBezTo>
                    <a:cubicBezTo>
                      <a:pt x="1" y="718"/>
                      <a:pt x="1" y="1950"/>
                      <a:pt x="1" y="1950"/>
                    </a:cubicBezTo>
                    <a:cubicBezTo>
                      <a:pt x="1" y="4598"/>
                      <a:pt x="2147" y="6744"/>
                      <a:pt x="4794" y="6744"/>
                    </a:cubicBezTo>
                    <a:lnTo>
                      <a:pt x="8013" y="6744"/>
                    </a:lnTo>
                    <a:cubicBezTo>
                      <a:pt x="11071" y="6744"/>
                      <a:pt x="13582" y="4575"/>
                      <a:pt x="13582" y="1517"/>
                    </a:cubicBezTo>
                    <a:cubicBezTo>
                      <a:pt x="13582" y="1517"/>
                      <a:pt x="13696" y="170"/>
                      <a:pt x="12076" y="170"/>
                    </a:cubicBezTo>
                    <a:cubicBezTo>
                      <a:pt x="10909" y="170"/>
                      <a:pt x="9139" y="1"/>
                      <a:pt x="69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36"/>
              <p:cNvSpPr/>
              <p:nvPr/>
            </p:nvSpPr>
            <p:spPr>
              <a:xfrm>
                <a:off x="926650" y="3093201"/>
                <a:ext cx="191552" cy="85712"/>
              </a:xfrm>
              <a:custGeom>
                <a:avLst/>
                <a:gdLst/>
                <a:ahLst/>
                <a:cxnLst/>
                <a:rect l="l" t="t" r="r" b="b"/>
                <a:pathLst>
                  <a:path w="9907" h="4433" extrusionOk="0">
                    <a:moveTo>
                      <a:pt x="1477" y="0"/>
                    </a:moveTo>
                    <a:cubicBezTo>
                      <a:pt x="1316" y="0"/>
                      <a:pt x="1161" y="76"/>
                      <a:pt x="1073" y="209"/>
                    </a:cubicBezTo>
                    <a:cubicBezTo>
                      <a:pt x="1073" y="209"/>
                      <a:pt x="0" y="1327"/>
                      <a:pt x="731" y="1738"/>
                    </a:cubicBezTo>
                    <a:cubicBezTo>
                      <a:pt x="1917" y="2400"/>
                      <a:pt x="5387" y="4386"/>
                      <a:pt x="9404" y="4431"/>
                    </a:cubicBezTo>
                    <a:cubicBezTo>
                      <a:pt x="9416" y="4432"/>
                      <a:pt x="9427" y="4433"/>
                      <a:pt x="9439" y="4433"/>
                    </a:cubicBezTo>
                    <a:cubicBezTo>
                      <a:pt x="9697" y="4433"/>
                      <a:pt x="9906" y="4191"/>
                      <a:pt x="9906" y="3929"/>
                    </a:cubicBezTo>
                    <a:lnTo>
                      <a:pt x="9883" y="3016"/>
                    </a:lnTo>
                    <a:cubicBezTo>
                      <a:pt x="9883" y="2742"/>
                      <a:pt x="9655" y="2537"/>
                      <a:pt x="9381" y="2537"/>
                    </a:cubicBezTo>
                    <a:cubicBezTo>
                      <a:pt x="5958" y="2468"/>
                      <a:pt x="2739" y="711"/>
                      <a:pt x="1735" y="72"/>
                    </a:cubicBezTo>
                    <a:cubicBezTo>
                      <a:pt x="1654" y="23"/>
                      <a:pt x="1565" y="0"/>
                      <a:pt x="1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8" name="Google Shape;3098;p36"/>
              <p:cNvSpPr/>
              <p:nvPr/>
            </p:nvSpPr>
            <p:spPr>
              <a:xfrm>
                <a:off x="1646509" y="3093201"/>
                <a:ext cx="191552" cy="85712"/>
              </a:xfrm>
              <a:custGeom>
                <a:avLst/>
                <a:gdLst/>
                <a:ahLst/>
                <a:cxnLst/>
                <a:rect l="l" t="t" r="r" b="b"/>
                <a:pathLst>
                  <a:path w="9907" h="4433" extrusionOk="0">
                    <a:moveTo>
                      <a:pt x="8424" y="0"/>
                    </a:moveTo>
                    <a:cubicBezTo>
                      <a:pt x="8339" y="0"/>
                      <a:pt x="8253" y="23"/>
                      <a:pt x="8172" y="72"/>
                    </a:cubicBezTo>
                    <a:cubicBezTo>
                      <a:pt x="7167" y="711"/>
                      <a:pt x="3949" y="2468"/>
                      <a:pt x="502" y="2537"/>
                    </a:cubicBezTo>
                    <a:cubicBezTo>
                      <a:pt x="251" y="2537"/>
                      <a:pt x="23" y="2742"/>
                      <a:pt x="23" y="3016"/>
                    </a:cubicBezTo>
                    <a:lnTo>
                      <a:pt x="0" y="3929"/>
                    </a:lnTo>
                    <a:cubicBezTo>
                      <a:pt x="0" y="4191"/>
                      <a:pt x="209" y="4433"/>
                      <a:pt x="468" y="4433"/>
                    </a:cubicBezTo>
                    <a:cubicBezTo>
                      <a:pt x="479" y="4433"/>
                      <a:pt x="491" y="4432"/>
                      <a:pt x="502" y="4431"/>
                    </a:cubicBezTo>
                    <a:cubicBezTo>
                      <a:pt x="4497" y="4386"/>
                      <a:pt x="7989" y="2400"/>
                      <a:pt x="9176" y="1738"/>
                    </a:cubicBezTo>
                    <a:cubicBezTo>
                      <a:pt x="9906" y="1327"/>
                      <a:pt x="8834" y="209"/>
                      <a:pt x="8834" y="209"/>
                    </a:cubicBezTo>
                    <a:cubicBezTo>
                      <a:pt x="8730" y="76"/>
                      <a:pt x="8580" y="0"/>
                      <a:pt x="84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9" name="Google Shape;3099;p36"/>
              <p:cNvSpPr/>
              <p:nvPr/>
            </p:nvSpPr>
            <p:spPr>
              <a:xfrm>
                <a:off x="1488936" y="2841243"/>
                <a:ext cx="219800" cy="576589"/>
              </a:xfrm>
              <a:custGeom>
                <a:avLst/>
                <a:gdLst/>
                <a:ahLst/>
                <a:cxnLst/>
                <a:rect l="l" t="t" r="r" b="b"/>
                <a:pathLst>
                  <a:path w="11368" h="29821" extrusionOk="0">
                    <a:moveTo>
                      <a:pt x="5255" y="1"/>
                    </a:moveTo>
                    <a:cubicBezTo>
                      <a:pt x="4578" y="1"/>
                      <a:pt x="4019" y="129"/>
                      <a:pt x="3881" y="205"/>
                    </a:cubicBezTo>
                    <a:cubicBezTo>
                      <a:pt x="3470" y="411"/>
                      <a:pt x="3036" y="708"/>
                      <a:pt x="2831" y="1004"/>
                    </a:cubicBezTo>
                    <a:cubicBezTo>
                      <a:pt x="2329" y="1621"/>
                      <a:pt x="1895" y="2282"/>
                      <a:pt x="1553" y="2967"/>
                    </a:cubicBezTo>
                    <a:cubicBezTo>
                      <a:pt x="868" y="4337"/>
                      <a:pt x="503" y="5798"/>
                      <a:pt x="274" y="7213"/>
                    </a:cubicBezTo>
                    <a:cubicBezTo>
                      <a:pt x="46" y="8651"/>
                      <a:pt x="1" y="10066"/>
                      <a:pt x="46" y="11458"/>
                    </a:cubicBezTo>
                    <a:cubicBezTo>
                      <a:pt x="69" y="12143"/>
                      <a:pt x="92" y="12828"/>
                      <a:pt x="183" y="13513"/>
                    </a:cubicBezTo>
                    <a:cubicBezTo>
                      <a:pt x="229" y="13855"/>
                      <a:pt x="252" y="14197"/>
                      <a:pt x="297" y="14540"/>
                    </a:cubicBezTo>
                    <a:lnTo>
                      <a:pt x="503" y="15635"/>
                    </a:lnTo>
                    <a:cubicBezTo>
                      <a:pt x="526" y="15795"/>
                      <a:pt x="548" y="16000"/>
                      <a:pt x="594" y="16160"/>
                    </a:cubicBezTo>
                    <a:lnTo>
                      <a:pt x="731" y="16685"/>
                    </a:lnTo>
                    <a:cubicBezTo>
                      <a:pt x="822" y="17050"/>
                      <a:pt x="914" y="17393"/>
                      <a:pt x="1028" y="17735"/>
                    </a:cubicBezTo>
                    <a:cubicBezTo>
                      <a:pt x="1256" y="18420"/>
                      <a:pt x="1484" y="19105"/>
                      <a:pt x="1781" y="19721"/>
                    </a:cubicBezTo>
                    <a:cubicBezTo>
                      <a:pt x="2306" y="21022"/>
                      <a:pt x="2968" y="22232"/>
                      <a:pt x="3675" y="23396"/>
                    </a:cubicBezTo>
                    <a:cubicBezTo>
                      <a:pt x="4406" y="24537"/>
                      <a:pt x="5205" y="25610"/>
                      <a:pt x="6072" y="26637"/>
                    </a:cubicBezTo>
                    <a:cubicBezTo>
                      <a:pt x="6278" y="26888"/>
                      <a:pt x="6483" y="27139"/>
                      <a:pt x="6711" y="27390"/>
                    </a:cubicBezTo>
                    <a:cubicBezTo>
                      <a:pt x="6939" y="27641"/>
                      <a:pt x="7168" y="27870"/>
                      <a:pt x="7396" y="28098"/>
                    </a:cubicBezTo>
                    <a:cubicBezTo>
                      <a:pt x="7875" y="28577"/>
                      <a:pt x="8332" y="29034"/>
                      <a:pt x="8880" y="29490"/>
                    </a:cubicBezTo>
                    <a:cubicBezTo>
                      <a:pt x="9150" y="29713"/>
                      <a:pt x="9470" y="29820"/>
                      <a:pt x="9787" y="29820"/>
                    </a:cubicBezTo>
                    <a:cubicBezTo>
                      <a:pt x="10218" y="29820"/>
                      <a:pt x="10644" y="29621"/>
                      <a:pt x="10934" y="29239"/>
                    </a:cubicBezTo>
                    <a:cubicBezTo>
                      <a:pt x="11345" y="28714"/>
                      <a:pt x="11368" y="28007"/>
                      <a:pt x="11048" y="27482"/>
                    </a:cubicBezTo>
                    <a:lnTo>
                      <a:pt x="10980" y="27390"/>
                    </a:lnTo>
                    <a:lnTo>
                      <a:pt x="10067" y="25838"/>
                    </a:lnTo>
                    <a:cubicBezTo>
                      <a:pt x="9747" y="25313"/>
                      <a:pt x="9427" y="24811"/>
                      <a:pt x="9154" y="24286"/>
                    </a:cubicBezTo>
                    <a:cubicBezTo>
                      <a:pt x="8560" y="23213"/>
                      <a:pt x="7989" y="22163"/>
                      <a:pt x="7487" y="21091"/>
                    </a:cubicBezTo>
                    <a:cubicBezTo>
                      <a:pt x="7008" y="20018"/>
                      <a:pt x="6529" y="18945"/>
                      <a:pt x="6163" y="17872"/>
                    </a:cubicBezTo>
                    <a:cubicBezTo>
                      <a:pt x="5958" y="17324"/>
                      <a:pt x="5821" y="16777"/>
                      <a:pt x="5638" y="16252"/>
                    </a:cubicBezTo>
                    <a:cubicBezTo>
                      <a:pt x="5570" y="15978"/>
                      <a:pt x="5524" y="15704"/>
                      <a:pt x="5456" y="15430"/>
                    </a:cubicBezTo>
                    <a:lnTo>
                      <a:pt x="5342" y="15042"/>
                    </a:lnTo>
                    <a:cubicBezTo>
                      <a:pt x="5319" y="14905"/>
                      <a:pt x="5296" y="14768"/>
                      <a:pt x="5273" y="14631"/>
                    </a:cubicBezTo>
                    <a:lnTo>
                      <a:pt x="5136" y="13832"/>
                    </a:lnTo>
                    <a:lnTo>
                      <a:pt x="5045" y="12942"/>
                    </a:lnTo>
                    <a:cubicBezTo>
                      <a:pt x="4954" y="12348"/>
                      <a:pt x="4931" y="11755"/>
                      <a:pt x="4862" y="11184"/>
                    </a:cubicBezTo>
                    <a:cubicBezTo>
                      <a:pt x="4794" y="10020"/>
                      <a:pt x="4748" y="8856"/>
                      <a:pt x="4794" y="7738"/>
                    </a:cubicBezTo>
                    <a:cubicBezTo>
                      <a:pt x="4840" y="6619"/>
                      <a:pt x="4954" y="5524"/>
                      <a:pt x="5205" y="4542"/>
                    </a:cubicBezTo>
                    <a:cubicBezTo>
                      <a:pt x="5319" y="4040"/>
                      <a:pt x="5479" y="3561"/>
                      <a:pt x="5684" y="3127"/>
                    </a:cubicBezTo>
                    <a:cubicBezTo>
                      <a:pt x="5867" y="2693"/>
                      <a:pt x="6209" y="2054"/>
                      <a:pt x="6506" y="1826"/>
                    </a:cubicBezTo>
                    <a:cubicBezTo>
                      <a:pt x="6848" y="1575"/>
                      <a:pt x="7944" y="1347"/>
                      <a:pt x="7944" y="1347"/>
                    </a:cubicBezTo>
                    <a:cubicBezTo>
                      <a:pt x="8099" y="1436"/>
                      <a:pt x="8215" y="1474"/>
                      <a:pt x="8290" y="1474"/>
                    </a:cubicBezTo>
                    <a:cubicBezTo>
                      <a:pt x="8661" y="1474"/>
                      <a:pt x="8063" y="550"/>
                      <a:pt x="6300" y="114"/>
                    </a:cubicBezTo>
                    <a:cubicBezTo>
                      <a:pt x="5948" y="32"/>
                      <a:pt x="5587" y="1"/>
                      <a:pt x="52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0" name="Google Shape;3100;p36"/>
              <p:cNvSpPr/>
              <p:nvPr/>
            </p:nvSpPr>
            <p:spPr>
              <a:xfrm>
                <a:off x="1503052" y="2841243"/>
                <a:ext cx="219800" cy="576589"/>
              </a:xfrm>
              <a:custGeom>
                <a:avLst/>
                <a:gdLst/>
                <a:ahLst/>
                <a:cxnLst/>
                <a:rect l="l" t="t" r="r" b="b"/>
                <a:pathLst>
                  <a:path w="11368" h="29821" extrusionOk="0">
                    <a:moveTo>
                      <a:pt x="5255" y="1"/>
                    </a:moveTo>
                    <a:cubicBezTo>
                      <a:pt x="4576" y="1"/>
                      <a:pt x="4012" y="129"/>
                      <a:pt x="3858" y="205"/>
                    </a:cubicBezTo>
                    <a:cubicBezTo>
                      <a:pt x="3470" y="411"/>
                      <a:pt x="3037" y="708"/>
                      <a:pt x="2831" y="1004"/>
                    </a:cubicBezTo>
                    <a:cubicBezTo>
                      <a:pt x="2329" y="1621"/>
                      <a:pt x="1895" y="2282"/>
                      <a:pt x="1553" y="2967"/>
                    </a:cubicBezTo>
                    <a:cubicBezTo>
                      <a:pt x="868" y="4337"/>
                      <a:pt x="503" y="5798"/>
                      <a:pt x="275" y="7213"/>
                    </a:cubicBezTo>
                    <a:cubicBezTo>
                      <a:pt x="47" y="8651"/>
                      <a:pt x="1" y="10066"/>
                      <a:pt x="47" y="11458"/>
                    </a:cubicBezTo>
                    <a:cubicBezTo>
                      <a:pt x="69" y="12143"/>
                      <a:pt x="92" y="12828"/>
                      <a:pt x="184" y="13513"/>
                    </a:cubicBezTo>
                    <a:cubicBezTo>
                      <a:pt x="229" y="13855"/>
                      <a:pt x="252" y="14197"/>
                      <a:pt x="298" y="14540"/>
                    </a:cubicBezTo>
                    <a:lnTo>
                      <a:pt x="503" y="15635"/>
                    </a:lnTo>
                    <a:cubicBezTo>
                      <a:pt x="526" y="15795"/>
                      <a:pt x="549" y="16000"/>
                      <a:pt x="594" y="16160"/>
                    </a:cubicBezTo>
                    <a:lnTo>
                      <a:pt x="731" y="16685"/>
                    </a:lnTo>
                    <a:cubicBezTo>
                      <a:pt x="823" y="17050"/>
                      <a:pt x="914" y="17393"/>
                      <a:pt x="1028" y="17735"/>
                    </a:cubicBezTo>
                    <a:cubicBezTo>
                      <a:pt x="1256" y="18420"/>
                      <a:pt x="1485" y="19105"/>
                      <a:pt x="1759" y="19721"/>
                    </a:cubicBezTo>
                    <a:cubicBezTo>
                      <a:pt x="2306" y="21022"/>
                      <a:pt x="2968" y="22232"/>
                      <a:pt x="3676" y="23396"/>
                    </a:cubicBezTo>
                    <a:cubicBezTo>
                      <a:pt x="4406" y="24537"/>
                      <a:pt x="5205" y="25610"/>
                      <a:pt x="6050" y="26637"/>
                    </a:cubicBezTo>
                    <a:cubicBezTo>
                      <a:pt x="6278" y="26888"/>
                      <a:pt x="6483" y="27139"/>
                      <a:pt x="6712" y="27390"/>
                    </a:cubicBezTo>
                    <a:cubicBezTo>
                      <a:pt x="6940" y="27641"/>
                      <a:pt x="7168" y="27870"/>
                      <a:pt x="7396" y="28098"/>
                    </a:cubicBezTo>
                    <a:cubicBezTo>
                      <a:pt x="7876" y="28577"/>
                      <a:pt x="8332" y="29034"/>
                      <a:pt x="8880" y="29490"/>
                    </a:cubicBezTo>
                    <a:cubicBezTo>
                      <a:pt x="9141" y="29713"/>
                      <a:pt x="9459" y="29820"/>
                      <a:pt x="9778" y="29820"/>
                    </a:cubicBezTo>
                    <a:cubicBezTo>
                      <a:pt x="10211" y="29820"/>
                      <a:pt x="10645" y="29621"/>
                      <a:pt x="10934" y="29239"/>
                    </a:cubicBezTo>
                    <a:cubicBezTo>
                      <a:pt x="11345" y="28714"/>
                      <a:pt x="11368" y="28007"/>
                      <a:pt x="11026" y="27482"/>
                    </a:cubicBezTo>
                    <a:lnTo>
                      <a:pt x="10980" y="27390"/>
                    </a:lnTo>
                    <a:lnTo>
                      <a:pt x="10044" y="25838"/>
                    </a:lnTo>
                    <a:cubicBezTo>
                      <a:pt x="9747" y="25313"/>
                      <a:pt x="9428" y="24811"/>
                      <a:pt x="9154" y="24286"/>
                    </a:cubicBezTo>
                    <a:cubicBezTo>
                      <a:pt x="8560" y="23213"/>
                      <a:pt x="7990" y="22163"/>
                      <a:pt x="7488" y="21091"/>
                    </a:cubicBezTo>
                    <a:cubicBezTo>
                      <a:pt x="7008" y="20018"/>
                      <a:pt x="6529" y="18945"/>
                      <a:pt x="6164" y="17872"/>
                    </a:cubicBezTo>
                    <a:cubicBezTo>
                      <a:pt x="5936" y="17324"/>
                      <a:pt x="5821" y="16777"/>
                      <a:pt x="5639" y="16252"/>
                    </a:cubicBezTo>
                    <a:cubicBezTo>
                      <a:pt x="5570" y="15978"/>
                      <a:pt x="5525" y="15704"/>
                      <a:pt x="5456" y="15430"/>
                    </a:cubicBezTo>
                    <a:lnTo>
                      <a:pt x="5342" y="15042"/>
                    </a:lnTo>
                    <a:cubicBezTo>
                      <a:pt x="5319" y="14905"/>
                      <a:pt x="5296" y="14768"/>
                      <a:pt x="5274" y="14631"/>
                    </a:cubicBezTo>
                    <a:lnTo>
                      <a:pt x="5137" y="13832"/>
                    </a:lnTo>
                    <a:lnTo>
                      <a:pt x="5045" y="12942"/>
                    </a:lnTo>
                    <a:cubicBezTo>
                      <a:pt x="4954" y="12348"/>
                      <a:pt x="4931" y="11755"/>
                      <a:pt x="4863" y="11184"/>
                    </a:cubicBezTo>
                    <a:cubicBezTo>
                      <a:pt x="4794" y="10020"/>
                      <a:pt x="4749" y="8856"/>
                      <a:pt x="4771" y="7738"/>
                    </a:cubicBezTo>
                    <a:cubicBezTo>
                      <a:pt x="4840" y="6619"/>
                      <a:pt x="4954" y="5524"/>
                      <a:pt x="5205" y="4542"/>
                    </a:cubicBezTo>
                    <a:cubicBezTo>
                      <a:pt x="5319" y="4040"/>
                      <a:pt x="5479" y="3561"/>
                      <a:pt x="5684" y="3127"/>
                    </a:cubicBezTo>
                    <a:cubicBezTo>
                      <a:pt x="5867" y="2693"/>
                      <a:pt x="6209" y="2054"/>
                      <a:pt x="6506" y="1826"/>
                    </a:cubicBezTo>
                    <a:cubicBezTo>
                      <a:pt x="6849" y="1575"/>
                      <a:pt x="7944" y="1347"/>
                      <a:pt x="7944" y="1347"/>
                    </a:cubicBezTo>
                    <a:cubicBezTo>
                      <a:pt x="8099" y="1436"/>
                      <a:pt x="8215" y="1474"/>
                      <a:pt x="8291" y="1474"/>
                    </a:cubicBezTo>
                    <a:cubicBezTo>
                      <a:pt x="8662" y="1474"/>
                      <a:pt x="8064" y="550"/>
                      <a:pt x="6301" y="114"/>
                    </a:cubicBezTo>
                    <a:cubicBezTo>
                      <a:pt x="5948" y="32"/>
                      <a:pt x="5588" y="1"/>
                      <a:pt x="52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1" name="Google Shape;3101;p36"/>
              <p:cNvSpPr/>
              <p:nvPr/>
            </p:nvSpPr>
            <p:spPr>
              <a:xfrm>
                <a:off x="982262" y="2699117"/>
                <a:ext cx="237879" cy="131091"/>
              </a:xfrm>
              <a:custGeom>
                <a:avLst/>
                <a:gdLst/>
                <a:ahLst/>
                <a:cxnLst/>
                <a:rect l="l" t="t" r="r" b="b"/>
                <a:pathLst>
                  <a:path w="12303" h="6780" fill="none" extrusionOk="0">
                    <a:moveTo>
                      <a:pt x="0" y="0"/>
                    </a:moveTo>
                    <a:cubicBezTo>
                      <a:pt x="571" y="2534"/>
                      <a:pt x="2420" y="4748"/>
                      <a:pt x="4816" y="5775"/>
                    </a:cubicBezTo>
                    <a:cubicBezTo>
                      <a:pt x="7213" y="6779"/>
                      <a:pt x="10089" y="6574"/>
                      <a:pt x="12303" y="5204"/>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2" name="Google Shape;3102;p36"/>
              <p:cNvSpPr/>
              <p:nvPr/>
            </p:nvSpPr>
            <p:spPr>
              <a:xfrm>
                <a:off x="805700" y="2149160"/>
                <a:ext cx="212298" cy="484612"/>
              </a:xfrm>
              <a:custGeom>
                <a:avLst/>
                <a:gdLst/>
                <a:ahLst/>
                <a:cxnLst/>
                <a:rect l="l" t="t" r="r" b="b"/>
                <a:pathLst>
                  <a:path w="10980" h="25064" fill="none" extrusionOk="0">
                    <a:moveTo>
                      <a:pt x="10980" y="1"/>
                    </a:moveTo>
                    <a:cubicBezTo>
                      <a:pt x="7876" y="69"/>
                      <a:pt x="5114" y="2192"/>
                      <a:pt x="3379" y="4749"/>
                    </a:cubicBezTo>
                    <a:cubicBezTo>
                      <a:pt x="777" y="8583"/>
                      <a:pt x="1" y="13582"/>
                      <a:pt x="1302" y="18010"/>
                    </a:cubicBezTo>
                    <a:cubicBezTo>
                      <a:pt x="1895" y="20042"/>
                      <a:pt x="2945" y="22027"/>
                      <a:pt x="4657" y="23306"/>
                    </a:cubicBezTo>
                    <a:cubicBezTo>
                      <a:pt x="6346" y="24584"/>
                      <a:pt x="8743" y="25063"/>
                      <a:pt x="10638" y="24150"/>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3" name="Google Shape;3103;p36"/>
              <p:cNvSpPr/>
              <p:nvPr/>
            </p:nvSpPr>
            <p:spPr>
              <a:xfrm>
                <a:off x="1681373" y="2065741"/>
                <a:ext cx="122255" cy="290412"/>
              </a:xfrm>
              <a:custGeom>
                <a:avLst/>
                <a:gdLst/>
                <a:ahLst/>
                <a:cxnLst/>
                <a:rect l="l" t="t" r="r" b="b"/>
                <a:pathLst>
                  <a:path w="6323" h="15020" fill="none" extrusionOk="0">
                    <a:moveTo>
                      <a:pt x="0" y="1"/>
                    </a:moveTo>
                    <a:cubicBezTo>
                      <a:pt x="3995" y="2580"/>
                      <a:pt x="6323" y="7533"/>
                      <a:pt x="5730" y="12258"/>
                    </a:cubicBezTo>
                    <a:cubicBezTo>
                      <a:pt x="5661" y="12897"/>
                      <a:pt x="5501" y="13559"/>
                      <a:pt x="5136" y="14107"/>
                    </a:cubicBezTo>
                    <a:cubicBezTo>
                      <a:pt x="4748" y="14655"/>
                      <a:pt x="4086" y="15020"/>
                      <a:pt x="3447" y="14906"/>
                    </a:cubicBezTo>
                  </a:path>
                </a:pathLst>
              </a:custGeom>
              <a:solidFill>
                <a:schemeClr val="dk2"/>
              </a:solidFill>
              <a:ln w="4575" cap="flat" cmpd="sng">
                <a:solidFill>
                  <a:schemeClr val="dk2"/>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4" name="Google Shape;3104;p36"/>
              <p:cNvSpPr/>
              <p:nvPr/>
            </p:nvSpPr>
            <p:spPr>
              <a:xfrm>
                <a:off x="1545882" y="2511531"/>
                <a:ext cx="192422" cy="264812"/>
              </a:xfrm>
              <a:custGeom>
                <a:avLst/>
                <a:gdLst/>
                <a:ahLst/>
                <a:cxnLst/>
                <a:rect l="l" t="t" r="r" b="b"/>
                <a:pathLst>
                  <a:path w="9952" h="13696" fill="none" extrusionOk="0">
                    <a:moveTo>
                      <a:pt x="0" y="12646"/>
                    </a:moveTo>
                    <a:cubicBezTo>
                      <a:pt x="502" y="13399"/>
                      <a:pt x="1415" y="13696"/>
                      <a:pt x="2237" y="13559"/>
                    </a:cubicBezTo>
                    <a:cubicBezTo>
                      <a:pt x="3081" y="13445"/>
                      <a:pt x="3835" y="12988"/>
                      <a:pt x="4497" y="12440"/>
                    </a:cubicBezTo>
                    <a:cubicBezTo>
                      <a:pt x="7966" y="9678"/>
                      <a:pt x="9952" y="4725"/>
                      <a:pt x="9473" y="0"/>
                    </a:cubicBezTo>
                  </a:path>
                </a:pathLst>
              </a:custGeom>
              <a:solidFill>
                <a:schemeClr val="dk2"/>
              </a:solidFill>
              <a:ln w="4575" cap="flat" cmpd="sng">
                <a:solidFill>
                  <a:schemeClr val="dk2"/>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5" name="Google Shape;3105;p36"/>
              <p:cNvSpPr/>
              <p:nvPr/>
            </p:nvSpPr>
            <p:spPr>
              <a:xfrm>
                <a:off x="812777" y="1920618"/>
                <a:ext cx="980207" cy="902770"/>
              </a:xfrm>
              <a:custGeom>
                <a:avLst/>
                <a:gdLst/>
                <a:ahLst/>
                <a:cxnLst/>
                <a:rect l="l" t="t" r="r" b="b"/>
                <a:pathLst>
                  <a:path w="50696" h="46691" extrusionOk="0">
                    <a:moveTo>
                      <a:pt x="28922" y="0"/>
                    </a:moveTo>
                    <a:cubicBezTo>
                      <a:pt x="25322" y="0"/>
                      <a:pt x="19759" y="1978"/>
                      <a:pt x="12326" y="10336"/>
                    </a:cubicBezTo>
                    <a:cubicBezTo>
                      <a:pt x="12326" y="10336"/>
                      <a:pt x="5524" y="12208"/>
                      <a:pt x="3036" y="18348"/>
                    </a:cubicBezTo>
                    <a:cubicBezTo>
                      <a:pt x="799" y="23872"/>
                      <a:pt x="0" y="31062"/>
                      <a:pt x="4634" y="33390"/>
                    </a:cubicBezTo>
                    <a:cubicBezTo>
                      <a:pt x="4634" y="33390"/>
                      <a:pt x="7441" y="41333"/>
                      <a:pt x="9450" y="41812"/>
                    </a:cubicBezTo>
                    <a:cubicBezTo>
                      <a:pt x="11313" y="42257"/>
                      <a:pt x="12470" y="46690"/>
                      <a:pt x="19226" y="46690"/>
                    </a:cubicBezTo>
                    <a:cubicBezTo>
                      <a:pt x="19752" y="46690"/>
                      <a:pt x="20311" y="46663"/>
                      <a:pt x="20908" y="46606"/>
                    </a:cubicBezTo>
                    <a:cubicBezTo>
                      <a:pt x="23185" y="46385"/>
                      <a:pt x="25233" y="46358"/>
                      <a:pt x="27086" y="46358"/>
                    </a:cubicBezTo>
                    <a:cubicBezTo>
                      <a:pt x="27696" y="46358"/>
                      <a:pt x="28285" y="46361"/>
                      <a:pt x="28854" y="46361"/>
                    </a:cubicBezTo>
                    <a:cubicBezTo>
                      <a:pt x="32813" y="46361"/>
                      <a:pt x="35806" y="46217"/>
                      <a:pt x="38233" y="43935"/>
                    </a:cubicBezTo>
                    <a:cubicBezTo>
                      <a:pt x="38233" y="43935"/>
                      <a:pt x="38298" y="43944"/>
                      <a:pt x="38421" y="43944"/>
                    </a:cubicBezTo>
                    <a:cubicBezTo>
                      <a:pt x="39203" y="43944"/>
                      <a:pt x="42298" y="43585"/>
                      <a:pt x="45240" y="38274"/>
                    </a:cubicBezTo>
                    <a:cubicBezTo>
                      <a:pt x="47591" y="34052"/>
                      <a:pt x="48047" y="29783"/>
                      <a:pt x="48299" y="27159"/>
                    </a:cubicBezTo>
                    <a:cubicBezTo>
                      <a:pt x="48527" y="24511"/>
                      <a:pt x="48458" y="21863"/>
                      <a:pt x="48458" y="21863"/>
                    </a:cubicBezTo>
                    <a:cubicBezTo>
                      <a:pt x="48458" y="21863"/>
                      <a:pt x="50695" y="20174"/>
                      <a:pt x="50216" y="16819"/>
                    </a:cubicBezTo>
                    <a:cubicBezTo>
                      <a:pt x="49737" y="13463"/>
                      <a:pt x="47728" y="9697"/>
                      <a:pt x="45240" y="7848"/>
                    </a:cubicBezTo>
                    <a:cubicBezTo>
                      <a:pt x="45240" y="7848"/>
                      <a:pt x="46130" y="6159"/>
                      <a:pt x="41976" y="3192"/>
                    </a:cubicBezTo>
                    <a:cubicBezTo>
                      <a:pt x="39794" y="1654"/>
                      <a:pt x="37663" y="1287"/>
                      <a:pt x="36124" y="1287"/>
                    </a:cubicBezTo>
                    <a:cubicBezTo>
                      <a:pt x="34716" y="1287"/>
                      <a:pt x="33804" y="1594"/>
                      <a:pt x="33804" y="1594"/>
                    </a:cubicBezTo>
                    <a:cubicBezTo>
                      <a:pt x="33804" y="1594"/>
                      <a:pt x="32154" y="0"/>
                      <a:pt x="28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6" name="Google Shape;3106;p36"/>
              <p:cNvSpPr/>
              <p:nvPr/>
            </p:nvSpPr>
            <p:spPr>
              <a:xfrm>
                <a:off x="1276641" y="2638206"/>
                <a:ext cx="184050" cy="303656"/>
              </a:xfrm>
              <a:custGeom>
                <a:avLst/>
                <a:gdLst/>
                <a:ahLst/>
                <a:cxnLst/>
                <a:rect l="l" t="t" r="r" b="b"/>
                <a:pathLst>
                  <a:path w="9519" h="15705" extrusionOk="0">
                    <a:moveTo>
                      <a:pt x="4634" y="0"/>
                    </a:moveTo>
                    <a:cubicBezTo>
                      <a:pt x="2078" y="0"/>
                      <a:pt x="1" y="2077"/>
                      <a:pt x="1" y="4634"/>
                    </a:cubicBezTo>
                    <a:lnTo>
                      <a:pt x="1" y="12349"/>
                    </a:lnTo>
                    <a:cubicBezTo>
                      <a:pt x="1" y="14905"/>
                      <a:pt x="2078" y="15704"/>
                      <a:pt x="4634" y="15704"/>
                    </a:cubicBezTo>
                    <a:lnTo>
                      <a:pt x="4885" y="15704"/>
                    </a:lnTo>
                    <a:cubicBezTo>
                      <a:pt x="7442" y="15704"/>
                      <a:pt x="9519" y="14905"/>
                      <a:pt x="9519" y="12349"/>
                    </a:cubicBezTo>
                    <a:lnTo>
                      <a:pt x="9519" y="4634"/>
                    </a:lnTo>
                    <a:cubicBezTo>
                      <a:pt x="9519" y="2077"/>
                      <a:pt x="7442" y="0"/>
                      <a:pt x="4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7" name="Google Shape;3107;p36"/>
              <p:cNvSpPr/>
              <p:nvPr/>
            </p:nvSpPr>
            <p:spPr>
              <a:xfrm>
                <a:off x="1276641" y="2638206"/>
                <a:ext cx="184050" cy="208199"/>
              </a:xfrm>
              <a:custGeom>
                <a:avLst/>
                <a:gdLst/>
                <a:ahLst/>
                <a:cxnLst/>
                <a:rect l="l" t="t" r="r" b="b"/>
                <a:pathLst>
                  <a:path w="9519" h="10768" extrusionOk="0">
                    <a:moveTo>
                      <a:pt x="4634" y="0"/>
                    </a:moveTo>
                    <a:cubicBezTo>
                      <a:pt x="2078" y="0"/>
                      <a:pt x="1" y="2077"/>
                      <a:pt x="1" y="4634"/>
                    </a:cubicBezTo>
                    <a:lnTo>
                      <a:pt x="1" y="10546"/>
                    </a:lnTo>
                    <a:cubicBezTo>
                      <a:pt x="793" y="10670"/>
                      <a:pt x="1787" y="10767"/>
                      <a:pt x="2949" y="10767"/>
                    </a:cubicBezTo>
                    <a:cubicBezTo>
                      <a:pt x="4768" y="10767"/>
                      <a:pt x="6999" y="10530"/>
                      <a:pt x="9519" y="9792"/>
                    </a:cubicBezTo>
                    <a:lnTo>
                      <a:pt x="9519" y="4634"/>
                    </a:lnTo>
                    <a:cubicBezTo>
                      <a:pt x="9519" y="2077"/>
                      <a:pt x="7442" y="0"/>
                      <a:pt x="4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8" name="Google Shape;3108;p36"/>
              <p:cNvSpPr/>
              <p:nvPr/>
            </p:nvSpPr>
            <p:spPr>
              <a:xfrm>
                <a:off x="860886" y="2525105"/>
                <a:ext cx="231711" cy="227515"/>
              </a:xfrm>
              <a:custGeom>
                <a:avLst/>
                <a:gdLst/>
                <a:ahLst/>
                <a:cxnLst/>
                <a:rect l="l" t="t" r="r" b="b"/>
                <a:pathLst>
                  <a:path w="11984" h="11767" extrusionOk="0">
                    <a:moveTo>
                      <a:pt x="5980" y="1"/>
                    </a:moveTo>
                    <a:cubicBezTo>
                      <a:pt x="5897" y="1"/>
                      <a:pt x="5813" y="3"/>
                      <a:pt x="5729" y="6"/>
                    </a:cubicBezTo>
                    <a:cubicBezTo>
                      <a:pt x="2511" y="143"/>
                      <a:pt x="0" y="2905"/>
                      <a:pt x="160" y="6146"/>
                    </a:cubicBezTo>
                    <a:cubicBezTo>
                      <a:pt x="293" y="9303"/>
                      <a:pt x="2895" y="11766"/>
                      <a:pt x="6003" y="11766"/>
                    </a:cubicBezTo>
                    <a:cubicBezTo>
                      <a:pt x="6087" y="11766"/>
                      <a:pt x="6170" y="11765"/>
                      <a:pt x="6254" y="11761"/>
                    </a:cubicBezTo>
                    <a:cubicBezTo>
                      <a:pt x="9473" y="11624"/>
                      <a:pt x="11983" y="8885"/>
                      <a:pt x="11824" y="5621"/>
                    </a:cubicBezTo>
                    <a:cubicBezTo>
                      <a:pt x="11690" y="2465"/>
                      <a:pt x="9089" y="1"/>
                      <a:pt x="59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9" name="Google Shape;3109;p36"/>
              <p:cNvSpPr/>
              <p:nvPr/>
            </p:nvSpPr>
            <p:spPr>
              <a:xfrm>
                <a:off x="896195" y="2600577"/>
                <a:ext cx="180067" cy="148531"/>
              </a:xfrm>
              <a:custGeom>
                <a:avLst/>
                <a:gdLst/>
                <a:ahLst/>
                <a:cxnLst/>
                <a:rect l="l" t="t" r="r" b="b"/>
                <a:pathLst>
                  <a:path w="9313" h="7682" extrusionOk="0">
                    <a:moveTo>
                      <a:pt x="4725" y="1"/>
                    </a:moveTo>
                    <a:cubicBezTo>
                      <a:pt x="4642" y="1"/>
                      <a:pt x="4558" y="2"/>
                      <a:pt x="4474" y="6"/>
                    </a:cubicBezTo>
                    <a:cubicBezTo>
                      <a:pt x="1963" y="120"/>
                      <a:pt x="0" y="1924"/>
                      <a:pt x="91" y="4046"/>
                    </a:cubicBezTo>
                    <a:cubicBezTo>
                      <a:pt x="180" y="6098"/>
                      <a:pt x="2166" y="7681"/>
                      <a:pt x="4567" y="7681"/>
                    </a:cubicBezTo>
                    <a:cubicBezTo>
                      <a:pt x="4650" y="7681"/>
                      <a:pt x="4733" y="7679"/>
                      <a:pt x="4816" y="7675"/>
                    </a:cubicBezTo>
                    <a:cubicBezTo>
                      <a:pt x="7327" y="7561"/>
                      <a:pt x="9313" y="5758"/>
                      <a:pt x="9199" y="3635"/>
                    </a:cubicBezTo>
                    <a:cubicBezTo>
                      <a:pt x="9111" y="1583"/>
                      <a:pt x="7145" y="1"/>
                      <a:pt x="4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0" name="Google Shape;3110;p36"/>
              <p:cNvSpPr/>
              <p:nvPr/>
            </p:nvSpPr>
            <p:spPr>
              <a:xfrm>
                <a:off x="896195" y="2600577"/>
                <a:ext cx="180067" cy="148531"/>
              </a:xfrm>
              <a:custGeom>
                <a:avLst/>
                <a:gdLst/>
                <a:ahLst/>
                <a:cxnLst/>
                <a:rect l="l" t="t" r="r" b="b"/>
                <a:pathLst>
                  <a:path w="9313" h="7682" extrusionOk="0">
                    <a:moveTo>
                      <a:pt x="4725" y="1"/>
                    </a:moveTo>
                    <a:cubicBezTo>
                      <a:pt x="4642" y="1"/>
                      <a:pt x="4558" y="2"/>
                      <a:pt x="4474" y="6"/>
                    </a:cubicBezTo>
                    <a:cubicBezTo>
                      <a:pt x="1963" y="120"/>
                      <a:pt x="0" y="1924"/>
                      <a:pt x="91" y="4046"/>
                    </a:cubicBezTo>
                    <a:cubicBezTo>
                      <a:pt x="180" y="6098"/>
                      <a:pt x="2166" y="7681"/>
                      <a:pt x="4567" y="7681"/>
                    </a:cubicBezTo>
                    <a:cubicBezTo>
                      <a:pt x="4650" y="7681"/>
                      <a:pt x="4733" y="7679"/>
                      <a:pt x="4816" y="7675"/>
                    </a:cubicBezTo>
                    <a:cubicBezTo>
                      <a:pt x="7327" y="7561"/>
                      <a:pt x="9313" y="5758"/>
                      <a:pt x="9199" y="3635"/>
                    </a:cubicBezTo>
                    <a:cubicBezTo>
                      <a:pt x="9111" y="1583"/>
                      <a:pt x="7145" y="1"/>
                      <a:pt x="4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1" name="Google Shape;3111;p36"/>
              <p:cNvSpPr/>
              <p:nvPr/>
            </p:nvSpPr>
            <p:spPr>
              <a:xfrm>
                <a:off x="882505" y="2599803"/>
                <a:ext cx="194201" cy="66068"/>
              </a:xfrm>
              <a:custGeom>
                <a:avLst/>
                <a:gdLst/>
                <a:ahLst/>
                <a:cxnLst/>
                <a:rect l="l" t="t" r="r" b="b"/>
                <a:pathLst>
                  <a:path w="10044" h="3417" extrusionOk="0">
                    <a:moveTo>
                      <a:pt x="5981" y="1"/>
                    </a:moveTo>
                    <a:cubicBezTo>
                      <a:pt x="5524" y="23"/>
                      <a:pt x="5045" y="46"/>
                      <a:pt x="4611" y="160"/>
                    </a:cubicBezTo>
                    <a:cubicBezTo>
                      <a:pt x="3698" y="366"/>
                      <a:pt x="2831" y="731"/>
                      <a:pt x="2055" y="1233"/>
                    </a:cubicBezTo>
                    <a:cubicBezTo>
                      <a:pt x="1667" y="1484"/>
                      <a:pt x="1302" y="1758"/>
                      <a:pt x="959" y="2078"/>
                    </a:cubicBezTo>
                    <a:cubicBezTo>
                      <a:pt x="617" y="2397"/>
                      <a:pt x="320" y="2740"/>
                      <a:pt x="46" y="3105"/>
                    </a:cubicBezTo>
                    <a:cubicBezTo>
                      <a:pt x="1" y="3196"/>
                      <a:pt x="1" y="3287"/>
                      <a:pt x="69" y="3356"/>
                    </a:cubicBezTo>
                    <a:cubicBezTo>
                      <a:pt x="101" y="3398"/>
                      <a:pt x="148" y="3416"/>
                      <a:pt x="195" y="3416"/>
                    </a:cubicBezTo>
                    <a:cubicBezTo>
                      <a:pt x="250" y="3416"/>
                      <a:pt x="306" y="3393"/>
                      <a:pt x="343" y="3356"/>
                    </a:cubicBezTo>
                    <a:cubicBezTo>
                      <a:pt x="936" y="2717"/>
                      <a:pt x="1621" y="2169"/>
                      <a:pt x="2352" y="1690"/>
                    </a:cubicBezTo>
                    <a:cubicBezTo>
                      <a:pt x="3082" y="1233"/>
                      <a:pt x="3881" y="868"/>
                      <a:pt x="4725" y="708"/>
                    </a:cubicBezTo>
                    <a:cubicBezTo>
                      <a:pt x="5172" y="596"/>
                      <a:pt x="5640" y="539"/>
                      <a:pt x="6109" y="539"/>
                    </a:cubicBezTo>
                    <a:cubicBezTo>
                      <a:pt x="6502" y="539"/>
                      <a:pt x="6897" y="579"/>
                      <a:pt x="7282" y="662"/>
                    </a:cubicBezTo>
                    <a:cubicBezTo>
                      <a:pt x="7693" y="708"/>
                      <a:pt x="8104" y="868"/>
                      <a:pt x="8514" y="1005"/>
                    </a:cubicBezTo>
                    <a:cubicBezTo>
                      <a:pt x="8743" y="1051"/>
                      <a:pt x="8925" y="1165"/>
                      <a:pt x="9131" y="1256"/>
                    </a:cubicBezTo>
                    <a:lnTo>
                      <a:pt x="9724" y="1530"/>
                    </a:lnTo>
                    <a:lnTo>
                      <a:pt x="9747" y="1530"/>
                    </a:lnTo>
                    <a:cubicBezTo>
                      <a:pt x="9777" y="1545"/>
                      <a:pt x="9810" y="1553"/>
                      <a:pt x="9843" y="1553"/>
                    </a:cubicBezTo>
                    <a:cubicBezTo>
                      <a:pt x="9907" y="1553"/>
                      <a:pt x="9968" y="1522"/>
                      <a:pt x="9998" y="1461"/>
                    </a:cubicBezTo>
                    <a:cubicBezTo>
                      <a:pt x="10044" y="1370"/>
                      <a:pt x="9998" y="1256"/>
                      <a:pt x="9907" y="1187"/>
                    </a:cubicBezTo>
                    <a:lnTo>
                      <a:pt x="9313" y="868"/>
                    </a:lnTo>
                    <a:cubicBezTo>
                      <a:pt x="9108" y="777"/>
                      <a:pt x="8902" y="640"/>
                      <a:pt x="8697" y="571"/>
                    </a:cubicBezTo>
                    <a:cubicBezTo>
                      <a:pt x="8263" y="411"/>
                      <a:pt x="7830" y="229"/>
                      <a:pt x="7373" y="183"/>
                    </a:cubicBezTo>
                    <a:cubicBezTo>
                      <a:pt x="7145" y="137"/>
                      <a:pt x="6917" y="46"/>
                      <a:pt x="6688" y="46"/>
                    </a:cubicBezTo>
                    <a:lnTo>
                      <a:pt x="598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2" name="Google Shape;3112;p36"/>
              <p:cNvSpPr/>
              <p:nvPr/>
            </p:nvSpPr>
            <p:spPr>
              <a:xfrm>
                <a:off x="964163" y="2631574"/>
                <a:ext cx="150504" cy="51837"/>
              </a:xfrm>
              <a:custGeom>
                <a:avLst/>
                <a:gdLst/>
                <a:ahLst/>
                <a:cxnLst/>
                <a:rect l="l" t="t" r="r" b="b"/>
                <a:pathLst>
                  <a:path w="7784" h="2681" extrusionOk="0">
                    <a:moveTo>
                      <a:pt x="4634" y="1"/>
                    </a:moveTo>
                    <a:cubicBezTo>
                      <a:pt x="4269" y="1"/>
                      <a:pt x="3903" y="24"/>
                      <a:pt x="3561" y="115"/>
                    </a:cubicBezTo>
                    <a:cubicBezTo>
                      <a:pt x="2853" y="252"/>
                      <a:pt x="2146" y="549"/>
                      <a:pt x="1552" y="937"/>
                    </a:cubicBezTo>
                    <a:cubicBezTo>
                      <a:pt x="959" y="1348"/>
                      <a:pt x="434" y="1850"/>
                      <a:pt x="23" y="2443"/>
                    </a:cubicBezTo>
                    <a:cubicBezTo>
                      <a:pt x="0" y="2512"/>
                      <a:pt x="0" y="2580"/>
                      <a:pt x="46" y="2626"/>
                    </a:cubicBezTo>
                    <a:cubicBezTo>
                      <a:pt x="71" y="2664"/>
                      <a:pt x="117" y="2681"/>
                      <a:pt x="161" y="2681"/>
                    </a:cubicBezTo>
                    <a:cubicBezTo>
                      <a:pt x="196" y="2681"/>
                      <a:pt x="231" y="2669"/>
                      <a:pt x="251" y="2649"/>
                    </a:cubicBezTo>
                    <a:lnTo>
                      <a:pt x="274" y="2626"/>
                    </a:lnTo>
                    <a:cubicBezTo>
                      <a:pt x="754" y="2169"/>
                      <a:pt x="1301" y="1759"/>
                      <a:pt x="1849" y="1393"/>
                    </a:cubicBezTo>
                    <a:cubicBezTo>
                      <a:pt x="2420" y="1051"/>
                      <a:pt x="3013" y="777"/>
                      <a:pt x="3675" y="640"/>
                    </a:cubicBezTo>
                    <a:cubicBezTo>
                      <a:pt x="4048" y="547"/>
                      <a:pt x="4429" y="500"/>
                      <a:pt x="4812" y="500"/>
                    </a:cubicBezTo>
                    <a:cubicBezTo>
                      <a:pt x="5087" y="500"/>
                      <a:pt x="5362" y="524"/>
                      <a:pt x="5638" y="572"/>
                    </a:cubicBezTo>
                    <a:cubicBezTo>
                      <a:pt x="5958" y="617"/>
                      <a:pt x="6277" y="731"/>
                      <a:pt x="6597" y="823"/>
                    </a:cubicBezTo>
                    <a:cubicBezTo>
                      <a:pt x="6916" y="937"/>
                      <a:pt x="7213" y="1097"/>
                      <a:pt x="7533" y="1211"/>
                    </a:cubicBezTo>
                    <a:lnTo>
                      <a:pt x="7555" y="1234"/>
                    </a:lnTo>
                    <a:cubicBezTo>
                      <a:pt x="7573" y="1239"/>
                      <a:pt x="7591" y="1242"/>
                      <a:pt x="7610" y="1242"/>
                    </a:cubicBezTo>
                    <a:cubicBezTo>
                      <a:pt x="7665" y="1242"/>
                      <a:pt x="7721" y="1216"/>
                      <a:pt x="7738" y="1165"/>
                    </a:cubicBezTo>
                    <a:cubicBezTo>
                      <a:pt x="7784" y="1097"/>
                      <a:pt x="7761" y="1005"/>
                      <a:pt x="7692" y="960"/>
                    </a:cubicBezTo>
                    <a:cubicBezTo>
                      <a:pt x="7373" y="800"/>
                      <a:pt x="7076" y="594"/>
                      <a:pt x="6757" y="457"/>
                    </a:cubicBezTo>
                    <a:cubicBezTo>
                      <a:pt x="6414" y="343"/>
                      <a:pt x="6072" y="184"/>
                      <a:pt x="5729" y="138"/>
                    </a:cubicBezTo>
                    <a:cubicBezTo>
                      <a:pt x="5364" y="47"/>
                      <a:pt x="4999" y="24"/>
                      <a:pt x="46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3" name="Google Shape;3113;p36"/>
              <p:cNvSpPr/>
              <p:nvPr/>
            </p:nvSpPr>
            <p:spPr>
              <a:xfrm>
                <a:off x="1603254" y="2341348"/>
                <a:ext cx="258200" cy="227360"/>
              </a:xfrm>
              <a:custGeom>
                <a:avLst/>
                <a:gdLst/>
                <a:ahLst/>
                <a:cxnLst/>
                <a:rect l="l" t="t" r="r" b="b"/>
                <a:pathLst>
                  <a:path w="13354" h="11759" extrusionOk="0">
                    <a:moveTo>
                      <a:pt x="6642" y="1"/>
                    </a:moveTo>
                    <a:cubicBezTo>
                      <a:pt x="5774" y="1"/>
                      <a:pt x="4893" y="195"/>
                      <a:pt x="4063" y="607"/>
                    </a:cubicBezTo>
                    <a:cubicBezTo>
                      <a:pt x="1164" y="2022"/>
                      <a:pt x="0" y="5560"/>
                      <a:pt x="1438" y="8459"/>
                    </a:cubicBezTo>
                    <a:cubicBezTo>
                      <a:pt x="2465" y="10545"/>
                      <a:pt x="4551" y="11758"/>
                      <a:pt x="6715" y="11758"/>
                    </a:cubicBezTo>
                    <a:cubicBezTo>
                      <a:pt x="7582" y="11758"/>
                      <a:pt x="8461" y="11564"/>
                      <a:pt x="9290" y="11152"/>
                    </a:cubicBezTo>
                    <a:cubicBezTo>
                      <a:pt x="12189" y="9715"/>
                      <a:pt x="13353" y="6199"/>
                      <a:pt x="11915" y="3278"/>
                    </a:cubicBezTo>
                    <a:cubicBezTo>
                      <a:pt x="10889" y="1209"/>
                      <a:pt x="8805" y="1"/>
                      <a:pt x="66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4" name="Google Shape;3114;p36"/>
              <p:cNvSpPr/>
              <p:nvPr/>
            </p:nvSpPr>
            <p:spPr>
              <a:xfrm>
                <a:off x="1644305" y="2413919"/>
                <a:ext cx="194645" cy="154274"/>
              </a:xfrm>
              <a:custGeom>
                <a:avLst/>
                <a:gdLst/>
                <a:ahLst/>
                <a:cxnLst/>
                <a:rect l="l" t="t" r="r" b="b"/>
                <a:pathLst>
                  <a:path w="10067" h="7979" extrusionOk="0">
                    <a:moveTo>
                      <a:pt x="5632" y="1"/>
                    </a:moveTo>
                    <a:cubicBezTo>
                      <a:pt x="4878" y="1"/>
                      <a:pt x="4088" y="178"/>
                      <a:pt x="3333" y="552"/>
                    </a:cubicBezTo>
                    <a:cubicBezTo>
                      <a:pt x="1073" y="1670"/>
                      <a:pt x="0" y="4113"/>
                      <a:pt x="936" y="6007"/>
                    </a:cubicBezTo>
                    <a:cubicBezTo>
                      <a:pt x="1557" y="7279"/>
                      <a:pt x="2911" y="7979"/>
                      <a:pt x="4412" y="7979"/>
                    </a:cubicBezTo>
                    <a:cubicBezTo>
                      <a:pt x="5174" y="7979"/>
                      <a:pt x="5973" y="7799"/>
                      <a:pt x="6734" y="7422"/>
                    </a:cubicBezTo>
                    <a:cubicBezTo>
                      <a:pt x="8993" y="6327"/>
                      <a:pt x="10066" y="3862"/>
                      <a:pt x="9130" y="1967"/>
                    </a:cubicBezTo>
                    <a:cubicBezTo>
                      <a:pt x="8492" y="706"/>
                      <a:pt x="7135" y="1"/>
                      <a:pt x="5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5" name="Google Shape;3115;p36"/>
              <p:cNvSpPr/>
              <p:nvPr/>
            </p:nvSpPr>
            <p:spPr>
              <a:xfrm>
                <a:off x="1638117" y="2414886"/>
                <a:ext cx="188903" cy="78887"/>
              </a:xfrm>
              <a:custGeom>
                <a:avLst/>
                <a:gdLst/>
                <a:ahLst/>
                <a:cxnLst/>
                <a:rect l="l" t="t" r="r" b="b"/>
                <a:pathLst>
                  <a:path w="9770" h="4080" extrusionOk="0">
                    <a:moveTo>
                      <a:pt x="6382" y="1"/>
                    </a:moveTo>
                    <a:cubicBezTo>
                      <a:pt x="5656" y="1"/>
                      <a:pt x="4925" y="103"/>
                      <a:pt x="4223" y="319"/>
                    </a:cubicBezTo>
                    <a:cubicBezTo>
                      <a:pt x="3767" y="433"/>
                      <a:pt x="3356" y="639"/>
                      <a:pt x="2922" y="844"/>
                    </a:cubicBezTo>
                    <a:lnTo>
                      <a:pt x="2352" y="1232"/>
                    </a:lnTo>
                    <a:cubicBezTo>
                      <a:pt x="2146" y="1346"/>
                      <a:pt x="1986" y="1506"/>
                      <a:pt x="1804" y="1666"/>
                    </a:cubicBezTo>
                    <a:cubicBezTo>
                      <a:pt x="1416" y="1940"/>
                      <a:pt x="1142" y="2305"/>
                      <a:pt x="845" y="2647"/>
                    </a:cubicBezTo>
                    <a:cubicBezTo>
                      <a:pt x="685" y="2807"/>
                      <a:pt x="571" y="3013"/>
                      <a:pt x="434" y="3218"/>
                    </a:cubicBezTo>
                    <a:lnTo>
                      <a:pt x="69" y="3789"/>
                    </a:lnTo>
                    <a:cubicBezTo>
                      <a:pt x="1" y="3857"/>
                      <a:pt x="23" y="3994"/>
                      <a:pt x="115" y="4040"/>
                    </a:cubicBezTo>
                    <a:cubicBezTo>
                      <a:pt x="151" y="4067"/>
                      <a:pt x="190" y="4080"/>
                      <a:pt x="228" y="4080"/>
                    </a:cubicBezTo>
                    <a:cubicBezTo>
                      <a:pt x="285" y="4080"/>
                      <a:pt x="338" y="4049"/>
                      <a:pt x="366" y="3994"/>
                    </a:cubicBezTo>
                    <a:lnTo>
                      <a:pt x="389" y="3971"/>
                    </a:lnTo>
                    <a:lnTo>
                      <a:pt x="777" y="3446"/>
                    </a:lnTo>
                    <a:cubicBezTo>
                      <a:pt x="914" y="3287"/>
                      <a:pt x="1028" y="3081"/>
                      <a:pt x="1187" y="2944"/>
                    </a:cubicBezTo>
                    <a:cubicBezTo>
                      <a:pt x="1484" y="2625"/>
                      <a:pt x="1758" y="2282"/>
                      <a:pt x="2123" y="2031"/>
                    </a:cubicBezTo>
                    <a:cubicBezTo>
                      <a:pt x="2762" y="1483"/>
                      <a:pt x="3561" y="1073"/>
                      <a:pt x="4383" y="844"/>
                    </a:cubicBezTo>
                    <a:cubicBezTo>
                      <a:pt x="5049" y="641"/>
                      <a:pt x="5745" y="557"/>
                      <a:pt x="6435" y="557"/>
                    </a:cubicBezTo>
                    <a:cubicBezTo>
                      <a:pt x="6596" y="557"/>
                      <a:pt x="6757" y="562"/>
                      <a:pt x="6917" y="570"/>
                    </a:cubicBezTo>
                    <a:cubicBezTo>
                      <a:pt x="7784" y="639"/>
                      <a:pt x="8651" y="776"/>
                      <a:pt x="9473" y="1050"/>
                    </a:cubicBezTo>
                    <a:lnTo>
                      <a:pt x="9496" y="1050"/>
                    </a:lnTo>
                    <a:cubicBezTo>
                      <a:pt x="9516" y="1060"/>
                      <a:pt x="9537" y="1064"/>
                      <a:pt x="9558" y="1064"/>
                    </a:cubicBezTo>
                    <a:cubicBezTo>
                      <a:pt x="9633" y="1064"/>
                      <a:pt x="9706" y="1007"/>
                      <a:pt x="9724" y="936"/>
                    </a:cubicBezTo>
                    <a:cubicBezTo>
                      <a:pt x="9770" y="844"/>
                      <a:pt x="9724" y="753"/>
                      <a:pt x="9633" y="707"/>
                    </a:cubicBezTo>
                    <a:cubicBezTo>
                      <a:pt x="9199" y="502"/>
                      <a:pt x="8765" y="342"/>
                      <a:pt x="8332" y="251"/>
                    </a:cubicBezTo>
                    <a:cubicBezTo>
                      <a:pt x="7875" y="137"/>
                      <a:pt x="7419" y="68"/>
                      <a:pt x="6962" y="23"/>
                    </a:cubicBezTo>
                    <a:cubicBezTo>
                      <a:pt x="6769" y="8"/>
                      <a:pt x="6576" y="1"/>
                      <a:pt x="63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6" name="Google Shape;3116;p36"/>
              <p:cNvSpPr/>
              <p:nvPr/>
            </p:nvSpPr>
            <p:spPr>
              <a:xfrm>
                <a:off x="1617814" y="2472471"/>
                <a:ext cx="146095" cy="62510"/>
              </a:xfrm>
              <a:custGeom>
                <a:avLst/>
                <a:gdLst/>
                <a:ahLst/>
                <a:cxnLst/>
                <a:rect l="l" t="t" r="r" b="b"/>
                <a:pathLst>
                  <a:path w="7556" h="3233" extrusionOk="0">
                    <a:moveTo>
                      <a:pt x="5040" y="0"/>
                    </a:moveTo>
                    <a:cubicBezTo>
                      <a:pt x="4433" y="0"/>
                      <a:pt x="3830" y="92"/>
                      <a:pt x="3242" y="263"/>
                    </a:cubicBezTo>
                    <a:cubicBezTo>
                      <a:pt x="2899" y="354"/>
                      <a:pt x="2557" y="514"/>
                      <a:pt x="2237" y="674"/>
                    </a:cubicBezTo>
                    <a:cubicBezTo>
                      <a:pt x="1941" y="879"/>
                      <a:pt x="1621" y="1062"/>
                      <a:pt x="1370" y="1336"/>
                    </a:cubicBezTo>
                    <a:cubicBezTo>
                      <a:pt x="1073" y="1541"/>
                      <a:pt x="868" y="1838"/>
                      <a:pt x="617" y="2112"/>
                    </a:cubicBezTo>
                    <a:cubicBezTo>
                      <a:pt x="411" y="2386"/>
                      <a:pt x="229" y="2705"/>
                      <a:pt x="46" y="3002"/>
                    </a:cubicBezTo>
                    <a:cubicBezTo>
                      <a:pt x="1" y="3070"/>
                      <a:pt x="23" y="3162"/>
                      <a:pt x="92" y="3207"/>
                    </a:cubicBezTo>
                    <a:cubicBezTo>
                      <a:pt x="118" y="3225"/>
                      <a:pt x="144" y="3232"/>
                      <a:pt x="169" y="3232"/>
                    </a:cubicBezTo>
                    <a:cubicBezTo>
                      <a:pt x="209" y="3232"/>
                      <a:pt x="246" y="3213"/>
                      <a:pt x="274" y="3185"/>
                    </a:cubicBezTo>
                    <a:lnTo>
                      <a:pt x="297" y="3162"/>
                    </a:lnTo>
                    <a:cubicBezTo>
                      <a:pt x="503" y="2888"/>
                      <a:pt x="685" y="2614"/>
                      <a:pt x="936" y="2363"/>
                    </a:cubicBezTo>
                    <a:cubicBezTo>
                      <a:pt x="1165" y="2135"/>
                      <a:pt x="1393" y="1861"/>
                      <a:pt x="1667" y="1678"/>
                    </a:cubicBezTo>
                    <a:cubicBezTo>
                      <a:pt x="2169" y="1244"/>
                      <a:pt x="2762" y="948"/>
                      <a:pt x="3402" y="765"/>
                    </a:cubicBezTo>
                    <a:cubicBezTo>
                      <a:pt x="3890" y="626"/>
                      <a:pt x="4391" y="566"/>
                      <a:pt x="4896" y="566"/>
                    </a:cubicBezTo>
                    <a:cubicBezTo>
                      <a:pt x="5052" y="566"/>
                      <a:pt x="5208" y="572"/>
                      <a:pt x="5364" y="583"/>
                    </a:cubicBezTo>
                    <a:cubicBezTo>
                      <a:pt x="6026" y="605"/>
                      <a:pt x="6711" y="719"/>
                      <a:pt x="7350" y="879"/>
                    </a:cubicBezTo>
                    <a:cubicBezTo>
                      <a:pt x="7366" y="883"/>
                      <a:pt x="7382" y="885"/>
                      <a:pt x="7397" y="885"/>
                    </a:cubicBezTo>
                    <a:cubicBezTo>
                      <a:pt x="7464" y="885"/>
                      <a:pt x="7514" y="844"/>
                      <a:pt x="7533" y="788"/>
                    </a:cubicBezTo>
                    <a:cubicBezTo>
                      <a:pt x="7556" y="719"/>
                      <a:pt x="7533" y="651"/>
                      <a:pt x="7464" y="605"/>
                    </a:cubicBezTo>
                    <a:cubicBezTo>
                      <a:pt x="6825" y="263"/>
                      <a:pt x="6118" y="80"/>
                      <a:pt x="5410" y="12"/>
                    </a:cubicBezTo>
                    <a:cubicBezTo>
                      <a:pt x="5287" y="4"/>
                      <a:pt x="5163" y="0"/>
                      <a:pt x="50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7" name="Google Shape;3117;p36"/>
              <p:cNvSpPr/>
              <p:nvPr/>
            </p:nvSpPr>
            <p:spPr>
              <a:xfrm>
                <a:off x="959309" y="2047487"/>
                <a:ext cx="767928" cy="757081"/>
              </a:xfrm>
              <a:custGeom>
                <a:avLst/>
                <a:gdLst/>
                <a:ahLst/>
                <a:cxnLst/>
                <a:rect l="l" t="t" r="r" b="b"/>
                <a:pathLst>
                  <a:path w="39717" h="39156" extrusionOk="0">
                    <a:moveTo>
                      <a:pt x="19801" y="1"/>
                    </a:moveTo>
                    <a:cubicBezTo>
                      <a:pt x="19164" y="1"/>
                      <a:pt x="18520" y="33"/>
                      <a:pt x="17872" y="100"/>
                    </a:cubicBezTo>
                    <a:cubicBezTo>
                      <a:pt x="7510" y="1173"/>
                      <a:pt x="0" y="10623"/>
                      <a:pt x="1096" y="21168"/>
                    </a:cubicBezTo>
                    <a:cubicBezTo>
                      <a:pt x="2122" y="31062"/>
                      <a:pt x="9029" y="39155"/>
                      <a:pt x="19870" y="39155"/>
                    </a:cubicBezTo>
                    <a:cubicBezTo>
                      <a:pt x="20609" y="39155"/>
                      <a:pt x="21366" y="39118"/>
                      <a:pt x="22141" y="39040"/>
                    </a:cubicBezTo>
                    <a:cubicBezTo>
                      <a:pt x="35083" y="37762"/>
                      <a:pt x="39716" y="27833"/>
                      <a:pt x="38621" y="17288"/>
                    </a:cubicBezTo>
                    <a:cubicBezTo>
                      <a:pt x="37593" y="7380"/>
                      <a:pt x="29365" y="1"/>
                      <a:pt x="19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8" name="Google Shape;3118;p36"/>
              <p:cNvSpPr/>
              <p:nvPr/>
            </p:nvSpPr>
            <p:spPr>
              <a:xfrm>
                <a:off x="1105841" y="2208756"/>
                <a:ext cx="520344" cy="158450"/>
              </a:xfrm>
              <a:custGeom>
                <a:avLst/>
                <a:gdLst/>
                <a:ahLst/>
                <a:cxnLst/>
                <a:rect l="l" t="t" r="r" b="b"/>
                <a:pathLst>
                  <a:path w="26912" h="8195" fill="none" extrusionOk="0">
                    <a:moveTo>
                      <a:pt x="0" y="0"/>
                    </a:moveTo>
                    <a:cubicBezTo>
                      <a:pt x="1484" y="3310"/>
                      <a:pt x="4634" y="5478"/>
                      <a:pt x="8012" y="6825"/>
                    </a:cubicBezTo>
                    <a:cubicBezTo>
                      <a:pt x="8856" y="7167"/>
                      <a:pt x="9724" y="7167"/>
                      <a:pt x="10454" y="6757"/>
                    </a:cubicBezTo>
                    <a:cubicBezTo>
                      <a:pt x="11230" y="6323"/>
                      <a:pt x="11595" y="5364"/>
                      <a:pt x="11573" y="4497"/>
                    </a:cubicBezTo>
                    <a:cubicBezTo>
                      <a:pt x="11573" y="3607"/>
                      <a:pt x="11253" y="2739"/>
                      <a:pt x="10934" y="1918"/>
                    </a:cubicBezTo>
                    <a:cubicBezTo>
                      <a:pt x="11344" y="3036"/>
                      <a:pt x="11778" y="4177"/>
                      <a:pt x="12394" y="5205"/>
                    </a:cubicBezTo>
                    <a:cubicBezTo>
                      <a:pt x="13011" y="6232"/>
                      <a:pt x="13878" y="7145"/>
                      <a:pt x="14974" y="7647"/>
                    </a:cubicBezTo>
                    <a:cubicBezTo>
                      <a:pt x="16046" y="8149"/>
                      <a:pt x="17393" y="8195"/>
                      <a:pt x="18420" y="7578"/>
                    </a:cubicBezTo>
                    <a:cubicBezTo>
                      <a:pt x="19447" y="6962"/>
                      <a:pt x="20041" y="5615"/>
                      <a:pt x="19630" y="4474"/>
                    </a:cubicBezTo>
                    <a:cubicBezTo>
                      <a:pt x="20269" y="5889"/>
                      <a:pt x="21456" y="7031"/>
                      <a:pt x="22894" y="7624"/>
                    </a:cubicBezTo>
                    <a:cubicBezTo>
                      <a:pt x="23761" y="7989"/>
                      <a:pt x="24811" y="8126"/>
                      <a:pt x="25633" y="7670"/>
                    </a:cubicBezTo>
                    <a:cubicBezTo>
                      <a:pt x="26478" y="7213"/>
                      <a:pt x="26911" y="6026"/>
                      <a:pt x="26318" y="5273"/>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9" name="Google Shape;3119;p36"/>
              <p:cNvSpPr/>
              <p:nvPr/>
            </p:nvSpPr>
            <p:spPr>
              <a:xfrm>
                <a:off x="1115104" y="2590986"/>
                <a:ext cx="243196" cy="154912"/>
              </a:xfrm>
              <a:custGeom>
                <a:avLst/>
                <a:gdLst/>
                <a:ahLst/>
                <a:cxnLst/>
                <a:rect l="l" t="t" r="r" b="b"/>
                <a:pathLst>
                  <a:path w="12578" h="8012" extrusionOk="0">
                    <a:moveTo>
                      <a:pt x="12486" y="3743"/>
                    </a:moveTo>
                    <a:cubicBezTo>
                      <a:pt x="12577" y="5866"/>
                      <a:pt x="9884" y="7715"/>
                      <a:pt x="6460" y="7875"/>
                    </a:cubicBezTo>
                    <a:cubicBezTo>
                      <a:pt x="3036" y="8012"/>
                      <a:pt x="183" y="6414"/>
                      <a:pt x="92" y="4291"/>
                    </a:cubicBezTo>
                    <a:cubicBezTo>
                      <a:pt x="1" y="2146"/>
                      <a:pt x="2694" y="297"/>
                      <a:pt x="6118" y="160"/>
                    </a:cubicBezTo>
                    <a:cubicBezTo>
                      <a:pt x="9541" y="0"/>
                      <a:pt x="12395" y="1598"/>
                      <a:pt x="12486" y="374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0" name="Google Shape;3120;p36"/>
              <p:cNvSpPr/>
              <p:nvPr/>
            </p:nvSpPr>
            <p:spPr>
              <a:xfrm>
                <a:off x="1439512" y="2501882"/>
                <a:ext cx="254217" cy="162743"/>
              </a:xfrm>
              <a:custGeom>
                <a:avLst/>
                <a:gdLst/>
                <a:ahLst/>
                <a:cxnLst/>
                <a:rect l="l" t="t" r="r" b="b"/>
                <a:pathLst>
                  <a:path w="13148" h="8417" extrusionOk="0">
                    <a:moveTo>
                      <a:pt x="8360" y="1"/>
                    </a:moveTo>
                    <a:cubicBezTo>
                      <a:pt x="7386" y="1"/>
                      <a:pt x="6321" y="183"/>
                      <a:pt x="5250" y="568"/>
                    </a:cubicBezTo>
                    <a:cubicBezTo>
                      <a:pt x="2032" y="1755"/>
                      <a:pt x="0" y="4311"/>
                      <a:pt x="731" y="6320"/>
                    </a:cubicBezTo>
                    <a:cubicBezTo>
                      <a:pt x="1220" y="7665"/>
                      <a:pt x="2814" y="8417"/>
                      <a:pt x="4781" y="8417"/>
                    </a:cubicBezTo>
                    <a:cubicBezTo>
                      <a:pt x="5751" y="8417"/>
                      <a:pt x="6812" y="8234"/>
                      <a:pt x="7875" y="7849"/>
                    </a:cubicBezTo>
                    <a:cubicBezTo>
                      <a:pt x="11116" y="6685"/>
                      <a:pt x="13147" y="4106"/>
                      <a:pt x="12417" y="2097"/>
                    </a:cubicBezTo>
                    <a:cubicBezTo>
                      <a:pt x="11928" y="752"/>
                      <a:pt x="10333" y="1"/>
                      <a:pt x="83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1" name="Google Shape;3121;p36"/>
              <p:cNvSpPr/>
              <p:nvPr/>
            </p:nvSpPr>
            <p:spPr>
              <a:xfrm>
                <a:off x="1126570" y="2457233"/>
                <a:ext cx="162433" cy="164193"/>
              </a:xfrm>
              <a:custGeom>
                <a:avLst/>
                <a:gdLst/>
                <a:ahLst/>
                <a:cxnLst/>
                <a:rect l="l" t="t" r="r" b="b"/>
                <a:pathLst>
                  <a:path w="8401" h="8492" extrusionOk="0">
                    <a:moveTo>
                      <a:pt x="4201" y="1"/>
                    </a:moveTo>
                    <a:cubicBezTo>
                      <a:pt x="1873" y="1"/>
                      <a:pt x="1" y="1895"/>
                      <a:pt x="1" y="4246"/>
                    </a:cubicBezTo>
                    <a:cubicBezTo>
                      <a:pt x="1" y="6597"/>
                      <a:pt x="1873" y="8492"/>
                      <a:pt x="4201" y="8492"/>
                    </a:cubicBezTo>
                    <a:cubicBezTo>
                      <a:pt x="6506" y="8492"/>
                      <a:pt x="8401" y="6597"/>
                      <a:pt x="8401" y="4246"/>
                    </a:cubicBezTo>
                    <a:cubicBezTo>
                      <a:pt x="8401" y="1895"/>
                      <a:pt x="6506" y="1"/>
                      <a:pt x="42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2" name="Google Shape;3122;p36"/>
              <p:cNvSpPr/>
              <p:nvPr/>
            </p:nvSpPr>
            <p:spPr>
              <a:xfrm>
                <a:off x="1126570" y="2457233"/>
                <a:ext cx="162433" cy="164193"/>
              </a:xfrm>
              <a:custGeom>
                <a:avLst/>
                <a:gdLst/>
                <a:ahLst/>
                <a:cxnLst/>
                <a:rect l="l" t="t" r="r" b="b"/>
                <a:pathLst>
                  <a:path w="8401" h="8492" fill="none" extrusionOk="0">
                    <a:moveTo>
                      <a:pt x="8401" y="4246"/>
                    </a:moveTo>
                    <a:cubicBezTo>
                      <a:pt x="8401" y="6597"/>
                      <a:pt x="6506" y="8492"/>
                      <a:pt x="4201" y="8492"/>
                    </a:cubicBezTo>
                    <a:cubicBezTo>
                      <a:pt x="1873" y="8492"/>
                      <a:pt x="1" y="6597"/>
                      <a:pt x="1" y="4246"/>
                    </a:cubicBezTo>
                    <a:cubicBezTo>
                      <a:pt x="1" y="1895"/>
                      <a:pt x="1873" y="1"/>
                      <a:pt x="4201" y="1"/>
                    </a:cubicBezTo>
                    <a:cubicBezTo>
                      <a:pt x="6506" y="1"/>
                      <a:pt x="8401" y="1895"/>
                      <a:pt x="8401" y="4246"/>
                    </a:cubicBezTo>
                    <a:close/>
                  </a:path>
                </a:pathLst>
              </a:custGeom>
              <a:solidFill>
                <a:schemeClr val="dk2"/>
              </a:solidFill>
              <a:ln w="7425" cap="flat" cmpd="sng">
                <a:solidFill>
                  <a:srgbClr val="000000"/>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3" name="Google Shape;3123;p36"/>
              <p:cNvSpPr/>
              <p:nvPr/>
            </p:nvSpPr>
            <p:spPr>
              <a:xfrm>
                <a:off x="1129219" y="2464311"/>
                <a:ext cx="161544" cy="162859"/>
              </a:xfrm>
              <a:custGeom>
                <a:avLst/>
                <a:gdLst/>
                <a:ahLst/>
                <a:cxnLst/>
                <a:rect l="l" t="t" r="r" b="b"/>
                <a:pathLst>
                  <a:path w="8355" h="8423" extrusionOk="0">
                    <a:moveTo>
                      <a:pt x="4178" y="0"/>
                    </a:moveTo>
                    <a:cubicBezTo>
                      <a:pt x="1873" y="0"/>
                      <a:pt x="1" y="1872"/>
                      <a:pt x="1" y="4223"/>
                    </a:cubicBezTo>
                    <a:cubicBezTo>
                      <a:pt x="1" y="6551"/>
                      <a:pt x="1873" y="8423"/>
                      <a:pt x="4178" y="8423"/>
                    </a:cubicBezTo>
                    <a:cubicBezTo>
                      <a:pt x="6483" y="8423"/>
                      <a:pt x="8355" y="6551"/>
                      <a:pt x="8355" y="4223"/>
                    </a:cubicBezTo>
                    <a:cubicBezTo>
                      <a:pt x="8355" y="1872"/>
                      <a:pt x="6483" y="0"/>
                      <a:pt x="41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4" name="Google Shape;3124;p36"/>
              <p:cNvSpPr/>
              <p:nvPr/>
            </p:nvSpPr>
            <p:spPr>
              <a:xfrm>
                <a:off x="1157470" y="2492562"/>
                <a:ext cx="105066" cy="106362"/>
              </a:xfrm>
              <a:custGeom>
                <a:avLst/>
                <a:gdLst/>
                <a:ahLst/>
                <a:cxnLst/>
                <a:rect l="l" t="t" r="r" b="b"/>
                <a:pathLst>
                  <a:path w="5434" h="5501" extrusionOk="0">
                    <a:moveTo>
                      <a:pt x="2717" y="0"/>
                    </a:moveTo>
                    <a:cubicBezTo>
                      <a:pt x="1210" y="0"/>
                      <a:pt x="1" y="1233"/>
                      <a:pt x="1" y="2762"/>
                    </a:cubicBezTo>
                    <a:cubicBezTo>
                      <a:pt x="1" y="4268"/>
                      <a:pt x="1210" y="5501"/>
                      <a:pt x="2717" y="5501"/>
                    </a:cubicBezTo>
                    <a:cubicBezTo>
                      <a:pt x="4223" y="5501"/>
                      <a:pt x="5433" y="4268"/>
                      <a:pt x="5433" y="2762"/>
                    </a:cubicBezTo>
                    <a:cubicBezTo>
                      <a:pt x="5433" y="1233"/>
                      <a:pt x="4223" y="0"/>
                      <a:pt x="27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5" name="Google Shape;3125;p36"/>
              <p:cNvSpPr/>
              <p:nvPr/>
            </p:nvSpPr>
            <p:spPr>
              <a:xfrm>
                <a:off x="1145114" y="2528296"/>
                <a:ext cx="37974" cy="25619"/>
              </a:xfrm>
              <a:custGeom>
                <a:avLst/>
                <a:gdLst/>
                <a:ahLst/>
                <a:cxnLst/>
                <a:rect l="l" t="t" r="r" b="b"/>
                <a:pathLst>
                  <a:path w="1964" h="1325" extrusionOk="0">
                    <a:moveTo>
                      <a:pt x="982" y="1"/>
                    </a:moveTo>
                    <a:cubicBezTo>
                      <a:pt x="434" y="1"/>
                      <a:pt x="1" y="298"/>
                      <a:pt x="1" y="663"/>
                    </a:cubicBezTo>
                    <a:cubicBezTo>
                      <a:pt x="1" y="1028"/>
                      <a:pt x="434" y="1325"/>
                      <a:pt x="982" y="1325"/>
                    </a:cubicBezTo>
                    <a:cubicBezTo>
                      <a:pt x="1507" y="1325"/>
                      <a:pt x="1964" y="1028"/>
                      <a:pt x="1964" y="663"/>
                    </a:cubicBezTo>
                    <a:cubicBezTo>
                      <a:pt x="1964" y="298"/>
                      <a:pt x="1507" y="1"/>
                      <a:pt x="9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6" name="Google Shape;3126;p36"/>
              <p:cNvSpPr/>
              <p:nvPr/>
            </p:nvSpPr>
            <p:spPr>
              <a:xfrm>
                <a:off x="1438178" y="2371088"/>
                <a:ext cx="184495" cy="163980"/>
              </a:xfrm>
              <a:custGeom>
                <a:avLst/>
                <a:gdLst/>
                <a:ahLst/>
                <a:cxnLst/>
                <a:rect l="l" t="t" r="r" b="b"/>
                <a:pathLst>
                  <a:path w="9542" h="8481" extrusionOk="0">
                    <a:moveTo>
                      <a:pt x="4728" y="1"/>
                    </a:moveTo>
                    <a:cubicBezTo>
                      <a:pt x="4210" y="1"/>
                      <a:pt x="3684" y="97"/>
                      <a:pt x="3173" y="302"/>
                    </a:cubicBezTo>
                    <a:cubicBezTo>
                      <a:pt x="1028" y="1169"/>
                      <a:pt x="1" y="3634"/>
                      <a:pt x="868" y="5826"/>
                    </a:cubicBezTo>
                    <a:cubicBezTo>
                      <a:pt x="1546" y="7478"/>
                      <a:pt x="3126" y="8481"/>
                      <a:pt x="4799" y="8481"/>
                    </a:cubicBezTo>
                    <a:cubicBezTo>
                      <a:pt x="5321" y="8481"/>
                      <a:pt x="5853" y="8383"/>
                      <a:pt x="6369" y="8177"/>
                    </a:cubicBezTo>
                    <a:cubicBezTo>
                      <a:pt x="8514" y="7309"/>
                      <a:pt x="9542" y="4844"/>
                      <a:pt x="8674" y="2676"/>
                    </a:cubicBezTo>
                    <a:cubicBezTo>
                      <a:pt x="7994" y="1018"/>
                      <a:pt x="6406" y="1"/>
                      <a:pt x="47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7" name="Google Shape;3127;p36"/>
              <p:cNvSpPr/>
              <p:nvPr/>
            </p:nvSpPr>
            <p:spPr>
              <a:xfrm>
                <a:off x="1438178" y="2360143"/>
                <a:ext cx="184495" cy="185809"/>
              </a:xfrm>
              <a:custGeom>
                <a:avLst/>
                <a:gdLst/>
                <a:ahLst/>
                <a:cxnLst/>
                <a:rect l="l" t="t" r="r" b="b"/>
                <a:pathLst>
                  <a:path w="9542" h="9610" fill="none" extrusionOk="0">
                    <a:moveTo>
                      <a:pt x="868" y="6392"/>
                    </a:moveTo>
                    <a:cubicBezTo>
                      <a:pt x="1758" y="8560"/>
                      <a:pt x="4201" y="9610"/>
                      <a:pt x="6369" y="8743"/>
                    </a:cubicBezTo>
                    <a:cubicBezTo>
                      <a:pt x="8514" y="7875"/>
                      <a:pt x="9542" y="5410"/>
                      <a:pt x="8674" y="3242"/>
                    </a:cubicBezTo>
                    <a:cubicBezTo>
                      <a:pt x="7784" y="1073"/>
                      <a:pt x="5342" y="0"/>
                      <a:pt x="3173" y="868"/>
                    </a:cubicBezTo>
                    <a:cubicBezTo>
                      <a:pt x="1028" y="1735"/>
                      <a:pt x="1" y="4200"/>
                      <a:pt x="868" y="6392"/>
                    </a:cubicBezTo>
                    <a:close/>
                  </a:path>
                </a:pathLst>
              </a:custGeom>
              <a:solidFill>
                <a:schemeClr val="dk2"/>
              </a:solidFill>
              <a:ln w="7425" cap="flat" cmpd="sng">
                <a:solidFill>
                  <a:srgbClr val="000000"/>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8" name="Google Shape;3128;p36"/>
              <p:cNvSpPr/>
              <p:nvPr/>
            </p:nvSpPr>
            <p:spPr>
              <a:xfrm>
                <a:off x="1439067" y="2378533"/>
                <a:ext cx="183605" cy="163168"/>
              </a:xfrm>
              <a:custGeom>
                <a:avLst/>
                <a:gdLst/>
                <a:ahLst/>
                <a:cxnLst/>
                <a:rect l="l" t="t" r="r" b="b"/>
                <a:pathLst>
                  <a:path w="9496" h="8439" extrusionOk="0">
                    <a:moveTo>
                      <a:pt x="4707" y="1"/>
                    </a:moveTo>
                    <a:cubicBezTo>
                      <a:pt x="4188" y="1"/>
                      <a:pt x="3661" y="98"/>
                      <a:pt x="3150" y="305"/>
                    </a:cubicBezTo>
                    <a:cubicBezTo>
                      <a:pt x="1027" y="1172"/>
                      <a:pt x="0" y="3614"/>
                      <a:pt x="868" y="5783"/>
                    </a:cubicBezTo>
                    <a:cubicBezTo>
                      <a:pt x="1529" y="7435"/>
                      <a:pt x="3104" y="8438"/>
                      <a:pt x="4766" y="8438"/>
                    </a:cubicBezTo>
                    <a:cubicBezTo>
                      <a:pt x="5285" y="8438"/>
                      <a:pt x="5812" y="8340"/>
                      <a:pt x="6323" y="8134"/>
                    </a:cubicBezTo>
                    <a:cubicBezTo>
                      <a:pt x="8468" y="7267"/>
                      <a:pt x="9496" y="4824"/>
                      <a:pt x="8605" y="2656"/>
                    </a:cubicBezTo>
                    <a:cubicBezTo>
                      <a:pt x="7944" y="1003"/>
                      <a:pt x="6369" y="1"/>
                      <a:pt x="47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9" name="Google Shape;3129;p36"/>
              <p:cNvSpPr/>
              <p:nvPr/>
            </p:nvSpPr>
            <p:spPr>
              <a:xfrm>
                <a:off x="1471282" y="2407016"/>
                <a:ext cx="119181" cy="105975"/>
              </a:xfrm>
              <a:custGeom>
                <a:avLst/>
                <a:gdLst/>
                <a:ahLst/>
                <a:cxnLst/>
                <a:rect l="l" t="t" r="r" b="b"/>
                <a:pathLst>
                  <a:path w="6164" h="5481" extrusionOk="0">
                    <a:moveTo>
                      <a:pt x="3069" y="0"/>
                    </a:moveTo>
                    <a:cubicBezTo>
                      <a:pt x="2731" y="0"/>
                      <a:pt x="2388" y="65"/>
                      <a:pt x="2055" y="201"/>
                    </a:cubicBezTo>
                    <a:cubicBezTo>
                      <a:pt x="662" y="772"/>
                      <a:pt x="1" y="2347"/>
                      <a:pt x="548" y="3762"/>
                    </a:cubicBezTo>
                    <a:cubicBezTo>
                      <a:pt x="986" y="4829"/>
                      <a:pt x="2026" y="5480"/>
                      <a:pt x="3114" y="5480"/>
                    </a:cubicBezTo>
                    <a:cubicBezTo>
                      <a:pt x="3447" y="5480"/>
                      <a:pt x="3783" y="5419"/>
                      <a:pt x="4109" y="5291"/>
                    </a:cubicBezTo>
                    <a:cubicBezTo>
                      <a:pt x="5479" y="4721"/>
                      <a:pt x="6163" y="3123"/>
                      <a:pt x="5593" y="1731"/>
                    </a:cubicBezTo>
                    <a:cubicBezTo>
                      <a:pt x="5159" y="654"/>
                      <a:pt x="4143" y="0"/>
                      <a:pt x="30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0" name="Google Shape;3130;p36"/>
              <p:cNvSpPr/>
              <p:nvPr/>
            </p:nvSpPr>
            <p:spPr>
              <a:xfrm>
                <a:off x="1551606" y="2424806"/>
                <a:ext cx="40178" cy="27804"/>
              </a:xfrm>
              <a:custGeom>
                <a:avLst/>
                <a:gdLst/>
                <a:ahLst/>
                <a:cxnLst/>
                <a:rect l="l" t="t" r="r" b="b"/>
                <a:pathLst>
                  <a:path w="2078" h="1438" extrusionOk="0">
                    <a:moveTo>
                      <a:pt x="1294" y="1"/>
                    </a:moveTo>
                    <a:cubicBezTo>
                      <a:pt x="1139" y="1"/>
                      <a:pt x="969" y="34"/>
                      <a:pt x="800" y="103"/>
                    </a:cubicBezTo>
                    <a:cubicBezTo>
                      <a:pt x="297" y="308"/>
                      <a:pt x="1" y="742"/>
                      <a:pt x="138" y="1085"/>
                    </a:cubicBezTo>
                    <a:cubicBezTo>
                      <a:pt x="228" y="1311"/>
                      <a:pt x="479" y="1438"/>
                      <a:pt x="784" y="1438"/>
                    </a:cubicBezTo>
                    <a:cubicBezTo>
                      <a:pt x="940" y="1438"/>
                      <a:pt x="1109" y="1405"/>
                      <a:pt x="1279" y="1336"/>
                    </a:cubicBezTo>
                    <a:cubicBezTo>
                      <a:pt x="1781" y="1130"/>
                      <a:pt x="2078" y="697"/>
                      <a:pt x="1941" y="354"/>
                    </a:cubicBezTo>
                    <a:cubicBezTo>
                      <a:pt x="1850" y="127"/>
                      <a:pt x="1599" y="1"/>
                      <a:pt x="12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1" name="Google Shape;3131;p36"/>
              <p:cNvSpPr/>
              <p:nvPr/>
            </p:nvSpPr>
            <p:spPr>
              <a:xfrm>
                <a:off x="1334012" y="2606687"/>
                <a:ext cx="93581" cy="38825"/>
              </a:xfrm>
              <a:custGeom>
                <a:avLst/>
                <a:gdLst/>
                <a:ahLst/>
                <a:cxnLst/>
                <a:rect l="l" t="t" r="r" b="b"/>
                <a:pathLst>
                  <a:path w="4840" h="2008" extrusionOk="0">
                    <a:moveTo>
                      <a:pt x="109" y="0"/>
                    </a:moveTo>
                    <a:cubicBezTo>
                      <a:pt x="96" y="0"/>
                      <a:pt x="83" y="3"/>
                      <a:pt x="69" y="10"/>
                    </a:cubicBezTo>
                    <a:cubicBezTo>
                      <a:pt x="24" y="55"/>
                      <a:pt x="1" y="101"/>
                      <a:pt x="24" y="147"/>
                    </a:cubicBezTo>
                    <a:cubicBezTo>
                      <a:pt x="252" y="558"/>
                      <a:pt x="572" y="877"/>
                      <a:pt x="914" y="1174"/>
                    </a:cubicBezTo>
                    <a:cubicBezTo>
                      <a:pt x="1256" y="1471"/>
                      <a:pt x="1667" y="1676"/>
                      <a:pt x="2101" y="1813"/>
                    </a:cubicBezTo>
                    <a:cubicBezTo>
                      <a:pt x="2458" y="1926"/>
                      <a:pt x="2845" y="2007"/>
                      <a:pt x="3226" y="2007"/>
                    </a:cubicBezTo>
                    <a:cubicBezTo>
                      <a:pt x="3308" y="2007"/>
                      <a:pt x="3389" y="2004"/>
                      <a:pt x="3470" y="1996"/>
                    </a:cubicBezTo>
                    <a:cubicBezTo>
                      <a:pt x="3927" y="1973"/>
                      <a:pt x="4361" y="1836"/>
                      <a:pt x="4771" y="1699"/>
                    </a:cubicBezTo>
                    <a:cubicBezTo>
                      <a:pt x="4817" y="1676"/>
                      <a:pt x="4840" y="1630"/>
                      <a:pt x="4840" y="1585"/>
                    </a:cubicBezTo>
                    <a:cubicBezTo>
                      <a:pt x="4821" y="1547"/>
                      <a:pt x="4787" y="1510"/>
                      <a:pt x="4751" y="1510"/>
                    </a:cubicBezTo>
                    <a:cubicBezTo>
                      <a:pt x="4742" y="1510"/>
                      <a:pt x="4734" y="1512"/>
                      <a:pt x="4726" y="1516"/>
                    </a:cubicBezTo>
                    <a:lnTo>
                      <a:pt x="4703" y="1516"/>
                    </a:lnTo>
                    <a:cubicBezTo>
                      <a:pt x="4292" y="1608"/>
                      <a:pt x="3881" y="1676"/>
                      <a:pt x="3447" y="1676"/>
                    </a:cubicBezTo>
                    <a:cubicBezTo>
                      <a:pt x="3037" y="1676"/>
                      <a:pt x="2626" y="1608"/>
                      <a:pt x="2238" y="1471"/>
                    </a:cubicBezTo>
                    <a:cubicBezTo>
                      <a:pt x="1439" y="1197"/>
                      <a:pt x="754" y="672"/>
                      <a:pt x="183" y="55"/>
                    </a:cubicBezTo>
                    <a:lnTo>
                      <a:pt x="183" y="33"/>
                    </a:lnTo>
                    <a:cubicBezTo>
                      <a:pt x="167" y="16"/>
                      <a:pt x="140" y="0"/>
                      <a:pt x="1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2" name="Google Shape;3132;p36"/>
              <p:cNvSpPr/>
              <p:nvPr/>
            </p:nvSpPr>
            <p:spPr>
              <a:xfrm>
                <a:off x="1350796" y="2640972"/>
                <a:ext cx="49440" cy="18968"/>
              </a:xfrm>
              <a:custGeom>
                <a:avLst/>
                <a:gdLst/>
                <a:ahLst/>
                <a:cxnLst/>
                <a:rect l="l" t="t" r="r" b="b"/>
                <a:pathLst>
                  <a:path w="2557" h="981" extrusionOk="0">
                    <a:moveTo>
                      <a:pt x="80" y="0"/>
                    </a:moveTo>
                    <a:cubicBezTo>
                      <a:pt x="69" y="0"/>
                      <a:pt x="57" y="6"/>
                      <a:pt x="46" y="17"/>
                    </a:cubicBezTo>
                    <a:cubicBezTo>
                      <a:pt x="23" y="40"/>
                      <a:pt x="0" y="63"/>
                      <a:pt x="23" y="86"/>
                    </a:cubicBezTo>
                    <a:cubicBezTo>
                      <a:pt x="297" y="474"/>
                      <a:pt x="708" y="725"/>
                      <a:pt x="1164" y="862"/>
                    </a:cubicBezTo>
                    <a:cubicBezTo>
                      <a:pt x="1411" y="939"/>
                      <a:pt x="1671" y="980"/>
                      <a:pt x="1930" y="980"/>
                    </a:cubicBezTo>
                    <a:cubicBezTo>
                      <a:pt x="2128" y="980"/>
                      <a:pt x="2324" y="957"/>
                      <a:pt x="2511" y="907"/>
                    </a:cubicBezTo>
                    <a:cubicBezTo>
                      <a:pt x="2534" y="907"/>
                      <a:pt x="2557" y="862"/>
                      <a:pt x="2557" y="839"/>
                    </a:cubicBezTo>
                    <a:cubicBezTo>
                      <a:pt x="2557" y="816"/>
                      <a:pt x="2534" y="793"/>
                      <a:pt x="2488" y="793"/>
                    </a:cubicBezTo>
                    <a:cubicBezTo>
                      <a:pt x="2354" y="814"/>
                      <a:pt x="2220" y="825"/>
                      <a:pt x="2086" y="825"/>
                    </a:cubicBezTo>
                    <a:cubicBezTo>
                      <a:pt x="1788" y="825"/>
                      <a:pt x="1494" y="774"/>
                      <a:pt x="1210" y="679"/>
                    </a:cubicBezTo>
                    <a:cubicBezTo>
                      <a:pt x="799" y="542"/>
                      <a:pt x="434" y="314"/>
                      <a:pt x="114" y="17"/>
                    </a:cubicBezTo>
                    <a:cubicBezTo>
                      <a:pt x="103" y="6"/>
                      <a:pt x="92" y="0"/>
                      <a:pt x="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3" name="Google Shape;3133;p36"/>
              <p:cNvSpPr/>
              <p:nvPr/>
            </p:nvSpPr>
            <p:spPr>
              <a:xfrm>
                <a:off x="936357" y="1967800"/>
                <a:ext cx="813829" cy="551299"/>
              </a:xfrm>
              <a:custGeom>
                <a:avLst/>
                <a:gdLst/>
                <a:ahLst/>
                <a:cxnLst/>
                <a:rect l="l" t="t" r="r" b="b"/>
                <a:pathLst>
                  <a:path w="42091" h="28513" extrusionOk="0">
                    <a:moveTo>
                      <a:pt x="25043" y="1"/>
                    </a:moveTo>
                    <a:cubicBezTo>
                      <a:pt x="22464" y="1"/>
                      <a:pt x="19894" y="522"/>
                      <a:pt x="17416" y="1300"/>
                    </a:cubicBezTo>
                    <a:cubicBezTo>
                      <a:pt x="11641" y="3103"/>
                      <a:pt x="6186" y="6504"/>
                      <a:pt x="2968" y="11617"/>
                    </a:cubicBezTo>
                    <a:cubicBezTo>
                      <a:pt x="982" y="14744"/>
                      <a:pt x="0" y="18510"/>
                      <a:pt x="274" y="22208"/>
                    </a:cubicBezTo>
                    <a:cubicBezTo>
                      <a:pt x="411" y="24034"/>
                      <a:pt x="868" y="25883"/>
                      <a:pt x="1712" y="27526"/>
                    </a:cubicBezTo>
                    <a:cubicBezTo>
                      <a:pt x="2076" y="28238"/>
                      <a:pt x="2489" y="28513"/>
                      <a:pt x="2918" y="28513"/>
                    </a:cubicBezTo>
                    <a:cubicBezTo>
                      <a:pt x="3780" y="28513"/>
                      <a:pt x="4701" y="27399"/>
                      <a:pt x="5387" y="26499"/>
                    </a:cubicBezTo>
                    <a:cubicBezTo>
                      <a:pt x="6642" y="24810"/>
                      <a:pt x="7418" y="22778"/>
                      <a:pt x="7829" y="20724"/>
                    </a:cubicBezTo>
                    <a:cubicBezTo>
                      <a:pt x="8468" y="17460"/>
                      <a:pt x="8628" y="15954"/>
                      <a:pt x="9016" y="12644"/>
                    </a:cubicBezTo>
                    <a:cubicBezTo>
                      <a:pt x="10112" y="15041"/>
                      <a:pt x="14608" y="18487"/>
                      <a:pt x="16366" y="18647"/>
                    </a:cubicBezTo>
                    <a:cubicBezTo>
                      <a:pt x="16738" y="18680"/>
                      <a:pt x="17122" y="18716"/>
                      <a:pt x="17498" y="18716"/>
                    </a:cubicBezTo>
                    <a:cubicBezTo>
                      <a:pt x="18159" y="18716"/>
                      <a:pt x="18793" y="18604"/>
                      <a:pt x="19288" y="18168"/>
                    </a:cubicBezTo>
                    <a:cubicBezTo>
                      <a:pt x="19913" y="17616"/>
                      <a:pt x="20153" y="16650"/>
                      <a:pt x="19853" y="15913"/>
                    </a:cubicBezTo>
                    <a:lnTo>
                      <a:pt x="19853" y="15913"/>
                    </a:lnTo>
                    <a:cubicBezTo>
                      <a:pt x="20460" y="16843"/>
                      <a:pt x="21095" y="17751"/>
                      <a:pt x="21913" y="18510"/>
                    </a:cubicBezTo>
                    <a:cubicBezTo>
                      <a:pt x="22871" y="19423"/>
                      <a:pt x="24081" y="20085"/>
                      <a:pt x="25382" y="20131"/>
                    </a:cubicBezTo>
                    <a:cubicBezTo>
                      <a:pt x="25445" y="20134"/>
                      <a:pt x="25508" y="20135"/>
                      <a:pt x="25570" y="20135"/>
                    </a:cubicBezTo>
                    <a:cubicBezTo>
                      <a:pt x="26876" y="20135"/>
                      <a:pt x="28157" y="19462"/>
                      <a:pt x="28897" y="18373"/>
                    </a:cubicBezTo>
                    <a:cubicBezTo>
                      <a:pt x="29673" y="17255"/>
                      <a:pt x="29833" y="15748"/>
                      <a:pt x="29308" y="14470"/>
                    </a:cubicBezTo>
                    <a:lnTo>
                      <a:pt x="29308" y="14470"/>
                    </a:lnTo>
                    <a:cubicBezTo>
                      <a:pt x="30244" y="15931"/>
                      <a:pt x="31202" y="17392"/>
                      <a:pt x="32458" y="18601"/>
                    </a:cubicBezTo>
                    <a:cubicBezTo>
                      <a:pt x="33736" y="19788"/>
                      <a:pt x="35334" y="20678"/>
                      <a:pt x="37069" y="20770"/>
                    </a:cubicBezTo>
                    <a:cubicBezTo>
                      <a:pt x="37131" y="20772"/>
                      <a:pt x="37193" y="20773"/>
                      <a:pt x="37256" y="20773"/>
                    </a:cubicBezTo>
                    <a:cubicBezTo>
                      <a:pt x="38933" y="20773"/>
                      <a:pt x="40655" y="19892"/>
                      <a:pt x="41337" y="18373"/>
                    </a:cubicBezTo>
                    <a:cubicBezTo>
                      <a:pt x="42090" y="16730"/>
                      <a:pt x="41542" y="14835"/>
                      <a:pt x="40926" y="13146"/>
                    </a:cubicBezTo>
                    <a:cubicBezTo>
                      <a:pt x="39465" y="9152"/>
                      <a:pt x="37502" y="5134"/>
                      <a:pt x="34078" y="2647"/>
                    </a:cubicBezTo>
                    <a:cubicBezTo>
                      <a:pt x="31727" y="957"/>
                      <a:pt x="28829" y="136"/>
                      <a:pt x="25930" y="22"/>
                    </a:cubicBezTo>
                    <a:cubicBezTo>
                      <a:pt x="25634" y="8"/>
                      <a:pt x="25338" y="1"/>
                      <a:pt x="250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4" name="Google Shape;3134;p36"/>
              <p:cNvSpPr/>
              <p:nvPr/>
            </p:nvSpPr>
            <p:spPr>
              <a:xfrm>
                <a:off x="1191908" y="2152524"/>
                <a:ext cx="259959" cy="98222"/>
              </a:xfrm>
              <a:custGeom>
                <a:avLst/>
                <a:gdLst/>
                <a:ahLst/>
                <a:cxnLst/>
                <a:rect l="l" t="t" r="r" b="b"/>
                <a:pathLst>
                  <a:path w="13445" h="5080" extrusionOk="0">
                    <a:moveTo>
                      <a:pt x="12292" y="0"/>
                    </a:moveTo>
                    <a:cubicBezTo>
                      <a:pt x="12282" y="0"/>
                      <a:pt x="12271" y="3"/>
                      <a:pt x="12257" y="10"/>
                    </a:cubicBezTo>
                    <a:cubicBezTo>
                      <a:pt x="12234" y="32"/>
                      <a:pt x="12212" y="78"/>
                      <a:pt x="12234" y="101"/>
                    </a:cubicBezTo>
                    <a:cubicBezTo>
                      <a:pt x="12508" y="557"/>
                      <a:pt x="12759" y="1037"/>
                      <a:pt x="12965" y="1539"/>
                    </a:cubicBezTo>
                    <a:cubicBezTo>
                      <a:pt x="13147" y="2018"/>
                      <a:pt x="13262" y="2543"/>
                      <a:pt x="13193" y="3068"/>
                    </a:cubicBezTo>
                    <a:cubicBezTo>
                      <a:pt x="13147" y="3570"/>
                      <a:pt x="12942" y="4095"/>
                      <a:pt x="12554" y="4415"/>
                    </a:cubicBezTo>
                    <a:cubicBezTo>
                      <a:pt x="12197" y="4729"/>
                      <a:pt x="11725" y="4851"/>
                      <a:pt x="11244" y="4851"/>
                    </a:cubicBezTo>
                    <a:cubicBezTo>
                      <a:pt x="11201" y="4851"/>
                      <a:pt x="11159" y="4850"/>
                      <a:pt x="11116" y="4849"/>
                    </a:cubicBezTo>
                    <a:cubicBezTo>
                      <a:pt x="10614" y="4849"/>
                      <a:pt x="10089" y="4689"/>
                      <a:pt x="9610" y="4483"/>
                    </a:cubicBezTo>
                    <a:cubicBezTo>
                      <a:pt x="9153" y="4255"/>
                      <a:pt x="8697" y="3958"/>
                      <a:pt x="8263" y="3639"/>
                    </a:cubicBezTo>
                    <a:cubicBezTo>
                      <a:pt x="7461" y="3015"/>
                      <a:pt x="6745" y="2238"/>
                      <a:pt x="6181" y="1373"/>
                    </a:cubicBezTo>
                    <a:lnTo>
                      <a:pt x="6181" y="1373"/>
                    </a:lnTo>
                    <a:cubicBezTo>
                      <a:pt x="6175" y="1360"/>
                      <a:pt x="6169" y="1347"/>
                      <a:pt x="6163" y="1333"/>
                    </a:cubicBezTo>
                    <a:lnTo>
                      <a:pt x="6157" y="1336"/>
                    </a:lnTo>
                    <a:lnTo>
                      <a:pt x="6157" y="1336"/>
                    </a:lnTo>
                    <a:cubicBezTo>
                      <a:pt x="6151" y="1328"/>
                      <a:pt x="6146" y="1319"/>
                      <a:pt x="6140" y="1311"/>
                    </a:cubicBezTo>
                    <a:cubicBezTo>
                      <a:pt x="6125" y="1266"/>
                      <a:pt x="6092" y="1241"/>
                      <a:pt x="6051" y="1241"/>
                    </a:cubicBezTo>
                    <a:cubicBezTo>
                      <a:pt x="6029" y="1241"/>
                      <a:pt x="6005" y="1249"/>
                      <a:pt x="5980" y="1265"/>
                    </a:cubicBezTo>
                    <a:cubicBezTo>
                      <a:pt x="5912" y="1288"/>
                      <a:pt x="5866" y="1379"/>
                      <a:pt x="5912" y="1448"/>
                    </a:cubicBezTo>
                    <a:cubicBezTo>
                      <a:pt x="5912" y="1448"/>
                      <a:pt x="5912" y="1448"/>
                      <a:pt x="5912" y="1448"/>
                    </a:cubicBezTo>
                    <a:lnTo>
                      <a:pt x="5912" y="1448"/>
                    </a:lnTo>
                    <a:cubicBezTo>
                      <a:pt x="6094" y="1858"/>
                      <a:pt x="6277" y="2292"/>
                      <a:pt x="6368" y="2726"/>
                    </a:cubicBezTo>
                    <a:cubicBezTo>
                      <a:pt x="6460" y="3159"/>
                      <a:pt x="6414" y="3593"/>
                      <a:pt x="6209" y="3981"/>
                    </a:cubicBezTo>
                    <a:cubicBezTo>
                      <a:pt x="6034" y="4351"/>
                      <a:pt x="5652" y="4576"/>
                      <a:pt x="5241" y="4576"/>
                    </a:cubicBezTo>
                    <a:cubicBezTo>
                      <a:pt x="5221" y="4576"/>
                      <a:pt x="5201" y="4576"/>
                      <a:pt x="5181" y="4575"/>
                    </a:cubicBezTo>
                    <a:cubicBezTo>
                      <a:pt x="4748" y="4575"/>
                      <a:pt x="4337" y="4392"/>
                      <a:pt x="3949" y="4164"/>
                    </a:cubicBezTo>
                    <a:cubicBezTo>
                      <a:pt x="2374" y="3228"/>
                      <a:pt x="1050" y="1858"/>
                      <a:pt x="137" y="261"/>
                    </a:cubicBezTo>
                    <a:cubicBezTo>
                      <a:pt x="114" y="215"/>
                      <a:pt x="69" y="215"/>
                      <a:pt x="46" y="215"/>
                    </a:cubicBezTo>
                    <a:cubicBezTo>
                      <a:pt x="23" y="238"/>
                      <a:pt x="0" y="283"/>
                      <a:pt x="23" y="306"/>
                    </a:cubicBezTo>
                    <a:cubicBezTo>
                      <a:pt x="890" y="1973"/>
                      <a:pt x="2214" y="3388"/>
                      <a:pt x="3812" y="4369"/>
                    </a:cubicBezTo>
                    <a:cubicBezTo>
                      <a:pt x="4223" y="4620"/>
                      <a:pt x="4679" y="4826"/>
                      <a:pt x="5181" y="4826"/>
                    </a:cubicBezTo>
                    <a:cubicBezTo>
                      <a:pt x="5433" y="4826"/>
                      <a:pt x="5706" y="4780"/>
                      <a:pt x="5912" y="4643"/>
                    </a:cubicBezTo>
                    <a:cubicBezTo>
                      <a:pt x="6140" y="4529"/>
                      <a:pt x="6323" y="4324"/>
                      <a:pt x="6460" y="4118"/>
                    </a:cubicBezTo>
                    <a:cubicBezTo>
                      <a:pt x="6711" y="3662"/>
                      <a:pt x="6756" y="3137"/>
                      <a:pt x="6642" y="2657"/>
                    </a:cubicBezTo>
                    <a:cubicBezTo>
                      <a:pt x="6623" y="2556"/>
                      <a:pt x="6599" y="2457"/>
                      <a:pt x="6570" y="2359"/>
                    </a:cubicBezTo>
                    <a:lnTo>
                      <a:pt x="6570" y="2359"/>
                    </a:lnTo>
                    <a:cubicBezTo>
                      <a:pt x="7030" y="2921"/>
                      <a:pt x="7553" y="3422"/>
                      <a:pt x="8126" y="3844"/>
                    </a:cubicBezTo>
                    <a:cubicBezTo>
                      <a:pt x="8993" y="4483"/>
                      <a:pt x="9998" y="5054"/>
                      <a:pt x="11116" y="5077"/>
                    </a:cubicBezTo>
                    <a:cubicBezTo>
                      <a:pt x="11154" y="5078"/>
                      <a:pt x="11193" y="5079"/>
                      <a:pt x="11232" y="5079"/>
                    </a:cubicBezTo>
                    <a:cubicBezTo>
                      <a:pt x="11746" y="5079"/>
                      <a:pt x="12288" y="4935"/>
                      <a:pt x="12691" y="4575"/>
                    </a:cubicBezTo>
                    <a:cubicBezTo>
                      <a:pt x="13125" y="4209"/>
                      <a:pt x="13353" y="3639"/>
                      <a:pt x="13399" y="3091"/>
                    </a:cubicBezTo>
                    <a:cubicBezTo>
                      <a:pt x="13444" y="2520"/>
                      <a:pt x="13307" y="1973"/>
                      <a:pt x="13102" y="1470"/>
                    </a:cubicBezTo>
                    <a:cubicBezTo>
                      <a:pt x="12896" y="968"/>
                      <a:pt x="12623" y="489"/>
                      <a:pt x="12349" y="32"/>
                    </a:cubicBezTo>
                    <a:cubicBezTo>
                      <a:pt x="12332" y="16"/>
                      <a:pt x="12316" y="0"/>
                      <a:pt x="122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5" name="Google Shape;3135;p36"/>
              <p:cNvSpPr/>
              <p:nvPr/>
            </p:nvSpPr>
            <p:spPr>
              <a:xfrm>
                <a:off x="1600605" y="2182264"/>
                <a:ext cx="83875" cy="73202"/>
              </a:xfrm>
              <a:custGeom>
                <a:avLst/>
                <a:gdLst/>
                <a:ahLst/>
                <a:cxnLst/>
                <a:rect l="l" t="t" r="r" b="b"/>
                <a:pathLst>
                  <a:path w="4338" h="3786" extrusionOk="0">
                    <a:moveTo>
                      <a:pt x="3835" y="1"/>
                    </a:moveTo>
                    <a:cubicBezTo>
                      <a:pt x="3812" y="24"/>
                      <a:pt x="3789" y="47"/>
                      <a:pt x="3789" y="92"/>
                    </a:cubicBezTo>
                    <a:cubicBezTo>
                      <a:pt x="3949" y="777"/>
                      <a:pt x="4109" y="1462"/>
                      <a:pt x="3995" y="2146"/>
                    </a:cubicBezTo>
                    <a:cubicBezTo>
                      <a:pt x="3881" y="2786"/>
                      <a:pt x="3424" y="3425"/>
                      <a:pt x="2785" y="3493"/>
                    </a:cubicBezTo>
                    <a:cubicBezTo>
                      <a:pt x="2716" y="3503"/>
                      <a:pt x="2646" y="3508"/>
                      <a:pt x="2575" y="3508"/>
                    </a:cubicBezTo>
                    <a:cubicBezTo>
                      <a:pt x="2000" y="3508"/>
                      <a:pt x="1417" y="3185"/>
                      <a:pt x="1050" y="2717"/>
                    </a:cubicBezTo>
                    <a:cubicBezTo>
                      <a:pt x="617" y="2169"/>
                      <a:pt x="388" y="1507"/>
                      <a:pt x="137" y="845"/>
                    </a:cubicBezTo>
                    <a:cubicBezTo>
                      <a:pt x="114" y="823"/>
                      <a:pt x="92" y="800"/>
                      <a:pt x="69" y="800"/>
                    </a:cubicBezTo>
                    <a:cubicBezTo>
                      <a:pt x="23" y="823"/>
                      <a:pt x="0" y="845"/>
                      <a:pt x="0" y="891"/>
                    </a:cubicBezTo>
                    <a:cubicBezTo>
                      <a:pt x="206" y="1576"/>
                      <a:pt x="411" y="2283"/>
                      <a:pt x="845" y="2877"/>
                    </a:cubicBezTo>
                    <a:cubicBezTo>
                      <a:pt x="1252" y="3385"/>
                      <a:pt x="1876" y="3785"/>
                      <a:pt x="2557" y="3785"/>
                    </a:cubicBezTo>
                    <a:cubicBezTo>
                      <a:pt x="2640" y="3785"/>
                      <a:pt x="2724" y="3779"/>
                      <a:pt x="2808" y="3767"/>
                    </a:cubicBezTo>
                    <a:cubicBezTo>
                      <a:pt x="3196" y="3721"/>
                      <a:pt x="3561" y="3493"/>
                      <a:pt x="3789" y="3196"/>
                    </a:cubicBezTo>
                    <a:cubicBezTo>
                      <a:pt x="4040" y="2900"/>
                      <a:pt x="4177" y="2534"/>
                      <a:pt x="4223" y="2169"/>
                    </a:cubicBezTo>
                    <a:cubicBezTo>
                      <a:pt x="4337" y="1439"/>
                      <a:pt x="4132" y="731"/>
                      <a:pt x="3926" y="47"/>
                    </a:cubicBezTo>
                    <a:cubicBezTo>
                      <a:pt x="3903" y="24"/>
                      <a:pt x="3881" y="1"/>
                      <a:pt x="38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6" name="Google Shape;3136;p36"/>
              <p:cNvSpPr/>
              <p:nvPr/>
            </p:nvSpPr>
            <p:spPr>
              <a:xfrm>
                <a:off x="924426" y="2265238"/>
                <a:ext cx="144780" cy="199073"/>
              </a:xfrm>
              <a:custGeom>
                <a:avLst/>
                <a:gdLst/>
                <a:ahLst/>
                <a:cxnLst/>
                <a:rect l="l" t="t" r="r" b="b"/>
                <a:pathLst>
                  <a:path w="7488" h="10296" extrusionOk="0">
                    <a:moveTo>
                      <a:pt x="7419" y="1"/>
                    </a:moveTo>
                    <a:cubicBezTo>
                      <a:pt x="7374" y="1"/>
                      <a:pt x="7351" y="47"/>
                      <a:pt x="7351" y="69"/>
                    </a:cubicBezTo>
                    <a:cubicBezTo>
                      <a:pt x="7282" y="2032"/>
                      <a:pt x="7008" y="3973"/>
                      <a:pt x="6483" y="5867"/>
                    </a:cubicBezTo>
                    <a:cubicBezTo>
                      <a:pt x="6369" y="6346"/>
                      <a:pt x="6209" y="6803"/>
                      <a:pt x="6050" y="7259"/>
                    </a:cubicBezTo>
                    <a:cubicBezTo>
                      <a:pt x="5890" y="7716"/>
                      <a:pt x="5730" y="8172"/>
                      <a:pt x="5433" y="8538"/>
                    </a:cubicBezTo>
                    <a:cubicBezTo>
                      <a:pt x="5170" y="8842"/>
                      <a:pt x="4780" y="9074"/>
                      <a:pt x="4408" y="9074"/>
                    </a:cubicBezTo>
                    <a:cubicBezTo>
                      <a:pt x="4362" y="9074"/>
                      <a:pt x="4315" y="9070"/>
                      <a:pt x="4269" y="9063"/>
                    </a:cubicBezTo>
                    <a:cubicBezTo>
                      <a:pt x="3995" y="9017"/>
                      <a:pt x="3741" y="8808"/>
                      <a:pt x="3636" y="8559"/>
                    </a:cubicBezTo>
                    <a:lnTo>
                      <a:pt x="3636" y="8559"/>
                    </a:lnTo>
                    <a:cubicBezTo>
                      <a:pt x="3648" y="8407"/>
                      <a:pt x="3640" y="8254"/>
                      <a:pt x="3607" y="8104"/>
                    </a:cubicBezTo>
                    <a:cubicBezTo>
                      <a:pt x="3607" y="8058"/>
                      <a:pt x="3562" y="8013"/>
                      <a:pt x="3516" y="7990"/>
                    </a:cubicBezTo>
                    <a:cubicBezTo>
                      <a:pt x="3504" y="7986"/>
                      <a:pt x="3491" y="7984"/>
                      <a:pt x="3478" y="7984"/>
                    </a:cubicBezTo>
                    <a:cubicBezTo>
                      <a:pt x="3417" y="7984"/>
                      <a:pt x="3352" y="8025"/>
                      <a:pt x="3333" y="8081"/>
                    </a:cubicBezTo>
                    <a:cubicBezTo>
                      <a:pt x="3294" y="8254"/>
                      <a:pt x="3308" y="8435"/>
                      <a:pt x="3359" y="8596"/>
                    </a:cubicBezTo>
                    <a:lnTo>
                      <a:pt x="3359" y="8596"/>
                    </a:lnTo>
                    <a:cubicBezTo>
                      <a:pt x="3278" y="9346"/>
                      <a:pt x="2612" y="10048"/>
                      <a:pt x="1850" y="10067"/>
                    </a:cubicBezTo>
                    <a:cubicBezTo>
                      <a:pt x="1393" y="10067"/>
                      <a:pt x="937" y="9839"/>
                      <a:pt x="640" y="9473"/>
                    </a:cubicBezTo>
                    <a:cubicBezTo>
                      <a:pt x="321" y="9131"/>
                      <a:pt x="161" y="8652"/>
                      <a:pt x="252" y="8172"/>
                    </a:cubicBezTo>
                    <a:cubicBezTo>
                      <a:pt x="252" y="8150"/>
                      <a:pt x="229" y="8104"/>
                      <a:pt x="184" y="8104"/>
                    </a:cubicBezTo>
                    <a:cubicBezTo>
                      <a:pt x="177" y="8098"/>
                      <a:pt x="170" y="8095"/>
                      <a:pt x="162" y="8095"/>
                    </a:cubicBezTo>
                    <a:cubicBezTo>
                      <a:pt x="140" y="8095"/>
                      <a:pt x="115" y="8116"/>
                      <a:pt x="115" y="8150"/>
                    </a:cubicBezTo>
                    <a:cubicBezTo>
                      <a:pt x="1" y="8652"/>
                      <a:pt x="161" y="9200"/>
                      <a:pt x="480" y="9610"/>
                    </a:cubicBezTo>
                    <a:cubicBezTo>
                      <a:pt x="800" y="9998"/>
                      <a:pt x="1302" y="10295"/>
                      <a:pt x="1850" y="10295"/>
                    </a:cubicBezTo>
                    <a:cubicBezTo>
                      <a:pt x="2398" y="10295"/>
                      <a:pt x="2900" y="9998"/>
                      <a:pt x="3219" y="9588"/>
                    </a:cubicBezTo>
                    <a:cubicBezTo>
                      <a:pt x="3366" y="9409"/>
                      <a:pt x="3484" y="9192"/>
                      <a:pt x="3558" y="8958"/>
                    </a:cubicBezTo>
                    <a:lnTo>
                      <a:pt x="3558" y="8958"/>
                    </a:lnTo>
                    <a:cubicBezTo>
                      <a:pt x="3718" y="9157"/>
                      <a:pt x="3952" y="9295"/>
                      <a:pt x="4224" y="9337"/>
                    </a:cubicBezTo>
                    <a:cubicBezTo>
                      <a:pt x="4279" y="9343"/>
                      <a:pt x="4334" y="9346"/>
                      <a:pt x="4388" y="9346"/>
                    </a:cubicBezTo>
                    <a:cubicBezTo>
                      <a:pt x="4890" y="9346"/>
                      <a:pt x="5330" y="9068"/>
                      <a:pt x="5639" y="8697"/>
                    </a:cubicBezTo>
                    <a:cubicBezTo>
                      <a:pt x="5958" y="8309"/>
                      <a:pt x="6141" y="7807"/>
                      <a:pt x="6301" y="7351"/>
                    </a:cubicBezTo>
                    <a:cubicBezTo>
                      <a:pt x="6461" y="6871"/>
                      <a:pt x="6598" y="6415"/>
                      <a:pt x="6712" y="5936"/>
                    </a:cubicBezTo>
                    <a:cubicBezTo>
                      <a:pt x="6986" y="4977"/>
                      <a:pt x="7168" y="3995"/>
                      <a:pt x="7305" y="3037"/>
                    </a:cubicBezTo>
                    <a:cubicBezTo>
                      <a:pt x="7419" y="2055"/>
                      <a:pt x="7488" y="1051"/>
                      <a:pt x="7488" y="69"/>
                    </a:cubicBezTo>
                    <a:cubicBezTo>
                      <a:pt x="7488" y="47"/>
                      <a:pt x="7442" y="1"/>
                      <a:pt x="74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7" name="Google Shape;3137;p36"/>
              <p:cNvSpPr/>
              <p:nvPr/>
            </p:nvSpPr>
            <p:spPr>
              <a:xfrm>
                <a:off x="1448330" y="1989206"/>
                <a:ext cx="127998" cy="107928"/>
              </a:xfrm>
              <a:custGeom>
                <a:avLst/>
                <a:gdLst/>
                <a:ahLst/>
                <a:cxnLst/>
                <a:rect l="l" t="t" r="r" b="b"/>
                <a:pathLst>
                  <a:path w="6620" h="5582" extrusionOk="0">
                    <a:moveTo>
                      <a:pt x="4541" y="1"/>
                    </a:moveTo>
                    <a:cubicBezTo>
                      <a:pt x="4518" y="1"/>
                      <a:pt x="4491" y="17"/>
                      <a:pt x="4474" y="33"/>
                    </a:cubicBezTo>
                    <a:cubicBezTo>
                      <a:pt x="4452" y="56"/>
                      <a:pt x="4452" y="102"/>
                      <a:pt x="4497" y="124"/>
                    </a:cubicBezTo>
                    <a:cubicBezTo>
                      <a:pt x="4977" y="490"/>
                      <a:pt x="5479" y="855"/>
                      <a:pt x="5844" y="1311"/>
                    </a:cubicBezTo>
                    <a:cubicBezTo>
                      <a:pt x="6027" y="1540"/>
                      <a:pt x="6186" y="1791"/>
                      <a:pt x="6278" y="2064"/>
                    </a:cubicBezTo>
                    <a:cubicBezTo>
                      <a:pt x="6346" y="2338"/>
                      <a:pt x="6392" y="2635"/>
                      <a:pt x="6346" y="2909"/>
                    </a:cubicBezTo>
                    <a:cubicBezTo>
                      <a:pt x="6300" y="3206"/>
                      <a:pt x="6209" y="3480"/>
                      <a:pt x="6027" y="3685"/>
                    </a:cubicBezTo>
                    <a:cubicBezTo>
                      <a:pt x="5821" y="3868"/>
                      <a:pt x="5570" y="4005"/>
                      <a:pt x="5296" y="4027"/>
                    </a:cubicBezTo>
                    <a:cubicBezTo>
                      <a:pt x="5243" y="4034"/>
                      <a:pt x="5190" y="4037"/>
                      <a:pt x="5137" y="4037"/>
                    </a:cubicBezTo>
                    <a:cubicBezTo>
                      <a:pt x="4704" y="4037"/>
                      <a:pt x="4271" y="3825"/>
                      <a:pt x="3949" y="3512"/>
                    </a:cubicBezTo>
                    <a:lnTo>
                      <a:pt x="3949" y="3512"/>
                    </a:lnTo>
                    <a:cubicBezTo>
                      <a:pt x="3909" y="3451"/>
                      <a:pt x="3864" y="3394"/>
                      <a:pt x="3812" y="3343"/>
                    </a:cubicBezTo>
                    <a:cubicBezTo>
                      <a:pt x="3778" y="3320"/>
                      <a:pt x="3744" y="3308"/>
                      <a:pt x="3710" y="3308"/>
                    </a:cubicBezTo>
                    <a:cubicBezTo>
                      <a:pt x="3676" y="3308"/>
                      <a:pt x="3641" y="3320"/>
                      <a:pt x="3607" y="3343"/>
                    </a:cubicBezTo>
                    <a:cubicBezTo>
                      <a:pt x="3561" y="3388"/>
                      <a:pt x="3539" y="3480"/>
                      <a:pt x="3607" y="3548"/>
                    </a:cubicBezTo>
                    <a:cubicBezTo>
                      <a:pt x="3607" y="3548"/>
                      <a:pt x="3607" y="3548"/>
                      <a:pt x="3607" y="3548"/>
                    </a:cubicBezTo>
                    <a:lnTo>
                      <a:pt x="3607" y="3548"/>
                    </a:lnTo>
                    <a:cubicBezTo>
                      <a:pt x="3638" y="3586"/>
                      <a:pt x="3670" y="3623"/>
                      <a:pt x="3704" y="3659"/>
                    </a:cubicBezTo>
                    <a:lnTo>
                      <a:pt x="3704" y="3659"/>
                    </a:lnTo>
                    <a:cubicBezTo>
                      <a:pt x="3923" y="3967"/>
                      <a:pt x="3898" y="4434"/>
                      <a:pt x="3676" y="4758"/>
                    </a:cubicBezTo>
                    <a:cubicBezTo>
                      <a:pt x="3481" y="5124"/>
                      <a:pt x="3043" y="5308"/>
                      <a:pt x="2610" y="5308"/>
                    </a:cubicBezTo>
                    <a:cubicBezTo>
                      <a:pt x="2585" y="5308"/>
                      <a:pt x="2560" y="5307"/>
                      <a:pt x="2534" y="5306"/>
                    </a:cubicBezTo>
                    <a:cubicBezTo>
                      <a:pt x="2055" y="5306"/>
                      <a:pt x="1598" y="5123"/>
                      <a:pt x="1210" y="4849"/>
                    </a:cubicBezTo>
                    <a:cubicBezTo>
                      <a:pt x="800" y="4575"/>
                      <a:pt x="457" y="4233"/>
                      <a:pt x="115" y="3891"/>
                    </a:cubicBezTo>
                    <a:cubicBezTo>
                      <a:pt x="101" y="3864"/>
                      <a:pt x="80" y="3853"/>
                      <a:pt x="60" y="3853"/>
                    </a:cubicBezTo>
                    <a:cubicBezTo>
                      <a:pt x="46" y="3853"/>
                      <a:pt x="33" y="3858"/>
                      <a:pt x="23" y="3868"/>
                    </a:cubicBezTo>
                    <a:cubicBezTo>
                      <a:pt x="1" y="3891"/>
                      <a:pt x="1" y="3936"/>
                      <a:pt x="23" y="3959"/>
                    </a:cubicBezTo>
                    <a:cubicBezTo>
                      <a:pt x="343" y="4347"/>
                      <a:pt x="685" y="4712"/>
                      <a:pt x="1096" y="5032"/>
                    </a:cubicBezTo>
                    <a:cubicBezTo>
                      <a:pt x="1484" y="5328"/>
                      <a:pt x="1986" y="5557"/>
                      <a:pt x="2511" y="5580"/>
                    </a:cubicBezTo>
                    <a:cubicBezTo>
                      <a:pt x="2537" y="5581"/>
                      <a:pt x="2564" y="5581"/>
                      <a:pt x="2590" y="5581"/>
                    </a:cubicBezTo>
                    <a:cubicBezTo>
                      <a:pt x="3095" y="5581"/>
                      <a:pt x="3645" y="5372"/>
                      <a:pt x="3927" y="4895"/>
                    </a:cubicBezTo>
                    <a:cubicBezTo>
                      <a:pt x="4064" y="4667"/>
                      <a:pt x="4132" y="4393"/>
                      <a:pt x="4132" y="4119"/>
                    </a:cubicBezTo>
                    <a:cubicBezTo>
                      <a:pt x="4132" y="4082"/>
                      <a:pt x="4130" y="4044"/>
                      <a:pt x="4126" y="4007"/>
                    </a:cubicBezTo>
                    <a:lnTo>
                      <a:pt x="4126" y="4007"/>
                    </a:lnTo>
                    <a:cubicBezTo>
                      <a:pt x="4430" y="4198"/>
                      <a:pt x="4784" y="4311"/>
                      <a:pt x="5157" y="4311"/>
                    </a:cubicBezTo>
                    <a:cubicBezTo>
                      <a:pt x="5218" y="4311"/>
                      <a:pt x="5280" y="4308"/>
                      <a:pt x="5342" y="4301"/>
                    </a:cubicBezTo>
                    <a:cubicBezTo>
                      <a:pt x="5661" y="4256"/>
                      <a:pt x="5981" y="4096"/>
                      <a:pt x="6209" y="3845"/>
                    </a:cubicBezTo>
                    <a:cubicBezTo>
                      <a:pt x="6437" y="3594"/>
                      <a:pt x="6551" y="3274"/>
                      <a:pt x="6597" y="2955"/>
                    </a:cubicBezTo>
                    <a:cubicBezTo>
                      <a:pt x="6620" y="2635"/>
                      <a:pt x="6574" y="2293"/>
                      <a:pt x="6483" y="1996"/>
                    </a:cubicBezTo>
                    <a:cubicBezTo>
                      <a:pt x="6369" y="1699"/>
                      <a:pt x="6209" y="1425"/>
                      <a:pt x="6004" y="1174"/>
                    </a:cubicBezTo>
                    <a:cubicBezTo>
                      <a:pt x="5593" y="695"/>
                      <a:pt x="5068" y="353"/>
                      <a:pt x="4566" y="10"/>
                    </a:cubicBezTo>
                    <a:cubicBezTo>
                      <a:pt x="4559" y="4"/>
                      <a:pt x="4550" y="1"/>
                      <a:pt x="45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8" name="Google Shape;3138;p36"/>
              <p:cNvSpPr/>
              <p:nvPr/>
            </p:nvSpPr>
            <p:spPr>
              <a:xfrm>
                <a:off x="927520" y="2184739"/>
                <a:ext cx="83431" cy="101277"/>
              </a:xfrm>
              <a:custGeom>
                <a:avLst/>
                <a:gdLst/>
                <a:ahLst/>
                <a:cxnLst/>
                <a:rect l="l" t="t" r="r" b="b"/>
                <a:pathLst>
                  <a:path w="4315" h="5238" extrusionOk="0">
                    <a:moveTo>
                      <a:pt x="4237" y="1"/>
                    </a:moveTo>
                    <a:cubicBezTo>
                      <a:pt x="4211" y="1"/>
                      <a:pt x="4195" y="22"/>
                      <a:pt x="4178" y="55"/>
                    </a:cubicBezTo>
                    <a:cubicBezTo>
                      <a:pt x="3904" y="1265"/>
                      <a:pt x="3425" y="2429"/>
                      <a:pt x="2785" y="3502"/>
                    </a:cubicBezTo>
                    <a:cubicBezTo>
                      <a:pt x="2443" y="4004"/>
                      <a:pt x="2124" y="4575"/>
                      <a:pt x="1599" y="4849"/>
                    </a:cubicBezTo>
                    <a:cubicBezTo>
                      <a:pt x="1410" y="4951"/>
                      <a:pt x="1209" y="5003"/>
                      <a:pt x="995" y="5003"/>
                    </a:cubicBezTo>
                    <a:cubicBezTo>
                      <a:pt x="924" y="5003"/>
                      <a:pt x="851" y="4997"/>
                      <a:pt x="777" y="4986"/>
                    </a:cubicBezTo>
                    <a:cubicBezTo>
                      <a:pt x="503" y="4917"/>
                      <a:pt x="229" y="4735"/>
                      <a:pt x="138" y="4461"/>
                    </a:cubicBezTo>
                    <a:cubicBezTo>
                      <a:pt x="138" y="4438"/>
                      <a:pt x="92" y="4415"/>
                      <a:pt x="69" y="4415"/>
                    </a:cubicBezTo>
                    <a:cubicBezTo>
                      <a:pt x="24" y="4415"/>
                      <a:pt x="1" y="4461"/>
                      <a:pt x="24" y="4506"/>
                    </a:cubicBezTo>
                    <a:cubicBezTo>
                      <a:pt x="92" y="4849"/>
                      <a:pt x="389" y="5100"/>
                      <a:pt x="731" y="5191"/>
                    </a:cubicBezTo>
                    <a:cubicBezTo>
                      <a:pt x="841" y="5222"/>
                      <a:pt x="959" y="5238"/>
                      <a:pt x="1078" y="5238"/>
                    </a:cubicBezTo>
                    <a:cubicBezTo>
                      <a:pt x="1306" y="5238"/>
                      <a:pt x="1541" y="5182"/>
                      <a:pt x="1735" y="5077"/>
                    </a:cubicBezTo>
                    <a:cubicBezTo>
                      <a:pt x="2329" y="4757"/>
                      <a:pt x="2694" y="4164"/>
                      <a:pt x="3014" y="3639"/>
                    </a:cubicBezTo>
                    <a:cubicBezTo>
                      <a:pt x="3676" y="2543"/>
                      <a:pt x="4109" y="1334"/>
                      <a:pt x="4315" y="78"/>
                    </a:cubicBezTo>
                    <a:cubicBezTo>
                      <a:pt x="4315" y="55"/>
                      <a:pt x="4292" y="10"/>
                      <a:pt x="4269" y="10"/>
                    </a:cubicBezTo>
                    <a:cubicBezTo>
                      <a:pt x="4257" y="4"/>
                      <a:pt x="4246" y="1"/>
                      <a:pt x="42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9" name="Google Shape;3139;p36"/>
              <p:cNvSpPr/>
              <p:nvPr/>
            </p:nvSpPr>
            <p:spPr>
              <a:xfrm>
                <a:off x="1244426" y="2022639"/>
                <a:ext cx="93137" cy="56362"/>
              </a:xfrm>
              <a:custGeom>
                <a:avLst/>
                <a:gdLst/>
                <a:ahLst/>
                <a:cxnLst/>
                <a:rect l="l" t="t" r="r" b="b"/>
                <a:pathLst>
                  <a:path w="4817" h="2915" extrusionOk="0">
                    <a:moveTo>
                      <a:pt x="3918" y="1"/>
                    </a:moveTo>
                    <a:cubicBezTo>
                      <a:pt x="3903" y="1"/>
                      <a:pt x="3890" y="6"/>
                      <a:pt x="3881" y="16"/>
                    </a:cubicBezTo>
                    <a:cubicBezTo>
                      <a:pt x="3858" y="39"/>
                      <a:pt x="3835" y="84"/>
                      <a:pt x="3858" y="107"/>
                    </a:cubicBezTo>
                    <a:cubicBezTo>
                      <a:pt x="4223" y="587"/>
                      <a:pt x="4588" y="1089"/>
                      <a:pt x="4588" y="1659"/>
                    </a:cubicBezTo>
                    <a:cubicBezTo>
                      <a:pt x="4565" y="1933"/>
                      <a:pt x="4474" y="2207"/>
                      <a:pt x="4291" y="2390"/>
                    </a:cubicBezTo>
                    <a:cubicBezTo>
                      <a:pt x="4109" y="2572"/>
                      <a:pt x="3835" y="2641"/>
                      <a:pt x="3538" y="2641"/>
                    </a:cubicBezTo>
                    <a:cubicBezTo>
                      <a:pt x="2968" y="2618"/>
                      <a:pt x="2374" y="2527"/>
                      <a:pt x="1804" y="2390"/>
                    </a:cubicBezTo>
                    <a:cubicBezTo>
                      <a:pt x="1210" y="2230"/>
                      <a:pt x="662" y="2047"/>
                      <a:pt x="92" y="1819"/>
                    </a:cubicBezTo>
                    <a:cubicBezTo>
                      <a:pt x="85" y="1812"/>
                      <a:pt x="76" y="1810"/>
                      <a:pt x="67" y="1810"/>
                    </a:cubicBezTo>
                    <a:cubicBezTo>
                      <a:pt x="46" y="1810"/>
                      <a:pt x="23" y="1826"/>
                      <a:pt x="23" y="1842"/>
                    </a:cubicBezTo>
                    <a:cubicBezTo>
                      <a:pt x="0" y="1865"/>
                      <a:pt x="0" y="1910"/>
                      <a:pt x="46" y="1933"/>
                    </a:cubicBezTo>
                    <a:cubicBezTo>
                      <a:pt x="571" y="2230"/>
                      <a:pt x="1142" y="2458"/>
                      <a:pt x="1735" y="2641"/>
                    </a:cubicBezTo>
                    <a:cubicBezTo>
                      <a:pt x="2329" y="2778"/>
                      <a:pt x="2922" y="2915"/>
                      <a:pt x="3561" y="2915"/>
                    </a:cubicBezTo>
                    <a:cubicBezTo>
                      <a:pt x="3858" y="2892"/>
                      <a:pt x="4223" y="2823"/>
                      <a:pt x="4474" y="2572"/>
                    </a:cubicBezTo>
                    <a:cubicBezTo>
                      <a:pt x="4725" y="2344"/>
                      <a:pt x="4816" y="1979"/>
                      <a:pt x="4816" y="1659"/>
                    </a:cubicBezTo>
                    <a:cubicBezTo>
                      <a:pt x="4816" y="1340"/>
                      <a:pt x="4702" y="1020"/>
                      <a:pt x="4520" y="746"/>
                    </a:cubicBezTo>
                    <a:cubicBezTo>
                      <a:pt x="4360" y="495"/>
                      <a:pt x="4155" y="267"/>
                      <a:pt x="3972" y="39"/>
                    </a:cubicBezTo>
                    <a:cubicBezTo>
                      <a:pt x="3959" y="12"/>
                      <a:pt x="3937" y="1"/>
                      <a:pt x="39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0" name="Google Shape;3140;p36"/>
              <p:cNvSpPr/>
              <p:nvPr/>
            </p:nvSpPr>
            <p:spPr>
              <a:xfrm>
                <a:off x="1075386" y="2725415"/>
                <a:ext cx="100639" cy="66222"/>
              </a:xfrm>
              <a:custGeom>
                <a:avLst/>
                <a:gdLst/>
                <a:ahLst/>
                <a:cxnLst/>
                <a:rect l="l" t="t" r="r" b="b"/>
                <a:pathLst>
                  <a:path w="5205" h="3425" extrusionOk="0">
                    <a:moveTo>
                      <a:pt x="91" y="1"/>
                    </a:moveTo>
                    <a:cubicBezTo>
                      <a:pt x="83" y="1"/>
                      <a:pt x="75" y="4"/>
                      <a:pt x="69" y="10"/>
                    </a:cubicBezTo>
                    <a:cubicBezTo>
                      <a:pt x="23" y="10"/>
                      <a:pt x="0" y="33"/>
                      <a:pt x="23" y="78"/>
                    </a:cubicBezTo>
                    <a:cubicBezTo>
                      <a:pt x="228" y="1174"/>
                      <a:pt x="936" y="2178"/>
                      <a:pt x="1895" y="2772"/>
                    </a:cubicBezTo>
                    <a:cubicBezTo>
                      <a:pt x="2584" y="3198"/>
                      <a:pt x="3403" y="3424"/>
                      <a:pt x="4208" y="3424"/>
                    </a:cubicBezTo>
                    <a:cubicBezTo>
                      <a:pt x="4522" y="3424"/>
                      <a:pt x="4835" y="3390"/>
                      <a:pt x="5136" y="3319"/>
                    </a:cubicBezTo>
                    <a:cubicBezTo>
                      <a:pt x="5182" y="3319"/>
                      <a:pt x="5204" y="3274"/>
                      <a:pt x="5204" y="3251"/>
                    </a:cubicBezTo>
                    <a:cubicBezTo>
                      <a:pt x="5182" y="3205"/>
                      <a:pt x="5159" y="3182"/>
                      <a:pt x="5113" y="3182"/>
                    </a:cubicBezTo>
                    <a:cubicBezTo>
                      <a:pt x="4890" y="3216"/>
                      <a:pt x="4665" y="3232"/>
                      <a:pt x="4441" y="3232"/>
                    </a:cubicBezTo>
                    <a:cubicBezTo>
                      <a:pt x="3593" y="3232"/>
                      <a:pt x="2759" y="2995"/>
                      <a:pt x="2055" y="2543"/>
                    </a:cubicBezTo>
                    <a:cubicBezTo>
                      <a:pt x="1164" y="1973"/>
                      <a:pt x="480" y="1060"/>
                      <a:pt x="137" y="55"/>
                    </a:cubicBezTo>
                    <a:cubicBezTo>
                      <a:pt x="137" y="22"/>
                      <a:pt x="113"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1" name="Google Shape;3141;p36"/>
              <p:cNvSpPr/>
              <p:nvPr/>
            </p:nvSpPr>
            <p:spPr>
              <a:xfrm>
                <a:off x="986670" y="2026023"/>
                <a:ext cx="84745" cy="139927"/>
              </a:xfrm>
              <a:custGeom>
                <a:avLst/>
                <a:gdLst/>
                <a:ahLst/>
                <a:cxnLst/>
                <a:rect l="l" t="t" r="r" b="b"/>
                <a:pathLst>
                  <a:path w="4383" h="7237" extrusionOk="0">
                    <a:moveTo>
                      <a:pt x="3310" y="1"/>
                    </a:moveTo>
                    <a:cubicBezTo>
                      <a:pt x="3059" y="24"/>
                      <a:pt x="2831" y="229"/>
                      <a:pt x="2717" y="457"/>
                    </a:cubicBezTo>
                    <a:cubicBezTo>
                      <a:pt x="2602" y="708"/>
                      <a:pt x="2580" y="982"/>
                      <a:pt x="2580" y="1256"/>
                    </a:cubicBezTo>
                    <a:cubicBezTo>
                      <a:pt x="2511" y="3036"/>
                      <a:pt x="2739" y="4817"/>
                      <a:pt x="3264" y="6506"/>
                    </a:cubicBezTo>
                    <a:cubicBezTo>
                      <a:pt x="2602" y="5319"/>
                      <a:pt x="1941" y="4109"/>
                      <a:pt x="1301" y="2922"/>
                    </a:cubicBezTo>
                    <a:cubicBezTo>
                      <a:pt x="1133" y="2607"/>
                      <a:pt x="868" y="2252"/>
                      <a:pt x="541" y="2252"/>
                    </a:cubicBezTo>
                    <a:cubicBezTo>
                      <a:pt x="514" y="2252"/>
                      <a:pt x="485" y="2255"/>
                      <a:pt x="457" y="2260"/>
                    </a:cubicBezTo>
                    <a:cubicBezTo>
                      <a:pt x="183" y="2306"/>
                      <a:pt x="0" y="2603"/>
                      <a:pt x="0" y="2877"/>
                    </a:cubicBezTo>
                    <a:cubicBezTo>
                      <a:pt x="0" y="3151"/>
                      <a:pt x="137" y="3402"/>
                      <a:pt x="251" y="3653"/>
                    </a:cubicBezTo>
                    <a:cubicBezTo>
                      <a:pt x="1005" y="5022"/>
                      <a:pt x="2009" y="6255"/>
                      <a:pt x="3219" y="7236"/>
                    </a:cubicBezTo>
                    <a:lnTo>
                      <a:pt x="3926" y="6917"/>
                    </a:lnTo>
                    <a:cubicBezTo>
                      <a:pt x="4292" y="5045"/>
                      <a:pt x="4383" y="3105"/>
                      <a:pt x="4177" y="1210"/>
                    </a:cubicBezTo>
                    <a:cubicBezTo>
                      <a:pt x="4132" y="937"/>
                      <a:pt x="4109" y="663"/>
                      <a:pt x="3972" y="412"/>
                    </a:cubicBezTo>
                    <a:cubicBezTo>
                      <a:pt x="3835" y="183"/>
                      <a:pt x="3584" y="1"/>
                      <a:pt x="33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2" name="Google Shape;3142;p36"/>
              <p:cNvSpPr/>
              <p:nvPr/>
            </p:nvSpPr>
            <p:spPr>
              <a:xfrm>
                <a:off x="1064693" y="2337055"/>
                <a:ext cx="151490" cy="149073"/>
              </a:xfrm>
              <a:custGeom>
                <a:avLst/>
                <a:gdLst/>
                <a:ahLst/>
                <a:cxnLst/>
                <a:rect l="l" t="t" r="r" b="b"/>
                <a:pathLst>
                  <a:path w="7835" h="7710" extrusionOk="0">
                    <a:moveTo>
                      <a:pt x="4898" y="0"/>
                    </a:moveTo>
                    <a:cubicBezTo>
                      <a:pt x="2453" y="0"/>
                      <a:pt x="142" y="6376"/>
                      <a:pt x="142" y="6376"/>
                    </a:cubicBezTo>
                    <a:cubicBezTo>
                      <a:pt x="0" y="7370"/>
                      <a:pt x="296" y="7710"/>
                      <a:pt x="758" y="7710"/>
                    </a:cubicBezTo>
                    <a:cubicBezTo>
                      <a:pt x="1560" y="7710"/>
                      <a:pt x="2864" y="6690"/>
                      <a:pt x="3269" y="6284"/>
                    </a:cubicBezTo>
                    <a:cubicBezTo>
                      <a:pt x="3909" y="5645"/>
                      <a:pt x="7835" y="761"/>
                      <a:pt x="5278" y="53"/>
                    </a:cubicBezTo>
                    <a:cubicBezTo>
                      <a:pt x="5151" y="17"/>
                      <a:pt x="5024" y="0"/>
                      <a:pt x="48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3" name="Google Shape;3143;p36"/>
              <p:cNvSpPr/>
              <p:nvPr/>
            </p:nvSpPr>
            <p:spPr>
              <a:xfrm>
                <a:off x="1415670" y="2249769"/>
                <a:ext cx="205879" cy="95051"/>
              </a:xfrm>
              <a:custGeom>
                <a:avLst/>
                <a:gdLst/>
                <a:ahLst/>
                <a:cxnLst/>
                <a:rect l="l" t="t" r="r" b="b"/>
                <a:pathLst>
                  <a:path w="10648" h="4916" extrusionOk="0">
                    <a:moveTo>
                      <a:pt x="3056" y="0"/>
                    </a:moveTo>
                    <a:cubicBezTo>
                      <a:pt x="2551" y="0"/>
                      <a:pt x="2116" y="141"/>
                      <a:pt x="1804" y="481"/>
                    </a:cubicBezTo>
                    <a:cubicBezTo>
                      <a:pt x="1" y="2444"/>
                      <a:pt x="5889" y="4544"/>
                      <a:pt x="6780" y="4750"/>
                    </a:cubicBezTo>
                    <a:cubicBezTo>
                      <a:pt x="7082" y="4827"/>
                      <a:pt x="7697" y="4916"/>
                      <a:pt x="8305" y="4916"/>
                    </a:cubicBezTo>
                    <a:cubicBezTo>
                      <a:pt x="9487" y="4916"/>
                      <a:pt x="10648" y="4583"/>
                      <a:pt x="9473" y="3198"/>
                    </a:cubicBezTo>
                    <a:cubicBezTo>
                      <a:pt x="9473" y="3198"/>
                      <a:pt x="5465" y="0"/>
                      <a:pt x="30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4" name="Google Shape;3144;p36"/>
              <p:cNvSpPr/>
              <p:nvPr/>
            </p:nvSpPr>
            <p:spPr>
              <a:xfrm>
                <a:off x="1408168" y="2286876"/>
                <a:ext cx="314677" cy="314677"/>
              </a:xfrm>
              <a:custGeom>
                <a:avLst/>
                <a:gdLst/>
                <a:ahLst/>
                <a:cxnLst/>
                <a:rect l="l" t="t" r="r" b="b"/>
                <a:pathLst>
                  <a:path w="16275" h="16275" extrusionOk="0">
                    <a:moveTo>
                      <a:pt x="8149" y="0"/>
                    </a:moveTo>
                    <a:cubicBezTo>
                      <a:pt x="3653" y="0"/>
                      <a:pt x="1" y="3652"/>
                      <a:pt x="1" y="8126"/>
                    </a:cubicBezTo>
                    <a:cubicBezTo>
                      <a:pt x="1" y="12623"/>
                      <a:pt x="3653" y="16275"/>
                      <a:pt x="8149" y="16275"/>
                    </a:cubicBezTo>
                    <a:cubicBezTo>
                      <a:pt x="12646" y="16275"/>
                      <a:pt x="16275" y="12623"/>
                      <a:pt x="16275" y="8126"/>
                    </a:cubicBezTo>
                    <a:cubicBezTo>
                      <a:pt x="16275" y="3652"/>
                      <a:pt x="12646" y="0"/>
                      <a:pt x="8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5" name="Google Shape;3145;p36"/>
              <p:cNvSpPr/>
              <p:nvPr/>
            </p:nvSpPr>
            <p:spPr>
              <a:xfrm>
                <a:off x="1392273" y="2270981"/>
                <a:ext cx="355300" cy="355300"/>
              </a:xfrm>
              <a:custGeom>
                <a:avLst/>
                <a:gdLst/>
                <a:ahLst/>
                <a:cxnLst/>
                <a:rect l="l" t="t" r="r" b="b"/>
                <a:pathLst>
                  <a:path w="18376" h="18376" extrusionOk="0">
                    <a:moveTo>
                      <a:pt x="9199" y="1530"/>
                    </a:moveTo>
                    <a:cubicBezTo>
                      <a:pt x="13422" y="1530"/>
                      <a:pt x="16846" y="4954"/>
                      <a:pt x="16846" y="9199"/>
                    </a:cubicBezTo>
                    <a:cubicBezTo>
                      <a:pt x="16846" y="13422"/>
                      <a:pt x="13422" y="16846"/>
                      <a:pt x="9199" y="16846"/>
                    </a:cubicBezTo>
                    <a:cubicBezTo>
                      <a:pt x="4977" y="16846"/>
                      <a:pt x="1530" y="13422"/>
                      <a:pt x="1530" y="9199"/>
                    </a:cubicBezTo>
                    <a:cubicBezTo>
                      <a:pt x="1530" y="4954"/>
                      <a:pt x="4977" y="1530"/>
                      <a:pt x="9199" y="1530"/>
                    </a:cubicBezTo>
                    <a:close/>
                    <a:moveTo>
                      <a:pt x="9199" y="1"/>
                    </a:moveTo>
                    <a:cubicBezTo>
                      <a:pt x="4132" y="1"/>
                      <a:pt x="1" y="4132"/>
                      <a:pt x="1" y="9199"/>
                    </a:cubicBezTo>
                    <a:cubicBezTo>
                      <a:pt x="1" y="14244"/>
                      <a:pt x="4132" y="18375"/>
                      <a:pt x="9199" y="18375"/>
                    </a:cubicBezTo>
                    <a:cubicBezTo>
                      <a:pt x="14267" y="18375"/>
                      <a:pt x="18375" y="14244"/>
                      <a:pt x="18375" y="9199"/>
                    </a:cubicBezTo>
                    <a:cubicBezTo>
                      <a:pt x="18375" y="4132"/>
                      <a:pt x="14267" y="1"/>
                      <a:pt x="91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6" name="Google Shape;3146;p36"/>
              <p:cNvSpPr/>
              <p:nvPr/>
            </p:nvSpPr>
            <p:spPr>
              <a:xfrm>
                <a:off x="1438178" y="2351113"/>
                <a:ext cx="58276" cy="162317"/>
              </a:xfrm>
              <a:custGeom>
                <a:avLst/>
                <a:gdLst/>
                <a:ahLst/>
                <a:cxnLst/>
                <a:rect l="l" t="t" r="r" b="b"/>
                <a:pathLst>
                  <a:path w="3014" h="8395" extrusionOk="0">
                    <a:moveTo>
                      <a:pt x="2818" y="1"/>
                    </a:moveTo>
                    <a:cubicBezTo>
                      <a:pt x="2783" y="1"/>
                      <a:pt x="2747" y="11"/>
                      <a:pt x="2717" y="34"/>
                    </a:cubicBezTo>
                    <a:cubicBezTo>
                      <a:pt x="2009" y="422"/>
                      <a:pt x="1461" y="992"/>
                      <a:pt x="1028" y="1654"/>
                    </a:cubicBezTo>
                    <a:cubicBezTo>
                      <a:pt x="571" y="2293"/>
                      <a:pt x="275" y="3070"/>
                      <a:pt x="115" y="3868"/>
                    </a:cubicBezTo>
                    <a:cubicBezTo>
                      <a:pt x="23" y="4256"/>
                      <a:pt x="23" y="4667"/>
                      <a:pt x="1" y="5078"/>
                    </a:cubicBezTo>
                    <a:cubicBezTo>
                      <a:pt x="23" y="5284"/>
                      <a:pt x="46" y="5489"/>
                      <a:pt x="69" y="5694"/>
                    </a:cubicBezTo>
                    <a:cubicBezTo>
                      <a:pt x="92" y="5877"/>
                      <a:pt x="138" y="6082"/>
                      <a:pt x="206" y="6288"/>
                    </a:cubicBezTo>
                    <a:cubicBezTo>
                      <a:pt x="389" y="7064"/>
                      <a:pt x="822" y="7772"/>
                      <a:pt x="1370" y="8342"/>
                    </a:cubicBezTo>
                    <a:cubicBezTo>
                      <a:pt x="1389" y="8361"/>
                      <a:pt x="1437" y="8394"/>
                      <a:pt x="1491" y="8394"/>
                    </a:cubicBezTo>
                    <a:cubicBezTo>
                      <a:pt x="1504" y="8394"/>
                      <a:pt x="1517" y="8392"/>
                      <a:pt x="1530" y="8388"/>
                    </a:cubicBezTo>
                    <a:cubicBezTo>
                      <a:pt x="1621" y="8388"/>
                      <a:pt x="1713" y="8296"/>
                      <a:pt x="1713" y="8182"/>
                    </a:cubicBezTo>
                    <a:lnTo>
                      <a:pt x="1713" y="8160"/>
                    </a:lnTo>
                    <a:cubicBezTo>
                      <a:pt x="1644" y="7406"/>
                      <a:pt x="1530" y="6744"/>
                      <a:pt x="1553" y="6082"/>
                    </a:cubicBezTo>
                    <a:cubicBezTo>
                      <a:pt x="1530" y="5763"/>
                      <a:pt x="1576" y="5421"/>
                      <a:pt x="1576" y="5124"/>
                    </a:cubicBezTo>
                    <a:cubicBezTo>
                      <a:pt x="1621" y="4804"/>
                      <a:pt x="1644" y="4485"/>
                      <a:pt x="1735" y="4165"/>
                    </a:cubicBezTo>
                    <a:cubicBezTo>
                      <a:pt x="1849" y="3526"/>
                      <a:pt x="2032" y="2910"/>
                      <a:pt x="2238" y="2271"/>
                    </a:cubicBezTo>
                    <a:cubicBezTo>
                      <a:pt x="2466" y="1632"/>
                      <a:pt x="2717" y="992"/>
                      <a:pt x="2991" y="285"/>
                    </a:cubicBezTo>
                    <a:lnTo>
                      <a:pt x="2991" y="262"/>
                    </a:lnTo>
                    <a:cubicBezTo>
                      <a:pt x="3014" y="216"/>
                      <a:pt x="3014" y="148"/>
                      <a:pt x="2991" y="102"/>
                    </a:cubicBezTo>
                    <a:cubicBezTo>
                      <a:pt x="2960" y="41"/>
                      <a:pt x="2889" y="1"/>
                      <a:pt x="28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7" name="Google Shape;3147;p36"/>
              <p:cNvSpPr/>
              <p:nvPr/>
            </p:nvSpPr>
            <p:spPr>
              <a:xfrm>
                <a:off x="1373304" y="2506039"/>
                <a:ext cx="84745" cy="84958"/>
              </a:xfrm>
              <a:custGeom>
                <a:avLst/>
                <a:gdLst/>
                <a:ahLst/>
                <a:cxnLst/>
                <a:rect l="l" t="t" r="r" b="b"/>
                <a:pathLst>
                  <a:path w="4383" h="4394" extrusionOk="0">
                    <a:moveTo>
                      <a:pt x="2523" y="1"/>
                    </a:moveTo>
                    <a:cubicBezTo>
                      <a:pt x="1741" y="1"/>
                      <a:pt x="833" y="1073"/>
                      <a:pt x="0" y="1152"/>
                    </a:cubicBezTo>
                    <a:lnTo>
                      <a:pt x="1507" y="4393"/>
                    </a:lnTo>
                    <a:cubicBezTo>
                      <a:pt x="1507" y="4393"/>
                      <a:pt x="4383" y="2909"/>
                      <a:pt x="3493" y="855"/>
                    </a:cubicBezTo>
                    <a:cubicBezTo>
                      <a:pt x="3208" y="221"/>
                      <a:pt x="2878" y="1"/>
                      <a:pt x="25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8" name="Google Shape;3148;p36"/>
              <p:cNvSpPr/>
              <p:nvPr/>
            </p:nvSpPr>
            <p:spPr>
              <a:xfrm>
                <a:off x="1334457" y="2406049"/>
                <a:ext cx="112994" cy="186544"/>
              </a:xfrm>
              <a:custGeom>
                <a:avLst/>
                <a:gdLst/>
                <a:ahLst/>
                <a:cxnLst/>
                <a:rect l="l" t="t" r="r" b="b"/>
                <a:pathLst>
                  <a:path w="5844" h="9648" extrusionOk="0">
                    <a:moveTo>
                      <a:pt x="92" y="0"/>
                    </a:moveTo>
                    <a:cubicBezTo>
                      <a:pt x="46" y="0"/>
                      <a:pt x="1" y="46"/>
                      <a:pt x="24" y="92"/>
                    </a:cubicBezTo>
                    <a:cubicBezTo>
                      <a:pt x="138" y="1370"/>
                      <a:pt x="297" y="2648"/>
                      <a:pt x="571" y="3903"/>
                    </a:cubicBezTo>
                    <a:cubicBezTo>
                      <a:pt x="731" y="4542"/>
                      <a:pt x="891" y="5159"/>
                      <a:pt x="1188" y="5775"/>
                    </a:cubicBezTo>
                    <a:cubicBezTo>
                      <a:pt x="1256" y="5935"/>
                      <a:pt x="1347" y="6072"/>
                      <a:pt x="1462" y="6209"/>
                    </a:cubicBezTo>
                    <a:cubicBezTo>
                      <a:pt x="1569" y="6338"/>
                      <a:pt x="1717" y="6507"/>
                      <a:pt x="1963" y="6507"/>
                    </a:cubicBezTo>
                    <a:cubicBezTo>
                      <a:pt x="1978" y="6507"/>
                      <a:pt x="1994" y="6507"/>
                      <a:pt x="2009" y="6505"/>
                    </a:cubicBezTo>
                    <a:cubicBezTo>
                      <a:pt x="2397" y="6483"/>
                      <a:pt x="2694" y="6300"/>
                      <a:pt x="2991" y="6140"/>
                    </a:cubicBezTo>
                    <a:cubicBezTo>
                      <a:pt x="3265" y="5980"/>
                      <a:pt x="3516" y="5775"/>
                      <a:pt x="3790" y="5615"/>
                    </a:cubicBezTo>
                    <a:cubicBezTo>
                      <a:pt x="4043" y="5488"/>
                      <a:pt x="4297" y="5362"/>
                      <a:pt x="4532" y="5362"/>
                    </a:cubicBezTo>
                    <a:cubicBezTo>
                      <a:pt x="4551" y="5362"/>
                      <a:pt x="4570" y="5362"/>
                      <a:pt x="4589" y="5364"/>
                    </a:cubicBezTo>
                    <a:cubicBezTo>
                      <a:pt x="4840" y="5364"/>
                      <a:pt x="5022" y="5570"/>
                      <a:pt x="5182" y="5821"/>
                    </a:cubicBezTo>
                    <a:cubicBezTo>
                      <a:pt x="5251" y="5958"/>
                      <a:pt x="5342" y="6072"/>
                      <a:pt x="5387" y="6232"/>
                    </a:cubicBezTo>
                    <a:lnTo>
                      <a:pt x="5456" y="6437"/>
                    </a:lnTo>
                    <a:cubicBezTo>
                      <a:pt x="5479" y="6505"/>
                      <a:pt x="5479" y="6574"/>
                      <a:pt x="5479" y="6642"/>
                    </a:cubicBezTo>
                    <a:cubicBezTo>
                      <a:pt x="5524" y="6779"/>
                      <a:pt x="5502" y="6939"/>
                      <a:pt x="5502" y="7076"/>
                    </a:cubicBezTo>
                    <a:cubicBezTo>
                      <a:pt x="5456" y="7236"/>
                      <a:pt x="5433" y="7373"/>
                      <a:pt x="5387" y="7510"/>
                    </a:cubicBezTo>
                    <a:cubicBezTo>
                      <a:pt x="5273" y="7784"/>
                      <a:pt x="5091" y="8058"/>
                      <a:pt x="4908" y="8286"/>
                    </a:cubicBezTo>
                    <a:cubicBezTo>
                      <a:pt x="4520" y="8765"/>
                      <a:pt x="4018" y="9176"/>
                      <a:pt x="3470" y="9496"/>
                    </a:cubicBezTo>
                    <a:cubicBezTo>
                      <a:pt x="3447" y="9518"/>
                      <a:pt x="3424" y="9564"/>
                      <a:pt x="3447" y="9610"/>
                    </a:cubicBezTo>
                    <a:cubicBezTo>
                      <a:pt x="3461" y="9636"/>
                      <a:pt x="3482" y="9648"/>
                      <a:pt x="3502" y="9648"/>
                    </a:cubicBezTo>
                    <a:cubicBezTo>
                      <a:pt x="3516" y="9648"/>
                      <a:pt x="3529" y="9642"/>
                      <a:pt x="3539" y="9633"/>
                    </a:cubicBezTo>
                    <a:cubicBezTo>
                      <a:pt x="4132" y="9336"/>
                      <a:pt x="4657" y="8948"/>
                      <a:pt x="5114" y="8468"/>
                    </a:cubicBezTo>
                    <a:cubicBezTo>
                      <a:pt x="5319" y="8217"/>
                      <a:pt x="5524" y="7943"/>
                      <a:pt x="5661" y="7624"/>
                    </a:cubicBezTo>
                    <a:cubicBezTo>
                      <a:pt x="5730" y="7464"/>
                      <a:pt x="5753" y="7304"/>
                      <a:pt x="5798" y="7122"/>
                    </a:cubicBezTo>
                    <a:cubicBezTo>
                      <a:pt x="5821" y="6962"/>
                      <a:pt x="5844" y="6779"/>
                      <a:pt x="5821" y="6620"/>
                    </a:cubicBezTo>
                    <a:cubicBezTo>
                      <a:pt x="5798" y="6528"/>
                      <a:pt x="5798" y="6437"/>
                      <a:pt x="5775" y="6346"/>
                    </a:cubicBezTo>
                    <a:lnTo>
                      <a:pt x="5707" y="6095"/>
                    </a:lnTo>
                    <a:cubicBezTo>
                      <a:pt x="5661" y="5935"/>
                      <a:pt x="5570" y="5798"/>
                      <a:pt x="5479" y="5638"/>
                    </a:cubicBezTo>
                    <a:cubicBezTo>
                      <a:pt x="5387" y="5501"/>
                      <a:pt x="5296" y="5341"/>
                      <a:pt x="5136" y="5227"/>
                    </a:cubicBezTo>
                    <a:cubicBezTo>
                      <a:pt x="5114" y="5182"/>
                      <a:pt x="5068" y="5159"/>
                      <a:pt x="5022" y="5136"/>
                    </a:cubicBezTo>
                    <a:lnTo>
                      <a:pt x="4908" y="5067"/>
                    </a:lnTo>
                    <a:cubicBezTo>
                      <a:pt x="4817" y="5022"/>
                      <a:pt x="4703" y="4999"/>
                      <a:pt x="4611" y="4999"/>
                    </a:cubicBezTo>
                    <a:cubicBezTo>
                      <a:pt x="4586" y="4998"/>
                      <a:pt x="4561" y="4997"/>
                      <a:pt x="4537" y="4997"/>
                    </a:cubicBezTo>
                    <a:cubicBezTo>
                      <a:pt x="4179" y="4997"/>
                      <a:pt x="3863" y="5146"/>
                      <a:pt x="3607" y="5296"/>
                    </a:cubicBezTo>
                    <a:cubicBezTo>
                      <a:pt x="3310" y="5478"/>
                      <a:pt x="3059" y="5661"/>
                      <a:pt x="2785" y="5821"/>
                    </a:cubicBezTo>
                    <a:cubicBezTo>
                      <a:pt x="2534" y="5980"/>
                      <a:pt x="2238" y="6117"/>
                      <a:pt x="1986" y="6140"/>
                    </a:cubicBezTo>
                    <a:cubicBezTo>
                      <a:pt x="1918" y="6140"/>
                      <a:pt x="1827" y="6095"/>
                      <a:pt x="1735" y="5980"/>
                    </a:cubicBezTo>
                    <a:cubicBezTo>
                      <a:pt x="1644" y="5866"/>
                      <a:pt x="1553" y="5752"/>
                      <a:pt x="1507" y="5615"/>
                    </a:cubicBezTo>
                    <a:cubicBezTo>
                      <a:pt x="1233" y="5067"/>
                      <a:pt x="1051" y="4451"/>
                      <a:pt x="891" y="3835"/>
                    </a:cubicBezTo>
                    <a:cubicBezTo>
                      <a:pt x="731" y="3219"/>
                      <a:pt x="617" y="2602"/>
                      <a:pt x="503" y="1963"/>
                    </a:cubicBezTo>
                    <a:cubicBezTo>
                      <a:pt x="366" y="1347"/>
                      <a:pt x="252" y="708"/>
                      <a:pt x="160" y="69"/>
                    </a:cubicBezTo>
                    <a:cubicBezTo>
                      <a:pt x="160" y="23"/>
                      <a:pt x="115" y="0"/>
                      <a:pt x="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9" name="Google Shape;3149;p36"/>
              <p:cNvSpPr/>
              <p:nvPr/>
            </p:nvSpPr>
            <p:spPr>
              <a:xfrm>
                <a:off x="1003880" y="2384411"/>
                <a:ext cx="314677" cy="314696"/>
              </a:xfrm>
              <a:custGeom>
                <a:avLst/>
                <a:gdLst/>
                <a:ahLst/>
                <a:cxnLst/>
                <a:rect l="l" t="t" r="r" b="b"/>
                <a:pathLst>
                  <a:path w="16275" h="16276" extrusionOk="0">
                    <a:moveTo>
                      <a:pt x="8149" y="1"/>
                    </a:moveTo>
                    <a:cubicBezTo>
                      <a:pt x="3653" y="1"/>
                      <a:pt x="1" y="3653"/>
                      <a:pt x="1" y="8149"/>
                    </a:cubicBezTo>
                    <a:cubicBezTo>
                      <a:pt x="1" y="12623"/>
                      <a:pt x="3653" y="16275"/>
                      <a:pt x="8149" y="16275"/>
                    </a:cubicBezTo>
                    <a:cubicBezTo>
                      <a:pt x="12646" y="16275"/>
                      <a:pt x="16275" y="12623"/>
                      <a:pt x="16275" y="8149"/>
                    </a:cubicBezTo>
                    <a:cubicBezTo>
                      <a:pt x="16275" y="3653"/>
                      <a:pt x="12646" y="1"/>
                      <a:pt x="8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0" name="Google Shape;3150;p36"/>
              <p:cNvSpPr/>
              <p:nvPr/>
            </p:nvSpPr>
            <p:spPr>
              <a:xfrm>
                <a:off x="988430" y="2368535"/>
                <a:ext cx="354855" cy="355281"/>
              </a:xfrm>
              <a:custGeom>
                <a:avLst/>
                <a:gdLst/>
                <a:ahLst/>
                <a:cxnLst/>
                <a:rect l="l" t="t" r="r" b="b"/>
                <a:pathLst>
                  <a:path w="18353" h="18375" extrusionOk="0">
                    <a:moveTo>
                      <a:pt x="9176" y="1529"/>
                    </a:moveTo>
                    <a:cubicBezTo>
                      <a:pt x="13399" y="1529"/>
                      <a:pt x="16846" y="4976"/>
                      <a:pt x="16846" y="9199"/>
                    </a:cubicBezTo>
                    <a:cubicBezTo>
                      <a:pt x="16846" y="13421"/>
                      <a:pt x="13399" y="16845"/>
                      <a:pt x="9176" y="16845"/>
                    </a:cubicBezTo>
                    <a:cubicBezTo>
                      <a:pt x="4954" y="16845"/>
                      <a:pt x="1507" y="13421"/>
                      <a:pt x="1507" y="9199"/>
                    </a:cubicBezTo>
                    <a:cubicBezTo>
                      <a:pt x="1507" y="4976"/>
                      <a:pt x="4954" y="1529"/>
                      <a:pt x="9176" y="1529"/>
                    </a:cubicBezTo>
                    <a:close/>
                    <a:moveTo>
                      <a:pt x="9176" y="0"/>
                    </a:moveTo>
                    <a:cubicBezTo>
                      <a:pt x="4109" y="0"/>
                      <a:pt x="1" y="4131"/>
                      <a:pt x="1" y="9199"/>
                    </a:cubicBezTo>
                    <a:cubicBezTo>
                      <a:pt x="1" y="14243"/>
                      <a:pt x="4109" y="18374"/>
                      <a:pt x="9176" y="18374"/>
                    </a:cubicBezTo>
                    <a:cubicBezTo>
                      <a:pt x="14244" y="18374"/>
                      <a:pt x="18352" y="14243"/>
                      <a:pt x="18352" y="9199"/>
                    </a:cubicBezTo>
                    <a:cubicBezTo>
                      <a:pt x="18352" y="4131"/>
                      <a:pt x="14244" y="0"/>
                      <a:pt x="91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1" name="Google Shape;3151;p36"/>
              <p:cNvSpPr/>
              <p:nvPr/>
            </p:nvSpPr>
            <p:spPr>
              <a:xfrm>
                <a:off x="1034335" y="2448667"/>
                <a:ext cx="57831" cy="162356"/>
              </a:xfrm>
              <a:custGeom>
                <a:avLst/>
                <a:gdLst/>
                <a:ahLst/>
                <a:cxnLst/>
                <a:rect l="l" t="t" r="r" b="b"/>
                <a:pathLst>
                  <a:path w="2991" h="8397" extrusionOk="0">
                    <a:moveTo>
                      <a:pt x="2805" y="0"/>
                    </a:moveTo>
                    <a:cubicBezTo>
                      <a:pt x="2770" y="0"/>
                      <a:pt x="2732" y="10"/>
                      <a:pt x="2694" y="33"/>
                    </a:cubicBezTo>
                    <a:cubicBezTo>
                      <a:pt x="1986" y="421"/>
                      <a:pt x="1438" y="992"/>
                      <a:pt x="1005" y="1654"/>
                    </a:cubicBezTo>
                    <a:cubicBezTo>
                      <a:pt x="571" y="2293"/>
                      <a:pt x="252" y="3069"/>
                      <a:pt x="92" y="3868"/>
                    </a:cubicBezTo>
                    <a:cubicBezTo>
                      <a:pt x="0" y="4256"/>
                      <a:pt x="0" y="4667"/>
                      <a:pt x="0" y="5078"/>
                    </a:cubicBezTo>
                    <a:cubicBezTo>
                      <a:pt x="0" y="5283"/>
                      <a:pt x="23" y="5488"/>
                      <a:pt x="46" y="5694"/>
                    </a:cubicBezTo>
                    <a:cubicBezTo>
                      <a:pt x="69" y="5899"/>
                      <a:pt x="115" y="6082"/>
                      <a:pt x="183" y="6287"/>
                    </a:cubicBezTo>
                    <a:cubicBezTo>
                      <a:pt x="366" y="7063"/>
                      <a:pt x="799" y="7771"/>
                      <a:pt x="1347" y="8342"/>
                    </a:cubicBezTo>
                    <a:cubicBezTo>
                      <a:pt x="1381" y="8375"/>
                      <a:pt x="1414" y="8396"/>
                      <a:pt x="1456" y="8396"/>
                    </a:cubicBezTo>
                    <a:cubicBezTo>
                      <a:pt x="1472" y="8396"/>
                      <a:pt x="1489" y="8393"/>
                      <a:pt x="1507" y="8387"/>
                    </a:cubicBezTo>
                    <a:cubicBezTo>
                      <a:pt x="1621" y="8387"/>
                      <a:pt x="1690" y="8296"/>
                      <a:pt x="1690" y="8182"/>
                    </a:cubicBezTo>
                    <a:lnTo>
                      <a:pt x="1690" y="8159"/>
                    </a:lnTo>
                    <a:cubicBezTo>
                      <a:pt x="1621" y="7406"/>
                      <a:pt x="1507" y="6744"/>
                      <a:pt x="1530" y="6082"/>
                    </a:cubicBezTo>
                    <a:cubicBezTo>
                      <a:pt x="1507" y="5762"/>
                      <a:pt x="1553" y="5420"/>
                      <a:pt x="1553" y="5123"/>
                    </a:cubicBezTo>
                    <a:cubicBezTo>
                      <a:pt x="1621" y="4804"/>
                      <a:pt x="1644" y="4484"/>
                      <a:pt x="1712" y="4165"/>
                    </a:cubicBezTo>
                    <a:cubicBezTo>
                      <a:pt x="1827" y="3548"/>
                      <a:pt x="2009" y="2909"/>
                      <a:pt x="2215" y="2270"/>
                    </a:cubicBezTo>
                    <a:cubicBezTo>
                      <a:pt x="2443" y="1631"/>
                      <a:pt x="2717" y="992"/>
                      <a:pt x="2968" y="284"/>
                    </a:cubicBezTo>
                    <a:lnTo>
                      <a:pt x="2991" y="261"/>
                    </a:lnTo>
                    <a:cubicBezTo>
                      <a:pt x="2991" y="216"/>
                      <a:pt x="2991" y="170"/>
                      <a:pt x="2968" y="102"/>
                    </a:cubicBezTo>
                    <a:cubicBezTo>
                      <a:pt x="2937" y="41"/>
                      <a:pt x="2876" y="0"/>
                      <a:pt x="28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2" name="Google Shape;3152;p36"/>
              <p:cNvSpPr/>
              <p:nvPr/>
            </p:nvSpPr>
            <p:spPr>
              <a:xfrm>
                <a:off x="1312394" y="2461603"/>
                <a:ext cx="101528" cy="56555"/>
              </a:xfrm>
              <a:custGeom>
                <a:avLst/>
                <a:gdLst/>
                <a:ahLst/>
                <a:cxnLst/>
                <a:rect l="l" t="t" r="r" b="b"/>
                <a:pathLst>
                  <a:path w="5251" h="2925" extrusionOk="0">
                    <a:moveTo>
                      <a:pt x="4138" y="1"/>
                    </a:moveTo>
                    <a:cubicBezTo>
                      <a:pt x="1873" y="1"/>
                      <a:pt x="79" y="1659"/>
                      <a:pt x="0" y="1738"/>
                    </a:cubicBezTo>
                    <a:lnTo>
                      <a:pt x="799" y="2925"/>
                    </a:lnTo>
                    <a:cubicBezTo>
                      <a:pt x="819" y="2925"/>
                      <a:pt x="2312" y="1537"/>
                      <a:pt x="4121" y="1537"/>
                    </a:cubicBezTo>
                    <a:cubicBezTo>
                      <a:pt x="4400" y="1537"/>
                      <a:pt x="4686" y="1570"/>
                      <a:pt x="4976" y="1647"/>
                    </a:cubicBezTo>
                    <a:lnTo>
                      <a:pt x="5250" y="140"/>
                    </a:lnTo>
                    <a:cubicBezTo>
                      <a:pt x="4871" y="43"/>
                      <a:pt x="4498" y="1"/>
                      <a:pt x="41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3" name="Google Shape;3153;p36"/>
              <p:cNvSpPr/>
              <p:nvPr/>
            </p:nvSpPr>
            <p:spPr>
              <a:xfrm>
                <a:off x="1062586" y="1906850"/>
                <a:ext cx="404720" cy="201722"/>
              </a:xfrm>
              <a:custGeom>
                <a:avLst/>
                <a:gdLst/>
                <a:ahLst/>
                <a:cxnLst/>
                <a:rect l="l" t="t" r="r" b="b"/>
                <a:pathLst>
                  <a:path w="20932" h="10433" fill="none" extrusionOk="0">
                    <a:moveTo>
                      <a:pt x="0" y="10432"/>
                    </a:moveTo>
                    <a:cubicBezTo>
                      <a:pt x="1256" y="7282"/>
                      <a:pt x="3538" y="4543"/>
                      <a:pt x="6391" y="2717"/>
                    </a:cubicBezTo>
                    <a:cubicBezTo>
                      <a:pt x="9245" y="914"/>
                      <a:pt x="12691" y="1"/>
                      <a:pt x="16069" y="183"/>
                    </a:cubicBezTo>
                    <a:cubicBezTo>
                      <a:pt x="17393" y="252"/>
                      <a:pt x="18786" y="526"/>
                      <a:pt x="19744" y="1462"/>
                    </a:cubicBezTo>
                    <a:cubicBezTo>
                      <a:pt x="20680" y="2375"/>
                      <a:pt x="20931" y="4109"/>
                      <a:pt x="19904" y="4954"/>
                    </a:cubicBezTo>
                  </a:path>
                </a:pathLst>
              </a:custGeom>
              <a:solidFill>
                <a:schemeClr val="dk2"/>
              </a:solid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4" name="Google Shape;3154;p36"/>
              <p:cNvSpPr/>
              <p:nvPr/>
            </p:nvSpPr>
            <p:spPr>
              <a:xfrm>
                <a:off x="1514538" y="3025580"/>
                <a:ext cx="348668" cy="391746"/>
              </a:xfrm>
              <a:custGeom>
                <a:avLst/>
                <a:gdLst/>
                <a:ahLst/>
                <a:cxnLst/>
                <a:rect l="l" t="t" r="r" b="b"/>
                <a:pathLst>
                  <a:path w="18033" h="20261" extrusionOk="0">
                    <a:moveTo>
                      <a:pt x="4248" y="1"/>
                    </a:moveTo>
                    <a:cubicBezTo>
                      <a:pt x="3634" y="1"/>
                      <a:pt x="3013" y="150"/>
                      <a:pt x="2443" y="464"/>
                    </a:cubicBezTo>
                    <a:cubicBezTo>
                      <a:pt x="640" y="1446"/>
                      <a:pt x="0" y="3660"/>
                      <a:pt x="1005" y="5418"/>
                    </a:cubicBezTo>
                    <a:lnTo>
                      <a:pt x="7966" y="17720"/>
                    </a:lnTo>
                    <a:cubicBezTo>
                      <a:pt x="8103" y="17971"/>
                      <a:pt x="8286" y="18245"/>
                      <a:pt x="8491" y="18474"/>
                    </a:cubicBezTo>
                    <a:cubicBezTo>
                      <a:pt x="9489" y="19650"/>
                      <a:pt x="10924" y="20261"/>
                      <a:pt x="12371" y="20261"/>
                    </a:cubicBezTo>
                    <a:cubicBezTo>
                      <a:pt x="13505" y="20261"/>
                      <a:pt x="14647" y="19885"/>
                      <a:pt x="15590" y="19113"/>
                    </a:cubicBezTo>
                    <a:cubicBezTo>
                      <a:pt x="17736" y="17378"/>
                      <a:pt x="18032" y="14251"/>
                      <a:pt x="16252" y="12151"/>
                    </a:cubicBezTo>
                    <a:lnTo>
                      <a:pt x="7099" y="1309"/>
                    </a:lnTo>
                    <a:cubicBezTo>
                      <a:pt x="6386" y="465"/>
                      <a:pt x="5329" y="1"/>
                      <a:pt x="42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5" name="Google Shape;3155;p36"/>
              <p:cNvSpPr/>
              <p:nvPr/>
            </p:nvSpPr>
            <p:spPr>
              <a:xfrm>
                <a:off x="1469522" y="2965017"/>
                <a:ext cx="174344" cy="161931"/>
              </a:xfrm>
              <a:custGeom>
                <a:avLst/>
                <a:gdLst/>
                <a:ahLst/>
                <a:cxnLst/>
                <a:rect l="l" t="t" r="r" b="b"/>
                <a:pathLst>
                  <a:path w="9017" h="8375" extrusionOk="0">
                    <a:moveTo>
                      <a:pt x="6205" y="0"/>
                    </a:moveTo>
                    <a:cubicBezTo>
                      <a:pt x="6182" y="0"/>
                      <a:pt x="6160" y="4"/>
                      <a:pt x="6140" y="13"/>
                    </a:cubicBezTo>
                    <a:cubicBezTo>
                      <a:pt x="5478" y="310"/>
                      <a:pt x="5661" y="1885"/>
                      <a:pt x="5661" y="1885"/>
                    </a:cubicBezTo>
                    <a:cubicBezTo>
                      <a:pt x="5661" y="1885"/>
                      <a:pt x="4219" y="1647"/>
                      <a:pt x="2928" y="1647"/>
                    </a:cubicBezTo>
                    <a:cubicBezTo>
                      <a:pt x="2140" y="1647"/>
                      <a:pt x="1408" y="1736"/>
                      <a:pt x="1096" y="2021"/>
                    </a:cubicBezTo>
                    <a:cubicBezTo>
                      <a:pt x="183" y="2843"/>
                      <a:pt x="982" y="3596"/>
                      <a:pt x="982" y="3596"/>
                    </a:cubicBezTo>
                    <a:cubicBezTo>
                      <a:pt x="982" y="3596"/>
                      <a:pt x="0" y="4258"/>
                      <a:pt x="868" y="5445"/>
                    </a:cubicBezTo>
                    <a:cubicBezTo>
                      <a:pt x="868" y="5445"/>
                      <a:pt x="23" y="6427"/>
                      <a:pt x="1050" y="7226"/>
                    </a:cubicBezTo>
                    <a:cubicBezTo>
                      <a:pt x="2275" y="8163"/>
                      <a:pt x="3321" y="8375"/>
                      <a:pt x="4018" y="8375"/>
                    </a:cubicBezTo>
                    <a:cubicBezTo>
                      <a:pt x="4594" y="8375"/>
                      <a:pt x="4931" y="8230"/>
                      <a:pt x="4931" y="8230"/>
                    </a:cubicBezTo>
                    <a:lnTo>
                      <a:pt x="9016" y="3984"/>
                    </a:lnTo>
                    <a:cubicBezTo>
                      <a:pt x="9016" y="3984"/>
                      <a:pt x="6917" y="0"/>
                      <a:pt x="62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6" name="Google Shape;3156;p36"/>
              <p:cNvSpPr/>
              <p:nvPr/>
            </p:nvSpPr>
            <p:spPr>
              <a:xfrm>
                <a:off x="1519391" y="3007133"/>
                <a:ext cx="358819" cy="410211"/>
              </a:xfrm>
              <a:custGeom>
                <a:avLst/>
                <a:gdLst/>
                <a:ahLst/>
                <a:cxnLst/>
                <a:rect l="l" t="t" r="r" b="b"/>
                <a:pathLst>
                  <a:path w="18558" h="21216" extrusionOk="0">
                    <a:moveTo>
                      <a:pt x="4363" y="1"/>
                    </a:moveTo>
                    <a:cubicBezTo>
                      <a:pt x="3737" y="1"/>
                      <a:pt x="3101" y="155"/>
                      <a:pt x="2511" y="483"/>
                    </a:cubicBezTo>
                    <a:cubicBezTo>
                      <a:pt x="662" y="1510"/>
                      <a:pt x="1" y="3838"/>
                      <a:pt x="1028" y="5687"/>
                    </a:cubicBezTo>
                    <a:lnTo>
                      <a:pt x="8195" y="18560"/>
                    </a:lnTo>
                    <a:cubicBezTo>
                      <a:pt x="8355" y="18811"/>
                      <a:pt x="8537" y="19085"/>
                      <a:pt x="8743" y="19336"/>
                    </a:cubicBezTo>
                    <a:cubicBezTo>
                      <a:pt x="9766" y="20577"/>
                      <a:pt x="11242" y="21216"/>
                      <a:pt x="12731" y="21216"/>
                    </a:cubicBezTo>
                    <a:cubicBezTo>
                      <a:pt x="13898" y="21216"/>
                      <a:pt x="15074" y="20823"/>
                      <a:pt x="16047" y="20021"/>
                    </a:cubicBezTo>
                    <a:cubicBezTo>
                      <a:pt x="18238" y="18195"/>
                      <a:pt x="18557" y="14908"/>
                      <a:pt x="16731" y="12717"/>
                    </a:cubicBezTo>
                    <a:lnTo>
                      <a:pt x="7305" y="1373"/>
                    </a:lnTo>
                    <a:cubicBezTo>
                      <a:pt x="6573" y="494"/>
                      <a:pt x="5484" y="1"/>
                      <a:pt x="43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7" name="Google Shape;3157;p36"/>
              <p:cNvSpPr/>
              <p:nvPr/>
            </p:nvSpPr>
            <p:spPr>
              <a:xfrm>
                <a:off x="1473042" y="2943805"/>
                <a:ext cx="179641" cy="169684"/>
              </a:xfrm>
              <a:custGeom>
                <a:avLst/>
                <a:gdLst/>
                <a:ahLst/>
                <a:cxnLst/>
                <a:rect l="l" t="t" r="r" b="b"/>
                <a:pathLst>
                  <a:path w="9291" h="8776" extrusionOk="0">
                    <a:moveTo>
                      <a:pt x="6393" y="0"/>
                    </a:moveTo>
                    <a:cubicBezTo>
                      <a:pt x="6368" y="0"/>
                      <a:pt x="6345" y="5"/>
                      <a:pt x="6323" y="14"/>
                    </a:cubicBezTo>
                    <a:cubicBezTo>
                      <a:pt x="5662" y="334"/>
                      <a:pt x="5844" y="1977"/>
                      <a:pt x="5844" y="1977"/>
                    </a:cubicBezTo>
                    <a:cubicBezTo>
                      <a:pt x="5844" y="1977"/>
                      <a:pt x="4351" y="1730"/>
                      <a:pt x="3019" y="1730"/>
                    </a:cubicBezTo>
                    <a:cubicBezTo>
                      <a:pt x="2210" y="1730"/>
                      <a:pt x="1461" y="1821"/>
                      <a:pt x="1142" y="2114"/>
                    </a:cubicBezTo>
                    <a:cubicBezTo>
                      <a:pt x="206" y="2959"/>
                      <a:pt x="1028" y="3780"/>
                      <a:pt x="1028" y="3780"/>
                    </a:cubicBezTo>
                    <a:cubicBezTo>
                      <a:pt x="1028" y="3780"/>
                      <a:pt x="1" y="4442"/>
                      <a:pt x="914" y="5698"/>
                    </a:cubicBezTo>
                    <a:cubicBezTo>
                      <a:pt x="914" y="5698"/>
                      <a:pt x="24" y="6725"/>
                      <a:pt x="1096" y="7569"/>
                    </a:cubicBezTo>
                    <a:cubicBezTo>
                      <a:pt x="2352" y="8552"/>
                      <a:pt x="3426" y="8775"/>
                      <a:pt x="4142" y="8775"/>
                    </a:cubicBezTo>
                    <a:cubicBezTo>
                      <a:pt x="4741" y="8775"/>
                      <a:pt x="5091" y="8619"/>
                      <a:pt x="5091" y="8619"/>
                    </a:cubicBezTo>
                    <a:lnTo>
                      <a:pt x="9291" y="4168"/>
                    </a:lnTo>
                    <a:cubicBezTo>
                      <a:pt x="9291" y="4168"/>
                      <a:pt x="7132" y="0"/>
                      <a:pt x="63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8" name="Google Shape;3158;p36"/>
              <p:cNvSpPr/>
              <p:nvPr/>
            </p:nvSpPr>
            <p:spPr>
              <a:xfrm>
                <a:off x="1064790" y="2836524"/>
                <a:ext cx="219356" cy="576628"/>
              </a:xfrm>
              <a:custGeom>
                <a:avLst/>
                <a:gdLst/>
                <a:ahLst/>
                <a:cxnLst/>
                <a:rect l="l" t="t" r="r" b="b"/>
                <a:pathLst>
                  <a:path w="11345" h="29823" extrusionOk="0">
                    <a:moveTo>
                      <a:pt x="6149" y="0"/>
                    </a:moveTo>
                    <a:cubicBezTo>
                      <a:pt x="5799" y="0"/>
                      <a:pt x="5416" y="35"/>
                      <a:pt x="5045" y="130"/>
                    </a:cubicBezTo>
                    <a:cubicBezTo>
                      <a:pt x="3290" y="545"/>
                      <a:pt x="2705" y="1475"/>
                      <a:pt x="3071" y="1475"/>
                    </a:cubicBezTo>
                    <a:cubicBezTo>
                      <a:pt x="3148" y="1475"/>
                      <a:pt x="3266" y="1434"/>
                      <a:pt x="3424" y="1340"/>
                    </a:cubicBezTo>
                    <a:cubicBezTo>
                      <a:pt x="3424" y="1340"/>
                      <a:pt x="4520" y="1591"/>
                      <a:pt x="4839" y="1819"/>
                    </a:cubicBezTo>
                    <a:cubicBezTo>
                      <a:pt x="5136" y="2047"/>
                      <a:pt x="5479" y="2709"/>
                      <a:pt x="5684" y="3143"/>
                    </a:cubicBezTo>
                    <a:cubicBezTo>
                      <a:pt x="5867" y="3576"/>
                      <a:pt x="6026" y="4033"/>
                      <a:pt x="6140" y="4535"/>
                    </a:cubicBezTo>
                    <a:cubicBezTo>
                      <a:pt x="6392" y="5517"/>
                      <a:pt x="6506" y="6612"/>
                      <a:pt x="6574" y="7731"/>
                    </a:cubicBezTo>
                    <a:cubicBezTo>
                      <a:pt x="6597" y="8849"/>
                      <a:pt x="6551" y="10013"/>
                      <a:pt x="6483" y="11177"/>
                    </a:cubicBezTo>
                    <a:cubicBezTo>
                      <a:pt x="6414" y="11771"/>
                      <a:pt x="6392" y="12364"/>
                      <a:pt x="6300" y="12958"/>
                    </a:cubicBezTo>
                    <a:lnTo>
                      <a:pt x="6209" y="13825"/>
                    </a:lnTo>
                    <a:lnTo>
                      <a:pt x="6072" y="14624"/>
                    </a:lnTo>
                    <a:cubicBezTo>
                      <a:pt x="6049" y="14761"/>
                      <a:pt x="6026" y="14898"/>
                      <a:pt x="6003" y="15035"/>
                    </a:cubicBezTo>
                    <a:lnTo>
                      <a:pt x="5912" y="15446"/>
                    </a:lnTo>
                    <a:cubicBezTo>
                      <a:pt x="5844" y="15697"/>
                      <a:pt x="5775" y="15971"/>
                      <a:pt x="5707" y="16244"/>
                    </a:cubicBezTo>
                    <a:cubicBezTo>
                      <a:pt x="5524" y="16792"/>
                      <a:pt x="5410" y="17340"/>
                      <a:pt x="5182" y="17865"/>
                    </a:cubicBezTo>
                    <a:cubicBezTo>
                      <a:pt x="4817" y="18938"/>
                      <a:pt x="4360" y="20011"/>
                      <a:pt x="3858" y="21083"/>
                    </a:cubicBezTo>
                    <a:cubicBezTo>
                      <a:pt x="3356" y="22156"/>
                      <a:pt x="2785" y="23229"/>
                      <a:pt x="2214" y="24279"/>
                    </a:cubicBezTo>
                    <a:cubicBezTo>
                      <a:pt x="1918" y="24804"/>
                      <a:pt x="1598" y="25329"/>
                      <a:pt x="1301" y="25854"/>
                    </a:cubicBezTo>
                    <a:lnTo>
                      <a:pt x="366" y="27383"/>
                    </a:lnTo>
                    <a:lnTo>
                      <a:pt x="320" y="27475"/>
                    </a:lnTo>
                    <a:cubicBezTo>
                      <a:pt x="0" y="28022"/>
                      <a:pt x="23" y="28730"/>
                      <a:pt x="411" y="29255"/>
                    </a:cubicBezTo>
                    <a:cubicBezTo>
                      <a:pt x="709" y="29630"/>
                      <a:pt x="1132" y="29822"/>
                      <a:pt x="1558" y="29822"/>
                    </a:cubicBezTo>
                    <a:cubicBezTo>
                      <a:pt x="1884" y="29822"/>
                      <a:pt x="2212" y="29710"/>
                      <a:pt x="2488" y="29483"/>
                    </a:cubicBezTo>
                    <a:cubicBezTo>
                      <a:pt x="3036" y="29027"/>
                      <a:pt x="3493" y="28593"/>
                      <a:pt x="3949" y="28114"/>
                    </a:cubicBezTo>
                    <a:cubicBezTo>
                      <a:pt x="4200" y="27885"/>
                      <a:pt x="4406" y="27634"/>
                      <a:pt x="4634" y="27383"/>
                    </a:cubicBezTo>
                    <a:cubicBezTo>
                      <a:pt x="4862" y="27132"/>
                      <a:pt x="5068" y="26881"/>
                      <a:pt x="5296" y="26630"/>
                    </a:cubicBezTo>
                    <a:cubicBezTo>
                      <a:pt x="6140" y="25626"/>
                      <a:pt x="6939" y="24553"/>
                      <a:pt x="7670" y="23389"/>
                    </a:cubicBezTo>
                    <a:cubicBezTo>
                      <a:pt x="8377" y="22248"/>
                      <a:pt x="9039" y="21038"/>
                      <a:pt x="9564" y="19737"/>
                    </a:cubicBezTo>
                    <a:cubicBezTo>
                      <a:pt x="9861" y="19098"/>
                      <a:pt x="10089" y="18413"/>
                      <a:pt x="10317" y="17751"/>
                    </a:cubicBezTo>
                    <a:cubicBezTo>
                      <a:pt x="10432" y="17409"/>
                      <a:pt x="10523" y="17043"/>
                      <a:pt x="10614" y="16701"/>
                    </a:cubicBezTo>
                    <a:lnTo>
                      <a:pt x="10751" y="16176"/>
                    </a:lnTo>
                    <a:cubicBezTo>
                      <a:pt x="10774" y="15993"/>
                      <a:pt x="10820" y="15811"/>
                      <a:pt x="10842" y="15628"/>
                    </a:cubicBezTo>
                    <a:lnTo>
                      <a:pt x="11048" y="14533"/>
                    </a:lnTo>
                    <a:cubicBezTo>
                      <a:pt x="11094" y="14190"/>
                      <a:pt x="11116" y="13848"/>
                      <a:pt x="11162" y="13528"/>
                    </a:cubicBezTo>
                    <a:cubicBezTo>
                      <a:pt x="11253" y="12844"/>
                      <a:pt x="11276" y="12136"/>
                      <a:pt x="11299" y="11451"/>
                    </a:cubicBezTo>
                    <a:cubicBezTo>
                      <a:pt x="11345" y="10059"/>
                      <a:pt x="11299" y="8644"/>
                      <a:pt x="11071" y="7228"/>
                    </a:cubicBezTo>
                    <a:cubicBezTo>
                      <a:pt x="10842" y="5791"/>
                      <a:pt x="10477" y="4353"/>
                      <a:pt x="9792" y="2960"/>
                    </a:cubicBezTo>
                    <a:cubicBezTo>
                      <a:pt x="9450" y="2275"/>
                      <a:pt x="9016" y="1613"/>
                      <a:pt x="8514" y="997"/>
                    </a:cubicBezTo>
                    <a:cubicBezTo>
                      <a:pt x="8309" y="700"/>
                      <a:pt x="7875" y="427"/>
                      <a:pt x="7487" y="198"/>
                    </a:cubicBezTo>
                    <a:cubicBezTo>
                      <a:pt x="7353" y="124"/>
                      <a:pt x="6809" y="0"/>
                      <a:pt x="6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9" name="Google Shape;3159;p36"/>
              <p:cNvSpPr/>
              <p:nvPr/>
            </p:nvSpPr>
            <p:spPr>
              <a:xfrm>
                <a:off x="1050674" y="2836524"/>
                <a:ext cx="219356" cy="576628"/>
              </a:xfrm>
              <a:custGeom>
                <a:avLst/>
                <a:gdLst/>
                <a:ahLst/>
                <a:cxnLst/>
                <a:rect l="l" t="t" r="r" b="b"/>
                <a:pathLst>
                  <a:path w="11345" h="29823" extrusionOk="0">
                    <a:moveTo>
                      <a:pt x="6148" y="0"/>
                    </a:moveTo>
                    <a:cubicBezTo>
                      <a:pt x="5798" y="0"/>
                      <a:pt x="5416" y="35"/>
                      <a:pt x="5044" y="130"/>
                    </a:cubicBezTo>
                    <a:cubicBezTo>
                      <a:pt x="3289" y="545"/>
                      <a:pt x="2704" y="1475"/>
                      <a:pt x="3071" y="1475"/>
                    </a:cubicBezTo>
                    <a:cubicBezTo>
                      <a:pt x="3147" y="1475"/>
                      <a:pt x="3266" y="1434"/>
                      <a:pt x="3424" y="1340"/>
                    </a:cubicBezTo>
                    <a:cubicBezTo>
                      <a:pt x="3424" y="1340"/>
                      <a:pt x="4519" y="1591"/>
                      <a:pt x="4839" y="1819"/>
                    </a:cubicBezTo>
                    <a:cubicBezTo>
                      <a:pt x="5159" y="2047"/>
                      <a:pt x="5478" y="2709"/>
                      <a:pt x="5684" y="3143"/>
                    </a:cubicBezTo>
                    <a:cubicBezTo>
                      <a:pt x="5866" y="3576"/>
                      <a:pt x="6026" y="4033"/>
                      <a:pt x="6140" y="4535"/>
                    </a:cubicBezTo>
                    <a:cubicBezTo>
                      <a:pt x="6414" y="5517"/>
                      <a:pt x="6505" y="6612"/>
                      <a:pt x="6574" y="7731"/>
                    </a:cubicBezTo>
                    <a:cubicBezTo>
                      <a:pt x="6619" y="8849"/>
                      <a:pt x="6551" y="10013"/>
                      <a:pt x="6482" y="11177"/>
                    </a:cubicBezTo>
                    <a:cubicBezTo>
                      <a:pt x="6414" y="11771"/>
                      <a:pt x="6391" y="12364"/>
                      <a:pt x="6323" y="12958"/>
                    </a:cubicBezTo>
                    <a:lnTo>
                      <a:pt x="6209" y="13825"/>
                    </a:lnTo>
                    <a:lnTo>
                      <a:pt x="6072" y="14624"/>
                    </a:lnTo>
                    <a:cubicBezTo>
                      <a:pt x="6049" y="14761"/>
                      <a:pt x="6026" y="14898"/>
                      <a:pt x="6003" y="15035"/>
                    </a:cubicBezTo>
                    <a:lnTo>
                      <a:pt x="5912" y="15446"/>
                    </a:lnTo>
                    <a:cubicBezTo>
                      <a:pt x="5843" y="15697"/>
                      <a:pt x="5775" y="15971"/>
                      <a:pt x="5706" y="16244"/>
                    </a:cubicBezTo>
                    <a:cubicBezTo>
                      <a:pt x="5524" y="16792"/>
                      <a:pt x="5410" y="17340"/>
                      <a:pt x="5204" y="17865"/>
                    </a:cubicBezTo>
                    <a:cubicBezTo>
                      <a:pt x="4839" y="18938"/>
                      <a:pt x="4360" y="20011"/>
                      <a:pt x="3858" y="21083"/>
                    </a:cubicBezTo>
                    <a:cubicBezTo>
                      <a:pt x="3355" y="22156"/>
                      <a:pt x="2785" y="23229"/>
                      <a:pt x="2214" y="24279"/>
                    </a:cubicBezTo>
                    <a:cubicBezTo>
                      <a:pt x="1917" y="24804"/>
                      <a:pt x="1598" y="25329"/>
                      <a:pt x="1301" y="25854"/>
                    </a:cubicBezTo>
                    <a:lnTo>
                      <a:pt x="388" y="27383"/>
                    </a:lnTo>
                    <a:lnTo>
                      <a:pt x="320" y="27475"/>
                    </a:lnTo>
                    <a:cubicBezTo>
                      <a:pt x="0" y="28022"/>
                      <a:pt x="23" y="28730"/>
                      <a:pt x="411" y="29255"/>
                    </a:cubicBezTo>
                    <a:cubicBezTo>
                      <a:pt x="709" y="29630"/>
                      <a:pt x="1131" y="29822"/>
                      <a:pt x="1558" y="29822"/>
                    </a:cubicBezTo>
                    <a:cubicBezTo>
                      <a:pt x="1883" y="29822"/>
                      <a:pt x="2211" y="29710"/>
                      <a:pt x="2488" y="29483"/>
                    </a:cubicBezTo>
                    <a:cubicBezTo>
                      <a:pt x="3036" y="29027"/>
                      <a:pt x="3492" y="28593"/>
                      <a:pt x="3949" y="28114"/>
                    </a:cubicBezTo>
                    <a:cubicBezTo>
                      <a:pt x="4200" y="27885"/>
                      <a:pt x="4428" y="27634"/>
                      <a:pt x="4634" y="27383"/>
                    </a:cubicBezTo>
                    <a:cubicBezTo>
                      <a:pt x="4862" y="27132"/>
                      <a:pt x="5067" y="26881"/>
                      <a:pt x="5295" y="26630"/>
                    </a:cubicBezTo>
                    <a:cubicBezTo>
                      <a:pt x="6140" y="25626"/>
                      <a:pt x="6962" y="24553"/>
                      <a:pt x="7669" y="23389"/>
                    </a:cubicBezTo>
                    <a:cubicBezTo>
                      <a:pt x="8377" y="22248"/>
                      <a:pt x="9039" y="21038"/>
                      <a:pt x="9587" y="19737"/>
                    </a:cubicBezTo>
                    <a:cubicBezTo>
                      <a:pt x="9861" y="19098"/>
                      <a:pt x="10089" y="18413"/>
                      <a:pt x="10317" y="17751"/>
                    </a:cubicBezTo>
                    <a:cubicBezTo>
                      <a:pt x="10431" y="17409"/>
                      <a:pt x="10522" y="17043"/>
                      <a:pt x="10614" y="16701"/>
                    </a:cubicBezTo>
                    <a:lnTo>
                      <a:pt x="10751" y="16176"/>
                    </a:lnTo>
                    <a:cubicBezTo>
                      <a:pt x="10796" y="15993"/>
                      <a:pt x="10819" y="15811"/>
                      <a:pt x="10842" y="15628"/>
                    </a:cubicBezTo>
                    <a:lnTo>
                      <a:pt x="11047" y="14533"/>
                    </a:lnTo>
                    <a:cubicBezTo>
                      <a:pt x="11093" y="14190"/>
                      <a:pt x="11116" y="13848"/>
                      <a:pt x="11162" y="13528"/>
                    </a:cubicBezTo>
                    <a:cubicBezTo>
                      <a:pt x="11253" y="12844"/>
                      <a:pt x="11276" y="12136"/>
                      <a:pt x="11299" y="11451"/>
                    </a:cubicBezTo>
                    <a:cubicBezTo>
                      <a:pt x="11344" y="10059"/>
                      <a:pt x="11299" y="8644"/>
                      <a:pt x="11070" y="7228"/>
                    </a:cubicBezTo>
                    <a:cubicBezTo>
                      <a:pt x="10842" y="5791"/>
                      <a:pt x="10477" y="4353"/>
                      <a:pt x="9792" y="2960"/>
                    </a:cubicBezTo>
                    <a:cubicBezTo>
                      <a:pt x="9450" y="2275"/>
                      <a:pt x="9016" y="1613"/>
                      <a:pt x="8514" y="997"/>
                    </a:cubicBezTo>
                    <a:cubicBezTo>
                      <a:pt x="8331" y="700"/>
                      <a:pt x="7875" y="427"/>
                      <a:pt x="7487" y="198"/>
                    </a:cubicBezTo>
                    <a:cubicBezTo>
                      <a:pt x="7352" y="124"/>
                      <a:pt x="6809" y="0"/>
                      <a:pt x="61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0" name="Google Shape;3160;p36"/>
              <p:cNvSpPr/>
              <p:nvPr/>
            </p:nvSpPr>
            <p:spPr>
              <a:xfrm>
                <a:off x="911645" y="3016067"/>
                <a:ext cx="348223" cy="401549"/>
              </a:xfrm>
              <a:custGeom>
                <a:avLst/>
                <a:gdLst/>
                <a:ahLst/>
                <a:cxnLst/>
                <a:rect l="l" t="t" r="r" b="b"/>
                <a:pathLst>
                  <a:path w="18010" h="20768" extrusionOk="0">
                    <a:moveTo>
                      <a:pt x="13368" y="0"/>
                    </a:moveTo>
                    <a:cubicBezTo>
                      <a:pt x="12576" y="0"/>
                      <a:pt x="11847" y="310"/>
                      <a:pt x="11253" y="1025"/>
                    </a:cubicBezTo>
                    <a:lnTo>
                      <a:pt x="1780" y="12529"/>
                    </a:lnTo>
                    <a:cubicBezTo>
                      <a:pt x="0" y="14652"/>
                      <a:pt x="297" y="17824"/>
                      <a:pt x="2442" y="19605"/>
                    </a:cubicBezTo>
                    <a:cubicBezTo>
                      <a:pt x="3385" y="20387"/>
                      <a:pt x="4525" y="20768"/>
                      <a:pt x="5657" y="20768"/>
                    </a:cubicBezTo>
                    <a:cubicBezTo>
                      <a:pt x="7102" y="20768"/>
                      <a:pt x="8533" y="20146"/>
                      <a:pt x="9518" y="18943"/>
                    </a:cubicBezTo>
                    <a:cubicBezTo>
                      <a:pt x="9724" y="18714"/>
                      <a:pt x="9906" y="18441"/>
                      <a:pt x="10043" y="18190"/>
                    </a:cubicBezTo>
                    <a:lnTo>
                      <a:pt x="17005" y="5704"/>
                    </a:lnTo>
                    <a:cubicBezTo>
                      <a:pt x="18009" y="3901"/>
                      <a:pt x="17347" y="1641"/>
                      <a:pt x="15567" y="660"/>
                    </a:cubicBezTo>
                    <a:cubicBezTo>
                      <a:pt x="14817" y="242"/>
                      <a:pt x="14068" y="0"/>
                      <a:pt x="133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1" name="Google Shape;3161;p36"/>
              <p:cNvSpPr/>
              <p:nvPr/>
            </p:nvSpPr>
            <p:spPr>
              <a:xfrm>
                <a:off x="1128794" y="2958346"/>
                <a:ext cx="173899" cy="164309"/>
              </a:xfrm>
              <a:custGeom>
                <a:avLst/>
                <a:gdLst/>
                <a:ahLst/>
                <a:cxnLst/>
                <a:rect l="l" t="t" r="r" b="b"/>
                <a:pathLst>
                  <a:path w="8994" h="8498" extrusionOk="0">
                    <a:moveTo>
                      <a:pt x="2807" y="1"/>
                    </a:moveTo>
                    <a:cubicBezTo>
                      <a:pt x="2091" y="1"/>
                      <a:pt x="0" y="4033"/>
                      <a:pt x="0" y="4033"/>
                    </a:cubicBezTo>
                    <a:lnTo>
                      <a:pt x="4063" y="8347"/>
                    </a:lnTo>
                    <a:cubicBezTo>
                      <a:pt x="4063" y="8347"/>
                      <a:pt x="4402" y="8497"/>
                      <a:pt x="4981" y="8497"/>
                    </a:cubicBezTo>
                    <a:cubicBezTo>
                      <a:pt x="5677" y="8497"/>
                      <a:pt x="6722" y="8279"/>
                      <a:pt x="7943" y="7320"/>
                    </a:cubicBezTo>
                    <a:cubicBezTo>
                      <a:pt x="8970" y="6521"/>
                      <a:pt x="8126" y="5516"/>
                      <a:pt x="8126" y="5516"/>
                    </a:cubicBezTo>
                    <a:cubicBezTo>
                      <a:pt x="8993" y="4307"/>
                      <a:pt x="8012" y="3645"/>
                      <a:pt x="8012" y="3645"/>
                    </a:cubicBezTo>
                    <a:cubicBezTo>
                      <a:pt x="8012" y="3645"/>
                      <a:pt x="8811" y="2869"/>
                      <a:pt x="7920" y="2047"/>
                    </a:cubicBezTo>
                    <a:cubicBezTo>
                      <a:pt x="7600" y="1761"/>
                      <a:pt x="6863" y="1673"/>
                      <a:pt x="6071" y="1673"/>
                    </a:cubicBezTo>
                    <a:cubicBezTo>
                      <a:pt x="4775" y="1673"/>
                      <a:pt x="3333" y="1910"/>
                      <a:pt x="3333" y="1910"/>
                    </a:cubicBezTo>
                    <a:cubicBezTo>
                      <a:pt x="3333" y="1910"/>
                      <a:pt x="3515" y="312"/>
                      <a:pt x="2876" y="15"/>
                    </a:cubicBezTo>
                    <a:cubicBezTo>
                      <a:pt x="2855" y="6"/>
                      <a:pt x="2832" y="1"/>
                      <a:pt x="28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2" name="Google Shape;3162;p36"/>
              <p:cNvSpPr/>
              <p:nvPr/>
            </p:nvSpPr>
            <p:spPr>
              <a:xfrm>
                <a:off x="898399" y="3003420"/>
                <a:ext cx="358374" cy="413924"/>
              </a:xfrm>
              <a:custGeom>
                <a:avLst/>
                <a:gdLst/>
                <a:ahLst/>
                <a:cxnLst/>
                <a:rect l="l" t="t" r="r" b="b"/>
                <a:pathLst>
                  <a:path w="18535" h="21408" extrusionOk="0">
                    <a:moveTo>
                      <a:pt x="13779" y="0"/>
                    </a:moveTo>
                    <a:cubicBezTo>
                      <a:pt x="12960" y="0"/>
                      <a:pt x="12203" y="321"/>
                      <a:pt x="11596" y="1063"/>
                    </a:cubicBezTo>
                    <a:lnTo>
                      <a:pt x="1826" y="12909"/>
                    </a:lnTo>
                    <a:cubicBezTo>
                      <a:pt x="0" y="15100"/>
                      <a:pt x="297" y="18387"/>
                      <a:pt x="2511" y="20213"/>
                    </a:cubicBezTo>
                    <a:cubicBezTo>
                      <a:pt x="3484" y="21015"/>
                      <a:pt x="4660" y="21408"/>
                      <a:pt x="5827" y="21408"/>
                    </a:cubicBezTo>
                    <a:cubicBezTo>
                      <a:pt x="7316" y="21408"/>
                      <a:pt x="8792" y="20769"/>
                      <a:pt x="9815" y="19528"/>
                    </a:cubicBezTo>
                    <a:cubicBezTo>
                      <a:pt x="10021" y="19277"/>
                      <a:pt x="10203" y="19003"/>
                      <a:pt x="10363" y="18752"/>
                    </a:cubicBezTo>
                    <a:lnTo>
                      <a:pt x="17507" y="5879"/>
                    </a:lnTo>
                    <a:cubicBezTo>
                      <a:pt x="18534" y="4030"/>
                      <a:pt x="17873" y="1702"/>
                      <a:pt x="16024" y="675"/>
                    </a:cubicBezTo>
                    <a:cubicBezTo>
                      <a:pt x="15266" y="248"/>
                      <a:pt x="14498" y="0"/>
                      <a:pt x="1377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3" name="Google Shape;3163;p36"/>
              <p:cNvSpPr/>
              <p:nvPr/>
            </p:nvSpPr>
            <p:spPr>
              <a:xfrm>
                <a:off x="1121717" y="2943805"/>
                <a:ext cx="179641" cy="169684"/>
              </a:xfrm>
              <a:custGeom>
                <a:avLst/>
                <a:gdLst/>
                <a:ahLst/>
                <a:cxnLst/>
                <a:rect l="l" t="t" r="r" b="b"/>
                <a:pathLst>
                  <a:path w="9291" h="8776" extrusionOk="0">
                    <a:moveTo>
                      <a:pt x="2922" y="0"/>
                    </a:moveTo>
                    <a:cubicBezTo>
                      <a:pt x="2181" y="0"/>
                      <a:pt x="1" y="4168"/>
                      <a:pt x="1" y="4168"/>
                    </a:cubicBezTo>
                    <a:lnTo>
                      <a:pt x="4224" y="8619"/>
                    </a:lnTo>
                    <a:cubicBezTo>
                      <a:pt x="4224" y="8619"/>
                      <a:pt x="4569" y="8775"/>
                      <a:pt x="5165" y="8775"/>
                    </a:cubicBezTo>
                    <a:cubicBezTo>
                      <a:pt x="5878" y="8775"/>
                      <a:pt x="6950" y="8552"/>
                      <a:pt x="8218" y="7569"/>
                    </a:cubicBezTo>
                    <a:cubicBezTo>
                      <a:pt x="9268" y="6725"/>
                      <a:pt x="8378" y="5698"/>
                      <a:pt x="8378" y="5698"/>
                    </a:cubicBezTo>
                    <a:cubicBezTo>
                      <a:pt x="9291" y="4442"/>
                      <a:pt x="8264" y="3780"/>
                      <a:pt x="8264" y="3780"/>
                    </a:cubicBezTo>
                    <a:cubicBezTo>
                      <a:pt x="8264" y="3780"/>
                      <a:pt x="9085" y="2959"/>
                      <a:pt x="8172" y="2114"/>
                    </a:cubicBezTo>
                    <a:cubicBezTo>
                      <a:pt x="7845" y="1821"/>
                      <a:pt x="7094" y="1730"/>
                      <a:pt x="6286" y="1730"/>
                    </a:cubicBezTo>
                    <a:cubicBezTo>
                      <a:pt x="4955" y="1730"/>
                      <a:pt x="3470" y="1977"/>
                      <a:pt x="3470" y="1977"/>
                    </a:cubicBezTo>
                    <a:cubicBezTo>
                      <a:pt x="3470" y="1977"/>
                      <a:pt x="3653" y="334"/>
                      <a:pt x="2991" y="14"/>
                    </a:cubicBezTo>
                    <a:cubicBezTo>
                      <a:pt x="2970" y="5"/>
                      <a:pt x="2947" y="0"/>
                      <a:pt x="29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4" name="Google Shape;3164;p36"/>
              <p:cNvSpPr/>
              <p:nvPr/>
            </p:nvSpPr>
            <p:spPr>
              <a:xfrm>
                <a:off x="1027722" y="4174166"/>
                <a:ext cx="94007" cy="78133"/>
              </a:xfrm>
              <a:custGeom>
                <a:avLst/>
                <a:gdLst/>
                <a:ahLst/>
                <a:cxnLst/>
                <a:rect l="l" t="t" r="r" b="b"/>
                <a:pathLst>
                  <a:path w="4862" h="4041" extrusionOk="0">
                    <a:moveTo>
                      <a:pt x="4246" y="0"/>
                    </a:moveTo>
                    <a:lnTo>
                      <a:pt x="4246" y="0"/>
                    </a:lnTo>
                    <a:cubicBezTo>
                      <a:pt x="0" y="822"/>
                      <a:pt x="753" y="3470"/>
                      <a:pt x="753" y="3470"/>
                    </a:cubicBezTo>
                    <a:cubicBezTo>
                      <a:pt x="1986" y="3744"/>
                      <a:pt x="2625" y="3903"/>
                      <a:pt x="4086" y="4040"/>
                    </a:cubicBezTo>
                    <a:cubicBezTo>
                      <a:pt x="4702" y="2739"/>
                      <a:pt x="4862" y="1370"/>
                      <a:pt x="42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5" name="Google Shape;3165;p36"/>
              <p:cNvSpPr/>
              <p:nvPr/>
            </p:nvSpPr>
            <p:spPr>
              <a:xfrm>
                <a:off x="1105397" y="4097941"/>
                <a:ext cx="239213" cy="156420"/>
              </a:xfrm>
              <a:custGeom>
                <a:avLst/>
                <a:gdLst/>
                <a:ahLst/>
                <a:cxnLst/>
                <a:rect l="l" t="t" r="r" b="b"/>
                <a:pathLst>
                  <a:path w="12372" h="8090" extrusionOk="0">
                    <a:moveTo>
                      <a:pt x="4436" y="0"/>
                    </a:moveTo>
                    <a:cubicBezTo>
                      <a:pt x="1238" y="0"/>
                      <a:pt x="1598" y="3623"/>
                      <a:pt x="1598" y="3623"/>
                    </a:cubicBezTo>
                    <a:cubicBezTo>
                      <a:pt x="1187" y="3646"/>
                      <a:pt x="1164" y="3646"/>
                      <a:pt x="160" y="3851"/>
                    </a:cubicBezTo>
                    <a:cubicBezTo>
                      <a:pt x="799" y="5220"/>
                      <a:pt x="617" y="6590"/>
                      <a:pt x="0" y="7891"/>
                    </a:cubicBezTo>
                    <a:cubicBezTo>
                      <a:pt x="1835" y="8036"/>
                      <a:pt x="3597" y="8089"/>
                      <a:pt x="5187" y="8089"/>
                    </a:cubicBezTo>
                    <a:cubicBezTo>
                      <a:pt x="9333" y="8089"/>
                      <a:pt x="12303" y="7731"/>
                      <a:pt x="12303" y="7731"/>
                    </a:cubicBezTo>
                    <a:lnTo>
                      <a:pt x="12372" y="3372"/>
                    </a:lnTo>
                    <a:cubicBezTo>
                      <a:pt x="12372" y="2001"/>
                      <a:pt x="11244" y="981"/>
                      <a:pt x="9986" y="981"/>
                    </a:cubicBezTo>
                    <a:cubicBezTo>
                      <a:pt x="9674" y="981"/>
                      <a:pt x="9353" y="1044"/>
                      <a:pt x="9039" y="1180"/>
                    </a:cubicBezTo>
                    <a:cubicBezTo>
                      <a:pt x="8012" y="1614"/>
                      <a:pt x="7715" y="2185"/>
                      <a:pt x="7556" y="2596"/>
                    </a:cubicBezTo>
                    <a:cubicBezTo>
                      <a:pt x="7647" y="1774"/>
                      <a:pt x="6734" y="153"/>
                      <a:pt x="4817" y="16"/>
                    </a:cubicBezTo>
                    <a:cubicBezTo>
                      <a:pt x="4684" y="5"/>
                      <a:pt x="4558" y="0"/>
                      <a:pt x="44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6" name="Google Shape;3166;p36"/>
              <p:cNvSpPr/>
              <p:nvPr/>
            </p:nvSpPr>
            <p:spPr>
              <a:xfrm>
                <a:off x="1040329" y="4239467"/>
                <a:ext cx="304275" cy="37916"/>
              </a:xfrm>
              <a:custGeom>
                <a:avLst/>
                <a:gdLst/>
                <a:ahLst/>
                <a:cxnLst/>
                <a:rect l="l" t="t" r="r" b="b"/>
                <a:pathLst>
                  <a:path w="15737" h="1961" extrusionOk="0">
                    <a:moveTo>
                      <a:pt x="246" y="0"/>
                    </a:moveTo>
                    <a:cubicBezTo>
                      <a:pt x="0" y="0"/>
                      <a:pt x="330" y="1120"/>
                      <a:pt x="330" y="1120"/>
                    </a:cubicBezTo>
                    <a:cubicBezTo>
                      <a:pt x="2798" y="1763"/>
                      <a:pt x="5655" y="1961"/>
                      <a:pt x="8232" y="1961"/>
                    </a:cubicBezTo>
                    <a:cubicBezTo>
                      <a:pt x="12326" y="1961"/>
                      <a:pt x="15714" y="1462"/>
                      <a:pt x="15714" y="1462"/>
                    </a:cubicBezTo>
                    <a:lnTo>
                      <a:pt x="15737" y="504"/>
                    </a:lnTo>
                    <a:lnTo>
                      <a:pt x="15737" y="504"/>
                    </a:lnTo>
                    <a:cubicBezTo>
                      <a:pt x="15737" y="504"/>
                      <a:pt x="13421" y="728"/>
                      <a:pt x="10067" y="728"/>
                    </a:cubicBezTo>
                    <a:cubicBezTo>
                      <a:pt x="7273" y="728"/>
                      <a:pt x="3758" y="572"/>
                      <a:pt x="261" y="1"/>
                    </a:cubicBezTo>
                    <a:cubicBezTo>
                      <a:pt x="256" y="1"/>
                      <a:pt x="251" y="0"/>
                      <a:pt x="2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7" name="Google Shape;3167;p36"/>
              <p:cNvSpPr/>
              <p:nvPr/>
            </p:nvSpPr>
            <p:spPr>
              <a:xfrm>
                <a:off x="1266489" y="4170628"/>
                <a:ext cx="43272" cy="42846"/>
              </a:xfrm>
              <a:custGeom>
                <a:avLst/>
                <a:gdLst/>
                <a:ahLst/>
                <a:cxnLst/>
                <a:rect l="l" t="t" r="r" b="b"/>
                <a:pathLst>
                  <a:path w="2238" h="2216" extrusionOk="0">
                    <a:moveTo>
                      <a:pt x="1119" y="1"/>
                    </a:moveTo>
                    <a:cubicBezTo>
                      <a:pt x="503" y="1"/>
                      <a:pt x="1" y="480"/>
                      <a:pt x="1" y="1096"/>
                    </a:cubicBezTo>
                    <a:cubicBezTo>
                      <a:pt x="1" y="1713"/>
                      <a:pt x="503" y="2215"/>
                      <a:pt x="1119" y="2215"/>
                    </a:cubicBezTo>
                    <a:cubicBezTo>
                      <a:pt x="1133" y="2215"/>
                      <a:pt x="1146" y="2215"/>
                      <a:pt x="1159" y="2215"/>
                    </a:cubicBezTo>
                    <a:cubicBezTo>
                      <a:pt x="1757" y="2215"/>
                      <a:pt x="2237" y="1722"/>
                      <a:pt x="2237" y="1119"/>
                    </a:cubicBezTo>
                    <a:cubicBezTo>
                      <a:pt x="2237" y="503"/>
                      <a:pt x="1735" y="1"/>
                      <a:pt x="1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8" name="Google Shape;3168;p36"/>
              <p:cNvSpPr/>
              <p:nvPr/>
            </p:nvSpPr>
            <p:spPr>
              <a:xfrm>
                <a:off x="1133202" y="4165329"/>
                <a:ext cx="83431" cy="13709"/>
              </a:xfrm>
              <a:custGeom>
                <a:avLst/>
                <a:gdLst/>
                <a:ahLst/>
                <a:cxnLst/>
                <a:rect l="l" t="t" r="r" b="b"/>
                <a:pathLst>
                  <a:path w="4315" h="709" extrusionOk="0">
                    <a:moveTo>
                      <a:pt x="229" y="1"/>
                    </a:moveTo>
                    <a:cubicBezTo>
                      <a:pt x="114" y="1"/>
                      <a:pt x="0" y="92"/>
                      <a:pt x="0" y="206"/>
                    </a:cubicBezTo>
                    <a:cubicBezTo>
                      <a:pt x="0" y="320"/>
                      <a:pt x="92" y="434"/>
                      <a:pt x="206" y="434"/>
                    </a:cubicBezTo>
                    <a:lnTo>
                      <a:pt x="4063" y="686"/>
                    </a:lnTo>
                    <a:cubicBezTo>
                      <a:pt x="4063" y="708"/>
                      <a:pt x="4063" y="708"/>
                      <a:pt x="4086" y="708"/>
                    </a:cubicBezTo>
                    <a:cubicBezTo>
                      <a:pt x="4200" y="708"/>
                      <a:pt x="4292" y="617"/>
                      <a:pt x="4292" y="503"/>
                    </a:cubicBezTo>
                    <a:cubicBezTo>
                      <a:pt x="4314" y="366"/>
                      <a:pt x="4223" y="275"/>
                      <a:pt x="4086" y="252"/>
                    </a:cubicBezTo>
                    <a:lnTo>
                      <a:pt x="2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9" name="Google Shape;3169;p36"/>
              <p:cNvSpPr/>
              <p:nvPr/>
            </p:nvSpPr>
            <p:spPr>
              <a:xfrm>
                <a:off x="1100098" y="4090786"/>
                <a:ext cx="121830" cy="71907"/>
              </a:xfrm>
              <a:custGeom>
                <a:avLst/>
                <a:gdLst/>
                <a:ahLst/>
                <a:cxnLst/>
                <a:rect l="l" t="t" r="r" b="b"/>
                <a:pathLst>
                  <a:path w="6301" h="3719" extrusionOk="0">
                    <a:moveTo>
                      <a:pt x="2032" y="432"/>
                    </a:moveTo>
                    <a:cubicBezTo>
                      <a:pt x="2055" y="432"/>
                      <a:pt x="2100" y="455"/>
                      <a:pt x="2146" y="478"/>
                    </a:cubicBezTo>
                    <a:cubicBezTo>
                      <a:pt x="2237" y="523"/>
                      <a:pt x="2306" y="637"/>
                      <a:pt x="2351" y="752"/>
                    </a:cubicBezTo>
                    <a:cubicBezTo>
                      <a:pt x="2603" y="1140"/>
                      <a:pt x="2717" y="1596"/>
                      <a:pt x="2808" y="2053"/>
                    </a:cubicBezTo>
                    <a:cubicBezTo>
                      <a:pt x="2854" y="2212"/>
                      <a:pt x="2876" y="2372"/>
                      <a:pt x="2922" y="2532"/>
                    </a:cubicBezTo>
                    <a:cubicBezTo>
                      <a:pt x="2899" y="2509"/>
                      <a:pt x="2876" y="2463"/>
                      <a:pt x="2854" y="2441"/>
                    </a:cubicBezTo>
                    <a:cubicBezTo>
                      <a:pt x="2466" y="1961"/>
                      <a:pt x="2169" y="1413"/>
                      <a:pt x="1986" y="820"/>
                    </a:cubicBezTo>
                    <a:cubicBezTo>
                      <a:pt x="1918" y="637"/>
                      <a:pt x="1918" y="500"/>
                      <a:pt x="1963" y="455"/>
                    </a:cubicBezTo>
                    <a:cubicBezTo>
                      <a:pt x="1986" y="455"/>
                      <a:pt x="2009" y="432"/>
                      <a:pt x="2032" y="432"/>
                    </a:cubicBezTo>
                    <a:close/>
                    <a:moveTo>
                      <a:pt x="708" y="1505"/>
                    </a:moveTo>
                    <a:cubicBezTo>
                      <a:pt x="845" y="1505"/>
                      <a:pt x="1005" y="1596"/>
                      <a:pt x="1142" y="1687"/>
                    </a:cubicBezTo>
                    <a:cubicBezTo>
                      <a:pt x="1644" y="1984"/>
                      <a:pt x="2100" y="2349"/>
                      <a:pt x="2511" y="2737"/>
                    </a:cubicBezTo>
                    <a:cubicBezTo>
                      <a:pt x="2557" y="2783"/>
                      <a:pt x="2580" y="2829"/>
                      <a:pt x="2603" y="2851"/>
                    </a:cubicBezTo>
                    <a:cubicBezTo>
                      <a:pt x="1963" y="2714"/>
                      <a:pt x="1256" y="2395"/>
                      <a:pt x="685" y="1916"/>
                    </a:cubicBezTo>
                    <a:cubicBezTo>
                      <a:pt x="503" y="1779"/>
                      <a:pt x="457" y="1687"/>
                      <a:pt x="480" y="1642"/>
                    </a:cubicBezTo>
                    <a:cubicBezTo>
                      <a:pt x="480" y="1573"/>
                      <a:pt x="594" y="1505"/>
                      <a:pt x="685" y="1505"/>
                    </a:cubicBezTo>
                    <a:close/>
                    <a:moveTo>
                      <a:pt x="2029" y="1"/>
                    </a:moveTo>
                    <a:cubicBezTo>
                      <a:pt x="1904" y="1"/>
                      <a:pt x="1784" y="41"/>
                      <a:pt x="1690" y="112"/>
                    </a:cubicBezTo>
                    <a:cubicBezTo>
                      <a:pt x="1553" y="227"/>
                      <a:pt x="1393" y="478"/>
                      <a:pt x="1553" y="957"/>
                    </a:cubicBezTo>
                    <a:cubicBezTo>
                      <a:pt x="1644" y="1162"/>
                      <a:pt x="1712" y="1391"/>
                      <a:pt x="1804" y="1573"/>
                    </a:cubicBezTo>
                    <a:cubicBezTo>
                      <a:pt x="1667" y="1482"/>
                      <a:pt x="1530" y="1391"/>
                      <a:pt x="1370" y="1299"/>
                    </a:cubicBezTo>
                    <a:cubicBezTo>
                      <a:pt x="1187" y="1185"/>
                      <a:pt x="959" y="1048"/>
                      <a:pt x="708" y="1048"/>
                    </a:cubicBezTo>
                    <a:cubicBezTo>
                      <a:pt x="388" y="1048"/>
                      <a:pt x="69" y="1254"/>
                      <a:pt x="23" y="1596"/>
                    </a:cubicBezTo>
                    <a:cubicBezTo>
                      <a:pt x="0" y="1938"/>
                      <a:pt x="297" y="2190"/>
                      <a:pt x="411" y="2258"/>
                    </a:cubicBezTo>
                    <a:cubicBezTo>
                      <a:pt x="777" y="2578"/>
                      <a:pt x="1256" y="2874"/>
                      <a:pt x="1804" y="3080"/>
                    </a:cubicBezTo>
                    <a:cubicBezTo>
                      <a:pt x="1804" y="3194"/>
                      <a:pt x="1895" y="3308"/>
                      <a:pt x="2009" y="3331"/>
                    </a:cubicBezTo>
                    <a:lnTo>
                      <a:pt x="3173" y="3445"/>
                    </a:lnTo>
                    <a:cubicBezTo>
                      <a:pt x="3196" y="3445"/>
                      <a:pt x="3242" y="3468"/>
                      <a:pt x="3287" y="3468"/>
                    </a:cubicBezTo>
                    <a:cubicBezTo>
                      <a:pt x="3310" y="3468"/>
                      <a:pt x="3333" y="3468"/>
                      <a:pt x="3356" y="3445"/>
                    </a:cubicBezTo>
                    <a:lnTo>
                      <a:pt x="6049" y="3719"/>
                    </a:lnTo>
                    <a:lnTo>
                      <a:pt x="6072" y="3719"/>
                    </a:lnTo>
                    <a:cubicBezTo>
                      <a:pt x="6186" y="3719"/>
                      <a:pt x="6277" y="3627"/>
                      <a:pt x="6300" y="3513"/>
                    </a:cubicBezTo>
                    <a:cubicBezTo>
                      <a:pt x="6300" y="3399"/>
                      <a:pt x="6209" y="3285"/>
                      <a:pt x="6095" y="3285"/>
                    </a:cubicBezTo>
                    <a:lnTo>
                      <a:pt x="3561" y="3034"/>
                    </a:lnTo>
                    <a:cubicBezTo>
                      <a:pt x="3401" y="2692"/>
                      <a:pt x="3333" y="2349"/>
                      <a:pt x="3242" y="1961"/>
                    </a:cubicBezTo>
                    <a:cubicBezTo>
                      <a:pt x="3128" y="1482"/>
                      <a:pt x="3013" y="980"/>
                      <a:pt x="2739" y="523"/>
                    </a:cubicBezTo>
                    <a:cubicBezTo>
                      <a:pt x="2648" y="363"/>
                      <a:pt x="2534" y="204"/>
                      <a:pt x="2374" y="112"/>
                    </a:cubicBezTo>
                    <a:cubicBezTo>
                      <a:pt x="2265" y="36"/>
                      <a:pt x="2144" y="1"/>
                      <a:pt x="20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0" name="Google Shape;3170;p36"/>
              <p:cNvSpPr/>
              <p:nvPr/>
            </p:nvSpPr>
            <p:spPr>
              <a:xfrm>
                <a:off x="1648269" y="4174166"/>
                <a:ext cx="93581" cy="78133"/>
              </a:xfrm>
              <a:custGeom>
                <a:avLst/>
                <a:gdLst/>
                <a:ahLst/>
                <a:cxnLst/>
                <a:rect l="l" t="t" r="r" b="b"/>
                <a:pathLst>
                  <a:path w="4840" h="4041" extrusionOk="0">
                    <a:moveTo>
                      <a:pt x="617" y="0"/>
                    </a:moveTo>
                    <a:cubicBezTo>
                      <a:pt x="0" y="1370"/>
                      <a:pt x="160" y="2739"/>
                      <a:pt x="777" y="4040"/>
                    </a:cubicBezTo>
                    <a:cubicBezTo>
                      <a:pt x="2237" y="3903"/>
                      <a:pt x="2876" y="3744"/>
                      <a:pt x="4109" y="3470"/>
                    </a:cubicBezTo>
                    <a:cubicBezTo>
                      <a:pt x="4109" y="3470"/>
                      <a:pt x="4839" y="822"/>
                      <a:pt x="6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1" name="Google Shape;3171;p36"/>
              <p:cNvSpPr/>
              <p:nvPr/>
            </p:nvSpPr>
            <p:spPr>
              <a:xfrm>
                <a:off x="1425029" y="4097941"/>
                <a:ext cx="239580" cy="156420"/>
              </a:xfrm>
              <a:custGeom>
                <a:avLst/>
                <a:gdLst/>
                <a:ahLst/>
                <a:cxnLst/>
                <a:rect l="l" t="t" r="r" b="b"/>
                <a:pathLst>
                  <a:path w="12391" h="8090" extrusionOk="0">
                    <a:moveTo>
                      <a:pt x="7934" y="0"/>
                    </a:moveTo>
                    <a:cubicBezTo>
                      <a:pt x="7811" y="0"/>
                      <a:pt x="7684" y="5"/>
                      <a:pt x="7551" y="16"/>
                    </a:cubicBezTo>
                    <a:cubicBezTo>
                      <a:pt x="5671" y="152"/>
                      <a:pt x="4735" y="1750"/>
                      <a:pt x="4810" y="2577"/>
                    </a:cubicBezTo>
                    <a:lnTo>
                      <a:pt x="4810" y="2577"/>
                    </a:lnTo>
                    <a:cubicBezTo>
                      <a:pt x="4809" y="2571"/>
                      <a:pt x="4807" y="2569"/>
                      <a:pt x="4805" y="2569"/>
                    </a:cubicBezTo>
                    <a:cubicBezTo>
                      <a:pt x="4804" y="2569"/>
                      <a:pt x="4804" y="2569"/>
                      <a:pt x="4803" y="2570"/>
                    </a:cubicBezTo>
                    <a:lnTo>
                      <a:pt x="4803" y="2570"/>
                    </a:lnTo>
                    <a:cubicBezTo>
                      <a:pt x="4662" y="2161"/>
                      <a:pt x="4335" y="1605"/>
                      <a:pt x="3351" y="1180"/>
                    </a:cubicBezTo>
                    <a:cubicBezTo>
                      <a:pt x="3033" y="1044"/>
                      <a:pt x="2709" y="981"/>
                      <a:pt x="2393" y="981"/>
                    </a:cubicBezTo>
                    <a:cubicBezTo>
                      <a:pt x="1124" y="981"/>
                      <a:pt x="0" y="2001"/>
                      <a:pt x="19" y="3372"/>
                    </a:cubicBezTo>
                    <a:lnTo>
                      <a:pt x="87" y="7731"/>
                    </a:lnTo>
                    <a:cubicBezTo>
                      <a:pt x="87" y="7731"/>
                      <a:pt x="3045" y="8089"/>
                      <a:pt x="7194" y="8089"/>
                    </a:cubicBezTo>
                    <a:cubicBezTo>
                      <a:pt x="8784" y="8089"/>
                      <a:pt x="10549" y="8036"/>
                      <a:pt x="12390" y="7891"/>
                    </a:cubicBezTo>
                    <a:cubicBezTo>
                      <a:pt x="11774" y="6590"/>
                      <a:pt x="11591" y="5220"/>
                      <a:pt x="12230" y="3851"/>
                    </a:cubicBezTo>
                    <a:cubicBezTo>
                      <a:pt x="11226" y="3646"/>
                      <a:pt x="11203" y="3646"/>
                      <a:pt x="10792" y="3623"/>
                    </a:cubicBezTo>
                    <a:cubicBezTo>
                      <a:pt x="10792" y="3623"/>
                      <a:pt x="11152" y="0"/>
                      <a:pt x="79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2" name="Google Shape;3172;p36"/>
              <p:cNvSpPr/>
              <p:nvPr/>
            </p:nvSpPr>
            <p:spPr>
              <a:xfrm>
                <a:off x="1454073" y="4170628"/>
                <a:ext cx="43272" cy="42846"/>
              </a:xfrm>
              <a:custGeom>
                <a:avLst/>
                <a:gdLst/>
                <a:ahLst/>
                <a:cxnLst/>
                <a:rect l="l" t="t" r="r" b="b"/>
                <a:pathLst>
                  <a:path w="2238" h="2216" extrusionOk="0">
                    <a:moveTo>
                      <a:pt x="1119" y="1"/>
                    </a:moveTo>
                    <a:cubicBezTo>
                      <a:pt x="503" y="1"/>
                      <a:pt x="0" y="480"/>
                      <a:pt x="0" y="1096"/>
                    </a:cubicBezTo>
                    <a:cubicBezTo>
                      <a:pt x="0" y="1713"/>
                      <a:pt x="480" y="2215"/>
                      <a:pt x="1096" y="2215"/>
                    </a:cubicBezTo>
                    <a:cubicBezTo>
                      <a:pt x="1109" y="2215"/>
                      <a:pt x="1123" y="2215"/>
                      <a:pt x="1136" y="2215"/>
                    </a:cubicBezTo>
                    <a:cubicBezTo>
                      <a:pt x="1734" y="2215"/>
                      <a:pt x="2215" y="1722"/>
                      <a:pt x="2237" y="1119"/>
                    </a:cubicBezTo>
                    <a:cubicBezTo>
                      <a:pt x="2237" y="503"/>
                      <a:pt x="1735" y="1"/>
                      <a:pt x="11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3" name="Google Shape;3173;p36"/>
              <p:cNvSpPr/>
              <p:nvPr/>
            </p:nvSpPr>
            <p:spPr>
              <a:xfrm>
                <a:off x="1425377" y="4239467"/>
                <a:ext cx="304294" cy="37916"/>
              </a:xfrm>
              <a:custGeom>
                <a:avLst/>
                <a:gdLst/>
                <a:ahLst/>
                <a:cxnLst/>
                <a:rect l="l" t="t" r="r" b="b"/>
                <a:pathLst>
                  <a:path w="15738" h="1961" extrusionOk="0">
                    <a:moveTo>
                      <a:pt x="15491" y="0"/>
                    </a:moveTo>
                    <a:cubicBezTo>
                      <a:pt x="15487" y="0"/>
                      <a:pt x="15482" y="1"/>
                      <a:pt x="15476" y="1"/>
                    </a:cubicBezTo>
                    <a:cubicBezTo>
                      <a:pt x="11969" y="572"/>
                      <a:pt x="8453" y="728"/>
                      <a:pt x="5661" y="728"/>
                    </a:cubicBezTo>
                    <a:cubicBezTo>
                      <a:pt x="2310" y="728"/>
                      <a:pt x="1" y="504"/>
                      <a:pt x="1" y="504"/>
                    </a:cubicBezTo>
                    <a:lnTo>
                      <a:pt x="1" y="1462"/>
                    </a:lnTo>
                    <a:cubicBezTo>
                      <a:pt x="1" y="1462"/>
                      <a:pt x="3397" y="1961"/>
                      <a:pt x="7498" y="1961"/>
                    </a:cubicBezTo>
                    <a:cubicBezTo>
                      <a:pt x="10079" y="1961"/>
                      <a:pt x="12939" y="1763"/>
                      <a:pt x="15408" y="1120"/>
                    </a:cubicBezTo>
                    <a:cubicBezTo>
                      <a:pt x="15408" y="1120"/>
                      <a:pt x="15737" y="0"/>
                      <a:pt x="15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4" name="Google Shape;3174;p36"/>
              <p:cNvSpPr/>
              <p:nvPr/>
            </p:nvSpPr>
            <p:spPr>
              <a:xfrm>
                <a:off x="1553385" y="4165329"/>
                <a:ext cx="83431" cy="13709"/>
              </a:xfrm>
              <a:custGeom>
                <a:avLst/>
                <a:gdLst/>
                <a:ahLst/>
                <a:cxnLst/>
                <a:rect l="l" t="t" r="r" b="b"/>
                <a:pathLst>
                  <a:path w="4315" h="709" extrusionOk="0">
                    <a:moveTo>
                      <a:pt x="4063" y="1"/>
                    </a:moveTo>
                    <a:lnTo>
                      <a:pt x="228" y="252"/>
                    </a:lnTo>
                    <a:cubicBezTo>
                      <a:pt x="91" y="275"/>
                      <a:pt x="0" y="366"/>
                      <a:pt x="23" y="503"/>
                    </a:cubicBezTo>
                    <a:cubicBezTo>
                      <a:pt x="23" y="617"/>
                      <a:pt x="114" y="708"/>
                      <a:pt x="228" y="708"/>
                    </a:cubicBezTo>
                    <a:cubicBezTo>
                      <a:pt x="228" y="708"/>
                      <a:pt x="251" y="708"/>
                      <a:pt x="251" y="686"/>
                    </a:cubicBezTo>
                    <a:lnTo>
                      <a:pt x="4109" y="434"/>
                    </a:lnTo>
                    <a:cubicBezTo>
                      <a:pt x="4223" y="434"/>
                      <a:pt x="4314" y="320"/>
                      <a:pt x="4314" y="206"/>
                    </a:cubicBezTo>
                    <a:cubicBezTo>
                      <a:pt x="4291" y="92"/>
                      <a:pt x="4200" y="1"/>
                      <a:pt x="40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5" name="Google Shape;3175;p36"/>
              <p:cNvSpPr/>
              <p:nvPr/>
            </p:nvSpPr>
            <p:spPr>
              <a:xfrm>
                <a:off x="1548087" y="4090786"/>
                <a:ext cx="121811" cy="71907"/>
              </a:xfrm>
              <a:custGeom>
                <a:avLst/>
                <a:gdLst/>
                <a:ahLst/>
                <a:cxnLst/>
                <a:rect l="l" t="t" r="r" b="b"/>
                <a:pathLst>
                  <a:path w="6300" h="3719" extrusionOk="0">
                    <a:moveTo>
                      <a:pt x="4268" y="432"/>
                    </a:moveTo>
                    <a:cubicBezTo>
                      <a:pt x="4291" y="432"/>
                      <a:pt x="4314" y="455"/>
                      <a:pt x="4314" y="455"/>
                    </a:cubicBezTo>
                    <a:cubicBezTo>
                      <a:pt x="4383" y="500"/>
                      <a:pt x="4383" y="637"/>
                      <a:pt x="4314" y="820"/>
                    </a:cubicBezTo>
                    <a:cubicBezTo>
                      <a:pt x="4109" y="1413"/>
                      <a:pt x="3812" y="1961"/>
                      <a:pt x="3447" y="2441"/>
                    </a:cubicBezTo>
                    <a:cubicBezTo>
                      <a:pt x="3424" y="2486"/>
                      <a:pt x="3401" y="2509"/>
                      <a:pt x="3378" y="2532"/>
                    </a:cubicBezTo>
                    <a:cubicBezTo>
                      <a:pt x="3401" y="2372"/>
                      <a:pt x="3447" y="2212"/>
                      <a:pt x="3492" y="2053"/>
                    </a:cubicBezTo>
                    <a:cubicBezTo>
                      <a:pt x="3584" y="1596"/>
                      <a:pt x="3698" y="1140"/>
                      <a:pt x="3926" y="752"/>
                    </a:cubicBezTo>
                    <a:cubicBezTo>
                      <a:pt x="3995" y="637"/>
                      <a:pt x="4063" y="523"/>
                      <a:pt x="4154" y="478"/>
                    </a:cubicBezTo>
                    <a:cubicBezTo>
                      <a:pt x="4200" y="455"/>
                      <a:pt x="4223" y="432"/>
                      <a:pt x="4268" y="432"/>
                    </a:cubicBezTo>
                    <a:close/>
                    <a:moveTo>
                      <a:pt x="5592" y="1505"/>
                    </a:moveTo>
                    <a:cubicBezTo>
                      <a:pt x="5706" y="1505"/>
                      <a:pt x="5821" y="1573"/>
                      <a:pt x="5821" y="1642"/>
                    </a:cubicBezTo>
                    <a:cubicBezTo>
                      <a:pt x="5821" y="1687"/>
                      <a:pt x="5798" y="1779"/>
                      <a:pt x="5615" y="1916"/>
                    </a:cubicBezTo>
                    <a:cubicBezTo>
                      <a:pt x="5045" y="2395"/>
                      <a:pt x="4337" y="2714"/>
                      <a:pt x="3698" y="2851"/>
                    </a:cubicBezTo>
                    <a:cubicBezTo>
                      <a:pt x="3721" y="2829"/>
                      <a:pt x="3743" y="2783"/>
                      <a:pt x="3766" y="2737"/>
                    </a:cubicBezTo>
                    <a:cubicBezTo>
                      <a:pt x="4200" y="2349"/>
                      <a:pt x="4657" y="1984"/>
                      <a:pt x="5136" y="1687"/>
                    </a:cubicBezTo>
                    <a:cubicBezTo>
                      <a:pt x="5296" y="1596"/>
                      <a:pt x="5455" y="1505"/>
                      <a:pt x="5592" y="1505"/>
                    </a:cubicBezTo>
                    <a:close/>
                    <a:moveTo>
                      <a:pt x="4252" y="1"/>
                    </a:moveTo>
                    <a:cubicBezTo>
                      <a:pt x="4139" y="1"/>
                      <a:pt x="4025" y="36"/>
                      <a:pt x="3926" y="112"/>
                    </a:cubicBezTo>
                    <a:cubicBezTo>
                      <a:pt x="3766" y="204"/>
                      <a:pt x="3652" y="363"/>
                      <a:pt x="3561" y="523"/>
                    </a:cubicBezTo>
                    <a:cubicBezTo>
                      <a:pt x="3287" y="980"/>
                      <a:pt x="3173" y="1482"/>
                      <a:pt x="3059" y="1961"/>
                    </a:cubicBezTo>
                    <a:cubicBezTo>
                      <a:pt x="2967" y="2349"/>
                      <a:pt x="2876" y="2692"/>
                      <a:pt x="2716" y="3034"/>
                    </a:cubicBezTo>
                    <a:lnTo>
                      <a:pt x="206" y="3285"/>
                    </a:lnTo>
                    <a:cubicBezTo>
                      <a:pt x="91" y="3285"/>
                      <a:pt x="0" y="3399"/>
                      <a:pt x="0" y="3513"/>
                    </a:cubicBezTo>
                    <a:cubicBezTo>
                      <a:pt x="23" y="3627"/>
                      <a:pt x="114" y="3719"/>
                      <a:pt x="228" y="3719"/>
                    </a:cubicBezTo>
                    <a:lnTo>
                      <a:pt x="251" y="3719"/>
                    </a:lnTo>
                    <a:lnTo>
                      <a:pt x="2945" y="3445"/>
                    </a:lnTo>
                    <a:cubicBezTo>
                      <a:pt x="2967" y="3468"/>
                      <a:pt x="2990" y="3468"/>
                      <a:pt x="3013" y="3468"/>
                    </a:cubicBezTo>
                    <a:cubicBezTo>
                      <a:pt x="3059" y="3468"/>
                      <a:pt x="3082" y="3445"/>
                      <a:pt x="3127" y="3445"/>
                    </a:cubicBezTo>
                    <a:lnTo>
                      <a:pt x="4291" y="3331"/>
                    </a:lnTo>
                    <a:cubicBezTo>
                      <a:pt x="4405" y="3308"/>
                      <a:pt x="4497" y="3194"/>
                      <a:pt x="4474" y="3080"/>
                    </a:cubicBezTo>
                    <a:cubicBezTo>
                      <a:pt x="5022" y="2874"/>
                      <a:pt x="5524" y="2578"/>
                      <a:pt x="5889" y="2258"/>
                    </a:cubicBezTo>
                    <a:cubicBezTo>
                      <a:pt x="6003" y="2190"/>
                      <a:pt x="6300" y="1938"/>
                      <a:pt x="6254" y="1596"/>
                    </a:cubicBezTo>
                    <a:cubicBezTo>
                      <a:pt x="6231" y="1254"/>
                      <a:pt x="5889" y="1048"/>
                      <a:pt x="5592" y="1048"/>
                    </a:cubicBezTo>
                    <a:cubicBezTo>
                      <a:pt x="5341" y="1048"/>
                      <a:pt x="5113" y="1185"/>
                      <a:pt x="4908" y="1299"/>
                    </a:cubicBezTo>
                    <a:cubicBezTo>
                      <a:pt x="4771" y="1391"/>
                      <a:pt x="4634" y="1482"/>
                      <a:pt x="4497" y="1573"/>
                    </a:cubicBezTo>
                    <a:cubicBezTo>
                      <a:pt x="4588" y="1391"/>
                      <a:pt x="4657" y="1162"/>
                      <a:pt x="4725" y="957"/>
                    </a:cubicBezTo>
                    <a:cubicBezTo>
                      <a:pt x="4885" y="478"/>
                      <a:pt x="4748" y="227"/>
                      <a:pt x="4588" y="112"/>
                    </a:cubicBezTo>
                    <a:cubicBezTo>
                      <a:pt x="4493" y="41"/>
                      <a:pt x="4374" y="1"/>
                      <a:pt x="42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76" name="Google Shape;3176;p36"/>
            <p:cNvGrpSpPr/>
            <p:nvPr/>
          </p:nvGrpSpPr>
          <p:grpSpPr>
            <a:xfrm>
              <a:off x="668986" y="1369754"/>
              <a:ext cx="1072510" cy="2370533"/>
              <a:chOff x="805700" y="1906850"/>
              <a:chExt cx="1072510" cy="2370533"/>
            </a:xfrm>
          </p:grpSpPr>
          <p:sp>
            <p:nvSpPr>
              <p:cNvPr id="3177" name="Google Shape;3177;p36"/>
              <p:cNvSpPr/>
              <p:nvPr/>
            </p:nvSpPr>
            <p:spPr>
              <a:xfrm>
                <a:off x="1052879" y="2794003"/>
                <a:ext cx="677440" cy="782932"/>
              </a:xfrm>
              <a:custGeom>
                <a:avLst/>
                <a:gdLst/>
                <a:ahLst/>
                <a:cxnLst/>
                <a:rect l="l" t="t" r="r" b="b"/>
                <a:pathLst>
                  <a:path w="35037" h="40493" extrusionOk="0">
                    <a:moveTo>
                      <a:pt x="7533" y="1"/>
                    </a:moveTo>
                    <a:cubicBezTo>
                      <a:pt x="4908" y="1"/>
                      <a:pt x="2648" y="2032"/>
                      <a:pt x="2442" y="4611"/>
                    </a:cubicBezTo>
                    <a:lnTo>
                      <a:pt x="274" y="34124"/>
                    </a:lnTo>
                    <a:cubicBezTo>
                      <a:pt x="0" y="37594"/>
                      <a:pt x="2351" y="40493"/>
                      <a:pt x="5501" y="40493"/>
                    </a:cubicBezTo>
                    <a:lnTo>
                      <a:pt x="29559" y="40493"/>
                    </a:lnTo>
                    <a:cubicBezTo>
                      <a:pt x="32686" y="40493"/>
                      <a:pt x="35037" y="37594"/>
                      <a:pt x="34786" y="34124"/>
                    </a:cubicBezTo>
                    <a:lnTo>
                      <a:pt x="32595" y="4611"/>
                    </a:lnTo>
                    <a:cubicBezTo>
                      <a:pt x="32389" y="2032"/>
                      <a:pt x="30130" y="1"/>
                      <a:pt x="27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8" name="Google Shape;3178;p36"/>
              <p:cNvSpPr/>
              <p:nvPr/>
            </p:nvSpPr>
            <p:spPr>
              <a:xfrm>
                <a:off x="1071848" y="2815641"/>
                <a:ext cx="639505" cy="739235"/>
              </a:xfrm>
              <a:custGeom>
                <a:avLst/>
                <a:gdLst/>
                <a:ahLst/>
                <a:cxnLst/>
                <a:rect l="l" t="t" r="r" b="b"/>
                <a:pathLst>
                  <a:path w="33075" h="38233" extrusionOk="0">
                    <a:moveTo>
                      <a:pt x="7099" y="0"/>
                    </a:moveTo>
                    <a:cubicBezTo>
                      <a:pt x="4634" y="0"/>
                      <a:pt x="2489" y="1940"/>
                      <a:pt x="2306" y="4360"/>
                    </a:cubicBezTo>
                    <a:lnTo>
                      <a:pt x="252" y="32229"/>
                    </a:lnTo>
                    <a:cubicBezTo>
                      <a:pt x="1" y="35516"/>
                      <a:pt x="2215" y="38232"/>
                      <a:pt x="5182" y="38232"/>
                    </a:cubicBezTo>
                    <a:lnTo>
                      <a:pt x="27893" y="38232"/>
                    </a:lnTo>
                    <a:cubicBezTo>
                      <a:pt x="30860" y="38232"/>
                      <a:pt x="33075" y="35516"/>
                      <a:pt x="32823" y="32229"/>
                    </a:cubicBezTo>
                    <a:lnTo>
                      <a:pt x="30769" y="4360"/>
                    </a:lnTo>
                    <a:cubicBezTo>
                      <a:pt x="30587" y="1940"/>
                      <a:pt x="28441" y="0"/>
                      <a:pt x="259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9" name="Google Shape;3179;p36"/>
              <p:cNvSpPr/>
              <p:nvPr/>
            </p:nvSpPr>
            <p:spPr>
              <a:xfrm>
                <a:off x="905012" y="3033354"/>
                <a:ext cx="258644" cy="342771"/>
              </a:xfrm>
              <a:custGeom>
                <a:avLst/>
                <a:gdLst/>
                <a:ahLst/>
                <a:cxnLst/>
                <a:rect l="l" t="t" r="r" b="b"/>
                <a:pathLst>
                  <a:path w="13377" h="17728" extrusionOk="0">
                    <a:moveTo>
                      <a:pt x="9045" y="0"/>
                    </a:moveTo>
                    <a:cubicBezTo>
                      <a:pt x="7609" y="0"/>
                      <a:pt x="6240" y="815"/>
                      <a:pt x="5593" y="2208"/>
                    </a:cubicBezTo>
                    <a:lnTo>
                      <a:pt x="891" y="12320"/>
                    </a:lnTo>
                    <a:cubicBezTo>
                      <a:pt x="1" y="14214"/>
                      <a:pt x="822" y="16497"/>
                      <a:pt x="2740" y="17364"/>
                    </a:cubicBezTo>
                    <a:cubicBezTo>
                      <a:pt x="3082" y="17524"/>
                      <a:pt x="3424" y="17638"/>
                      <a:pt x="3790" y="17684"/>
                    </a:cubicBezTo>
                    <a:cubicBezTo>
                      <a:pt x="3979" y="17713"/>
                      <a:pt x="4169" y="17727"/>
                      <a:pt x="4358" y="17727"/>
                    </a:cubicBezTo>
                    <a:cubicBezTo>
                      <a:pt x="5782" y="17727"/>
                      <a:pt x="7139" y="16908"/>
                      <a:pt x="7784" y="15538"/>
                    </a:cubicBezTo>
                    <a:lnTo>
                      <a:pt x="12486" y="5426"/>
                    </a:lnTo>
                    <a:cubicBezTo>
                      <a:pt x="13376" y="3509"/>
                      <a:pt x="12555" y="1249"/>
                      <a:pt x="10660" y="359"/>
                    </a:cubicBezTo>
                    <a:cubicBezTo>
                      <a:pt x="10136" y="116"/>
                      <a:pt x="9586" y="0"/>
                      <a:pt x="9045"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0" name="Google Shape;3180;p36"/>
              <p:cNvSpPr/>
              <p:nvPr/>
            </p:nvSpPr>
            <p:spPr>
              <a:xfrm>
                <a:off x="1606773" y="3048649"/>
                <a:ext cx="270555" cy="336777"/>
              </a:xfrm>
              <a:custGeom>
                <a:avLst/>
                <a:gdLst/>
                <a:ahLst/>
                <a:cxnLst/>
                <a:rect l="l" t="t" r="r" b="b"/>
                <a:pathLst>
                  <a:path w="13993" h="17418" extrusionOk="0">
                    <a:moveTo>
                      <a:pt x="4329" y="1"/>
                    </a:moveTo>
                    <a:cubicBezTo>
                      <a:pt x="3722" y="1"/>
                      <a:pt x="3106" y="148"/>
                      <a:pt x="2535" y="458"/>
                    </a:cubicBezTo>
                    <a:cubicBezTo>
                      <a:pt x="686" y="1463"/>
                      <a:pt x="1" y="3768"/>
                      <a:pt x="1005" y="5617"/>
                    </a:cubicBezTo>
                    <a:lnTo>
                      <a:pt x="6301" y="15432"/>
                    </a:lnTo>
                    <a:cubicBezTo>
                      <a:pt x="7008" y="16710"/>
                      <a:pt x="8309" y="17418"/>
                      <a:pt x="9656" y="17418"/>
                    </a:cubicBezTo>
                    <a:cubicBezTo>
                      <a:pt x="10272" y="17418"/>
                      <a:pt x="10889" y="17281"/>
                      <a:pt x="11459" y="16961"/>
                    </a:cubicBezTo>
                    <a:cubicBezTo>
                      <a:pt x="13308" y="15957"/>
                      <a:pt x="13993" y="13651"/>
                      <a:pt x="13011" y="11802"/>
                    </a:cubicBezTo>
                    <a:lnTo>
                      <a:pt x="7693" y="2010"/>
                    </a:lnTo>
                    <a:cubicBezTo>
                      <a:pt x="6999" y="733"/>
                      <a:pt x="5685" y="1"/>
                      <a:pt x="4329" y="1"/>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1" name="Google Shape;3181;p36"/>
              <p:cNvSpPr/>
              <p:nvPr/>
            </p:nvSpPr>
            <p:spPr>
              <a:xfrm>
                <a:off x="1110695" y="3429139"/>
                <a:ext cx="541960" cy="775914"/>
              </a:xfrm>
              <a:custGeom>
                <a:avLst/>
                <a:gdLst/>
                <a:ahLst/>
                <a:cxnLst/>
                <a:rect l="l" t="t" r="r" b="b"/>
                <a:pathLst>
                  <a:path w="28030" h="40130" extrusionOk="0">
                    <a:moveTo>
                      <a:pt x="0" y="0"/>
                    </a:moveTo>
                    <a:cubicBezTo>
                      <a:pt x="0" y="0"/>
                      <a:pt x="480" y="27071"/>
                      <a:pt x="2260" y="38301"/>
                    </a:cubicBezTo>
                    <a:cubicBezTo>
                      <a:pt x="2260" y="38301"/>
                      <a:pt x="4504" y="40130"/>
                      <a:pt x="7743" y="40130"/>
                    </a:cubicBezTo>
                    <a:cubicBezTo>
                      <a:pt x="8994" y="40130"/>
                      <a:pt x="10394" y="39857"/>
                      <a:pt x="11869" y="39100"/>
                    </a:cubicBezTo>
                    <a:lnTo>
                      <a:pt x="12509" y="13627"/>
                    </a:lnTo>
                    <a:lnTo>
                      <a:pt x="12509" y="13307"/>
                    </a:lnTo>
                    <a:cubicBezTo>
                      <a:pt x="13186" y="13291"/>
                      <a:pt x="13899" y="13275"/>
                      <a:pt x="14629" y="13275"/>
                    </a:cubicBezTo>
                    <a:cubicBezTo>
                      <a:pt x="14931" y="13275"/>
                      <a:pt x="15237" y="13278"/>
                      <a:pt x="15544" y="13285"/>
                    </a:cubicBezTo>
                    <a:lnTo>
                      <a:pt x="15544" y="13627"/>
                    </a:lnTo>
                    <a:lnTo>
                      <a:pt x="16183" y="39100"/>
                    </a:lnTo>
                    <a:cubicBezTo>
                      <a:pt x="17659" y="39857"/>
                      <a:pt x="19059" y="40130"/>
                      <a:pt x="20310" y="40130"/>
                    </a:cubicBezTo>
                    <a:cubicBezTo>
                      <a:pt x="23548" y="40130"/>
                      <a:pt x="25793" y="38301"/>
                      <a:pt x="25793" y="38301"/>
                    </a:cubicBezTo>
                    <a:cubicBezTo>
                      <a:pt x="27550" y="27071"/>
                      <a:pt x="28030" y="0"/>
                      <a:pt x="28030" y="0"/>
                    </a:cubicBezTo>
                    <a:lnTo>
                      <a:pt x="28030" y="0"/>
                    </a:lnTo>
                    <a:lnTo>
                      <a:pt x="22072" y="1233"/>
                    </a:lnTo>
                    <a:lnTo>
                      <a:pt x="5615" y="1141"/>
                    </a:lnTo>
                    <a:lnTo>
                      <a:pt x="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2" name="Google Shape;3182;p36"/>
              <p:cNvSpPr/>
              <p:nvPr/>
            </p:nvSpPr>
            <p:spPr>
              <a:xfrm>
                <a:off x="1267379" y="3679222"/>
                <a:ext cx="230821" cy="8121"/>
              </a:xfrm>
              <a:custGeom>
                <a:avLst/>
                <a:gdLst/>
                <a:ahLst/>
                <a:cxnLst/>
                <a:rect l="l" t="t" r="r" b="b"/>
                <a:pathLst>
                  <a:path w="11938" h="420" extrusionOk="0">
                    <a:moveTo>
                      <a:pt x="7348" y="1"/>
                    </a:moveTo>
                    <a:cubicBezTo>
                      <a:pt x="6884" y="1"/>
                      <a:pt x="6421" y="4"/>
                      <a:pt x="5958" y="9"/>
                    </a:cubicBezTo>
                    <a:cubicBezTo>
                      <a:pt x="4976" y="9"/>
                      <a:pt x="3995" y="55"/>
                      <a:pt x="3013" y="78"/>
                    </a:cubicBezTo>
                    <a:cubicBezTo>
                      <a:pt x="2032" y="100"/>
                      <a:pt x="1050" y="146"/>
                      <a:pt x="69" y="215"/>
                    </a:cubicBezTo>
                    <a:cubicBezTo>
                      <a:pt x="23" y="237"/>
                      <a:pt x="0" y="260"/>
                      <a:pt x="0" y="306"/>
                    </a:cubicBezTo>
                    <a:cubicBezTo>
                      <a:pt x="0" y="352"/>
                      <a:pt x="23" y="397"/>
                      <a:pt x="69" y="397"/>
                    </a:cubicBezTo>
                    <a:cubicBezTo>
                      <a:pt x="1050" y="420"/>
                      <a:pt x="2032" y="420"/>
                      <a:pt x="3013" y="420"/>
                    </a:cubicBezTo>
                    <a:lnTo>
                      <a:pt x="5958" y="374"/>
                    </a:lnTo>
                    <a:lnTo>
                      <a:pt x="11847" y="283"/>
                    </a:lnTo>
                    <a:cubicBezTo>
                      <a:pt x="11892" y="283"/>
                      <a:pt x="11938" y="237"/>
                      <a:pt x="11938" y="192"/>
                    </a:cubicBezTo>
                    <a:cubicBezTo>
                      <a:pt x="11938" y="146"/>
                      <a:pt x="11892" y="100"/>
                      <a:pt x="11847" y="100"/>
                    </a:cubicBezTo>
                    <a:cubicBezTo>
                      <a:pt x="10347" y="31"/>
                      <a:pt x="8847" y="1"/>
                      <a:pt x="7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3" name="Google Shape;3183;p36"/>
              <p:cNvSpPr/>
              <p:nvPr/>
            </p:nvSpPr>
            <p:spPr>
              <a:xfrm>
                <a:off x="1375953" y="3399438"/>
                <a:ext cx="8391" cy="230957"/>
              </a:xfrm>
              <a:custGeom>
                <a:avLst/>
                <a:gdLst/>
                <a:ahLst/>
                <a:cxnLst/>
                <a:rect l="l" t="t" r="r" b="b"/>
                <a:pathLst>
                  <a:path w="434" h="11945" extrusionOk="0">
                    <a:moveTo>
                      <a:pt x="204" y="1"/>
                    </a:moveTo>
                    <a:cubicBezTo>
                      <a:pt x="168" y="1"/>
                      <a:pt x="137" y="38"/>
                      <a:pt x="137" y="75"/>
                    </a:cubicBezTo>
                    <a:cubicBezTo>
                      <a:pt x="69" y="1057"/>
                      <a:pt x="46" y="2038"/>
                      <a:pt x="23" y="3020"/>
                    </a:cubicBezTo>
                    <a:cubicBezTo>
                      <a:pt x="0" y="4001"/>
                      <a:pt x="0" y="4983"/>
                      <a:pt x="0" y="5964"/>
                    </a:cubicBezTo>
                    <a:cubicBezTo>
                      <a:pt x="23" y="7927"/>
                      <a:pt x="69" y="9890"/>
                      <a:pt x="251" y="11853"/>
                    </a:cubicBezTo>
                    <a:cubicBezTo>
                      <a:pt x="251" y="11899"/>
                      <a:pt x="297" y="11945"/>
                      <a:pt x="343" y="11945"/>
                    </a:cubicBezTo>
                    <a:cubicBezTo>
                      <a:pt x="388" y="11945"/>
                      <a:pt x="434" y="11899"/>
                      <a:pt x="434" y="11853"/>
                    </a:cubicBezTo>
                    <a:cubicBezTo>
                      <a:pt x="388" y="10872"/>
                      <a:pt x="388" y="9890"/>
                      <a:pt x="388" y="8909"/>
                    </a:cubicBezTo>
                    <a:lnTo>
                      <a:pt x="388" y="5964"/>
                    </a:lnTo>
                    <a:lnTo>
                      <a:pt x="365" y="3020"/>
                    </a:lnTo>
                    <a:cubicBezTo>
                      <a:pt x="365" y="2038"/>
                      <a:pt x="343" y="1057"/>
                      <a:pt x="320" y="75"/>
                    </a:cubicBezTo>
                    <a:cubicBezTo>
                      <a:pt x="297" y="30"/>
                      <a:pt x="274" y="7"/>
                      <a:pt x="229" y="7"/>
                    </a:cubicBezTo>
                    <a:cubicBezTo>
                      <a:pt x="220" y="3"/>
                      <a:pt x="212" y="1"/>
                      <a:pt x="2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4" name="Google Shape;3184;p36"/>
              <p:cNvSpPr/>
              <p:nvPr/>
            </p:nvSpPr>
            <p:spPr>
              <a:xfrm>
                <a:off x="1379917" y="3471506"/>
                <a:ext cx="39733" cy="147159"/>
              </a:xfrm>
              <a:custGeom>
                <a:avLst/>
                <a:gdLst/>
                <a:ahLst/>
                <a:cxnLst/>
                <a:rect l="l" t="t" r="r" b="b"/>
                <a:pathLst>
                  <a:path w="2055" h="7611" extrusionOk="0">
                    <a:moveTo>
                      <a:pt x="1827" y="0"/>
                    </a:moveTo>
                    <a:cubicBezTo>
                      <a:pt x="1781" y="0"/>
                      <a:pt x="1735" y="46"/>
                      <a:pt x="1735" y="92"/>
                    </a:cubicBezTo>
                    <a:cubicBezTo>
                      <a:pt x="1713" y="1461"/>
                      <a:pt x="1690" y="2831"/>
                      <a:pt x="1598" y="4200"/>
                    </a:cubicBezTo>
                    <a:cubicBezTo>
                      <a:pt x="1530" y="4885"/>
                      <a:pt x="1507" y="5570"/>
                      <a:pt x="1325" y="6209"/>
                    </a:cubicBezTo>
                    <a:cubicBezTo>
                      <a:pt x="1233" y="6528"/>
                      <a:pt x="1119" y="6848"/>
                      <a:pt x="937" y="7076"/>
                    </a:cubicBezTo>
                    <a:cubicBezTo>
                      <a:pt x="771" y="7279"/>
                      <a:pt x="545" y="7393"/>
                      <a:pt x="308" y="7393"/>
                    </a:cubicBezTo>
                    <a:cubicBezTo>
                      <a:pt x="252" y="7393"/>
                      <a:pt x="195" y="7386"/>
                      <a:pt x="138" y="7373"/>
                    </a:cubicBezTo>
                    <a:cubicBezTo>
                      <a:pt x="125" y="7367"/>
                      <a:pt x="113" y="7364"/>
                      <a:pt x="101" y="7364"/>
                    </a:cubicBezTo>
                    <a:cubicBezTo>
                      <a:pt x="69" y="7364"/>
                      <a:pt x="40" y="7385"/>
                      <a:pt x="24" y="7419"/>
                    </a:cubicBezTo>
                    <a:cubicBezTo>
                      <a:pt x="1" y="7464"/>
                      <a:pt x="24" y="7510"/>
                      <a:pt x="69" y="7533"/>
                    </a:cubicBezTo>
                    <a:cubicBezTo>
                      <a:pt x="177" y="7587"/>
                      <a:pt x="293" y="7611"/>
                      <a:pt x="410" y="7611"/>
                    </a:cubicBezTo>
                    <a:cubicBezTo>
                      <a:pt x="687" y="7611"/>
                      <a:pt x="965" y="7475"/>
                      <a:pt x="1142" y="7282"/>
                    </a:cubicBezTo>
                    <a:cubicBezTo>
                      <a:pt x="1393" y="6985"/>
                      <a:pt x="1553" y="6643"/>
                      <a:pt x="1667" y="6300"/>
                    </a:cubicBezTo>
                    <a:cubicBezTo>
                      <a:pt x="1872" y="5615"/>
                      <a:pt x="1918" y="4931"/>
                      <a:pt x="1964" y="4223"/>
                    </a:cubicBezTo>
                    <a:cubicBezTo>
                      <a:pt x="2055" y="2854"/>
                      <a:pt x="2032" y="1461"/>
                      <a:pt x="1918" y="69"/>
                    </a:cubicBezTo>
                    <a:cubicBezTo>
                      <a:pt x="1918" y="46"/>
                      <a:pt x="1872" y="0"/>
                      <a:pt x="18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5" name="Google Shape;3185;p36"/>
              <p:cNvSpPr/>
              <p:nvPr/>
            </p:nvSpPr>
            <p:spPr>
              <a:xfrm>
                <a:off x="1119512" y="3456056"/>
                <a:ext cx="69316" cy="115817"/>
              </a:xfrm>
              <a:custGeom>
                <a:avLst/>
                <a:gdLst/>
                <a:ahLst/>
                <a:cxnLst/>
                <a:rect l="l" t="t" r="r" b="b"/>
                <a:pathLst>
                  <a:path w="3585" h="5990" extrusionOk="0">
                    <a:moveTo>
                      <a:pt x="3470" y="1"/>
                    </a:moveTo>
                    <a:cubicBezTo>
                      <a:pt x="3425" y="1"/>
                      <a:pt x="3379" y="23"/>
                      <a:pt x="3379" y="69"/>
                    </a:cubicBezTo>
                    <a:lnTo>
                      <a:pt x="3379" y="92"/>
                    </a:lnTo>
                    <a:cubicBezTo>
                      <a:pt x="3356" y="389"/>
                      <a:pt x="3356" y="685"/>
                      <a:pt x="3310" y="982"/>
                    </a:cubicBezTo>
                    <a:cubicBezTo>
                      <a:pt x="3265" y="1256"/>
                      <a:pt x="3265" y="1553"/>
                      <a:pt x="3173" y="1849"/>
                    </a:cubicBezTo>
                    <a:lnTo>
                      <a:pt x="3082" y="2260"/>
                    </a:lnTo>
                    <a:lnTo>
                      <a:pt x="2922" y="2671"/>
                    </a:lnTo>
                    <a:cubicBezTo>
                      <a:pt x="2877" y="2808"/>
                      <a:pt x="2831" y="2945"/>
                      <a:pt x="2763" y="3082"/>
                    </a:cubicBezTo>
                    <a:cubicBezTo>
                      <a:pt x="2694" y="3196"/>
                      <a:pt x="2649" y="3333"/>
                      <a:pt x="2557" y="3470"/>
                    </a:cubicBezTo>
                    <a:cubicBezTo>
                      <a:pt x="2283" y="3972"/>
                      <a:pt x="1918" y="4429"/>
                      <a:pt x="1484" y="4817"/>
                    </a:cubicBezTo>
                    <a:cubicBezTo>
                      <a:pt x="1074" y="5228"/>
                      <a:pt x="571" y="5570"/>
                      <a:pt x="69" y="5821"/>
                    </a:cubicBezTo>
                    <a:lnTo>
                      <a:pt x="46" y="5821"/>
                    </a:lnTo>
                    <a:cubicBezTo>
                      <a:pt x="24" y="5844"/>
                      <a:pt x="1" y="5889"/>
                      <a:pt x="24" y="5935"/>
                    </a:cubicBezTo>
                    <a:cubicBezTo>
                      <a:pt x="24" y="5969"/>
                      <a:pt x="48" y="5990"/>
                      <a:pt x="79" y="5990"/>
                    </a:cubicBezTo>
                    <a:cubicBezTo>
                      <a:pt x="90" y="5990"/>
                      <a:pt x="103" y="5987"/>
                      <a:pt x="115" y="5981"/>
                    </a:cubicBezTo>
                    <a:cubicBezTo>
                      <a:pt x="708" y="5798"/>
                      <a:pt x="1256" y="5479"/>
                      <a:pt x="1713" y="5091"/>
                    </a:cubicBezTo>
                    <a:cubicBezTo>
                      <a:pt x="2192" y="4680"/>
                      <a:pt x="2603" y="4200"/>
                      <a:pt x="2877" y="3653"/>
                    </a:cubicBezTo>
                    <a:cubicBezTo>
                      <a:pt x="2968" y="3516"/>
                      <a:pt x="3014" y="3356"/>
                      <a:pt x="3082" y="3219"/>
                    </a:cubicBezTo>
                    <a:cubicBezTo>
                      <a:pt x="3151" y="3082"/>
                      <a:pt x="3219" y="2945"/>
                      <a:pt x="3265" y="2785"/>
                    </a:cubicBezTo>
                    <a:lnTo>
                      <a:pt x="3402" y="2352"/>
                    </a:lnTo>
                    <a:lnTo>
                      <a:pt x="3493" y="1895"/>
                    </a:lnTo>
                    <a:cubicBezTo>
                      <a:pt x="3516" y="1758"/>
                      <a:pt x="3539" y="1598"/>
                      <a:pt x="3539" y="1439"/>
                    </a:cubicBezTo>
                    <a:lnTo>
                      <a:pt x="3584" y="982"/>
                    </a:lnTo>
                    <a:cubicBezTo>
                      <a:pt x="3584" y="685"/>
                      <a:pt x="3562" y="389"/>
                      <a:pt x="3539" y="69"/>
                    </a:cubicBezTo>
                    <a:cubicBezTo>
                      <a:pt x="3539" y="23"/>
                      <a:pt x="3516" y="1"/>
                      <a:pt x="34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6" name="Google Shape;3186;p36"/>
              <p:cNvSpPr/>
              <p:nvPr/>
            </p:nvSpPr>
            <p:spPr>
              <a:xfrm>
                <a:off x="1584710" y="3456056"/>
                <a:ext cx="69761" cy="115817"/>
              </a:xfrm>
              <a:custGeom>
                <a:avLst/>
                <a:gdLst/>
                <a:ahLst/>
                <a:cxnLst/>
                <a:rect l="l" t="t" r="r" b="b"/>
                <a:pathLst>
                  <a:path w="3608" h="5990" extrusionOk="0">
                    <a:moveTo>
                      <a:pt x="138" y="1"/>
                    </a:moveTo>
                    <a:cubicBezTo>
                      <a:pt x="92" y="1"/>
                      <a:pt x="46" y="23"/>
                      <a:pt x="46" y="69"/>
                    </a:cubicBezTo>
                    <a:cubicBezTo>
                      <a:pt x="23" y="389"/>
                      <a:pt x="1" y="685"/>
                      <a:pt x="1" y="982"/>
                    </a:cubicBezTo>
                    <a:lnTo>
                      <a:pt x="46" y="1439"/>
                    </a:lnTo>
                    <a:cubicBezTo>
                      <a:pt x="46" y="1598"/>
                      <a:pt x="69" y="1758"/>
                      <a:pt x="115" y="1895"/>
                    </a:cubicBezTo>
                    <a:lnTo>
                      <a:pt x="183" y="2352"/>
                    </a:lnTo>
                    <a:lnTo>
                      <a:pt x="320" y="2785"/>
                    </a:lnTo>
                    <a:cubicBezTo>
                      <a:pt x="366" y="2945"/>
                      <a:pt x="434" y="3082"/>
                      <a:pt x="503" y="3219"/>
                    </a:cubicBezTo>
                    <a:cubicBezTo>
                      <a:pt x="571" y="3356"/>
                      <a:pt x="617" y="3516"/>
                      <a:pt x="708" y="3653"/>
                    </a:cubicBezTo>
                    <a:cubicBezTo>
                      <a:pt x="982" y="4200"/>
                      <a:pt x="1416" y="4680"/>
                      <a:pt x="1872" y="5091"/>
                    </a:cubicBezTo>
                    <a:cubicBezTo>
                      <a:pt x="2352" y="5479"/>
                      <a:pt x="2877" y="5798"/>
                      <a:pt x="3470" y="5981"/>
                    </a:cubicBezTo>
                    <a:cubicBezTo>
                      <a:pt x="3482" y="5987"/>
                      <a:pt x="3495" y="5990"/>
                      <a:pt x="3506" y="5990"/>
                    </a:cubicBezTo>
                    <a:cubicBezTo>
                      <a:pt x="3539" y="5990"/>
                      <a:pt x="3568" y="5969"/>
                      <a:pt x="3584" y="5935"/>
                    </a:cubicBezTo>
                    <a:cubicBezTo>
                      <a:pt x="3607" y="5912"/>
                      <a:pt x="3584" y="5844"/>
                      <a:pt x="3539" y="5821"/>
                    </a:cubicBezTo>
                    <a:cubicBezTo>
                      <a:pt x="3014" y="5570"/>
                      <a:pt x="2511" y="5228"/>
                      <a:pt x="2101" y="4817"/>
                    </a:cubicBezTo>
                    <a:cubicBezTo>
                      <a:pt x="1667" y="4429"/>
                      <a:pt x="1302" y="3972"/>
                      <a:pt x="1028" y="3470"/>
                    </a:cubicBezTo>
                    <a:cubicBezTo>
                      <a:pt x="936" y="3333"/>
                      <a:pt x="891" y="3196"/>
                      <a:pt x="822" y="3082"/>
                    </a:cubicBezTo>
                    <a:cubicBezTo>
                      <a:pt x="777" y="2945"/>
                      <a:pt x="708" y="2808"/>
                      <a:pt x="663" y="2671"/>
                    </a:cubicBezTo>
                    <a:lnTo>
                      <a:pt x="526" y="2260"/>
                    </a:lnTo>
                    <a:lnTo>
                      <a:pt x="412" y="1849"/>
                    </a:lnTo>
                    <a:cubicBezTo>
                      <a:pt x="320" y="1553"/>
                      <a:pt x="320" y="1256"/>
                      <a:pt x="275" y="982"/>
                    </a:cubicBezTo>
                    <a:cubicBezTo>
                      <a:pt x="252" y="685"/>
                      <a:pt x="252" y="389"/>
                      <a:pt x="229" y="92"/>
                    </a:cubicBezTo>
                    <a:lnTo>
                      <a:pt x="229" y="69"/>
                    </a:lnTo>
                    <a:cubicBezTo>
                      <a:pt x="229" y="23"/>
                      <a:pt x="183" y="1"/>
                      <a:pt x="1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7" name="Google Shape;3187;p36"/>
              <p:cNvSpPr/>
              <p:nvPr/>
            </p:nvSpPr>
            <p:spPr>
              <a:xfrm>
                <a:off x="953122" y="2846850"/>
                <a:ext cx="859286" cy="668740"/>
              </a:xfrm>
              <a:custGeom>
                <a:avLst/>
                <a:gdLst/>
                <a:ahLst/>
                <a:cxnLst/>
                <a:rect l="l" t="t" r="r" b="b"/>
                <a:pathLst>
                  <a:path w="44442" h="34587" extrusionOk="0">
                    <a:moveTo>
                      <a:pt x="18375" y="1"/>
                    </a:moveTo>
                    <a:cubicBezTo>
                      <a:pt x="16255" y="1"/>
                      <a:pt x="13530" y="76"/>
                      <a:pt x="10683" y="349"/>
                    </a:cubicBezTo>
                    <a:cubicBezTo>
                      <a:pt x="2626" y="1194"/>
                      <a:pt x="1" y="12834"/>
                      <a:pt x="1" y="12834"/>
                    </a:cubicBezTo>
                    <a:cubicBezTo>
                      <a:pt x="1" y="12834"/>
                      <a:pt x="4075" y="16931"/>
                      <a:pt x="7950" y="16931"/>
                    </a:cubicBezTo>
                    <a:cubicBezTo>
                      <a:pt x="8062" y="16931"/>
                      <a:pt x="8174" y="16927"/>
                      <a:pt x="8286" y="16920"/>
                    </a:cubicBezTo>
                    <a:lnTo>
                      <a:pt x="8286" y="16920"/>
                    </a:lnTo>
                    <a:lnTo>
                      <a:pt x="7076" y="31597"/>
                    </a:lnTo>
                    <a:cubicBezTo>
                      <a:pt x="7076" y="31597"/>
                      <a:pt x="13559" y="34541"/>
                      <a:pt x="22210" y="34587"/>
                    </a:cubicBezTo>
                    <a:lnTo>
                      <a:pt x="22461" y="34587"/>
                    </a:lnTo>
                    <a:cubicBezTo>
                      <a:pt x="31089" y="34541"/>
                      <a:pt x="37343" y="31597"/>
                      <a:pt x="37343" y="31597"/>
                    </a:cubicBezTo>
                    <a:lnTo>
                      <a:pt x="36156" y="16920"/>
                    </a:lnTo>
                    <a:lnTo>
                      <a:pt x="36156" y="16920"/>
                    </a:lnTo>
                    <a:cubicBezTo>
                      <a:pt x="36267" y="16927"/>
                      <a:pt x="36378" y="16931"/>
                      <a:pt x="36490" y="16931"/>
                    </a:cubicBezTo>
                    <a:cubicBezTo>
                      <a:pt x="40345" y="16931"/>
                      <a:pt x="44442" y="12834"/>
                      <a:pt x="44442" y="12834"/>
                    </a:cubicBezTo>
                    <a:cubicBezTo>
                      <a:pt x="44442" y="12834"/>
                      <a:pt x="41794" y="1194"/>
                      <a:pt x="33736" y="349"/>
                    </a:cubicBezTo>
                    <a:cubicBezTo>
                      <a:pt x="30889" y="76"/>
                      <a:pt x="28214" y="1"/>
                      <a:pt x="26148" y="1"/>
                    </a:cubicBezTo>
                    <a:cubicBezTo>
                      <a:pt x="24239" y="1"/>
                      <a:pt x="22850" y="65"/>
                      <a:pt x="22324" y="98"/>
                    </a:cubicBezTo>
                    <a:cubicBezTo>
                      <a:pt x="21776" y="65"/>
                      <a:pt x="20333" y="1"/>
                      <a:pt x="183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8" name="Google Shape;3188;p36"/>
              <p:cNvSpPr/>
              <p:nvPr/>
            </p:nvSpPr>
            <p:spPr>
              <a:xfrm>
                <a:off x="1237794" y="2848107"/>
                <a:ext cx="264831" cy="130395"/>
              </a:xfrm>
              <a:custGeom>
                <a:avLst/>
                <a:gdLst/>
                <a:ahLst/>
                <a:cxnLst/>
                <a:rect l="l" t="t" r="r" b="b"/>
                <a:pathLst>
                  <a:path w="13697" h="6744" extrusionOk="0">
                    <a:moveTo>
                      <a:pt x="6991" y="1"/>
                    </a:moveTo>
                    <a:cubicBezTo>
                      <a:pt x="5356" y="1"/>
                      <a:pt x="3503" y="99"/>
                      <a:pt x="1530" y="444"/>
                    </a:cubicBezTo>
                    <a:cubicBezTo>
                      <a:pt x="1" y="718"/>
                      <a:pt x="1" y="1950"/>
                      <a:pt x="1" y="1950"/>
                    </a:cubicBezTo>
                    <a:cubicBezTo>
                      <a:pt x="1" y="4598"/>
                      <a:pt x="2147" y="6744"/>
                      <a:pt x="4794" y="6744"/>
                    </a:cubicBezTo>
                    <a:lnTo>
                      <a:pt x="8013" y="6744"/>
                    </a:lnTo>
                    <a:cubicBezTo>
                      <a:pt x="11071" y="6744"/>
                      <a:pt x="13582" y="4575"/>
                      <a:pt x="13582" y="1517"/>
                    </a:cubicBezTo>
                    <a:cubicBezTo>
                      <a:pt x="13582" y="1517"/>
                      <a:pt x="13696" y="170"/>
                      <a:pt x="12076" y="170"/>
                    </a:cubicBezTo>
                    <a:cubicBezTo>
                      <a:pt x="10909" y="170"/>
                      <a:pt x="9139" y="1"/>
                      <a:pt x="69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9" name="Google Shape;3189;p36"/>
              <p:cNvSpPr/>
              <p:nvPr/>
            </p:nvSpPr>
            <p:spPr>
              <a:xfrm>
                <a:off x="926650" y="3093201"/>
                <a:ext cx="191552" cy="85712"/>
              </a:xfrm>
              <a:custGeom>
                <a:avLst/>
                <a:gdLst/>
                <a:ahLst/>
                <a:cxnLst/>
                <a:rect l="l" t="t" r="r" b="b"/>
                <a:pathLst>
                  <a:path w="9907" h="4433" extrusionOk="0">
                    <a:moveTo>
                      <a:pt x="1477" y="0"/>
                    </a:moveTo>
                    <a:cubicBezTo>
                      <a:pt x="1316" y="0"/>
                      <a:pt x="1161" y="76"/>
                      <a:pt x="1073" y="209"/>
                    </a:cubicBezTo>
                    <a:cubicBezTo>
                      <a:pt x="1073" y="209"/>
                      <a:pt x="0" y="1327"/>
                      <a:pt x="731" y="1738"/>
                    </a:cubicBezTo>
                    <a:cubicBezTo>
                      <a:pt x="1917" y="2400"/>
                      <a:pt x="5387" y="4386"/>
                      <a:pt x="9404" y="4431"/>
                    </a:cubicBezTo>
                    <a:cubicBezTo>
                      <a:pt x="9416" y="4432"/>
                      <a:pt x="9427" y="4433"/>
                      <a:pt x="9439" y="4433"/>
                    </a:cubicBezTo>
                    <a:cubicBezTo>
                      <a:pt x="9697" y="4433"/>
                      <a:pt x="9906" y="4191"/>
                      <a:pt x="9906" y="3929"/>
                    </a:cubicBezTo>
                    <a:lnTo>
                      <a:pt x="9883" y="3016"/>
                    </a:lnTo>
                    <a:cubicBezTo>
                      <a:pt x="9883" y="2742"/>
                      <a:pt x="9655" y="2537"/>
                      <a:pt x="9381" y="2537"/>
                    </a:cubicBezTo>
                    <a:cubicBezTo>
                      <a:pt x="5958" y="2468"/>
                      <a:pt x="2739" y="711"/>
                      <a:pt x="1735" y="72"/>
                    </a:cubicBezTo>
                    <a:cubicBezTo>
                      <a:pt x="1654" y="23"/>
                      <a:pt x="1565" y="0"/>
                      <a:pt x="14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0" name="Google Shape;3190;p36"/>
              <p:cNvSpPr/>
              <p:nvPr/>
            </p:nvSpPr>
            <p:spPr>
              <a:xfrm>
                <a:off x="1646509" y="3093201"/>
                <a:ext cx="191552" cy="85712"/>
              </a:xfrm>
              <a:custGeom>
                <a:avLst/>
                <a:gdLst/>
                <a:ahLst/>
                <a:cxnLst/>
                <a:rect l="l" t="t" r="r" b="b"/>
                <a:pathLst>
                  <a:path w="9907" h="4433" extrusionOk="0">
                    <a:moveTo>
                      <a:pt x="8424" y="0"/>
                    </a:moveTo>
                    <a:cubicBezTo>
                      <a:pt x="8339" y="0"/>
                      <a:pt x="8253" y="23"/>
                      <a:pt x="8172" y="72"/>
                    </a:cubicBezTo>
                    <a:cubicBezTo>
                      <a:pt x="7167" y="711"/>
                      <a:pt x="3949" y="2468"/>
                      <a:pt x="502" y="2537"/>
                    </a:cubicBezTo>
                    <a:cubicBezTo>
                      <a:pt x="251" y="2537"/>
                      <a:pt x="23" y="2742"/>
                      <a:pt x="23" y="3016"/>
                    </a:cubicBezTo>
                    <a:lnTo>
                      <a:pt x="0" y="3929"/>
                    </a:lnTo>
                    <a:cubicBezTo>
                      <a:pt x="0" y="4191"/>
                      <a:pt x="209" y="4433"/>
                      <a:pt x="468" y="4433"/>
                    </a:cubicBezTo>
                    <a:cubicBezTo>
                      <a:pt x="479" y="4433"/>
                      <a:pt x="491" y="4432"/>
                      <a:pt x="502" y="4431"/>
                    </a:cubicBezTo>
                    <a:cubicBezTo>
                      <a:pt x="4497" y="4386"/>
                      <a:pt x="7989" y="2400"/>
                      <a:pt x="9176" y="1738"/>
                    </a:cubicBezTo>
                    <a:cubicBezTo>
                      <a:pt x="9906" y="1327"/>
                      <a:pt x="8834" y="209"/>
                      <a:pt x="8834" y="209"/>
                    </a:cubicBezTo>
                    <a:cubicBezTo>
                      <a:pt x="8730" y="76"/>
                      <a:pt x="8580" y="0"/>
                      <a:pt x="84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1" name="Google Shape;3191;p36"/>
              <p:cNvSpPr/>
              <p:nvPr/>
            </p:nvSpPr>
            <p:spPr>
              <a:xfrm>
                <a:off x="1488936" y="2841243"/>
                <a:ext cx="219800" cy="576589"/>
              </a:xfrm>
              <a:custGeom>
                <a:avLst/>
                <a:gdLst/>
                <a:ahLst/>
                <a:cxnLst/>
                <a:rect l="l" t="t" r="r" b="b"/>
                <a:pathLst>
                  <a:path w="11368" h="29821" extrusionOk="0">
                    <a:moveTo>
                      <a:pt x="5255" y="1"/>
                    </a:moveTo>
                    <a:cubicBezTo>
                      <a:pt x="4578" y="1"/>
                      <a:pt x="4019" y="129"/>
                      <a:pt x="3881" y="205"/>
                    </a:cubicBezTo>
                    <a:cubicBezTo>
                      <a:pt x="3470" y="411"/>
                      <a:pt x="3036" y="708"/>
                      <a:pt x="2831" y="1004"/>
                    </a:cubicBezTo>
                    <a:cubicBezTo>
                      <a:pt x="2329" y="1621"/>
                      <a:pt x="1895" y="2282"/>
                      <a:pt x="1553" y="2967"/>
                    </a:cubicBezTo>
                    <a:cubicBezTo>
                      <a:pt x="868" y="4337"/>
                      <a:pt x="503" y="5798"/>
                      <a:pt x="274" y="7213"/>
                    </a:cubicBezTo>
                    <a:cubicBezTo>
                      <a:pt x="46" y="8651"/>
                      <a:pt x="1" y="10066"/>
                      <a:pt x="46" y="11458"/>
                    </a:cubicBezTo>
                    <a:cubicBezTo>
                      <a:pt x="69" y="12143"/>
                      <a:pt x="92" y="12828"/>
                      <a:pt x="183" y="13513"/>
                    </a:cubicBezTo>
                    <a:cubicBezTo>
                      <a:pt x="229" y="13855"/>
                      <a:pt x="252" y="14197"/>
                      <a:pt x="297" y="14540"/>
                    </a:cubicBezTo>
                    <a:lnTo>
                      <a:pt x="503" y="15635"/>
                    </a:lnTo>
                    <a:cubicBezTo>
                      <a:pt x="526" y="15795"/>
                      <a:pt x="548" y="16000"/>
                      <a:pt x="594" y="16160"/>
                    </a:cubicBezTo>
                    <a:lnTo>
                      <a:pt x="731" y="16685"/>
                    </a:lnTo>
                    <a:cubicBezTo>
                      <a:pt x="822" y="17050"/>
                      <a:pt x="914" y="17393"/>
                      <a:pt x="1028" y="17735"/>
                    </a:cubicBezTo>
                    <a:cubicBezTo>
                      <a:pt x="1256" y="18420"/>
                      <a:pt x="1484" y="19105"/>
                      <a:pt x="1781" y="19721"/>
                    </a:cubicBezTo>
                    <a:cubicBezTo>
                      <a:pt x="2306" y="21022"/>
                      <a:pt x="2968" y="22232"/>
                      <a:pt x="3675" y="23396"/>
                    </a:cubicBezTo>
                    <a:cubicBezTo>
                      <a:pt x="4406" y="24537"/>
                      <a:pt x="5205" y="25610"/>
                      <a:pt x="6072" y="26637"/>
                    </a:cubicBezTo>
                    <a:cubicBezTo>
                      <a:pt x="6278" y="26888"/>
                      <a:pt x="6483" y="27139"/>
                      <a:pt x="6711" y="27390"/>
                    </a:cubicBezTo>
                    <a:cubicBezTo>
                      <a:pt x="6939" y="27641"/>
                      <a:pt x="7168" y="27870"/>
                      <a:pt x="7396" y="28098"/>
                    </a:cubicBezTo>
                    <a:cubicBezTo>
                      <a:pt x="7875" y="28577"/>
                      <a:pt x="8332" y="29034"/>
                      <a:pt x="8880" y="29490"/>
                    </a:cubicBezTo>
                    <a:cubicBezTo>
                      <a:pt x="9150" y="29713"/>
                      <a:pt x="9470" y="29820"/>
                      <a:pt x="9787" y="29820"/>
                    </a:cubicBezTo>
                    <a:cubicBezTo>
                      <a:pt x="10218" y="29820"/>
                      <a:pt x="10644" y="29621"/>
                      <a:pt x="10934" y="29239"/>
                    </a:cubicBezTo>
                    <a:cubicBezTo>
                      <a:pt x="11345" y="28714"/>
                      <a:pt x="11368" y="28007"/>
                      <a:pt x="11048" y="27482"/>
                    </a:cubicBezTo>
                    <a:lnTo>
                      <a:pt x="10980" y="27390"/>
                    </a:lnTo>
                    <a:lnTo>
                      <a:pt x="10067" y="25838"/>
                    </a:lnTo>
                    <a:cubicBezTo>
                      <a:pt x="9747" y="25313"/>
                      <a:pt x="9427" y="24811"/>
                      <a:pt x="9154" y="24286"/>
                    </a:cubicBezTo>
                    <a:cubicBezTo>
                      <a:pt x="8560" y="23213"/>
                      <a:pt x="7989" y="22163"/>
                      <a:pt x="7487" y="21091"/>
                    </a:cubicBezTo>
                    <a:cubicBezTo>
                      <a:pt x="7008" y="20018"/>
                      <a:pt x="6529" y="18945"/>
                      <a:pt x="6163" y="17872"/>
                    </a:cubicBezTo>
                    <a:cubicBezTo>
                      <a:pt x="5958" y="17324"/>
                      <a:pt x="5821" y="16777"/>
                      <a:pt x="5638" y="16252"/>
                    </a:cubicBezTo>
                    <a:cubicBezTo>
                      <a:pt x="5570" y="15978"/>
                      <a:pt x="5524" y="15704"/>
                      <a:pt x="5456" y="15430"/>
                    </a:cubicBezTo>
                    <a:lnTo>
                      <a:pt x="5342" y="15042"/>
                    </a:lnTo>
                    <a:cubicBezTo>
                      <a:pt x="5319" y="14905"/>
                      <a:pt x="5296" y="14768"/>
                      <a:pt x="5273" y="14631"/>
                    </a:cubicBezTo>
                    <a:lnTo>
                      <a:pt x="5136" y="13832"/>
                    </a:lnTo>
                    <a:lnTo>
                      <a:pt x="5045" y="12942"/>
                    </a:lnTo>
                    <a:cubicBezTo>
                      <a:pt x="4954" y="12348"/>
                      <a:pt x="4931" y="11755"/>
                      <a:pt x="4862" y="11184"/>
                    </a:cubicBezTo>
                    <a:cubicBezTo>
                      <a:pt x="4794" y="10020"/>
                      <a:pt x="4748" y="8856"/>
                      <a:pt x="4794" y="7738"/>
                    </a:cubicBezTo>
                    <a:cubicBezTo>
                      <a:pt x="4840" y="6619"/>
                      <a:pt x="4954" y="5524"/>
                      <a:pt x="5205" y="4542"/>
                    </a:cubicBezTo>
                    <a:cubicBezTo>
                      <a:pt x="5319" y="4040"/>
                      <a:pt x="5479" y="3561"/>
                      <a:pt x="5684" y="3127"/>
                    </a:cubicBezTo>
                    <a:cubicBezTo>
                      <a:pt x="5867" y="2693"/>
                      <a:pt x="6209" y="2054"/>
                      <a:pt x="6506" y="1826"/>
                    </a:cubicBezTo>
                    <a:cubicBezTo>
                      <a:pt x="6848" y="1575"/>
                      <a:pt x="7944" y="1347"/>
                      <a:pt x="7944" y="1347"/>
                    </a:cubicBezTo>
                    <a:cubicBezTo>
                      <a:pt x="8099" y="1436"/>
                      <a:pt x="8215" y="1474"/>
                      <a:pt x="8290" y="1474"/>
                    </a:cubicBezTo>
                    <a:cubicBezTo>
                      <a:pt x="8661" y="1474"/>
                      <a:pt x="8063" y="550"/>
                      <a:pt x="6300" y="114"/>
                    </a:cubicBezTo>
                    <a:cubicBezTo>
                      <a:pt x="5948" y="32"/>
                      <a:pt x="5587" y="1"/>
                      <a:pt x="52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2" name="Google Shape;3192;p36"/>
              <p:cNvSpPr/>
              <p:nvPr/>
            </p:nvSpPr>
            <p:spPr>
              <a:xfrm>
                <a:off x="1503052" y="2841243"/>
                <a:ext cx="219800" cy="576589"/>
              </a:xfrm>
              <a:custGeom>
                <a:avLst/>
                <a:gdLst/>
                <a:ahLst/>
                <a:cxnLst/>
                <a:rect l="l" t="t" r="r" b="b"/>
                <a:pathLst>
                  <a:path w="11368" h="29821" extrusionOk="0">
                    <a:moveTo>
                      <a:pt x="5255" y="1"/>
                    </a:moveTo>
                    <a:cubicBezTo>
                      <a:pt x="4576" y="1"/>
                      <a:pt x="4012" y="129"/>
                      <a:pt x="3858" y="205"/>
                    </a:cubicBezTo>
                    <a:cubicBezTo>
                      <a:pt x="3470" y="411"/>
                      <a:pt x="3037" y="708"/>
                      <a:pt x="2831" y="1004"/>
                    </a:cubicBezTo>
                    <a:cubicBezTo>
                      <a:pt x="2329" y="1621"/>
                      <a:pt x="1895" y="2282"/>
                      <a:pt x="1553" y="2967"/>
                    </a:cubicBezTo>
                    <a:cubicBezTo>
                      <a:pt x="868" y="4337"/>
                      <a:pt x="503" y="5798"/>
                      <a:pt x="275" y="7213"/>
                    </a:cubicBezTo>
                    <a:cubicBezTo>
                      <a:pt x="47" y="8651"/>
                      <a:pt x="1" y="10066"/>
                      <a:pt x="47" y="11458"/>
                    </a:cubicBezTo>
                    <a:cubicBezTo>
                      <a:pt x="69" y="12143"/>
                      <a:pt x="92" y="12828"/>
                      <a:pt x="184" y="13513"/>
                    </a:cubicBezTo>
                    <a:cubicBezTo>
                      <a:pt x="229" y="13855"/>
                      <a:pt x="252" y="14197"/>
                      <a:pt x="298" y="14540"/>
                    </a:cubicBezTo>
                    <a:lnTo>
                      <a:pt x="503" y="15635"/>
                    </a:lnTo>
                    <a:cubicBezTo>
                      <a:pt x="526" y="15795"/>
                      <a:pt x="549" y="16000"/>
                      <a:pt x="594" y="16160"/>
                    </a:cubicBezTo>
                    <a:lnTo>
                      <a:pt x="731" y="16685"/>
                    </a:lnTo>
                    <a:cubicBezTo>
                      <a:pt x="823" y="17050"/>
                      <a:pt x="914" y="17393"/>
                      <a:pt x="1028" y="17735"/>
                    </a:cubicBezTo>
                    <a:cubicBezTo>
                      <a:pt x="1256" y="18420"/>
                      <a:pt x="1485" y="19105"/>
                      <a:pt x="1759" y="19721"/>
                    </a:cubicBezTo>
                    <a:cubicBezTo>
                      <a:pt x="2306" y="21022"/>
                      <a:pt x="2968" y="22232"/>
                      <a:pt x="3676" y="23396"/>
                    </a:cubicBezTo>
                    <a:cubicBezTo>
                      <a:pt x="4406" y="24537"/>
                      <a:pt x="5205" y="25610"/>
                      <a:pt x="6050" y="26637"/>
                    </a:cubicBezTo>
                    <a:cubicBezTo>
                      <a:pt x="6278" y="26888"/>
                      <a:pt x="6483" y="27139"/>
                      <a:pt x="6712" y="27390"/>
                    </a:cubicBezTo>
                    <a:cubicBezTo>
                      <a:pt x="6940" y="27641"/>
                      <a:pt x="7168" y="27870"/>
                      <a:pt x="7396" y="28098"/>
                    </a:cubicBezTo>
                    <a:cubicBezTo>
                      <a:pt x="7876" y="28577"/>
                      <a:pt x="8332" y="29034"/>
                      <a:pt x="8880" y="29490"/>
                    </a:cubicBezTo>
                    <a:cubicBezTo>
                      <a:pt x="9141" y="29713"/>
                      <a:pt x="9459" y="29820"/>
                      <a:pt x="9778" y="29820"/>
                    </a:cubicBezTo>
                    <a:cubicBezTo>
                      <a:pt x="10211" y="29820"/>
                      <a:pt x="10645" y="29621"/>
                      <a:pt x="10934" y="29239"/>
                    </a:cubicBezTo>
                    <a:cubicBezTo>
                      <a:pt x="11345" y="28714"/>
                      <a:pt x="11368" y="28007"/>
                      <a:pt x="11026" y="27482"/>
                    </a:cubicBezTo>
                    <a:lnTo>
                      <a:pt x="10980" y="27390"/>
                    </a:lnTo>
                    <a:lnTo>
                      <a:pt x="10044" y="25838"/>
                    </a:lnTo>
                    <a:cubicBezTo>
                      <a:pt x="9747" y="25313"/>
                      <a:pt x="9428" y="24811"/>
                      <a:pt x="9154" y="24286"/>
                    </a:cubicBezTo>
                    <a:cubicBezTo>
                      <a:pt x="8560" y="23213"/>
                      <a:pt x="7990" y="22163"/>
                      <a:pt x="7488" y="21091"/>
                    </a:cubicBezTo>
                    <a:cubicBezTo>
                      <a:pt x="7008" y="20018"/>
                      <a:pt x="6529" y="18945"/>
                      <a:pt x="6164" y="17872"/>
                    </a:cubicBezTo>
                    <a:cubicBezTo>
                      <a:pt x="5936" y="17324"/>
                      <a:pt x="5821" y="16777"/>
                      <a:pt x="5639" y="16252"/>
                    </a:cubicBezTo>
                    <a:cubicBezTo>
                      <a:pt x="5570" y="15978"/>
                      <a:pt x="5525" y="15704"/>
                      <a:pt x="5456" y="15430"/>
                    </a:cubicBezTo>
                    <a:lnTo>
                      <a:pt x="5342" y="15042"/>
                    </a:lnTo>
                    <a:cubicBezTo>
                      <a:pt x="5319" y="14905"/>
                      <a:pt x="5296" y="14768"/>
                      <a:pt x="5274" y="14631"/>
                    </a:cubicBezTo>
                    <a:lnTo>
                      <a:pt x="5137" y="13832"/>
                    </a:lnTo>
                    <a:lnTo>
                      <a:pt x="5045" y="12942"/>
                    </a:lnTo>
                    <a:cubicBezTo>
                      <a:pt x="4954" y="12348"/>
                      <a:pt x="4931" y="11755"/>
                      <a:pt x="4863" y="11184"/>
                    </a:cubicBezTo>
                    <a:cubicBezTo>
                      <a:pt x="4794" y="10020"/>
                      <a:pt x="4749" y="8856"/>
                      <a:pt x="4771" y="7738"/>
                    </a:cubicBezTo>
                    <a:cubicBezTo>
                      <a:pt x="4840" y="6619"/>
                      <a:pt x="4954" y="5524"/>
                      <a:pt x="5205" y="4542"/>
                    </a:cubicBezTo>
                    <a:cubicBezTo>
                      <a:pt x="5319" y="4040"/>
                      <a:pt x="5479" y="3561"/>
                      <a:pt x="5684" y="3127"/>
                    </a:cubicBezTo>
                    <a:cubicBezTo>
                      <a:pt x="5867" y="2693"/>
                      <a:pt x="6209" y="2054"/>
                      <a:pt x="6506" y="1826"/>
                    </a:cubicBezTo>
                    <a:cubicBezTo>
                      <a:pt x="6849" y="1575"/>
                      <a:pt x="7944" y="1347"/>
                      <a:pt x="7944" y="1347"/>
                    </a:cubicBezTo>
                    <a:cubicBezTo>
                      <a:pt x="8099" y="1436"/>
                      <a:pt x="8215" y="1474"/>
                      <a:pt x="8291" y="1474"/>
                    </a:cubicBezTo>
                    <a:cubicBezTo>
                      <a:pt x="8662" y="1474"/>
                      <a:pt x="8064" y="550"/>
                      <a:pt x="6301" y="114"/>
                    </a:cubicBezTo>
                    <a:cubicBezTo>
                      <a:pt x="5948" y="32"/>
                      <a:pt x="5588" y="1"/>
                      <a:pt x="52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3" name="Google Shape;3193;p36"/>
              <p:cNvSpPr/>
              <p:nvPr/>
            </p:nvSpPr>
            <p:spPr>
              <a:xfrm>
                <a:off x="982262" y="2699117"/>
                <a:ext cx="237879" cy="131091"/>
              </a:xfrm>
              <a:custGeom>
                <a:avLst/>
                <a:gdLst/>
                <a:ahLst/>
                <a:cxnLst/>
                <a:rect l="l" t="t" r="r" b="b"/>
                <a:pathLst>
                  <a:path w="12303" h="6780" fill="none" extrusionOk="0">
                    <a:moveTo>
                      <a:pt x="0" y="0"/>
                    </a:moveTo>
                    <a:cubicBezTo>
                      <a:pt x="571" y="2534"/>
                      <a:pt x="2420" y="4748"/>
                      <a:pt x="4816" y="5775"/>
                    </a:cubicBezTo>
                    <a:cubicBezTo>
                      <a:pt x="7213" y="6779"/>
                      <a:pt x="10089" y="6574"/>
                      <a:pt x="12303" y="5204"/>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4" name="Google Shape;3194;p36"/>
              <p:cNvSpPr/>
              <p:nvPr/>
            </p:nvSpPr>
            <p:spPr>
              <a:xfrm>
                <a:off x="805700" y="2149160"/>
                <a:ext cx="212298" cy="484612"/>
              </a:xfrm>
              <a:custGeom>
                <a:avLst/>
                <a:gdLst/>
                <a:ahLst/>
                <a:cxnLst/>
                <a:rect l="l" t="t" r="r" b="b"/>
                <a:pathLst>
                  <a:path w="10980" h="25064" fill="none" extrusionOk="0">
                    <a:moveTo>
                      <a:pt x="10980" y="1"/>
                    </a:moveTo>
                    <a:cubicBezTo>
                      <a:pt x="7876" y="69"/>
                      <a:pt x="5114" y="2192"/>
                      <a:pt x="3379" y="4749"/>
                    </a:cubicBezTo>
                    <a:cubicBezTo>
                      <a:pt x="777" y="8583"/>
                      <a:pt x="1" y="13582"/>
                      <a:pt x="1302" y="18010"/>
                    </a:cubicBezTo>
                    <a:cubicBezTo>
                      <a:pt x="1895" y="20042"/>
                      <a:pt x="2945" y="22027"/>
                      <a:pt x="4657" y="23306"/>
                    </a:cubicBezTo>
                    <a:cubicBezTo>
                      <a:pt x="6346" y="24584"/>
                      <a:pt x="8743" y="25063"/>
                      <a:pt x="10638" y="24150"/>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5" name="Google Shape;3195;p36"/>
              <p:cNvSpPr/>
              <p:nvPr/>
            </p:nvSpPr>
            <p:spPr>
              <a:xfrm>
                <a:off x="1681373" y="2065741"/>
                <a:ext cx="122255" cy="290412"/>
              </a:xfrm>
              <a:custGeom>
                <a:avLst/>
                <a:gdLst/>
                <a:ahLst/>
                <a:cxnLst/>
                <a:rect l="l" t="t" r="r" b="b"/>
                <a:pathLst>
                  <a:path w="6323" h="15020" fill="none" extrusionOk="0">
                    <a:moveTo>
                      <a:pt x="0" y="1"/>
                    </a:moveTo>
                    <a:cubicBezTo>
                      <a:pt x="3995" y="2580"/>
                      <a:pt x="6323" y="7533"/>
                      <a:pt x="5730" y="12258"/>
                    </a:cubicBezTo>
                    <a:cubicBezTo>
                      <a:pt x="5661" y="12897"/>
                      <a:pt x="5501" y="13559"/>
                      <a:pt x="5136" y="14107"/>
                    </a:cubicBezTo>
                    <a:cubicBezTo>
                      <a:pt x="4748" y="14655"/>
                      <a:pt x="4086" y="15020"/>
                      <a:pt x="3447" y="14906"/>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6" name="Google Shape;3196;p36"/>
              <p:cNvSpPr/>
              <p:nvPr/>
            </p:nvSpPr>
            <p:spPr>
              <a:xfrm>
                <a:off x="1545882" y="2511531"/>
                <a:ext cx="192422" cy="264812"/>
              </a:xfrm>
              <a:custGeom>
                <a:avLst/>
                <a:gdLst/>
                <a:ahLst/>
                <a:cxnLst/>
                <a:rect l="l" t="t" r="r" b="b"/>
                <a:pathLst>
                  <a:path w="9952" h="13696" fill="none" extrusionOk="0">
                    <a:moveTo>
                      <a:pt x="0" y="12646"/>
                    </a:moveTo>
                    <a:cubicBezTo>
                      <a:pt x="502" y="13399"/>
                      <a:pt x="1415" y="13696"/>
                      <a:pt x="2237" y="13559"/>
                    </a:cubicBezTo>
                    <a:cubicBezTo>
                      <a:pt x="3081" y="13445"/>
                      <a:pt x="3835" y="12988"/>
                      <a:pt x="4497" y="12440"/>
                    </a:cubicBezTo>
                    <a:cubicBezTo>
                      <a:pt x="7966" y="9678"/>
                      <a:pt x="9952" y="4725"/>
                      <a:pt x="9473" y="0"/>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7" name="Google Shape;3197;p36"/>
              <p:cNvSpPr/>
              <p:nvPr/>
            </p:nvSpPr>
            <p:spPr>
              <a:xfrm>
                <a:off x="812777" y="1920618"/>
                <a:ext cx="980207" cy="902770"/>
              </a:xfrm>
              <a:custGeom>
                <a:avLst/>
                <a:gdLst/>
                <a:ahLst/>
                <a:cxnLst/>
                <a:rect l="l" t="t" r="r" b="b"/>
                <a:pathLst>
                  <a:path w="50696" h="46691" extrusionOk="0">
                    <a:moveTo>
                      <a:pt x="28922" y="0"/>
                    </a:moveTo>
                    <a:cubicBezTo>
                      <a:pt x="25322" y="0"/>
                      <a:pt x="19759" y="1978"/>
                      <a:pt x="12326" y="10336"/>
                    </a:cubicBezTo>
                    <a:cubicBezTo>
                      <a:pt x="12326" y="10336"/>
                      <a:pt x="5524" y="12208"/>
                      <a:pt x="3036" y="18348"/>
                    </a:cubicBezTo>
                    <a:cubicBezTo>
                      <a:pt x="799" y="23872"/>
                      <a:pt x="0" y="31062"/>
                      <a:pt x="4634" y="33390"/>
                    </a:cubicBezTo>
                    <a:cubicBezTo>
                      <a:pt x="4634" y="33390"/>
                      <a:pt x="7441" y="41333"/>
                      <a:pt x="9450" y="41812"/>
                    </a:cubicBezTo>
                    <a:cubicBezTo>
                      <a:pt x="11313" y="42257"/>
                      <a:pt x="12470" y="46690"/>
                      <a:pt x="19226" y="46690"/>
                    </a:cubicBezTo>
                    <a:cubicBezTo>
                      <a:pt x="19752" y="46690"/>
                      <a:pt x="20311" y="46663"/>
                      <a:pt x="20908" y="46606"/>
                    </a:cubicBezTo>
                    <a:cubicBezTo>
                      <a:pt x="23185" y="46385"/>
                      <a:pt x="25233" y="46358"/>
                      <a:pt x="27086" y="46358"/>
                    </a:cubicBezTo>
                    <a:cubicBezTo>
                      <a:pt x="27696" y="46358"/>
                      <a:pt x="28285" y="46361"/>
                      <a:pt x="28854" y="46361"/>
                    </a:cubicBezTo>
                    <a:cubicBezTo>
                      <a:pt x="32813" y="46361"/>
                      <a:pt x="35806" y="46217"/>
                      <a:pt x="38233" y="43935"/>
                    </a:cubicBezTo>
                    <a:cubicBezTo>
                      <a:pt x="38233" y="43935"/>
                      <a:pt x="38298" y="43944"/>
                      <a:pt x="38421" y="43944"/>
                    </a:cubicBezTo>
                    <a:cubicBezTo>
                      <a:pt x="39203" y="43944"/>
                      <a:pt x="42298" y="43585"/>
                      <a:pt x="45240" y="38274"/>
                    </a:cubicBezTo>
                    <a:cubicBezTo>
                      <a:pt x="47591" y="34052"/>
                      <a:pt x="48047" y="29783"/>
                      <a:pt x="48299" y="27159"/>
                    </a:cubicBezTo>
                    <a:cubicBezTo>
                      <a:pt x="48527" y="24511"/>
                      <a:pt x="48458" y="21863"/>
                      <a:pt x="48458" y="21863"/>
                    </a:cubicBezTo>
                    <a:cubicBezTo>
                      <a:pt x="48458" y="21863"/>
                      <a:pt x="50695" y="20174"/>
                      <a:pt x="50216" y="16819"/>
                    </a:cubicBezTo>
                    <a:cubicBezTo>
                      <a:pt x="49737" y="13463"/>
                      <a:pt x="47728" y="9697"/>
                      <a:pt x="45240" y="7848"/>
                    </a:cubicBezTo>
                    <a:cubicBezTo>
                      <a:pt x="45240" y="7848"/>
                      <a:pt x="46130" y="6159"/>
                      <a:pt x="41976" y="3192"/>
                    </a:cubicBezTo>
                    <a:cubicBezTo>
                      <a:pt x="39794" y="1654"/>
                      <a:pt x="37663" y="1287"/>
                      <a:pt x="36124" y="1287"/>
                    </a:cubicBezTo>
                    <a:cubicBezTo>
                      <a:pt x="34716" y="1287"/>
                      <a:pt x="33804" y="1594"/>
                      <a:pt x="33804" y="1594"/>
                    </a:cubicBezTo>
                    <a:cubicBezTo>
                      <a:pt x="33804" y="1594"/>
                      <a:pt x="32154" y="0"/>
                      <a:pt x="28922" y="0"/>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8" name="Google Shape;3198;p36"/>
              <p:cNvSpPr/>
              <p:nvPr/>
            </p:nvSpPr>
            <p:spPr>
              <a:xfrm>
                <a:off x="1276641" y="2638206"/>
                <a:ext cx="184050" cy="303656"/>
              </a:xfrm>
              <a:custGeom>
                <a:avLst/>
                <a:gdLst/>
                <a:ahLst/>
                <a:cxnLst/>
                <a:rect l="l" t="t" r="r" b="b"/>
                <a:pathLst>
                  <a:path w="9519" h="15705" extrusionOk="0">
                    <a:moveTo>
                      <a:pt x="4634" y="0"/>
                    </a:moveTo>
                    <a:cubicBezTo>
                      <a:pt x="2078" y="0"/>
                      <a:pt x="1" y="2077"/>
                      <a:pt x="1" y="4634"/>
                    </a:cubicBezTo>
                    <a:lnTo>
                      <a:pt x="1" y="12349"/>
                    </a:lnTo>
                    <a:cubicBezTo>
                      <a:pt x="1" y="14905"/>
                      <a:pt x="2078" y="15704"/>
                      <a:pt x="4634" y="15704"/>
                    </a:cubicBezTo>
                    <a:lnTo>
                      <a:pt x="4885" y="15704"/>
                    </a:lnTo>
                    <a:cubicBezTo>
                      <a:pt x="7442" y="15704"/>
                      <a:pt x="9519" y="14905"/>
                      <a:pt x="9519" y="12349"/>
                    </a:cubicBezTo>
                    <a:lnTo>
                      <a:pt x="9519" y="4634"/>
                    </a:lnTo>
                    <a:cubicBezTo>
                      <a:pt x="9519" y="2077"/>
                      <a:pt x="7442" y="0"/>
                      <a:pt x="4885"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9" name="Google Shape;3199;p36"/>
              <p:cNvSpPr/>
              <p:nvPr/>
            </p:nvSpPr>
            <p:spPr>
              <a:xfrm>
                <a:off x="1276641" y="2638206"/>
                <a:ext cx="184050" cy="208199"/>
              </a:xfrm>
              <a:custGeom>
                <a:avLst/>
                <a:gdLst/>
                <a:ahLst/>
                <a:cxnLst/>
                <a:rect l="l" t="t" r="r" b="b"/>
                <a:pathLst>
                  <a:path w="9519" h="10768" extrusionOk="0">
                    <a:moveTo>
                      <a:pt x="4634" y="0"/>
                    </a:moveTo>
                    <a:cubicBezTo>
                      <a:pt x="2078" y="0"/>
                      <a:pt x="1" y="2077"/>
                      <a:pt x="1" y="4634"/>
                    </a:cubicBezTo>
                    <a:lnTo>
                      <a:pt x="1" y="10546"/>
                    </a:lnTo>
                    <a:cubicBezTo>
                      <a:pt x="793" y="10670"/>
                      <a:pt x="1787" y="10767"/>
                      <a:pt x="2949" y="10767"/>
                    </a:cubicBezTo>
                    <a:cubicBezTo>
                      <a:pt x="4768" y="10767"/>
                      <a:pt x="6999" y="10530"/>
                      <a:pt x="9519" y="9792"/>
                    </a:cubicBezTo>
                    <a:lnTo>
                      <a:pt x="9519" y="4634"/>
                    </a:lnTo>
                    <a:cubicBezTo>
                      <a:pt x="9519" y="2077"/>
                      <a:pt x="7442" y="0"/>
                      <a:pt x="4885" y="0"/>
                    </a:cubicBezTo>
                    <a:close/>
                  </a:path>
                </a:pathLst>
              </a:custGeom>
              <a:solidFill>
                <a:srgbClr val="9930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0" name="Google Shape;3200;p36"/>
              <p:cNvSpPr/>
              <p:nvPr/>
            </p:nvSpPr>
            <p:spPr>
              <a:xfrm>
                <a:off x="860886" y="2525105"/>
                <a:ext cx="231711" cy="227515"/>
              </a:xfrm>
              <a:custGeom>
                <a:avLst/>
                <a:gdLst/>
                <a:ahLst/>
                <a:cxnLst/>
                <a:rect l="l" t="t" r="r" b="b"/>
                <a:pathLst>
                  <a:path w="11984" h="11767" extrusionOk="0">
                    <a:moveTo>
                      <a:pt x="5980" y="1"/>
                    </a:moveTo>
                    <a:cubicBezTo>
                      <a:pt x="5897" y="1"/>
                      <a:pt x="5813" y="3"/>
                      <a:pt x="5729" y="6"/>
                    </a:cubicBezTo>
                    <a:cubicBezTo>
                      <a:pt x="2511" y="143"/>
                      <a:pt x="0" y="2905"/>
                      <a:pt x="160" y="6146"/>
                    </a:cubicBezTo>
                    <a:cubicBezTo>
                      <a:pt x="293" y="9303"/>
                      <a:pt x="2895" y="11766"/>
                      <a:pt x="6003" y="11766"/>
                    </a:cubicBezTo>
                    <a:cubicBezTo>
                      <a:pt x="6087" y="11766"/>
                      <a:pt x="6170" y="11765"/>
                      <a:pt x="6254" y="11761"/>
                    </a:cubicBezTo>
                    <a:cubicBezTo>
                      <a:pt x="9473" y="11624"/>
                      <a:pt x="11983" y="8885"/>
                      <a:pt x="11824" y="5621"/>
                    </a:cubicBezTo>
                    <a:cubicBezTo>
                      <a:pt x="11690" y="2465"/>
                      <a:pt x="9089" y="1"/>
                      <a:pt x="5980" y="1"/>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1" name="Google Shape;3201;p36"/>
              <p:cNvSpPr/>
              <p:nvPr/>
            </p:nvSpPr>
            <p:spPr>
              <a:xfrm>
                <a:off x="882505" y="2599803"/>
                <a:ext cx="194201" cy="66068"/>
              </a:xfrm>
              <a:custGeom>
                <a:avLst/>
                <a:gdLst/>
                <a:ahLst/>
                <a:cxnLst/>
                <a:rect l="l" t="t" r="r" b="b"/>
                <a:pathLst>
                  <a:path w="10044" h="3417" extrusionOk="0">
                    <a:moveTo>
                      <a:pt x="5981" y="1"/>
                    </a:moveTo>
                    <a:cubicBezTo>
                      <a:pt x="5524" y="23"/>
                      <a:pt x="5045" y="46"/>
                      <a:pt x="4611" y="160"/>
                    </a:cubicBezTo>
                    <a:cubicBezTo>
                      <a:pt x="3698" y="366"/>
                      <a:pt x="2831" y="731"/>
                      <a:pt x="2055" y="1233"/>
                    </a:cubicBezTo>
                    <a:cubicBezTo>
                      <a:pt x="1667" y="1484"/>
                      <a:pt x="1302" y="1758"/>
                      <a:pt x="959" y="2078"/>
                    </a:cubicBezTo>
                    <a:cubicBezTo>
                      <a:pt x="617" y="2397"/>
                      <a:pt x="320" y="2740"/>
                      <a:pt x="46" y="3105"/>
                    </a:cubicBezTo>
                    <a:cubicBezTo>
                      <a:pt x="1" y="3196"/>
                      <a:pt x="1" y="3287"/>
                      <a:pt x="69" y="3356"/>
                    </a:cubicBezTo>
                    <a:cubicBezTo>
                      <a:pt x="101" y="3398"/>
                      <a:pt x="148" y="3416"/>
                      <a:pt x="195" y="3416"/>
                    </a:cubicBezTo>
                    <a:cubicBezTo>
                      <a:pt x="250" y="3416"/>
                      <a:pt x="306" y="3393"/>
                      <a:pt x="343" y="3356"/>
                    </a:cubicBezTo>
                    <a:cubicBezTo>
                      <a:pt x="936" y="2717"/>
                      <a:pt x="1621" y="2169"/>
                      <a:pt x="2352" y="1690"/>
                    </a:cubicBezTo>
                    <a:cubicBezTo>
                      <a:pt x="3082" y="1233"/>
                      <a:pt x="3881" y="868"/>
                      <a:pt x="4725" y="708"/>
                    </a:cubicBezTo>
                    <a:cubicBezTo>
                      <a:pt x="5172" y="596"/>
                      <a:pt x="5640" y="539"/>
                      <a:pt x="6109" y="539"/>
                    </a:cubicBezTo>
                    <a:cubicBezTo>
                      <a:pt x="6502" y="539"/>
                      <a:pt x="6897" y="579"/>
                      <a:pt x="7282" y="662"/>
                    </a:cubicBezTo>
                    <a:cubicBezTo>
                      <a:pt x="7693" y="708"/>
                      <a:pt x="8104" y="868"/>
                      <a:pt x="8514" y="1005"/>
                    </a:cubicBezTo>
                    <a:cubicBezTo>
                      <a:pt x="8743" y="1051"/>
                      <a:pt x="8925" y="1165"/>
                      <a:pt x="9131" y="1256"/>
                    </a:cubicBezTo>
                    <a:lnTo>
                      <a:pt x="9724" y="1530"/>
                    </a:lnTo>
                    <a:lnTo>
                      <a:pt x="9747" y="1530"/>
                    </a:lnTo>
                    <a:cubicBezTo>
                      <a:pt x="9777" y="1545"/>
                      <a:pt x="9810" y="1553"/>
                      <a:pt x="9843" y="1553"/>
                    </a:cubicBezTo>
                    <a:cubicBezTo>
                      <a:pt x="9907" y="1553"/>
                      <a:pt x="9968" y="1522"/>
                      <a:pt x="9998" y="1461"/>
                    </a:cubicBezTo>
                    <a:cubicBezTo>
                      <a:pt x="10044" y="1370"/>
                      <a:pt x="9998" y="1256"/>
                      <a:pt x="9907" y="1187"/>
                    </a:cubicBezTo>
                    <a:lnTo>
                      <a:pt x="9313" y="868"/>
                    </a:lnTo>
                    <a:cubicBezTo>
                      <a:pt x="9108" y="777"/>
                      <a:pt x="8902" y="640"/>
                      <a:pt x="8697" y="571"/>
                    </a:cubicBezTo>
                    <a:cubicBezTo>
                      <a:pt x="8263" y="411"/>
                      <a:pt x="7830" y="229"/>
                      <a:pt x="7373" y="183"/>
                    </a:cubicBezTo>
                    <a:cubicBezTo>
                      <a:pt x="7145" y="137"/>
                      <a:pt x="6917" y="46"/>
                      <a:pt x="6688" y="46"/>
                    </a:cubicBezTo>
                    <a:lnTo>
                      <a:pt x="5981" y="1"/>
                    </a:ln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2" name="Google Shape;3202;p36"/>
              <p:cNvSpPr/>
              <p:nvPr/>
            </p:nvSpPr>
            <p:spPr>
              <a:xfrm>
                <a:off x="964163" y="2631574"/>
                <a:ext cx="150504" cy="51837"/>
              </a:xfrm>
              <a:custGeom>
                <a:avLst/>
                <a:gdLst/>
                <a:ahLst/>
                <a:cxnLst/>
                <a:rect l="l" t="t" r="r" b="b"/>
                <a:pathLst>
                  <a:path w="7784" h="2681" extrusionOk="0">
                    <a:moveTo>
                      <a:pt x="4634" y="1"/>
                    </a:moveTo>
                    <a:cubicBezTo>
                      <a:pt x="4269" y="1"/>
                      <a:pt x="3903" y="24"/>
                      <a:pt x="3561" y="115"/>
                    </a:cubicBezTo>
                    <a:cubicBezTo>
                      <a:pt x="2853" y="252"/>
                      <a:pt x="2146" y="549"/>
                      <a:pt x="1552" y="937"/>
                    </a:cubicBezTo>
                    <a:cubicBezTo>
                      <a:pt x="959" y="1348"/>
                      <a:pt x="434" y="1850"/>
                      <a:pt x="23" y="2443"/>
                    </a:cubicBezTo>
                    <a:cubicBezTo>
                      <a:pt x="0" y="2512"/>
                      <a:pt x="0" y="2580"/>
                      <a:pt x="46" y="2626"/>
                    </a:cubicBezTo>
                    <a:cubicBezTo>
                      <a:pt x="71" y="2664"/>
                      <a:pt x="117" y="2681"/>
                      <a:pt x="161" y="2681"/>
                    </a:cubicBezTo>
                    <a:cubicBezTo>
                      <a:pt x="196" y="2681"/>
                      <a:pt x="231" y="2669"/>
                      <a:pt x="251" y="2649"/>
                    </a:cubicBezTo>
                    <a:lnTo>
                      <a:pt x="274" y="2626"/>
                    </a:lnTo>
                    <a:cubicBezTo>
                      <a:pt x="754" y="2169"/>
                      <a:pt x="1301" y="1759"/>
                      <a:pt x="1849" y="1393"/>
                    </a:cubicBezTo>
                    <a:cubicBezTo>
                      <a:pt x="2420" y="1051"/>
                      <a:pt x="3013" y="777"/>
                      <a:pt x="3675" y="640"/>
                    </a:cubicBezTo>
                    <a:cubicBezTo>
                      <a:pt x="4048" y="547"/>
                      <a:pt x="4429" y="500"/>
                      <a:pt x="4812" y="500"/>
                    </a:cubicBezTo>
                    <a:cubicBezTo>
                      <a:pt x="5087" y="500"/>
                      <a:pt x="5362" y="524"/>
                      <a:pt x="5638" y="572"/>
                    </a:cubicBezTo>
                    <a:cubicBezTo>
                      <a:pt x="5958" y="617"/>
                      <a:pt x="6277" y="731"/>
                      <a:pt x="6597" y="823"/>
                    </a:cubicBezTo>
                    <a:cubicBezTo>
                      <a:pt x="6916" y="937"/>
                      <a:pt x="7213" y="1097"/>
                      <a:pt x="7533" y="1211"/>
                    </a:cubicBezTo>
                    <a:lnTo>
                      <a:pt x="7555" y="1234"/>
                    </a:lnTo>
                    <a:cubicBezTo>
                      <a:pt x="7573" y="1239"/>
                      <a:pt x="7591" y="1242"/>
                      <a:pt x="7610" y="1242"/>
                    </a:cubicBezTo>
                    <a:cubicBezTo>
                      <a:pt x="7665" y="1242"/>
                      <a:pt x="7721" y="1216"/>
                      <a:pt x="7738" y="1165"/>
                    </a:cubicBezTo>
                    <a:cubicBezTo>
                      <a:pt x="7784" y="1097"/>
                      <a:pt x="7761" y="1005"/>
                      <a:pt x="7692" y="960"/>
                    </a:cubicBezTo>
                    <a:cubicBezTo>
                      <a:pt x="7373" y="800"/>
                      <a:pt x="7076" y="594"/>
                      <a:pt x="6757" y="457"/>
                    </a:cubicBezTo>
                    <a:cubicBezTo>
                      <a:pt x="6414" y="343"/>
                      <a:pt x="6072" y="184"/>
                      <a:pt x="5729" y="138"/>
                    </a:cubicBezTo>
                    <a:cubicBezTo>
                      <a:pt x="5364" y="47"/>
                      <a:pt x="4999" y="24"/>
                      <a:pt x="463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3" name="Google Shape;3203;p36"/>
              <p:cNvSpPr/>
              <p:nvPr/>
            </p:nvSpPr>
            <p:spPr>
              <a:xfrm>
                <a:off x="1603254" y="2341348"/>
                <a:ext cx="258200" cy="227360"/>
              </a:xfrm>
              <a:custGeom>
                <a:avLst/>
                <a:gdLst/>
                <a:ahLst/>
                <a:cxnLst/>
                <a:rect l="l" t="t" r="r" b="b"/>
                <a:pathLst>
                  <a:path w="13354" h="11759" extrusionOk="0">
                    <a:moveTo>
                      <a:pt x="6642" y="1"/>
                    </a:moveTo>
                    <a:cubicBezTo>
                      <a:pt x="5774" y="1"/>
                      <a:pt x="4893" y="195"/>
                      <a:pt x="4063" y="607"/>
                    </a:cubicBezTo>
                    <a:cubicBezTo>
                      <a:pt x="1164" y="2022"/>
                      <a:pt x="0" y="5560"/>
                      <a:pt x="1438" y="8459"/>
                    </a:cubicBezTo>
                    <a:cubicBezTo>
                      <a:pt x="2465" y="10545"/>
                      <a:pt x="4551" y="11758"/>
                      <a:pt x="6715" y="11758"/>
                    </a:cubicBezTo>
                    <a:cubicBezTo>
                      <a:pt x="7582" y="11758"/>
                      <a:pt x="8461" y="11564"/>
                      <a:pt x="9290" y="11152"/>
                    </a:cubicBezTo>
                    <a:cubicBezTo>
                      <a:pt x="12189" y="9715"/>
                      <a:pt x="13353" y="6199"/>
                      <a:pt x="11915" y="3278"/>
                    </a:cubicBezTo>
                    <a:cubicBezTo>
                      <a:pt x="10889" y="1209"/>
                      <a:pt x="8805" y="1"/>
                      <a:pt x="6642" y="1"/>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4" name="Google Shape;3204;p36"/>
              <p:cNvSpPr/>
              <p:nvPr/>
            </p:nvSpPr>
            <p:spPr>
              <a:xfrm>
                <a:off x="1638117" y="2414886"/>
                <a:ext cx="188903" cy="78887"/>
              </a:xfrm>
              <a:custGeom>
                <a:avLst/>
                <a:gdLst/>
                <a:ahLst/>
                <a:cxnLst/>
                <a:rect l="l" t="t" r="r" b="b"/>
                <a:pathLst>
                  <a:path w="9770" h="4080" extrusionOk="0">
                    <a:moveTo>
                      <a:pt x="6382" y="1"/>
                    </a:moveTo>
                    <a:cubicBezTo>
                      <a:pt x="5656" y="1"/>
                      <a:pt x="4925" y="103"/>
                      <a:pt x="4223" y="319"/>
                    </a:cubicBezTo>
                    <a:cubicBezTo>
                      <a:pt x="3767" y="433"/>
                      <a:pt x="3356" y="639"/>
                      <a:pt x="2922" y="844"/>
                    </a:cubicBezTo>
                    <a:lnTo>
                      <a:pt x="2352" y="1232"/>
                    </a:lnTo>
                    <a:cubicBezTo>
                      <a:pt x="2146" y="1346"/>
                      <a:pt x="1986" y="1506"/>
                      <a:pt x="1804" y="1666"/>
                    </a:cubicBezTo>
                    <a:cubicBezTo>
                      <a:pt x="1416" y="1940"/>
                      <a:pt x="1142" y="2305"/>
                      <a:pt x="845" y="2647"/>
                    </a:cubicBezTo>
                    <a:cubicBezTo>
                      <a:pt x="685" y="2807"/>
                      <a:pt x="571" y="3013"/>
                      <a:pt x="434" y="3218"/>
                    </a:cubicBezTo>
                    <a:lnTo>
                      <a:pt x="69" y="3789"/>
                    </a:lnTo>
                    <a:cubicBezTo>
                      <a:pt x="1" y="3857"/>
                      <a:pt x="23" y="3994"/>
                      <a:pt x="115" y="4040"/>
                    </a:cubicBezTo>
                    <a:cubicBezTo>
                      <a:pt x="151" y="4067"/>
                      <a:pt x="190" y="4080"/>
                      <a:pt x="228" y="4080"/>
                    </a:cubicBezTo>
                    <a:cubicBezTo>
                      <a:pt x="285" y="4080"/>
                      <a:pt x="338" y="4049"/>
                      <a:pt x="366" y="3994"/>
                    </a:cubicBezTo>
                    <a:lnTo>
                      <a:pt x="389" y="3971"/>
                    </a:lnTo>
                    <a:lnTo>
                      <a:pt x="777" y="3446"/>
                    </a:lnTo>
                    <a:cubicBezTo>
                      <a:pt x="914" y="3287"/>
                      <a:pt x="1028" y="3081"/>
                      <a:pt x="1187" y="2944"/>
                    </a:cubicBezTo>
                    <a:cubicBezTo>
                      <a:pt x="1484" y="2625"/>
                      <a:pt x="1758" y="2282"/>
                      <a:pt x="2123" y="2031"/>
                    </a:cubicBezTo>
                    <a:cubicBezTo>
                      <a:pt x="2762" y="1483"/>
                      <a:pt x="3561" y="1073"/>
                      <a:pt x="4383" y="844"/>
                    </a:cubicBezTo>
                    <a:cubicBezTo>
                      <a:pt x="5049" y="641"/>
                      <a:pt x="5745" y="557"/>
                      <a:pt x="6435" y="557"/>
                    </a:cubicBezTo>
                    <a:cubicBezTo>
                      <a:pt x="6596" y="557"/>
                      <a:pt x="6757" y="562"/>
                      <a:pt x="6917" y="570"/>
                    </a:cubicBezTo>
                    <a:cubicBezTo>
                      <a:pt x="7784" y="639"/>
                      <a:pt x="8651" y="776"/>
                      <a:pt x="9473" y="1050"/>
                    </a:cubicBezTo>
                    <a:lnTo>
                      <a:pt x="9496" y="1050"/>
                    </a:lnTo>
                    <a:cubicBezTo>
                      <a:pt x="9516" y="1060"/>
                      <a:pt x="9537" y="1064"/>
                      <a:pt x="9558" y="1064"/>
                    </a:cubicBezTo>
                    <a:cubicBezTo>
                      <a:pt x="9633" y="1064"/>
                      <a:pt x="9706" y="1007"/>
                      <a:pt x="9724" y="936"/>
                    </a:cubicBezTo>
                    <a:cubicBezTo>
                      <a:pt x="9770" y="844"/>
                      <a:pt x="9724" y="753"/>
                      <a:pt x="9633" y="707"/>
                    </a:cubicBezTo>
                    <a:cubicBezTo>
                      <a:pt x="9199" y="502"/>
                      <a:pt x="8765" y="342"/>
                      <a:pt x="8332" y="251"/>
                    </a:cubicBezTo>
                    <a:cubicBezTo>
                      <a:pt x="7875" y="137"/>
                      <a:pt x="7419" y="68"/>
                      <a:pt x="6962" y="23"/>
                    </a:cubicBezTo>
                    <a:cubicBezTo>
                      <a:pt x="6769" y="8"/>
                      <a:pt x="6576" y="1"/>
                      <a:pt x="6382"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5" name="Google Shape;3205;p36"/>
              <p:cNvSpPr/>
              <p:nvPr/>
            </p:nvSpPr>
            <p:spPr>
              <a:xfrm>
                <a:off x="1617814" y="2472471"/>
                <a:ext cx="146095" cy="62510"/>
              </a:xfrm>
              <a:custGeom>
                <a:avLst/>
                <a:gdLst/>
                <a:ahLst/>
                <a:cxnLst/>
                <a:rect l="l" t="t" r="r" b="b"/>
                <a:pathLst>
                  <a:path w="7556" h="3233" extrusionOk="0">
                    <a:moveTo>
                      <a:pt x="5040" y="0"/>
                    </a:moveTo>
                    <a:cubicBezTo>
                      <a:pt x="4433" y="0"/>
                      <a:pt x="3830" y="92"/>
                      <a:pt x="3242" y="263"/>
                    </a:cubicBezTo>
                    <a:cubicBezTo>
                      <a:pt x="2899" y="354"/>
                      <a:pt x="2557" y="514"/>
                      <a:pt x="2237" y="674"/>
                    </a:cubicBezTo>
                    <a:cubicBezTo>
                      <a:pt x="1941" y="879"/>
                      <a:pt x="1621" y="1062"/>
                      <a:pt x="1370" y="1336"/>
                    </a:cubicBezTo>
                    <a:cubicBezTo>
                      <a:pt x="1073" y="1541"/>
                      <a:pt x="868" y="1838"/>
                      <a:pt x="617" y="2112"/>
                    </a:cubicBezTo>
                    <a:cubicBezTo>
                      <a:pt x="411" y="2386"/>
                      <a:pt x="229" y="2705"/>
                      <a:pt x="46" y="3002"/>
                    </a:cubicBezTo>
                    <a:cubicBezTo>
                      <a:pt x="1" y="3070"/>
                      <a:pt x="23" y="3162"/>
                      <a:pt x="92" y="3207"/>
                    </a:cubicBezTo>
                    <a:cubicBezTo>
                      <a:pt x="118" y="3225"/>
                      <a:pt x="144" y="3232"/>
                      <a:pt x="169" y="3232"/>
                    </a:cubicBezTo>
                    <a:cubicBezTo>
                      <a:pt x="209" y="3232"/>
                      <a:pt x="246" y="3213"/>
                      <a:pt x="274" y="3185"/>
                    </a:cubicBezTo>
                    <a:lnTo>
                      <a:pt x="297" y="3162"/>
                    </a:lnTo>
                    <a:cubicBezTo>
                      <a:pt x="503" y="2888"/>
                      <a:pt x="685" y="2614"/>
                      <a:pt x="936" y="2363"/>
                    </a:cubicBezTo>
                    <a:cubicBezTo>
                      <a:pt x="1165" y="2135"/>
                      <a:pt x="1393" y="1861"/>
                      <a:pt x="1667" y="1678"/>
                    </a:cubicBezTo>
                    <a:cubicBezTo>
                      <a:pt x="2169" y="1244"/>
                      <a:pt x="2762" y="948"/>
                      <a:pt x="3402" y="765"/>
                    </a:cubicBezTo>
                    <a:cubicBezTo>
                      <a:pt x="3890" y="626"/>
                      <a:pt x="4391" y="566"/>
                      <a:pt x="4896" y="566"/>
                    </a:cubicBezTo>
                    <a:cubicBezTo>
                      <a:pt x="5052" y="566"/>
                      <a:pt x="5208" y="572"/>
                      <a:pt x="5364" y="583"/>
                    </a:cubicBezTo>
                    <a:cubicBezTo>
                      <a:pt x="6026" y="605"/>
                      <a:pt x="6711" y="719"/>
                      <a:pt x="7350" y="879"/>
                    </a:cubicBezTo>
                    <a:cubicBezTo>
                      <a:pt x="7366" y="883"/>
                      <a:pt x="7382" y="885"/>
                      <a:pt x="7397" y="885"/>
                    </a:cubicBezTo>
                    <a:cubicBezTo>
                      <a:pt x="7464" y="885"/>
                      <a:pt x="7514" y="844"/>
                      <a:pt x="7533" y="788"/>
                    </a:cubicBezTo>
                    <a:cubicBezTo>
                      <a:pt x="7556" y="719"/>
                      <a:pt x="7533" y="651"/>
                      <a:pt x="7464" y="605"/>
                    </a:cubicBezTo>
                    <a:cubicBezTo>
                      <a:pt x="6825" y="263"/>
                      <a:pt x="6118" y="80"/>
                      <a:pt x="5410" y="12"/>
                    </a:cubicBezTo>
                    <a:cubicBezTo>
                      <a:pt x="5287" y="4"/>
                      <a:pt x="5163" y="0"/>
                      <a:pt x="5040"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6" name="Google Shape;3206;p36"/>
              <p:cNvSpPr/>
              <p:nvPr/>
            </p:nvSpPr>
            <p:spPr>
              <a:xfrm>
                <a:off x="959309" y="2047487"/>
                <a:ext cx="767928" cy="757081"/>
              </a:xfrm>
              <a:custGeom>
                <a:avLst/>
                <a:gdLst/>
                <a:ahLst/>
                <a:cxnLst/>
                <a:rect l="l" t="t" r="r" b="b"/>
                <a:pathLst>
                  <a:path w="39717" h="39156" extrusionOk="0">
                    <a:moveTo>
                      <a:pt x="19801" y="1"/>
                    </a:moveTo>
                    <a:cubicBezTo>
                      <a:pt x="19164" y="1"/>
                      <a:pt x="18520" y="33"/>
                      <a:pt x="17872" y="100"/>
                    </a:cubicBezTo>
                    <a:cubicBezTo>
                      <a:pt x="7510" y="1173"/>
                      <a:pt x="0" y="10623"/>
                      <a:pt x="1096" y="21168"/>
                    </a:cubicBezTo>
                    <a:cubicBezTo>
                      <a:pt x="2122" y="31062"/>
                      <a:pt x="9029" y="39155"/>
                      <a:pt x="19870" y="39155"/>
                    </a:cubicBezTo>
                    <a:cubicBezTo>
                      <a:pt x="20609" y="39155"/>
                      <a:pt x="21366" y="39118"/>
                      <a:pt x="22141" y="39040"/>
                    </a:cubicBezTo>
                    <a:cubicBezTo>
                      <a:pt x="35083" y="37762"/>
                      <a:pt x="39716" y="27833"/>
                      <a:pt x="38621" y="17288"/>
                    </a:cubicBezTo>
                    <a:cubicBezTo>
                      <a:pt x="37593" y="7380"/>
                      <a:pt x="29365" y="1"/>
                      <a:pt x="19801" y="1"/>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7" name="Google Shape;3207;p36"/>
              <p:cNvSpPr/>
              <p:nvPr/>
            </p:nvSpPr>
            <p:spPr>
              <a:xfrm>
                <a:off x="1105841" y="2208756"/>
                <a:ext cx="520344" cy="158450"/>
              </a:xfrm>
              <a:custGeom>
                <a:avLst/>
                <a:gdLst/>
                <a:ahLst/>
                <a:cxnLst/>
                <a:rect l="l" t="t" r="r" b="b"/>
                <a:pathLst>
                  <a:path w="26912" h="8195" fill="none" extrusionOk="0">
                    <a:moveTo>
                      <a:pt x="0" y="0"/>
                    </a:moveTo>
                    <a:cubicBezTo>
                      <a:pt x="1484" y="3310"/>
                      <a:pt x="4634" y="5478"/>
                      <a:pt x="8012" y="6825"/>
                    </a:cubicBezTo>
                    <a:cubicBezTo>
                      <a:pt x="8856" y="7167"/>
                      <a:pt x="9724" y="7167"/>
                      <a:pt x="10454" y="6757"/>
                    </a:cubicBezTo>
                    <a:cubicBezTo>
                      <a:pt x="11230" y="6323"/>
                      <a:pt x="11595" y="5364"/>
                      <a:pt x="11573" y="4497"/>
                    </a:cubicBezTo>
                    <a:cubicBezTo>
                      <a:pt x="11573" y="3607"/>
                      <a:pt x="11253" y="2739"/>
                      <a:pt x="10934" y="1918"/>
                    </a:cubicBezTo>
                    <a:cubicBezTo>
                      <a:pt x="11344" y="3036"/>
                      <a:pt x="11778" y="4177"/>
                      <a:pt x="12394" y="5205"/>
                    </a:cubicBezTo>
                    <a:cubicBezTo>
                      <a:pt x="13011" y="6232"/>
                      <a:pt x="13878" y="7145"/>
                      <a:pt x="14974" y="7647"/>
                    </a:cubicBezTo>
                    <a:cubicBezTo>
                      <a:pt x="16046" y="8149"/>
                      <a:pt x="17393" y="8195"/>
                      <a:pt x="18420" y="7578"/>
                    </a:cubicBezTo>
                    <a:cubicBezTo>
                      <a:pt x="19447" y="6962"/>
                      <a:pt x="20041" y="5615"/>
                      <a:pt x="19630" y="4474"/>
                    </a:cubicBezTo>
                    <a:cubicBezTo>
                      <a:pt x="20269" y="5889"/>
                      <a:pt x="21456" y="7031"/>
                      <a:pt x="22894" y="7624"/>
                    </a:cubicBezTo>
                    <a:cubicBezTo>
                      <a:pt x="23761" y="7989"/>
                      <a:pt x="24811" y="8126"/>
                      <a:pt x="25633" y="7670"/>
                    </a:cubicBezTo>
                    <a:cubicBezTo>
                      <a:pt x="26478" y="7213"/>
                      <a:pt x="26911" y="6026"/>
                      <a:pt x="26318" y="5273"/>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8" name="Google Shape;3208;p36"/>
              <p:cNvSpPr/>
              <p:nvPr/>
            </p:nvSpPr>
            <p:spPr>
              <a:xfrm>
                <a:off x="1115104" y="2590986"/>
                <a:ext cx="243196" cy="154912"/>
              </a:xfrm>
              <a:custGeom>
                <a:avLst/>
                <a:gdLst/>
                <a:ahLst/>
                <a:cxnLst/>
                <a:rect l="l" t="t" r="r" b="b"/>
                <a:pathLst>
                  <a:path w="12578" h="8012" extrusionOk="0">
                    <a:moveTo>
                      <a:pt x="12486" y="3743"/>
                    </a:moveTo>
                    <a:cubicBezTo>
                      <a:pt x="12577" y="5866"/>
                      <a:pt x="9884" y="7715"/>
                      <a:pt x="6460" y="7875"/>
                    </a:cubicBezTo>
                    <a:cubicBezTo>
                      <a:pt x="3036" y="8012"/>
                      <a:pt x="183" y="6414"/>
                      <a:pt x="92" y="4291"/>
                    </a:cubicBezTo>
                    <a:cubicBezTo>
                      <a:pt x="1" y="2146"/>
                      <a:pt x="2694" y="297"/>
                      <a:pt x="6118" y="160"/>
                    </a:cubicBezTo>
                    <a:cubicBezTo>
                      <a:pt x="9541" y="0"/>
                      <a:pt x="12395" y="1598"/>
                      <a:pt x="12486" y="3743"/>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9" name="Google Shape;3209;p36"/>
              <p:cNvSpPr/>
              <p:nvPr/>
            </p:nvSpPr>
            <p:spPr>
              <a:xfrm>
                <a:off x="1439512" y="2501882"/>
                <a:ext cx="254217" cy="162743"/>
              </a:xfrm>
              <a:custGeom>
                <a:avLst/>
                <a:gdLst/>
                <a:ahLst/>
                <a:cxnLst/>
                <a:rect l="l" t="t" r="r" b="b"/>
                <a:pathLst>
                  <a:path w="13148" h="8417" extrusionOk="0">
                    <a:moveTo>
                      <a:pt x="8360" y="1"/>
                    </a:moveTo>
                    <a:cubicBezTo>
                      <a:pt x="7386" y="1"/>
                      <a:pt x="6321" y="183"/>
                      <a:pt x="5250" y="568"/>
                    </a:cubicBezTo>
                    <a:cubicBezTo>
                      <a:pt x="2032" y="1755"/>
                      <a:pt x="0" y="4311"/>
                      <a:pt x="731" y="6320"/>
                    </a:cubicBezTo>
                    <a:cubicBezTo>
                      <a:pt x="1220" y="7665"/>
                      <a:pt x="2814" y="8417"/>
                      <a:pt x="4781" y="8417"/>
                    </a:cubicBezTo>
                    <a:cubicBezTo>
                      <a:pt x="5751" y="8417"/>
                      <a:pt x="6812" y="8234"/>
                      <a:pt x="7875" y="7849"/>
                    </a:cubicBezTo>
                    <a:cubicBezTo>
                      <a:pt x="11116" y="6685"/>
                      <a:pt x="13147" y="4106"/>
                      <a:pt x="12417" y="2097"/>
                    </a:cubicBezTo>
                    <a:cubicBezTo>
                      <a:pt x="11928" y="752"/>
                      <a:pt x="10333" y="1"/>
                      <a:pt x="8360" y="1"/>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0" name="Google Shape;3210;p36"/>
              <p:cNvSpPr/>
              <p:nvPr/>
            </p:nvSpPr>
            <p:spPr>
              <a:xfrm>
                <a:off x="1126570" y="2457233"/>
                <a:ext cx="162433" cy="164193"/>
              </a:xfrm>
              <a:custGeom>
                <a:avLst/>
                <a:gdLst/>
                <a:ahLst/>
                <a:cxnLst/>
                <a:rect l="l" t="t" r="r" b="b"/>
                <a:pathLst>
                  <a:path w="8401" h="8492" extrusionOk="0">
                    <a:moveTo>
                      <a:pt x="4201" y="1"/>
                    </a:moveTo>
                    <a:cubicBezTo>
                      <a:pt x="1873" y="1"/>
                      <a:pt x="1" y="1895"/>
                      <a:pt x="1" y="4246"/>
                    </a:cubicBezTo>
                    <a:cubicBezTo>
                      <a:pt x="1" y="6597"/>
                      <a:pt x="1873" y="8492"/>
                      <a:pt x="4201" y="8492"/>
                    </a:cubicBezTo>
                    <a:cubicBezTo>
                      <a:pt x="6506" y="8492"/>
                      <a:pt x="8401" y="6597"/>
                      <a:pt x="8401" y="4246"/>
                    </a:cubicBezTo>
                    <a:cubicBezTo>
                      <a:pt x="8401" y="1895"/>
                      <a:pt x="6506" y="1"/>
                      <a:pt x="420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1" name="Google Shape;3211;p36"/>
              <p:cNvSpPr/>
              <p:nvPr/>
            </p:nvSpPr>
            <p:spPr>
              <a:xfrm>
                <a:off x="1126570" y="2457233"/>
                <a:ext cx="162433" cy="164193"/>
              </a:xfrm>
              <a:custGeom>
                <a:avLst/>
                <a:gdLst/>
                <a:ahLst/>
                <a:cxnLst/>
                <a:rect l="l" t="t" r="r" b="b"/>
                <a:pathLst>
                  <a:path w="8401" h="8492" fill="none" extrusionOk="0">
                    <a:moveTo>
                      <a:pt x="8401" y="4246"/>
                    </a:moveTo>
                    <a:cubicBezTo>
                      <a:pt x="8401" y="6597"/>
                      <a:pt x="6506" y="8492"/>
                      <a:pt x="4201" y="8492"/>
                    </a:cubicBezTo>
                    <a:cubicBezTo>
                      <a:pt x="1873" y="8492"/>
                      <a:pt x="1" y="6597"/>
                      <a:pt x="1" y="4246"/>
                    </a:cubicBezTo>
                    <a:cubicBezTo>
                      <a:pt x="1" y="1895"/>
                      <a:pt x="1873" y="1"/>
                      <a:pt x="4201" y="1"/>
                    </a:cubicBezTo>
                    <a:cubicBezTo>
                      <a:pt x="6506" y="1"/>
                      <a:pt x="8401" y="1895"/>
                      <a:pt x="8401" y="4246"/>
                    </a:cubicBezTo>
                    <a:close/>
                  </a:path>
                </a:pathLst>
              </a:custGeom>
              <a:solidFill>
                <a:srgbClr val="4B2D2A"/>
              </a:solid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2" name="Google Shape;3212;p36"/>
              <p:cNvSpPr/>
              <p:nvPr/>
            </p:nvSpPr>
            <p:spPr>
              <a:xfrm>
                <a:off x="1129219" y="2464311"/>
                <a:ext cx="161544" cy="162859"/>
              </a:xfrm>
              <a:custGeom>
                <a:avLst/>
                <a:gdLst/>
                <a:ahLst/>
                <a:cxnLst/>
                <a:rect l="l" t="t" r="r" b="b"/>
                <a:pathLst>
                  <a:path w="8355" h="8423" extrusionOk="0">
                    <a:moveTo>
                      <a:pt x="4178" y="0"/>
                    </a:moveTo>
                    <a:cubicBezTo>
                      <a:pt x="1873" y="0"/>
                      <a:pt x="1" y="1872"/>
                      <a:pt x="1" y="4223"/>
                    </a:cubicBezTo>
                    <a:cubicBezTo>
                      <a:pt x="1" y="6551"/>
                      <a:pt x="1873" y="8423"/>
                      <a:pt x="4178" y="8423"/>
                    </a:cubicBezTo>
                    <a:cubicBezTo>
                      <a:pt x="6483" y="8423"/>
                      <a:pt x="8355" y="6551"/>
                      <a:pt x="8355" y="4223"/>
                    </a:cubicBezTo>
                    <a:cubicBezTo>
                      <a:pt x="8355" y="1872"/>
                      <a:pt x="6483" y="0"/>
                      <a:pt x="41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3" name="Google Shape;3213;p36"/>
              <p:cNvSpPr/>
              <p:nvPr/>
            </p:nvSpPr>
            <p:spPr>
              <a:xfrm>
                <a:off x="1157470" y="2492562"/>
                <a:ext cx="105066" cy="106362"/>
              </a:xfrm>
              <a:custGeom>
                <a:avLst/>
                <a:gdLst/>
                <a:ahLst/>
                <a:cxnLst/>
                <a:rect l="l" t="t" r="r" b="b"/>
                <a:pathLst>
                  <a:path w="5434" h="5501" extrusionOk="0">
                    <a:moveTo>
                      <a:pt x="2717" y="0"/>
                    </a:moveTo>
                    <a:cubicBezTo>
                      <a:pt x="1210" y="0"/>
                      <a:pt x="1" y="1233"/>
                      <a:pt x="1" y="2762"/>
                    </a:cubicBezTo>
                    <a:cubicBezTo>
                      <a:pt x="1" y="4268"/>
                      <a:pt x="1210" y="5501"/>
                      <a:pt x="2717" y="5501"/>
                    </a:cubicBezTo>
                    <a:cubicBezTo>
                      <a:pt x="4223" y="5501"/>
                      <a:pt x="5433" y="4268"/>
                      <a:pt x="5433" y="2762"/>
                    </a:cubicBezTo>
                    <a:cubicBezTo>
                      <a:pt x="5433" y="1233"/>
                      <a:pt x="4223" y="0"/>
                      <a:pt x="271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4" name="Google Shape;3214;p36"/>
              <p:cNvSpPr/>
              <p:nvPr/>
            </p:nvSpPr>
            <p:spPr>
              <a:xfrm>
                <a:off x="1145114" y="2528296"/>
                <a:ext cx="37974" cy="25619"/>
              </a:xfrm>
              <a:custGeom>
                <a:avLst/>
                <a:gdLst/>
                <a:ahLst/>
                <a:cxnLst/>
                <a:rect l="l" t="t" r="r" b="b"/>
                <a:pathLst>
                  <a:path w="1964" h="1325" extrusionOk="0">
                    <a:moveTo>
                      <a:pt x="982" y="1"/>
                    </a:moveTo>
                    <a:cubicBezTo>
                      <a:pt x="434" y="1"/>
                      <a:pt x="1" y="298"/>
                      <a:pt x="1" y="663"/>
                    </a:cubicBezTo>
                    <a:cubicBezTo>
                      <a:pt x="1" y="1028"/>
                      <a:pt x="434" y="1325"/>
                      <a:pt x="982" y="1325"/>
                    </a:cubicBezTo>
                    <a:cubicBezTo>
                      <a:pt x="1507" y="1325"/>
                      <a:pt x="1964" y="1028"/>
                      <a:pt x="1964" y="663"/>
                    </a:cubicBezTo>
                    <a:cubicBezTo>
                      <a:pt x="1964" y="298"/>
                      <a:pt x="1507" y="1"/>
                      <a:pt x="9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5" name="Google Shape;3215;p36"/>
              <p:cNvSpPr/>
              <p:nvPr/>
            </p:nvSpPr>
            <p:spPr>
              <a:xfrm>
                <a:off x="1438178" y="2371088"/>
                <a:ext cx="184495" cy="163980"/>
              </a:xfrm>
              <a:custGeom>
                <a:avLst/>
                <a:gdLst/>
                <a:ahLst/>
                <a:cxnLst/>
                <a:rect l="l" t="t" r="r" b="b"/>
                <a:pathLst>
                  <a:path w="9542" h="8481" extrusionOk="0">
                    <a:moveTo>
                      <a:pt x="4728" y="1"/>
                    </a:moveTo>
                    <a:cubicBezTo>
                      <a:pt x="4210" y="1"/>
                      <a:pt x="3684" y="97"/>
                      <a:pt x="3173" y="302"/>
                    </a:cubicBezTo>
                    <a:cubicBezTo>
                      <a:pt x="1028" y="1169"/>
                      <a:pt x="1" y="3634"/>
                      <a:pt x="868" y="5826"/>
                    </a:cubicBezTo>
                    <a:cubicBezTo>
                      <a:pt x="1546" y="7478"/>
                      <a:pt x="3126" y="8481"/>
                      <a:pt x="4799" y="8481"/>
                    </a:cubicBezTo>
                    <a:cubicBezTo>
                      <a:pt x="5321" y="8481"/>
                      <a:pt x="5853" y="8383"/>
                      <a:pt x="6369" y="8177"/>
                    </a:cubicBezTo>
                    <a:cubicBezTo>
                      <a:pt x="8514" y="7309"/>
                      <a:pt x="9542" y="4844"/>
                      <a:pt x="8674" y="2676"/>
                    </a:cubicBezTo>
                    <a:cubicBezTo>
                      <a:pt x="7994" y="1018"/>
                      <a:pt x="6406" y="1"/>
                      <a:pt x="472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6" name="Google Shape;3216;p36"/>
              <p:cNvSpPr/>
              <p:nvPr/>
            </p:nvSpPr>
            <p:spPr>
              <a:xfrm>
                <a:off x="1438178" y="2360143"/>
                <a:ext cx="184495" cy="185809"/>
              </a:xfrm>
              <a:custGeom>
                <a:avLst/>
                <a:gdLst/>
                <a:ahLst/>
                <a:cxnLst/>
                <a:rect l="l" t="t" r="r" b="b"/>
                <a:pathLst>
                  <a:path w="9542" h="9610" fill="none" extrusionOk="0">
                    <a:moveTo>
                      <a:pt x="868" y="6392"/>
                    </a:moveTo>
                    <a:cubicBezTo>
                      <a:pt x="1758" y="8560"/>
                      <a:pt x="4201" y="9610"/>
                      <a:pt x="6369" y="8743"/>
                    </a:cubicBezTo>
                    <a:cubicBezTo>
                      <a:pt x="8514" y="7875"/>
                      <a:pt x="9542" y="5410"/>
                      <a:pt x="8674" y="3242"/>
                    </a:cubicBezTo>
                    <a:cubicBezTo>
                      <a:pt x="7784" y="1073"/>
                      <a:pt x="5342" y="0"/>
                      <a:pt x="3173" y="868"/>
                    </a:cubicBezTo>
                    <a:cubicBezTo>
                      <a:pt x="1028" y="1735"/>
                      <a:pt x="1" y="4200"/>
                      <a:pt x="868" y="6392"/>
                    </a:cubicBezTo>
                    <a:close/>
                  </a:path>
                </a:pathLst>
              </a:custGeom>
              <a:solidFill>
                <a:srgbClr val="4B2D2A"/>
              </a:solid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7" name="Google Shape;3217;p36"/>
              <p:cNvSpPr/>
              <p:nvPr/>
            </p:nvSpPr>
            <p:spPr>
              <a:xfrm>
                <a:off x="1439067" y="2378533"/>
                <a:ext cx="183605" cy="163168"/>
              </a:xfrm>
              <a:custGeom>
                <a:avLst/>
                <a:gdLst/>
                <a:ahLst/>
                <a:cxnLst/>
                <a:rect l="l" t="t" r="r" b="b"/>
                <a:pathLst>
                  <a:path w="9496" h="8439" extrusionOk="0">
                    <a:moveTo>
                      <a:pt x="4707" y="1"/>
                    </a:moveTo>
                    <a:cubicBezTo>
                      <a:pt x="4188" y="1"/>
                      <a:pt x="3661" y="98"/>
                      <a:pt x="3150" y="305"/>
                    </a:cubicBezTo>
                    <a:cubicBezTo>
                      <a:pt x="1027" y="1172"/>
                      <a:pt x="0" y="3614"/>
                      <a:pt x="868" y="5783"/>
                    </a:cubicBezTo>
                    <a:cubicBezTo>
                      <a:pt x="1529" y="7435"/>
                      <a:pt x="3104" y="8438"/>
                      <a:pt x="4766" y="8438"/>
                    </a:cubicBezTo>
                    <a:cubicBezTo>
                      <a:pt x="5285" y="8438"/>
                      <a:pt x="5812" y="8340"/>
                      <a:pt x="6323" y="8134"/>
                    </a:cubicBezTo>
                    <a:cubicBezTo>
                      <a:pt x="8468" y="7267"/>
                      <a:pt x="9496" y="4824"/>
                      <a:pt x="8605" y="2656"/>
                    </a:cubicBezTo>
                    <a:cubicBezTo>
                      <a:pt x="7944" y="1003"/>
                      <a:pt x="6369" y="1"/>
                      <a:pt x="47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8" name="Google Shape;3218;p36"/>
              <p:cNvSpPr/>
              <p:nvPr/>
            </p:nvSpPr>
            <p:spPr>
              <a:xfrm>
                <a:off x="1471282" y="2407016"/>
                <a:ext cx="119181" cy="105975"/>
              </a:xfrm>
              <a:custGeom>
                <a:avLst/>
                <a:gdLst/>
                <a:ahLst/>
                <a:cxnLst/>
                <a:rect l="l" t="t" r="r" b="b"/>
                <a:pathLst>
                  <a:path w="6164" h="5481" extrusionOk="0">
                    <a:moveTo>
                      <a:pt x="3069" y="0"/>
                    </a:moveTo>
                    <a:cubicBezTo>
                      <a:pt x="2731" y="0"/>
                      <a:pt x="2388" y="65"/>
                      <a:pt x="2055" y="201"/>
                    </a:cubicBezTo>
                    <a:cubicBezTo>
                      <a:pt x="662" y="772"/>
                      <a:pt x="1" y="2347"/>
                      <a:pt x="548" y="3762"/>
                    </a:cubicBezTo>
                    <a:cubicBezTo>
                      <a:pt x="986" y="4829"/>
                      <a:pt x="2026" y="5480"/>
                      <a:pt x="3114" y="5480"/>
                    </a:cubicBezTo>
                    <a:cubicBezTo>
                      <a:pt x="3447" y="5480"/>
                      <a:pt x="3783" y="5419"/>
                      <a:pt x="4109" y="5291"/>
                    </a:cubicBezTo>
                    <a:cubicBezTo>
                      <a:pt x="5479" y="4721"/>
                      <a:pt x="6163" y="3123"/>
                      <a:pt x="5593" y="1731"/>
                    </a:cubicBezTo>
                    <a:cubicBezTo>
                      <a:pt x="5159" y="654"/>
                      <a:pt x="4143" y="0"/>
                      <a:pt x="3069"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9" name="Google Shape;3219;p36"/>
              <p:cNvSpPr/>
              <p:nvPr/>
            </p:nvSpPr>
            <p:spPr>
              <a:xfrm>
                <a:off x="1551606" y="2424806"/>
                <a:ext cx="40178" cy="27804"/>
              </a:xfrm>
              <a:custGeom>
                <a:avLst/>
                <a:gdLst/>
                <a:ahLst/>
                <a:cxnLst/>
                <a:rect l="l" t="t" r="r" b="b"/>
                <a:pathLst>
                  <a:path w="2078" h="1438" extrusionOk="0">
                    <a:moveTo>
                      <a:pt x="1294" y="1"/>
                    </a:moveTo>
                    <a:cubicBezTo>
                      <a:pt x="1139" y="1"/>
                      <a:pt x="969" y="34"/>
                      <a:pt x="800" y="103"/>
                    </a:cubicBezTo>
                    <a:cubicBezTo>
                      <a:pt x="297" y="308"/>
                      <a:pt x="1" y="742"/>
                      <a:pt x="138" y="1085"/>
                    </a:cubicBezTo>
                    <a:cubicBezTo>
                      <a:pt x="228" y="1311"/>
                      <a:pt x="479" y="1438"/>
                      <a:pt x="784" y="1438"/>
                    </a:cubicBezTo>
                    <a:cubicBezTo>
                      <a:pt x="940" y="1438"/>
                      <a:pt x="1109" y="1405"/>
                      <a:pt x="1279" y="1336"/>
                    </a:cubicBezTo>
                    <a:cubicBezTo>
                      <a:pt x="1781" y="1130"/>
                      <a:pt x="2078" y="697"/>
                      <a:pt x="1941" y="354"/>
                    </a:cubicBezTo>
                    <a:cubicBezTo>
                      <a:pt x="1850" y="127"/>
                      <a:pt x="1599" y="1"/>
                      <a:pt x="12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0" name="Google Shape;3220;p36"/>
              <p:cNvSpPr/>
              <p:nvPr/>
            </p:nvSpPr>
            <p:spPr>
              <a:xfrm>
                <a:off x="1334012" y="2606687"/>
                <a:ext cx="93581" cy="38825"/>
              </a:xfrm>
              <a:custGeom>
                <a:avLst/>
                <a:gdLst/>
                <a:ahLst/>
                <a:cxnLst/>
                <a:rect l="l" t="t" r="r" b="b"/>
                <a:pathLst>
                  <a:path w="4840" h="2008" extrusionOk="0">
                    <a:moveTo>
                      <a:pt x="109" y="0"/>
                    </a:moveTo>
                    <a:cubicBezTo>
                      <a:pt x="96" y="0"/>
                      <a:pt x="83" y="3"/>
                      <a:pt x="69" y="10"/>
                    </a:cubicBezTo>
                    <a:cubicBezTo>
                      <a:pt x="24" y="55"/>
                      <a:pt x="1" y="101"/>
                      <a:pt x="24" y="147"/>
                    </a:cubicBezTo>
                    <a:cubicBezTo>
                      <a:pt x="252" y="558"/>
                      <a:pt x="572" y="877"/>
                      <a:pt x="914" y="1174"/>
                    </a:cubicBezTo>
                    <a:cubicBezTo>
                      <a:pt x="1256" y="1471"/>
                      <a:pt x="1667" y="1676"/>
                      <a:pt x="2101" y="1813"/>
                    </a:cubicBezTo>
                    <a:cubicBezTo>
                      <a:pt x="2458" y="1926"/>
                      <a:pt x="2845" y="2007"/>
                      <a:pt x="3226" y="2007"/>
                    </a:cubicBezTo>
                    <a:cubicBezTo>
                      <a:pt x="3308" y="2007"/>
                      <a:pt x="3389" y="2004"/>
                      <a:pt x="3470" y="1996"/>
                    </a:cubicBezTo>
                    <a:cubicBezTo>
                      <a:pt x="3927" y="1973"/>
                      <a:pt x="4361" y="1836"/>
                      <a:pt x="4771" y="1699"/>
                    </a:cubicBezTo>
                    <a:cubicBezTo>
                      <a:pt x="4817" y="1676"/>
                      <a:pt x="4840" y="1630"/>
                      <a:pt x="4840" y="1585"/>
                    </a:cubicBezTo>
                    <a:cubicBezTo>
                      <a:pt x="4821" y="1547"/>
                      <a:pt x="4787" y="1510"/>
                      <a:pt x="4751" y="1510"/>
                    </a:cubicBezTo>
                    <a:cubicBezTo>
                      <a:pt x="4742" y="1510"/>
                      <a:pt x="4734" y="1512"/>
                      <a:pt x="4726" y="1516"/>
                    </a:cubicBezTo>
                    <a:lnTo>
                      <a:pt x="4703" y="1516"/>
                    </a:lnTo>
                    <a:cubicBezTo>
                      <a:pt x="4292" y="1608"/>
                      <a:pt x="3881" y="1676"/>
                      <a:pt x="3447" y="1676"/>
                    </a:cubicBezTo>
                    <a:cubicBezTo>
                      <a:pt x="3037" y="1676"/>
                      <a:pt x="2626" y="1608"/>
                      <a:pt x="2238" y="1471"/>
                    </a:cubicBezTo>
                    <a:cubicBezTo>
                      <a:pt x="1439" y="1197"/>
                      <a:pt x="754" y="672"/>
                      <a:pt x="183" y="55"/>
                    </a:cubicBezTo>
                    <a:lnTo>
                      <a:pt x="183" y="33"/>
                    </a:lnTo>
                    <a:cubicBezTo>
                      <a:pt x="167" y="16"/>
                      <a:pt x="140" y="0"/>
                      <a:pt x="109"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1" name="Google Shape;3221;p36"/>
              <p:cNvSpPr/>
              <p:nvPr/>
            </p:nvSpPr>
            <p:spPr>
              <a:xfrm>
                <a:off x="1350796" y="2640972"/>
                <a:ext cx="49440" cy="18968"/>
              </a:xfrm>
              <a:custGeom>
                <a:avLst/>
                <a:gdLst/>
                <a:ahLst/>
                <a:cxnLst/>
                <a:rect l="l" t="t" r="r" b="b"/>
                <a:pathLst>
                  <a:path w="2557" h="981" extrusionOk="0">
                    <a:moveTo>
                      <a:pt x="80" y="0"/>
                    </a:moveTo>
                    <a:cubicBezTo>
                      <a:pt x="69" y="0"/>
                      <a:pt x="57" y="6"/>
                      <a:pt x="46" y="17"/>
                    </a:cubicBezTo>
                    <a:cubicBezTo>
                      <a:pt x="23" y="40"/>
                      <a:pt x="0" y="63"/>
                      <a:pt x="23" y="86"/>
                    </a:cubicBezTo>
                    <a:cubicBezTo>
                      <a:pt x="297" y="474"/>
                      <a:pt x="708" y="725"/>
                      <a:pt x="1164" y="862"/>
                    </a:cubicBezTo>
                    <a:cubicBezTo>
                      <a:pt x="1411" y="939"/>
                      <a:pt x="1671" y="980"/>
                      <a:pt x="1930" y="980"/>
                    </a:cubicBezTo>
                    <a:cubicBezTo>
                      <a:pt x="2128" y="980"/>
                      <a:pt x="2324" y="957"/>
                      <a:pt x="2511" y="907"/>
                    </a:cubicBezTo>
                    <a:cubicBezTo>
                      <a:pt x="2534" y="907"/>
                      <a:pt x="2557" y="862"/>
                      <a:pt x="2557" y="839"/>
                    </a:cubicBezTo>
                    <a:cubicBezTo>
                      <a:pt x="2557" y="816"/>
                      <a:pt x="2534" y="793"/>
                      <a:pt x="2488" y="793"/>
                    </a:cubicBezTo>
                    <a:cubicBezTo>
                      <a:pt x="2354" y="814"/>
                      <a:pt x="2220" y="825"/>
                      <a:pt x="2086" y="825"/>
                    </a:cubicBezTo>
                    <a:cubicBezTo>
                      <a:pt x="1788" y="825"/>
                      <a:pt x="1494" y="774"/>
                      <a:pt x="1210" y="679"/>
                    </a:cubicBezTo>
                    <a:cubicBezTo>
                      <a:pt x="799" y="542"/>
                      <a:pt x="434" y="314"/>
                      <a:pt x="114" y="17"/>
                    </a:cubicBezTo>
                    <a:cubicBezTo>
                      <a:pt x="103" y="6"/>
                      <a:pt x="92" y="0"/>
                      <a:pt x="80"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2" name="Google Shape;3222;p36"/>
              <p:cNvSpPr/>
              <p:nvPr/>
            </p:nvSpPr>
            <p:spPr>
              <a:xfrm>
                <a:off x="936357" y="1967800"/>
                <a:ext cx="813829" cy="551299"/>
              </a:xfrm>
              <a:custGeom>
                <a:avLst/>
                <a:gdLst/>
                <a:ahLst/>
                <a:cxnLst/>
                <a:rect l="l" t="t" r="r" b="b"/>
                <a:pathLst>
                  <a:path w="42091" h="28513" extrusionOk="0">
                    <a:moveTo>
                      <a:pt x="25043" y="1"/>
                    </a:moveTo>
                    <a:cubicBezTo>
                      <a:pt x="22464" y="1"/>
                      <a:pt x="19894" y="522"/>
                      <a:pt x="17416" y="1300"/>
                    </a:cubicBezTo>
                    <a:cubicBezTo>
                      <a:pt x="11641" y="3103"/>
                      <a:pt x="6186" y="6504"/>
                      <a:pt x="2968" y="11617"/>
                    </a:cubicBezTo>
                    <a:cubicBezTo>
                      <a:pt x="982" y="14744"/>
                      <a:pt x="0" y="18510"/>
                      <a:pt x="274" y="22208"/>
                    </a:cubicBezTo>
                    <a:cubicBezTo>
                      <a:pt x="411" y="24034"/>
                      <a:pt x="868" y="25883"/>
                      <a:pt x="1712" y="27526"/>
                    </a:cubicBezTo>
                    <a:cubicBezTo>
                      <a:pt x="2076" y="28238"/>
                      <a:pt x="2489" y="28513"/>
                      <a:pt x="2918" y="28513"/>
                    </a:cubicBezTo>
                    <a:cubicBezTo>
                      <a:pt x="3780" y="28513"/>
                      <a:pt x="4701" y="27399"/>
                      <a:pt x="5387" y="26499"/>
                    </a:cubicBezTo>
                    <a:cubicBezTo>
                      <a:pt x="6642" y="24810"/>
                      <a:pt x="7418" y="22778"/>
                      <a:pt x="7829" y="20724"/>
                    </a:cubicBezTo>
                    <a:cubicBezTo>
                      <a:pt x="8468" y="17460"/>
                      <a:pt x="8628" y="15954"/>
                      <a:pt x="9016" y="12644"/>
                    </a:cubicBezTo>
                    <a:cubicBezTo>
                      <a:pt x="10112" y="15041"/>
                      <a:pt x="14608" y="18487"/>
                      <a:pt x="16366" y="18647"/>
                    </a:cubicBezTo>
                    <a:cubicBezTo>
                      <a:pt x="16738" y="18680"/>
                      <a:pt x="17122" y="18716"/>
                      <a:pt x="17498" y="18716"/>
                    </a:cubicBezTo>
                    <a:cubicBezTo>
                      <a:pt x="18159" y="18716"/>
                      <a:pt x="18793" y="18604"/>
                      <a:pt x="19288" y="18168"/>
                    </a:cubicBezTo>
                    <a:cubicBezTo>
                      <a:pt x="19913" y="17616"/>
                      <a:pt x="20153" y="16650"/>
                      <a:pt x="19853" y="15913"/>
                    </a:cubicBezTo>
                    <a:lnTo>
                      <a:pt x="19853" y="15913"/>
                    </a:lnTo>
                    <a:cubicBezTo>
                      <a:pt x="20460" y="16843"/>
                      <a:pt x="21095" y="17751"/>
                      <a:pt x="21913" y="18510"/>
                    </a:cubicBezTo>
                    <a:cubicBezTo>
                      <a:pt x="22871" y="19423"/>
                      <a:pt x="24081" y="20085"/>
                      <a:pt x="25382" y="20131"/>
                    </a:cubicBezTo>
                    <a:cubicBezTo>
                      <a:pt x="25445" y="20134"/>
                      <a:pt x="25508" y="20135"/>
                      <a:pt x="25570" y="20135"/>
                    </a:cubicBezTo>
                    <a:cubicBezTo>
                      <a:pt x="26876" y="20135"/>
                      <a:pt x="28157" y="19462"/>
                      <a:pt x="28897" y="18373"/>
                    </a:cubicBezTo>
                    <a:cubicBezTo>
                      <a:pt x="29673" y="17255"/>
                      <a:pt x="29833" y="15748"/>
                      <a:pt x="29308" y="14470"/>
                    </a:cubicBezTo>
                    <a:lnTo>
                      <a:pt x="29308" y="14470"/>
                    </a:lnTo>
                    <a:cubicBezTo>
                      <a:pt x="30244" y="15931"/>
                      <a:pt x="31202" y="17392"/>
                      <a:pt x="32458" y="18601"/>
                    </a:cubicBezTo>
                    <a:cubicBezTo>
                      <a:pt x="33736" y="19788"/>
                      <a:pt x="35334" y="20678"/>
                      <a:pt x="37069" y="20770"/>
                    </a:cubicBezTo>
                    <a:cubicBezTo>
                      <a:pt x="37131" y="20772"/>
                      <a:pt x="37193" y="20773"/>
                      <a:pt x="37256" y="20773"/>
                    </a:cubicBezTo>
                    <a:cubicBezTo>
                      <a:pt x="38933" y="20773"/>
                      <a:pt x="40655" y="19892"/>
                      <a:pt x="41337" y="18373"/>
                    </a:cubicBezTo>
                    <a:cubicBezTo>
                      <a:pt x="42090" y="16730"/>
                      <a:pt x="41542" y="14835"/>
                      <a:pt x="40926" y="13146"/>
                    </a:cubicBezTo>
                    <a:cubicBezTo>
                      <a:pt x="39465" y="9152"/>
                      <a:pt x="37502" y="5134"/>
                      <a:pt x="34078" y="2647"/>
                    </a:cubicBezTo>
                    <a:cubicBezTo>
                      <a:pt x="31727" y="957"/>
                      <a:pt x="28829" y="136"/>
                      <a:pt x="25930" y="22"/>
                    </a:cubicBezTo>
                    <a:cubicBezTo>
                      <a:pt x="25634" y="8"/>
                      <a:pt x="25338" y="1"/>
                      <a:pt x="25043" y="1"/>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3" name="Google Shape;3223;p36"/>
              <p:cNvSpPr/>
              <p:nvPr/>
            </p:nvSpPr>
            <p:spPr>
              <a:xfrm>
                <a:off x="1191908" y="2152524"/>
                <a:ext cx="259959" cy="98222"/>
              </a:xfrm>
              <a:custGeom>
                <a:avLst/>
                <a:gdLst/>
                <a:ahLst/>
                <a:cxnLst/>
                <a:rect l="l" t="t" r="r" b="b"/>
                <a:pathLst>
                  <a:path w="13445" h="5080" extrusionOk="0">
                    <a:moveTo>
                      <a:pt x="12292" y="0"/>
                    </a:moveTo>
                    <a:cubicBezTo>
                      <a:pt x="12282" y="0"/>
                      <a:pt x="12271" y="3"/>
                      <a:pt x="12257" y="10"/>
                    </a:cubicBezTo>
                    <a:cubicBezTo>
                      <a:pt x="12234" y="32"/>
                      <a:pt x="12212" y="78"/>
                      <a:pt x="12234" y="101"/>
                    </a:cubicBezTo>
                    <a:cubicBezTo>
                      <a:pt x="12508" y="557"/>
                      <a:pt x="12759" y="1037"/>
                      <a:pt x="12965" y="1539"/>
                    </a:cubicBezTo>
                    <a:cubicBezTo>
                      <a:pt x="13147" y="2018"/>
                      <a:pt x="13262" y="2543"/>
                      <a:pt x="13193" y="3068"/>
                    </a:cubicBezTo>
                    <a:cubicBezTo>
                      <a:pt x="13147" y="3570"/>
                      <a:pt x="12942" y="4095"/>
                      <a:pt x="12554" y="4415"/>
                    </a:cubicBezTo>
                    <a:cubicBezTo>
                      <a:pt x="12197" y="4729"/>
                      <a:pt x="11725" y="4851"/>
                      <a:pt x="11244" y="4851"/>
                    </a:cubicBezTo>
                    <a:cubicBezTo>
                      <a:pt x="11201" y="4851"/>
                      <a:pt x="11159" y="4850"/>
                      <a:pt x="11116" y="4849"/>
                    </a:cubicBezTo>
                    <a:cubicBezTo>
                      <a:pt x="10614" y="4849"/>
                      <a:pt x="10089" y="4689"/>
                      <a:pt x="9610" y="4483"/>
                    </a:cubicBezTo>
                    <a:cubicBezTo>
                      <a:pt x="9153" y="4255"/>
                      <a:pt x="8697" y="3958"/>
                      <a:pt x="8263" y="3639"/>
                    </a:cubicBezTo>
                    <a:cubicBezTo>
                      <a:pt x="7461" y="3015"/>
                      <a:pt x="6745" y="2238"/>
                      <a:pt x="6181" y="1373"/>
                    </a:cubicBezTo>
                    <a:lnTo>
                      <a:pt x="6181" y="1373"/>
                    </a:lnTo>
                    <a:cubicBezTo>
                      <a:pt x="6175" y="1360"/>
                      <a:pt x="6169" y="1347"/>
                      <a:pt x="6163" y="1333"/>
                    </a:cubicBezTo>
                    <a:lnTo>
                      <a:pt x="6157" y="1336"/>
                    </a:lnTo>
                    <a:lnTo>
                      <a:pt x="6157" y="1336"/>
                    </a:lnTo>
                    <a:cubicBezTo>
                      <a:pt x="6151" y="1328"/>
                      <a:pt x="6146" y="1319"/>
                      <a:pt x="6140" y="1311"/>
                    </a:cubicBezTo>
                    <a:cubicBezTo>
                      <a:pt x="6125" y="1266"/>
                      <a:pt x="6092" y="1241"/>
                      <a:pt x="6051" y="1241"/>
                    </a:cubicBezTo>
                    <a:cubicBezTo>
                      <a:pt x="6029" y="1241"/>
                      <a:pt x="6005" y="1249"/>
                      <a:pt x="5980" y="1265"/>
                    </a:cubicBezTo>
                    <a:cubicBezTo>
                      <a:pt x="5912" y="1288"/>
                      <a:pt x="5866" y="1379"/>
                      <a:pt x="5912" y="1448"/>
                    </a:cubicBezTo>
                    <a:cubicBezTo>
                      <a:pt x="5912" y="1448"/>
                      <a:pt x="5912" y="1448"/>
                      <a:pt x="5912" y="1448"/>
                    </a:cubicBezTo>
                    <a:lnTo>
                      <a:pt x="5912" y="1448"/>
                    </a:lnTo>
                    <a:cubicBezTo>
                      <a:pt x="6094" y="1858"/>
                      <a:pt x="6277" y="2292"/>
                      <a:pt x="6368" y="2726"/>
                    </a:cubicBezTo>
                    <a:cubicBezTo>
                      <a:pt x="6460" y="3159"/>
                      <a:pt x="6414" y="3593"/>
                      <a:pt x="6209" y="3981"/>
                    </a:cubicBezTo>
                    <a:cubicBezTo>
                      <a:pt x="6034" y="4351"/>
                      <a:pt x="5652" y="4576"/>
                      <a:pt x="5241" y="4576"/>
                    </a:cubicBezTo>
                    <a:cubicBezTo>
                      <a:pt x="5221" y="4576"/>
                      <a:pt x="5201" y="4576"/>
                      <a:pt x="5181" y="4575"/>
                    </a:cubicBezTo>
                    <a:cubicBezTo>
                      <a:pt x="4748" y="4575"/>
                      <a:pt x="4337" y="4392"/>
                      <a:pt x="3949" y="4164"/>
                    </a:cubicBezTo>
                    <a:cubicBezTo>
                      <a:pt x="2374" y="3228"/>
                      <a:pt x="1050" y="1858"/>
                      <a:pt x="137" y="261"/>
                    </a:cubicBezTo>
                    <a:cubicBezTo>
                      <a:pt x="114" y="215"/>
                      <a:pt x="69" y="215"/>
                      <a:pt x="46" y="215"/>
                    </a:cubicBezTo>
                    <a:cubicBezTo>
                      <a:pt x="23" y="238"/>
                      <a:pt x="0" y="283"/>
                      <a:pt x="23" y="306"/>
                    </a:cubicBezTo>
                    <a:cubicBezTo>
                      <a:pt x="890" y="1973"/>
                      <a:pt x="2214" y="3388"/>
                      <a:pt x="3812" y="4369"/>
                    </a:cubicBezTo>
                    <a:cubicBezTo>
                      <a:pt x="4223" y="4620"/>
                      <a:pt x="4679" y="4826"/>
                      <a:pt x="5181" y="4826"/>
                    </a:cubicBezTo>
                    <a:cubicBezTo>
                      <a:pt x="5433" y="4826"/>
                      <a:pt x="5706" y="4780"/>
                      <a:pt x="5912" y="4643"/>
                    </a:cubicBezTo>
                    <a:cubicBezTo>
                      <a:pt x="6140" y="4529"/>
                      <a:pt x="6323" y="4324"/>
                      <a:pt x="6460" y="4118"/>
                    </a:cubicBezTo>
                    <a:cubicBezTo>
                      <a:pt x="6711" y="3662"/>
                      <a:pt x="6756" y="3137"/>
                      <a:pt x="6642" y="2657"/>
                    </a:cubicBezTo>
                    <a:cubicBezTo>
                      <a:pt x="6623" y="2556"/>
                      <a:pt x="6599" y="2457"/>
                      <a:pt x="6570" y="2359"/>
                    </a:cubicBezTo>
                    <a:lnTo>
                      <a:pt x="6570" y="2359"/>
                    </a:lnTo>
                    <a:cubicBezTo>
                      <a:pt x="7030" y="2921"/>
                      <a:pt x="7553" y="3422"/>
                      <a:pt x="8126" y="3844"/>
                    </a:cubicBezTo>
                    <a:cubicBezTo>
                      <a:pt x="8993" y="4483"/>
                      <a:pt x="9998" y="5054"/>
                      <a:pt x="11116" y="5077"/>
                    </a:cubicBezTo>
                    <a:cubicBezTo>
                      <a:pt x="11154" y="5078"/>
                      <a:pt x="11193" y="5079"/>
                      <a:pt x="11232" y="5079"/>
                    </a:cubicBezTo>
                    <a:cubicBezTo>
                      <a:pt x="11746" y="5079"/>
                      <a:pt x="12288" y="4935"/>
                      <a:pt x="12691" y="4575"/>
                    </a:cubicBezTo>
                    <a:cubicBezTo>
                      <a:pt x="13125" y="4209"/>
                      <a:pt x="13353" y="3639"/>
                      <a:pt x="13399" y="3091"/>
                    </a:cubicBezTo>
                    <a:cubicBezTo>
                      <a:pt x="13444" y="2520"/>
                      <a:pt x="13307" y="1973"/>
                      <a:pt x="13102" y="1470"/>
                    </a:cubicBezTo>
                    <a:cubicBezTo>
                      <a:pt x="12896" y="968"/>
                      <a:pt x="12623" y="489"/>
                      <a:pt x="12349" y="32"/>
                    </a:cubicBezTo>
                    <a:cubicBezTo>
                      <a:pt x="12332" y="16"/>
                      <a:pt x="12316" y="0"/>
                      <a:pt x="12292" y="0"/>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4" name="Google Shape;3224;p36"/>
              <p:cNvSpPr/>
              <p:nvPr/>
            </p:nvSpPr>
            <p:spPr>
              <a:xfrm>
                <a:off x="1600605" y="2182264"/>
                <a:ext cx="83875" cy="73202"/>
              </a:xfrm>
              <a:custGeom>
                <a:avLst/>
                <a:gdLst/>
                <a:ahLst/>
                <a:cxnLst/>
                <a:rect l="l" t="t" r="r" b="b"/>
                <a:pathLst>
                  <a:path w="4338" h="3786" extrusionOk="0">
                    <a:moveTo>
                      <a:pt x="3835" y="1"/>
                    </a:moveTo>
                    <a:cubicBezTo>
                      <a:pt x="3812" y="24"/>
                      <a:pt x="3789" y="47"/>
                      <a:pt x="3789" y="92"/>
                    </a:cubicBezTo>
                    <a:cubicBezTo>
                      <a:pt x="3949" y="777"/>
                      <a:pt x="4109" y="1462"/>
                      <a:pt x="3995" y="2146"/>
                    </a:cubicBezTo>
                    <a:cubicBezTo>
                      <a:pt x="3881" y="2786"/>
                      <a:pt x="3424" y="3425"/>
                      <a:pt x="2785" y="3493"/>
                    </a:cubicBezTo>
                    <a:cubicBezTo>
                      <a:pt x="2716" y="3503"/>
                      <a:pt x="2646" y="3508"/>
                      <a:pt x="2575" y="3508"/>
                    </a:cubicBezTo>
                    <a:cubicBezTo>
                      <a:pt x="2000" y="3508"/>
                      <a:pt x="1417" y="3185"/>
                      <a:pt x="1050" y="2717"/>
                    </a:cubicBezTo>
                    <a:cubicBezTo>
                      <a:pt x="617" y="2169"/>
                      <a:pt x="388" y="1507"/>
                      <a:pt x="137" y="845"/>
                    </a:cubicBezTo>
                    <a:cubicBezTo>
                      <a:pt x="114" y="823"/>
                      <a:pt x="92" y="800"/>
                      <a:pt x="69" y="800"/>
                    </a:cubicBezTo>
                    <a:cubicBezTo>
                      <a:pt x="23" y="823"/>
                      <a:pt x="0" y="845"/>
                      <a:pt x="0" y="891"/>
                    </a:cubicBezTo>
                    <a:cubicBezTo>
                      <a:pt x="206" y="1576"/>
                      <a:pt x="411" y="2283"/>
                      <a:pt x="845" y="2877"/>
                    </a:cubicBezTo>
                    <a:cubicBezTo>
                      <a:pt x="1252" y="3385"/>
                      <a:pt x="1876" y="3785"/>
                      <a:pt x="2557" y="3785"/>
                    </a:cubicBezTo>
                    <a:cubicBezTo>
                      <a:pt x="2640" y="3785"/>
                      <a:pt x="2724" y="3779"/>
                      <a:pt x="2808" y="3767"/>
                    </a:cubicBezTo>
                    <a:cubicBezTo>
                      <a:pt x="3196" y="3721"/>
                      <a:pt x="3561" y="3493"/>
                      <a:pt x="3789" y="3196"/>
                    </a:cubicBezTo>
                    <a:cubicBezTo>
                      <a:pt x="4040" y="2900"/>
                      <a:pt x="4177" y="2534"/>
                      <a:pt x="4223" y="2169"/>
                    </a:cubicBezTo>
                    <a:cubicBezTo>
                      <a:pt x="4337" y="1439"/>
                      <a:pt x="4132" y="731"/>
                      <a:pt x="3926" y="47"/>
                    </a:cubicBezTo>
                    <a:cubicBezTo>
                      <a:pt x="3903" y="24"/>
                      <a:pt x="3881" y="1"/>
                      <a:pt x="3835"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5" name="Google Shape;3225;p36"/>
              <p:cNvSpPr/>
              <p:nvPr/>
            </p:nvSpPr>
            <p:spPr>
              <a:xfrm>
                <a:off x="924426" y="2265238"/>
                <a:ext cx="144780" cy="199073"/>
              </a:xfrm>
              <a:custGeom>
                <a:avLst/>
                <a:gdLst/>
                <a:ahLst/>
                <a:cxnLst/>
                <a:rect l="l" t="t" r="r" b="b"/>
                <a:pathLst>
                  <a:path w="7488" h="10296" extrusionOk="0">
                    <a:moveTo>
                      <a:pt x="7419" y="1"/>
                    </a:moveTo>
                    <a:cubicBezTo>
                      <a:pt x="7374" y="1"/>
                      <a:pt x="7351" y="47"/>
                      <a:pt x="7351" y="69"/>
                    </a:cubicBezTo>
                    <a:cubicBezTo>
                      <a:pt x="7282" y="2032"/>
                      <a:pt x="7008" y="3973"/>
                      <a:pt x="6483" y="5867"/>
                    </a:cubicBezTo>
                    <a:cubicBezTo>
                      <a:pt x="6369" y="6346"/>
                      <a:pt x="6209" y="6803"/>
                      <a:pt x="6050" y="7259"/>
                    </a:cubicBezTo>
                    <a:cubicBezTo>
                      <a:pt x="5890" y="7716"/>
                      <a:pt x="5730" y="8172"/>
                      <a:pt x="5433" y="8538"/>
                    </a:cubicBezTo>
                    <a:cubicBezTo>
                      <a:pt x="5170" y="8842"/>
                      <a:pt x="4780" y="9074"/>
                      <a:pt x="4408" y="9074"/>
                    </a:cubicBezTo>
                    <a:cubicBezTo>
                      <a:pt x="4362" y="9074"/>
                      <a:pt x="4315" y="9070"/>
                      <a:pt x="4269" y="9063"/>
                    </a:cubicBezTo>
                    <a:cubicBezTo>
                      <a:pt x="3995" y="9017"/>
                      <a:pt x="3741" y="8808"/>
                      <a:pt x="3636" y="8559"/>
                    </a:cubicBezTo>
                    <a:lnTo>
                      <a:pt x="3636" y="8559"/>
                    </a:lnTo>
                    <a:cubicBezTo>
                      <a:pt x="3648" y="8407"/>
                      <a:pt x="3640" y="8254"/>
                      <a:pt x="3607" y="8104"/>
                    </a:cubicBezTo>
                    <a:cubicBezTo>
                      <a:pt x="3607" y="8058"/>
                      <a:pt x="3562" y="8013"/>
                      <a:pt x="3516" y="7990"/>
                    </a:cubicBezTo>
                    <a:cubicBezTo>
                      <a:pt x="3504" y="7986"/>
                      <a:pt x="3491" y="7984"/>
                      <a:pt x="3478" y="7984"/>
                    </a:cubicBezTo>
                    <a:cubicBezTo>
                      <a:pt x="3417" y="7984"/>
                      <a:pt x="3352" y="8025"/>
                      <a:pt x="3333" y="8081"/>
                    </a:cubicBezTo>
                    <a:cubicBezTo>
                      <a:pt x="3294" y="8254"/>
                      <a:pt x="3308" y="8435"/>
                      <a:pt x="3359" y="8596"/>
                    </a:cubicBezTo>
                    <a:lnTo>
                      <a:pt x="3359" y="8596"/>
                    </a:lnTo>
                    <a:cubicBezTo>
                      <a:pt x="3278" y="9346"/>
                      <a:pt x="2612" y="10048"/>
                      <a:pt x="1850" y="10067"/>
                    </a:cubicBezTo>
                    <a:cubicBezTo>
                      <a:pt x="1393" y="10067"/>
                      <a:pt x="937" y="9839"/>
                      <a:pt x="640" y="9473"/>
                    </a:cubicBezTo>
                    <a:cubicBezTo>
                      <a:pt x="321" y="9131"/>
                      <a:pt x="161" y="8652"/>
                      <a:pt x="252" y="8172"/>
                    </a:cubicBezTo>
                    <a:cubicBezTo>
                      <a:pt x="252" y="8150"/>
                      <a:pt x="229" y="8104"/>
                      <a:pt x="184" y="8104"/>
                    </a:cubicBezTo>
                    <a:cubicBezTo>
                      <a:pt x="177" y="8098"/>
                      <a:pt x="170" y="8095"/>
                      <a:pt x="162" y="8095"/>
                    </a:cubicBezTo>
                    <a:cubicBezTo>
                      <a:pt x="140" y="8095"/>
                      <a:pt x="115" y="8116"/>
                      <a:pt x="115" y="8150"/>
                    </a:cubicBezTo>
                    <a:cubicBezTo>
                      <a:pt x="1" y="8652"/>
                      <a:pt x="161" y="9200"/>
                      <a:pt x="480" y="9610"/>
                    </a:cubicBezTo>
                    <a:cubicBezTo>
                      <a:pt x="800" y="9998"/>
                      <a:pt x="1302" y="10295"/>
                      <a:pt x="1850" y="10295"/>
                    </a:cubicBezTo>
                    <a:cubicBezTo>
                      <a:pt x="2398" y="10295"/>
                      <a:pt x="2900" y="9998"/>
                      <a:pt x="3219" y="9588"/>
                    </a:cubicBezTo>
                    <a:cubicBezTo>
                      <a:pt x="3366" y="9409"/>
                      <a:pt x="3484" y="9192"/>
                      <a:pt x="3558" y="8958"/>
                    </a:cubicBezTo>
                    <a:lnTo>
                      <a:pt x="3558" y="8958"/>
                    </a:lnTo>
                    <a:cubicBezTo>
                      <a:pt x="3718" y="9157"/>
                      <a:pt x="3952" y="9295"/>
                      <a:pt x="4224" y="9337"/>
                    </a:cubicBezTo>
                    <a:cubicBezTo>
                      <a:pt x="4279" y="9343"/>
                      <a:pt x="4334" y="9346"/>
                      <a:pt x="4388" y="9346"/>
                    </a:cubicBezTo>
                    <a:cubicBezTo>
                      <a:pt x="4890" y="9346"/>
                      <a:pt x="5330" y="9068"/>
                      <a:pt x="5639" y="8697"/>
                    </a:cubicBezTo>
                    <a:cubicBezTo>
                      <a:pt x="5958" y="8309"/>
                      <a:pt x="6141" y="7807"/>
                      <a:pt x="6301" y="7351"/>
                    </a:cubicBezTo>
                    <a:cubicBezTo>
                      <a:pt x="6461" y="6871"/>
                      <a:pt x="6598" y="6415"/>
                      <a:pt x="6712" y="5936"/>
                    </a:cubicBezTo>
                    <a:cubicBezTo>
                      <a:pt x="6986" y="4977"/>
                      <a:pt x="7168" y="3995"/>
                      <a:pt x="7305" y="3037"/>
                    </a:cubicBezTo>
                    <a:cubicBezTo>
                      <a:pt x="7419" y="2055"/>
                      <a:pt x="7488" y="1051"/>
                      <a:pt x="7488" y="69"/>
                    </a:cubicBezTo>
                    <a:cubicBezTo>
                      <a:pt x="7488" y="47"/>
                      <a:pt x="7442" y="1"/>
                      <a:pt x="7419"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6" name="Google Shape;3226;p36"/>
              <p:cNvSpPr/>
              <p:nvPr/>
            </p:nvSpPr>
            <p:spPr>
              <a:xfrm>
                <a:off x="1448330" y="1989206"/>
                <a:ext cx="127998" cy="107928"/>
              </a:xfrm>
              <a:custGeom>
                <a:avLst/>
                <a:gdLst/>
                <a:ahLst/>
                <a:cxnLst/>
                <a:rect l="l" t="t" r="r" b="b"/>
                <a:pathLst>
                  <a:path w="6620" h="5582" extrusionOk="0">
                    <a:moveTo>
                      <a:pt x="4541" y="1"/>
                    </a:moveTo>
                    <a:cubicBezTo>
                      <a:pt x="4518" y="1"/>
                      <a:pt x="4491" y="17"/>
                      <a:pt x="4474" y="33"/>
                    </a:cubicBezTo>
                    <a:cubicBezTo>
                      <a:pt x="4452" y="56"/>
                      <a:pt x="4452" y="102"/>
                      <a:pt x="4497" y="124"/>
                    </a:cubicBezTo>
                    <a:cubicBezTo>
                      <a:pt x="4977" y="490"/>
                      <a:pt x="5479" y="855"/>
                      <a:pt x="5844" y="1311"/>
                    </a:cubicBezTo>
                    <a:cubicBezTo>
                      <a:pt x="6027" y="1540"/>
                      <a:pt x="6186" y="1791"/>
                      <a:pt x="6278" y="2064"/>
                    </a:cubicBezTo>
                    <a:cubicBezTo>
                      <a:pt x="6346" y="2338"/>
                      <a:pt x="6392" y="2635"/>
                      <a:pt x="6346" y="2909"/>
                    </a:cubicBezTo>
                    <a:cubicBezTo>
                      <a:pt x="6300" y="3206"/>
                      <a:pt x="6209" y="3480"/>
                      <a:pt x="6027" y="3685"/>
                    </a:cubicBezTo>
                    <a:cubicBezTo>
                      <a:pt x="5821" y="3868"/>
                      <a:pt x="5570" y="4005"/>
                      <a:pt x="5296" y="4027"/>
                    </a:cubicBezTo>
                    <a:cubicBezTo>
                      <a:pt x="5243" y="4034"/>
                      <a:pt x="5190" y="4037"/>
                      <a:pt x="5137" y="4037"/>
                    </a:cubicBezTo>
                    <a:cubicBezTo>
                      <a:pt x="4704" y="4037"/>
                      <a:pt x="4271" y="3825"/>
                      <a:pt x="3949" y="3512"/>
                    </a:cubicBezTo>
                    <a:lnTo>
                      <a:pt x="3949" y="3512"/>
                    </a:lnTo>
                    <a:cubicBezTo>
                      <a:pt x="3909" y="3451"/>
                      <a:pt x="3864" y="3394"/>
                      <a:pt x="3812" y="3343"/>
                    </a:cubicBezTo>
                    <a:cubicBezTo>
                      <a:pt x="3778" y="3320"/>
                      <a:pt x="3744" y="3308"/>
                      <a:pt x="3710" y="3308"/>
                    </a:cubicBezTo>
                    <a:cubicBezTo>
                      <a:pt x="3676" y="3308"/>
                      <a:pt x="3641" y="3320"/>
                      <a:pt x="3607" y="3343"/>
                    </a:cubicBezTo>
                    <a:cubicBezTo>
                      <a:pt x="3561" y="3388"/>
                      <a:pt x="3539" y="3480"/>
                      <a:pt x="3607" y="3548"/>
                    </a:cubicBezTo>
                    <a:cubicBezTo>
                      <a:pt x="3607" y="3548"/>
                      <a:pt x="3607" y="3548"/>
                      <a:pt x="3607" y="3548"/>
                    </a:cubicBezTo>
                    <a:lnTo>
                      <a:pt x="3607" y="3548"/>
                    </a:lnTo>
                    <a:cubicBezTo>
                      <a:pt x="3638" y="3586"/>
                      <a:pt x="3670" y="3623"/>
                      <a:pt x="3704" y="3659"/>
                    </a:cubicBezTo>
                    <a:lnTo>
                      <a:pt x="3704" y="3659"/>
                    </a:lnTo>
                    <a:cubicBezTo>
                      <a:pt x="3923" y="3967"/>
                      <a:pt x="3898" y="4434"/>
                      <a:pt x="3676" y="4758"/>
                    </a:cubicBezTo>
                    <a:cubicBezTo>
                      <a:pt x="3481" y="5124"/>
                      <a:pt x="3043" y="5308"/>
                      <a:pt x="2610" y="5308"/>
                    </a:cubicBezTo>
                    <a:cubicBezTo>
                      <a:pt x="2585" y="5308"/>
                      <a:pt x="2560" y="5307"/>
                      <a:pt x="2534" y="5306"/>
                    </a:cubicBezTo>
                    <a:cubicBezTo>
                      <a:pt x="2055" y="5306"/>
                      <a:pt x="1598" y="5123"/>
                      <a:pt x="1210" y="4849"/>
                    </a:cubicBezTo>
                    <a:cubicBezTo>
                      <a:pt x="800" y="4575"/>
                      <a:pt x="457" y="4233"/>
                      <a:pt x="115" y="3891"/>
                    </a:cubicBezTo>
                    <a:cubicBezTo>
                      <a:pt x="101" y="3864"/>
                      <a:pt x="80" y="3853"/>
                      <a:pt x="60" y="3853"/>
                    </a:cubicBezTo>
                    <a:cubicBezTo>
                      <a:pt x="46" y="3853"/>
                      <a:pt x="33" y="3858"/>
                      <a:pt x="23" y="3868"/>
                    </a:cubicBezTo>
                    <a:cubicBezTo>
                      <a:pt x="1" y="3891"/>
                      <a:pt x="1" y="3936"/>
                      <a:pt x="23" y="3959"/>
                    </a:cubicBezTo>
                    <a:cubicBezTo>
                      <a:pt x="343" y="4347"/>
                      <a:pt x="685" y="4712"/>
                      <a:pt x="1096" y="5032"/>
                    </a:cubicBezTo>
                    <a:cubicBezTo>
                      <a:pt x="1484" y="5328"/>
                      <a:pt x="1986" y="5557"/>
                      <a:pt x="2511" y="5580"/>
                    </a:cubicBezTo>
                    <a:cubicBezTo>
                      <a:pt x="2537" y="5581"/>
                      <a:pt x="2564" y="5581"/>
                      <a:pt x="2590" y="5581"/>
                    </a:cubicBezTo>
                    <a:cubicBezTo>
                      <a:pt x="3095" y="5581"/>
                      <a:pt x="3645" y="5372"/>
                      <a:pt x="3927" y="4895"/>
                    </a:cubicBezTo>
                    <a:cubicBezTo>
                      <a:pt x="4064" y="4667"/>
                      <a:pt x="4132" y="4393"/>
                      <a:pt x="4132" y="4119"/>
                    </a:cubicBezTo>
                    <a:cubicBezTo>
                      <a:pt x="4132" y="4082"/>
                      <a:pt x="4130" y="4044"/>
                      <a:pt x="4126" y="4007"/>
                    </a:cubicBezTo>
                    <a:lnTo>
                      <a:pt x="4126" y="4007"/>
                    </a:lnTo>
                    <a:cubicBezTo>
                      <a:pt x="4430" y="4198"/>
                      <a:pt x="4784" y="4311"/>
                      <a:pt x="5157" y="4311"/>
                    </a:cubicBezTo>
                    <a:cubicBezTo>
                      <a:pt x="5218" y="4311"/>
                      <a:pt x="5280" y="4308"/>
                      <a:pt x="5342" y="4301"/>
                    </a:cubicBezTo>
                    <a:cubicBezTo>
                      <a:pt x="5661" y="4256"/>
                      <a:pt x="5981" y="4096"/>
                      <a:pt x="6209" y="3845"/>
                    </a:cubicBezTo>
                    <a:cubicBezTo>
                      <a:pt x="6437" y="3594"/>
                      <a:pt x="6551" y="3274"/>
                      <a:pt x="6597" y="2955"/>
                    </a:cubicBezTo>
                    <a:cubicBezTo>
                      <a:pt x="6620" y="2635"/>
                      <a:pt x="6574" y="2293"/>
                      <a:pt x="6483" y="1996"/>
                    </a:cubicBezTo>
                    <a:cubicBezTo>
                      <a:pt x="6369" y="1699"/>
                      <a:pt x="6209" y="1425"/>
                      <a:pt x="6004" y="1174"/>
                    </a:cubicBezTo>
                    <a:cubicBezTo>
                      <a:pt x="5593" y="695"/>
                      <a:pt x="5068" y="353"/>
                      <a:pt x="4566" y="10"/>
                    </a:cubicBezTo>
                    <a:cubicBezTo>
                      <a:pt x="4559" y="4"/>
                      <a:pt x="4550" y="1"/>
                      <a:pt x="4541"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7" name="Google Shape;3227;p36"/>
              <p:cNvSpPr/>
              <p:nvPr/>
            </p:nvSpPr>
            <p:spPr>
              <a:xfrm>
                <a:off x="927520" y="2184739"/>
                <a:ext cx="83431" cy="101277"/>
              </a:xfrm>
              <a:custGeom>
                <a:avLst/>
                <a:gdLst/>
                <a:ahLst/>
                <a:cxnLst/>
                <a:rect l="l" t="t" r="r" b="b"/>
                <a:pathLst>
                  <a:path w="4315" h="5238" extrusionOk="0">
                    <a:moveTo>
                      <a:pt x="4237" y="1"/>
                    </a:moveTo>
                    <a:cubicBezTo>
                      <a:pt x="4211" y="1"/>
                      <a:pt x="4195" y="22"/>
                      <a:pt x="4178" y="55"/>
                    </a:cubicBezTo>
                    <a:cubicBezTo>
                      <a:pt x="3904" y="1265"/>
                      <a:pt x="3425" y="2429"/>
                      <a:pt x="2785" y="3502"/>
                    </a:cubicBezTo>
                    <a:cubicBezTo>
                      <a:pt x="2443" y="4004"/>
                      <a:pt x="2124" y="4575"/>
                      <a:pt x="1599" y="4849"/>
                    </a:cubicBezTo>
                    <a:cubicBezTo>
                      <a:pt x="1410" y="4951"/>
                      <a:pt x="1209" y="5003"/>
                      <a:pt x="995" y="5003"/>
                    </a:cubicBezTo>
                    <a:cubicBezTo>
                      <a:pt x="924" y="5003"/>
                      <a:pt x="851" y="4997"/>
                      <a:pt x="777" y="4986"/>
                    </a:cubicBezTo>
                    <a:cubicBezTo>
                      <a:pt x="503" y="4917"/>
                      <a:pt x="229" y="4735"/>
                      <a:pt x="138" y="4461"/>
                    </a:cubicBezTo>
                    <a:cubicBezTo>
                      <a:pt x="138" y="4438"/>
                      <a:pt x="92" y="4415"/>
                      <a:pt x="69" y="4415"/>
                    </a:cubicBezTo>
                    <a:cubicBezTo>
                      <a:pt x="24" y="4415"/>
                      <a:pt x="1" y="4461"/>
                      <a:pt x="24" y="4506"/>
                    </a:cubicBezTo>
                    <a:cubicBezTo>
                      <a:pt x="92" y="4849"/>
                      <a:pt x="389" y="5100"/>
                      <a:pt x="731" y="5191"/>
                    </a:cubicBezTo>
                    <a:cubicBezTo>
                      <a:pt x="841" y="5222"/>
                      <a:pt x="959" y="5238"/>
                      <a:pt x="1078" y="5238"/>
                    </a:cubicBezTo>
                    <a:cubicBezTo>
                      <a:pt x="1306" y="5238"/>
                      <a:pt x="1541" y="5182"/>
                      <a:pt x="1735" y="5077"/>
                    </a:cubicBezTo>
                    <a:cubicBezTo>
                      <a:pt x="2329" y="4757"/>
                      <a:pt x="2694" y="4164"/>
                      <a:pt x="3014" y="3639"/>
                    </a:cubicBezTo>
                    <a:cubicBezTo>
                      <a:pt x="3676" y="2543"/>
                      <a:pt x="4109" y="1334"/>
                      <a:pt x="4315" y="78"/>
                    </a:cubicBezTo>
                    <a:cubicBezTo>
                      <a:pt x="4315" y="55"/>
                      <a:pt x="4292" y="10"/>
                      <a:pt x="4269" y="10"/>
                    </a:cubicBezTo>
                    <a:cubicBezTo>
                      <a:pt x="4257" y="4"/>
                      <a:pt x="4246" y="1"/>
                      <a:pt x="4237"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8" name="Google Shape;3228;p36"/>
              <p:cNvSpPr/>
              <p:nvPr/>
            </p:nvSpPr>
            <p:spPr>
              <a:xfrm>
                <a:off x="1244426" y="2022639"/>
                <a:ext cx="93137" cy="56362"/>
              </a:xfrm>
              <a:custGeom>
                <a:avLst/>
                <a:gdLst/>
                <a:ahLst/>
                <a:cxnLst/>
                <a:rect l="l" t="t" r="r" b="b"/>
                <a:pathLst>
                  <a:path w="4817" h="2915" extrusionOk="0">
                    <a:moveTo>
                      <a:pt x="3918" y="1"/>
                    </a:moveTo>
                    <a:cubicBezTo>
                      <a:pt x="3903" y="1"/>
                      <a:pt x="3890" y="6"/>
                      <a:pt x="3881" y="16"/>
                    </a:cubicBezTo>
                    <a:cubicBezTo>
                      <a:pt x="3858" y="39"/>
                      <a:pt x="3835" y="84"/>
                      <a:pt x="3858" y="107"/>
                    </a:cubicBezTo>
                    <a:cubicBezTo>
                      <a:pt x="4223" y="587"/>
                      <a:pt x="4588" y="1089"/>
                      <a:pt x="4588" y="1659"/>
                    </a:cubicBezTo>
                    <a:cubicBezTo>
                      <a:pt x="4565" y="1933"/>
                      <a:pt x="4474" y="2207"/>
                      <a:pt x="4291" y="2390"/>
                    </a:cubicBezTo>
                    <a:cubicBezTo>
                      <a:pt x="4109" y="2572"/>
                      <a:pt x="3835" y="2641"/>
                      <a:pt x="3538" y="2641"/>
                    </a:cubicBezTo>
                    <a:cubicBezTo>
                      <a:pt x="2968" y="2618"/>
                      <a:pt x="2374" y="2527"/>
                      <a:pt x="1804" y="2390"/>
                    </a:cubicBezTo>
                    <a:cubicBezTo>
                      <a:pt x="1210" y="2230"/>
                      <a:pt x="662" y="2047"/>
                      <a:pt x="92" y="1819"/>
                    </a:cubicBezTo>
                    <a:cubicBezTo>
                      <a:pt x="85" y="1812"/>
                      <a:pt x="76" y="1810"/>
                      <a:pt x="67" y="1810"/>
                    </a:cubicBezTo>
                    <a:cubicBezTo>
                      <a:pt x="46" y="1810"/>
                      <a:pt x="23" y="1826"/>
                      <a:pt x="23" y="1842"/>
                    </a:cubicBezTo>
                    <a:cubicBezTo>
                      <a:pt x="0" y="1865"/>
                      <a:pt x="0" y="1910"/>
                      <a:pt x="46" y="1933"/>
                    </a:cubicBezTo>
                    <a:cubicBezTo>
                      <a:pt x="571" y="2230"/>
                      <a:pt x="1142" y="2458"/>
                      <a:pt x="1735" y="2641"/>
                    </a:cubicBezTo>
                    <a:cubicBezTo>
                      <a:pt x="2329" y="2778"/>
                      <a:pt x="2922" y="2915"/>
                      <a:pt x="3561" y="2915"/>
                    </a:cubicBezTo>
                    <a:cubicBezTo>
                      <a:pt x="3858" y="2892"/>
                      <a:pt x="4223" y="2823"/>
                      <a:pt x="4474" y="2572"/>
                    </a:cubicBezTo>
                    <a:cubicBezTo>
                      <a:pt x="4725" y="2344"/>
                      <a:pt x="4816" y="1979"/>
                      <a:pt x="4816" y="1659"/>
                    </a:cubicBezTo>
                    <a:cubicBezTo>
                      <a:pt x="4816" y="1340"/>
                      <a:pt x="4702" y="1020"/>
                      <a:pt x="4520" y="746"/>
                    </a:cubicBezTo>
                    <a:cubicBezTo>
                      <a:pt x="4360" y="495"/>
                      <a:pt x="4155" y="267"/>
                      <a:pt x="3972" y="39"/>
                    </a:cubicBezTo>
                    <a:cubicBezTo>
                      <a:pt x="3959" y="12"/>
                      <a:pt x="3937" y="1"/>
                      <a:pt x="3918"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9" name="Google Shape;3229;p36"/>
              <p:cNvSpPr/>
              <p:nvPr/>
            </p:nvSpPr>
            <p:spPr>
              <a:xfrm>
                <a:off x="1075386" y="2725415"/>
                <a:ext cx="100639" cy="66222"/>
              </a:xfrm>
              <a:custGeom>
                <a:avLst/>
                <a:gdLst/>
                <a:ahLst/>
                <a:cxnLst/>
                <a:rect l="l" t="t" r="r" b="b"/>
                <a:pathLst>
                  <a:path w="5205" h="3425" extrusionOk="0">
                    <a:moveTo>
                      <a:pt x="91" y="1"/>
                    </a:moveTo>
                    <a:cubicBezTo>
                      <a:pt x="83" y="1"/>
                      <a:pt x="75" y="4"/>
                      <a:pt x="69" y="10"/>
                    </a:cubicBezTo>
                    <a:cubicBezTo>
                      <a:pt x="23" y="10"/>
                      <a:pt x="0" y="33"/>
                      <a:pt x="23" y="78"/>
                    </a:cubicBezTo>
                    <a:cubicBezTo>
                      <a:pt x="228" y="1174"/>
                      <a:pt x="936" y="2178"/>
                      <a:pt x="1895" y="2772"/>
                    </a:cubicBezTo>
                    <a:cubicBezTo>
                      <a:pt x="2584" y="3198"/>
                      <a:pt x="3403" y="3424"/>
                      <a:pt x="4208" y="3424"/>
                    </a:cubicBezTo>
                    <a:cubicBezTo>
                      <a:pt x="4522" y="3424"/>
                      <a:pt x="4835" y="3390"/>
                      <a:pt x="5136" y="3319"/>
                    </a:cubicBezTo>
                    <a:cubicBezTo>
                      <a:pt x="5182" y="3319"/>
                      <a:pt x="5204" y="3274"/>
                      <a:pt x="5204" y="3251"/>
                    </a:cubicBezTo>
                    <a:cubicBezTo>
                      <a:pt x="5182" y="3205"/>
                      <a:pt x="5159" y="3182"/>
                      <a:pt x="5113" y="3182"/>
                    </a:cubicBezTo>
                    <a:cubicBezTo>
                      <a:pt x="4890" y="3216"/>
                      <a:pt x="4665" y="3232"/>
                      <a:pt x="4441" y="3232"/>
                    </a:cubicBezTo>
                    <a:cubicBezTo>
                      <a:pt x="3593" y="3232"/>
                      <a:pt x="2759" y="2995"/>
                      <a:pt x="2055" y="2543"/>
                    </a:cubicBezTo>
                    <a:cubicBezTo>
                      <a:pt x="1164" y="1973"/>
                      <a:pt x="480" y="1060"/>
                      <a:pt x="137" y="55"/>
                    </a:cubicBezTo>
                    <a:cubicBezTo>
                      <a:pt x="137" y="22"/>
                      <a:pt x="113" y="1"/>
                      <a:pt x="91" y="1"/>
                    </a:cubicBezTo>
                    <a:close/>
                  </a:path>
                </a:pathLst>
              </a:custGeom>
              <a:solidFill>
                <a:srgbClr val="A053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0" name="Google Shape;3230;p36"/>
              <p:cNvSpPr/>
              <p:nvPr/>
            </p:nvSpPr>
            <p:spPr>
              <a:xfrm>
                <a:off x="986670" y="2026023"/>
                <a:ext cx="84745" cy="139927"/>
              </a:xfrm>
              <a:custGeom>
                <a:avLst/>
                <a:gdLst/>
                <a:ahLst/>
                <a:cxnLst/>
                <a:rect l="l" t="t" r="r" b="b"/>
                <a:pathLst>
                  <a:path w="4383" h="7237" extrusionOk="0">
                    <a:moveTo>
                      <a:pt x="3310" y="1"/>
                    </a:moveTo>
                    <a:cubicBezTo>
                      <a:pt x="3059" y="24"/>
                      <a:pt x="2831" y="229"/>
                      <a:pt x="2717" y="457"/>
                    </a:cubicBezTo>
                    <a:cubicBezTo>
                      <a:pt x="2602" y="708"/>
                      <a:pt x="2580" y="982"/>
                      <a:pt x="2580" y="1256"/>
                    </a:cubicBezTo>
                    <a:cubicBezTo>
                      <a:pt x="2511" y="3036"/>
                      <a:pt x="2739" y="4817"/>
                      <a:pt x="3264" y="6506"/>
                    </a:cubicBezTo>
                    <a:cubicBezTo>
                      <a:pt x="2602" y="5319"/>
                      <a:pt x="1941" y="4109"/>
                      <a:pt x="1301" y="2922"/>
                    </a:cubicBezTo>
                    <a:cubicBezTo>
                      <a:pt x="1133" y="2607"/>
                      <a:pt x="868" y="2252"/>
                      <a:pt x="541" y="2252"/>
                    </a:cubicBezTo>
                    <a:cubicBezTo>
                      <a:pt x="514" y="2252"/>
                      <a:pt x="485" y="2255"/>
                      <a:pt x="457" y="2260"/>
                    </a:cubicBezTo>
                    <a:cubicBezTo>
                      <a:pt x="183" y="2306"/>
                      <a:pt x="0" y="2603"/>
                      <a:pt x="0" y="2877"/>
                    </a:cubicBezTo>
                    <a:cubicBezTo>
                      <a:pt x="0" y="3151"/>
                      <a:pt x="137" y="3402"/>
                      <a:pt x="251" y="3653"/>
                    </a:cubicBezTo>
                    <a:cubicBezTo>
                      <a:pt x="1005" y="5022"/>
                      <a:pt x="2009" y="6255"/>
                      <a:pt x="3219" y="7236"/>
                    </a:cubicBezTo>
                    <a:lnTo>
                      <a:pt x="3926" y="6917"/>
                    </a:lnTo>
                    <a:cubicBezTo>
                      <a:pt x="4292" y="5045"/>
                      <a:pt x="4383" y="3105"/>
                      <a:pt x="4177" y="1210"/>
                    </a:cubicBezTo>
                    <a:cubicBezTo>
                      <a:pt x="4132" y="937"/>
                      <a:pt x="4109" y="663"/>
                      <a:pt x="3972" y="412"/>
                    </a:cubicBezTo>
                    <a:cubicBezTo>
                      <a:pt x="3835" y="183"/>
                      <a:pt x="3584" y="1"/>
                      <a:pt x="3310" y="1"/>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1" name="Google Shape;3231;p36"/>
              <p:cNvSpPr/>
              <p:nvPr/>
            </p:nvSpPr>
            <p:spPr>
              <a:xfrm>
                <a:off x="1064693" y="2337055"/>
                <a:ext cx="151490" cy="149073"/>
              </a:xfrm>
              <a:custGeom>
                <a:avLst/>
                <a:gdLst/>
                <a:ahLst/>
                <a:cxnLst/>
                <a:rect l="l" t="t" r="r" b="b"/>
                <a:pathLst>
                  <a:path w="7835" h="7710" extrusionOk="0">
                    <a:moveTo>
                      <a:pt x="4898" y="0"/>
                    </a:moveTo>
                    <a:cubicBezTo>
                      <a:pt x="2453" y="0"/>
                      <a:pt x="142" y="6376"/>
                      <a:pt x="142" y="6376"/>
                    </a:cubicBezTo>
                    <a:cubicBezTo>
                      <a:pt x="0" y="7370"/>
                      <a:pt x="296" y="7710"/>
                      <a:pt x="758" y="7710"/>
                    </a:cubicBezTo>
                    <a:cubicBezTo>
                      <a:pt x="1560" y="7710"/>
                      <a:pt x="2864" y="6690"/>
                      <a:pt x="3269" y="6284"/>
                    </a:cubicBezTo>
                    <a:cubicBezTo>
                      <a:pt x="3909" y="5645"/>
                      <a:pt x="7835" y="761"/>
                      <a:pt x="5278" y="53"/>
                    </a:cubicBezTo>
                    <a:cubicBezTo>
                      <a:pt x="5151" y="17"/>
                      <a:pt x="5024" y="0"/>
                      <a:pt x="4898" y="0"/>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2" name="Google Shape;3232;p36"/>
              <p:cNvSpPr/>
              <p:nvPr/>
            </p:nvSpPr>
            <p:spPr>
              <a:xfrm>
                <a:off x="1415670" y="2249769"/>
                <a:ext cx="205879" cy="95051"/>
              </a:xfrm>
              <a:custGeom>
                <a:avLst/>
                <a:gdLst/>
                <a:ahLst/>
                <a:cxnLst/>
                <a:rect l="l" t="t" r="r" b="b"/>
                <a:pathLst>
                  <a:path w="10648" h="4916" extrusionOk="0">
                    <a:moveTo>
                      <a:pt x="3056" y="0"/>
                    </a:moveTo>
                    <a:cubicBezTo>
                      <a:pt x="2551" y="0"/>
                      <a:pt x="2116" y="141"/>
                      <a:pt x="1804" y="481"/>
                    </a:cubicBezTo>
                    <a:cubicBezTo>
                      <a:pt x="1" y="2444"/>
                      <a:pt x="5889" y="4544"/>
                      <a:pt x="6780" y="4750"/>
                    </a:cubicBezTo>
                    <a:cubicBezTo>
                      <a:pt x="7082" y="4827"/>
                      <a:pt x="7697" y="4916"/>
                      <a:pt x="8305" y="4916"/>
                    </a:cubicBezTo>
                    <a:cubicBezTo>
                      <a:pt x="9487" y="4916"/>
                      <a:pt x="10648" y="4583"/>
                      <a:pt x="9473" y="3198"/>
                    </a:cubicBezTo>
                    <a:cubicBezTo>
                      <a:pt x="9473" y="3198"/>
                      <a:pt x="5465" y="0"/>
                      <a:pt x="3056" y="0"/>
                    </a:cubicBezTo>
                    <a:close/>
                  </a:path>
                </a:pathLst>
              </a:custGeom>
              <a:solidFill>
                <a:srgbClr val="87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36"/>
              <p:cNvSpPr/>
              <p:nvPr/>
            </p:nvSpPr>
            <p:spPr>
              <a:xfrm>
                <a:off x="1405554" y="2279918"/>
                <a:ext cx="314677" cy="314677"/>
              </a:xfrm>
              <a:custGeom>
                <a:avLst/>
                <a:gdLst/>
                <a:ahLst/>
                <a:cxnLst/>
                <a:rect l="l" t="t" r="r" b="b"/>
                <a:pathLst>
                  <a:path w="16275" h="16275" extrusionOk="0">
                    <a:moveTo>
                      <a:pt x="8149" y="0"/>
                    </a:moveTo>
                    <a:cubicBezTo>
                      <a:pt x="3653" y="0"/>
                      <a:pt x="1" y="3652"/>
                      <a:pt x="1" y="8126"/>
                    </a:cubicBezTo>
                    <a:cubicBezTo>
                      <a:pt x="1" y="12623"/>
                      <a:pt x="3653" y="16275"/>
                      <a:pt x="8149" y="16275"/>
                    </a:cubicBezTo>
                    <a:cubicBezTo>
                      <a:pt x="12646" y="16275"/>
                      <a:pt x="16275" y="12623"/>
                      <a:pt x="16275" y="8126"/>
                    </a:cubicBezTo>
                    <a:cubicBezTo>
                      <a:pt x="16275" y="3652"/>
                      <a:pt x="12646" y="0"/>
                      <a:pt x="8149" y="0"/>
                    </a:cubicBezTo>
                    <a:close/>
                  </a:path>
                </a:pathLst>
              </a:custGeom>
              <a:solidFill>
                <a:srgbClr val="FFFFFF">
                  <a:alpha val="3021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36"/>
              <p:cNvSpPr/>
              <p:nvPr/>
            </p:nvSpPr>
            <p:spPr>
              <a:xfrm>
                <a:off x="1389659" y="2264023"/>
                <a:ext cx="355300" cy="355300"/>
              </a:xfrm>
              <a:custGeom>
                <a:avLst/>
                <a:gdLst/>
                <a:ahLst/>
                <a:cxnLst/>
                <a:rect l="l" t="t" r="r" b="b"/>
                <a:pathLst>
                  <a:path w="18376" h="18376" extrusionOk="0">
                    <a:moveTo>
                      <a:pt x="9199" y="1530"/>
                    </a:moveTo>
                    <a:cubicBezTo>
                      <a:pt x="13422" y="1530"/>
                      <a:pt x="16846" y="4954"/>
                      <a:pt x="16846" y="9199"/>
                    </a:cubicBezTo>
                    <a:cubicBezTo>
                      <a:pt x="16846" y="13422"/>
                      <a:pt x="13422" y="16846"/>
                      <a:pt x="9199" y="16846"/>
                    </a:cubicBezTo>
                    <a:cubicBezTo>
                      <a:pt x="4977" y="16846"/>
                      <a:pt x="1530" y="13422"/>
                      <a:pt x="1530" y="9199"/>
                    </a:cubicBezTo>
                    <a:cubicBezTo>
                      <a:pt x="1530" y="4954"/>
                      <a:pt x="4977" y="1530"/>
                      <a:pt x="9199" y="1530"/>
                    </a:cubicBezTo>
                    <a:close/>
                    <a:moveTo>
                      <a:pt x="9199" y="1"/>
                    </a:moveTo>
                    <a:cubicBezTo>
                      <a:pt x="4132" y="1"/>
                      <a:pt x="1" y="4132"/>
                      <a:pt x="1" y="9199"/>
                    </a:cubicBezTo>
                    <a:cubicBezTo>
                      <a:pt x="1" y="14244"/>
                      <a:pt x="4132" y="18375"/>
                      <a:pt x="9199" y="18375"/>
                    </a:cubicBezTo>
                    <a:cubicBezTo>
                      <a:pt x="14267" y="18375"/>
                      <a:pt x="18375" y="14244"/>
                      <a:pt x="18375" y="9199"/>
                    </a:cubicBezTo>
                    <a:cubicBezTo>
                      <a:pt x="18375" y="4132"/>
                      <a:pt x="14267" y="1"/>
                      <a:pt x="91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36"/>
              <p:cNvSpPr/>
              <p:nvPr/>
            </p:nvSpPr>
            <p:spPr>
              <a:xfrm>
                <a:off x="1435564" y="2344154"/>
                <a:ext cx="58276" cy="162317"/>
              </a:xfrm>
              <a:custGeom>
                <a:avLst/>
                <a:gdLst/>
                <a:ahLst/>
                <a:cxnLst/>
                <a:rect l="l" t="t" r="r" b="b"/>
                <a:pathLst>
                  <a:path w="3014" h="8395" extrusionOk="0">
                    <a:moveTo>
                      <a:pt x="2818" y="1"/>
                    </a:moveTo>
                    <a:cubicBezTo>
                      <a:pt x="2783" y="1"/>
                      <a:pt x="2747" y="11"/>
                      <a:pt x="2717" y="34"/>
                    </a:cubicBezTo>
                    <a:cubicBezTo>
                      <a:pt x="2009" y="422"/>
                      <a:pt x="1461" y="992"/>
                      <a:pt x="1028" y="1654"/>
                    </a:cubicBezTo>
                    <a:cubicBezTo>
                      <a:pt x="571" y="2293"/>
                      <a:pt x="275" y="3070"/>
                      <a:pt x="115" y="3868"/>
                    </a:cubicBezTo>
                    <a:cubicBezTo>
                      <a:pt x="23" y="4256"/>
                      <a:pt x="23" y="4667"/>
                      <a:pt x="1" y="5078"/>
                    </a:cubicBezTo>
                    <a:cubicBezTo>
                      <a:pt x="23" y="5284"/>
                      <a:pt x="46" y="5489"/>
                      <a:pt x="69" y="5694"/>
                    </a:cubicBezTo>
                    <a:cubicBezTo>
                      <a:pt x="92" y="5877"/>
                      <a:pt x="138" y="6082"/>
                      <a:pt x="206" y="6288"/>
                    </a:cubicBezTo>
                    <a:cubicBezTo>
                      <a:pt x="389" y="7064"/>
                      <a:pt x="822" y="7772"/>
                      <a:pt x="1370" y="8342"/>
                    </a:cubicBezTo>
                    <a:cubicBezTo>
                      <a:pt x="1389" y="8361"/>
                      <a:pt x="1437" y="8394"/>
                      <a:pt x="1491" y="8394"/>
                    </a:cubicBezTo>
                    <a:cubicBezTo>
                      <a:pt x="1504" y="8394"/>
                      <a:pt x="1517" y="8392"/>
                      <a:pt x="1530" y="8388"/>
                    </a:cubicBezTo>
                    <a:cubicBezTo>
                      <a:pt x="1621" y="8388"/>
                      <a:pt x="1713" y="8296"/>
                      <a:pt x="1713" y="8182"/>
                    </a:cubicBezTo>
                    <a:lnTo>
                      <a:pt x="1713" y="8160"/>
                    </a:lnTo>
                    <a:cubicBezTo>
                      <a:pt x="1644" y="7406"/>
                      <a:pt x="1530" y="6744"/>
                      <a:pt x="1553" y="6082"/>
                    </a:cubicBezTo>
                    <a:cubicBezTo>
                      <a:pt x="1530" y="5763"/>
                      <a:pt x="1576" y="5421"/>
                      <a:pt x="1576" y="5124"/>
                    </a:cubicBezTo>
                    <a:cubicBezTo>
                      <a:pt x="1621" y="4804"/>
                      <a:pt x="1644" y="4485"/>
                      <a:pt x="1735" y="4165"/>
                    </a:cubicBezTo>
                    <a:cubicBezTo>
                      <a:pt x="1849" y="3526"/>
                      <a:pt x="2032" y="2910"/>
                      <a:pt x="2238" y="2271"/>
                    </a:cubicBezTo>
                    <a:cubicBezTo>
                      <a:pt x="2466" y="1632"/>
                      <a:pt x="2717" y="992"/>
                      <a:pt x="2991" y="285"/>
                    </a:cubicBezTo>
                    <a:lnTo>
                      <a:pt x="2991" y="262"/>
                    </a:lnTo>
                    <a:cubicBezTo>
                      <a:pt x="3014" y="216"/>
                      <a:pt x="3014" y="148"/>
                      <a:pt x="2991" y="102"/>
                    </a:cubicBezTo>
                    <a:cubicBezTo>
                      <a:pt x="2960" y="41"/>
                      <a:pt x="2889" y="1"/>
                      <a:pt x="28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36"/>
              <p:cNvSpPr/>
              <p:nvPr/>
            </p:nvSpPr>
            <p:spPr>
              <a:xfrm>
                <a:off x="1373304" y="2506039"/>
                <a:ext cx="84745" cy="84958"/>
              </a:xfrm>
              <a:custGeom>
                <a:avLst/>
                <a:gdLst/>
                <a:ahLst/>
                <a:cxnLst/>
                <a:rect l="l" t="t" r="r" b="b"/>
                <a:pathLst>
                  <a:path w="4383" h="4394" extrusionOk="0">
                    <a:moveTo>
                      <a:pt x="2523" y="1"/>
                    </a:moveTo>
                    <a:cubicBezTo>
                      <a:pt x="1741" y="1"/>
                      <a:pt x="833" y="1073"/>
                      <a:pt x="0" y="1152"/>
                    </a:cubicBezTo>
                    <a:lnTo>
                      <a:pt x="1507" y="4393"/>
                    </a:lnTo>
                    <a:cubicBezTo>
                      <a:pt x="1507" y="4393"/>
                      <a:pt x="4383" y="2909"/>
                      <a:pt x="3493" y="855"/>
                    </a:cubicBezTo>
                    <a:cubicBezTo>
                      <a:pt x="3208" y="221"/>
                      <a:pt x="2878" y="1"/>
                      <a:pt x="2523" y="1"/>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36"/>
              <p:cNvSpPr/>
              <p:nvPr/>
            </p:nvSpPr>
            <p:spPr>
              <a:xfrm>
                <a:off x="1334457" y="2406049"/>
                <a:ext cx="112994" cy="186544"/>
              </a:xfrm>
              <a:custGeom>
                <a:avLst/>
                <a:gdLst/>
                <a:ahLst/>
                <a:cxnLst/>
                <a:rect l="l" t="t" r="r" b="b"/>
                <a:pathLst>
                  <a:path w="5844" h="9648" extrusionOk="0">
                    <a:moveTo>
                      <a:pt x="92" y="0"/>
                    </a:moveTo>
                    <a:cubicBezTo>
                      <a:pt x="46" y="0"/>
                      <a:pt x="1" y="46"/>
                      <a:pt x="24" y="92"/>
                    </a:cubicBezTo>
                    <a:cubicBezTo>
                      <a:pt x="138" y="1370"/>
                      <a:pt x="297" y="2648"/>
                      <a:pt x="571" y="3903"/>
                    </a:cubicBezTo>
                    <a:cubicBezTo>
                      <a:pt x="731" y="4542"/>
                      <a:pt x="891" y="5159"/>
                      <a:pt x="1188" y="5775"/>
                    </a:cubicBezTo>
                    <a:cubicBezTo>
                      <a:pt x="1256" y="5935"/>
                      <a:pt x="1347" y="6072"/>
                      <a:pt x="1462" y="6209"/>
                    </a:cubicBezTo>
                    <a:cubicBezTo>
                      <a:pt x="1569" y="6338"/>
                      <a:pt x="1717" y="6507"/>
                      <a:pt x="1963" y="6507"/>
                    </a:cubicBezTo>
                    <a:cubicBezTo>
                      <a:pt x="1978" y="6507"/>
                      <a:pt x="1994" y="6507"/>
                      <a:pt x="2009" y="6505"/>
                    </a:cubicBezTo>
                    <a:cubicBezTo>
                      <a:pt x="2397" y="6483"/>
                      <a:pt x="2694" y="6300"/>
                      <a:pt x="2991" y="6140"/>
                    </a:cubicBezTo>
                    <a:cubicBezTo>
                      <a:pt x="3265" y="5980"/>
                      <a:pt x="3516" y="5775"/>
                      <a:pt x="3790" y="5615"/>
                    </a:cubicBezTo>
                    <a:cubicBezTo>
                      <a:pt x="4043" y="5488"/>
                      <a:pt x="4297" y="5362"/>
                      <a:pt x="4532" y="5362"/>
                    </a:cubicBezTo>
                    <a:cubicBezTo>
                      <a:pt x="4551" y="5362"/>
                      <a:pt x="4570" y="5362"/>
                      <a:pt x="4589" y="5364"/>
                    </a:cubicBezTo>
                    <a:cubicBezTo>
                      <a:pt x="4840" y="5364"/>
                      <a:pt x="5022" y="5570"/>
                      <a:pt x="5182" y="5821"/>
                    </a:cubicBezTo>
                    <a:cubicBezTo>
                      <a:pt x="5251" y="5958"/>
                      <a:pt x="5342" y="6072"/>
                      <a:pt x="5387" y="6232"/>
                    </a:cubicBezTo>
                    <a:lnTo>
                      <a:pt x="5456" y="6437"/>
                    </a:lnTo>
                    <a:cubicBezTo>
                      <a:pt x="5479" y="6505"/>
                      <a:pt x="5479" y="6574"/>
                      <a:pt x="5479" y="6642"/>
                    </a:cubicBezTo>
                    <a:cubicBezTo>
                      <a:pt x="5524" y="6779"/>
                      <a:pt x="5502" y="6939"/>
                      <a:pt x="5502" y="7076"/>
                    </a:cubicBezTo>
                    <a:cubicBezTo>
                      <a:pt x="5456" y="7236"/>
                      <a:pt x="5433" y="7373"/>
                      <a:pt x="5387" y="7510"/>
                    </a:cubicBezTo>
                    <a:cubicBezTo>
                      <a:pt x="5273" y="7784"/>
                      <a:pt x="5091" y="8058"/>
                      <a:pt x="4908" y="8286"/>
                    </a:cubicBezTo>
                    <a:cubicBezTo>
                      <a:pt x="4520" y="8765"/>
                      <a:pt x="4018" y="9176"/>
                      <a:pt x="3470" y="9496"/>
                    </a:cubicBezTo>
                    <a:cubicBezTo>
                      <a:pt x="3447" y="9518"/>
                      <a:pt x="3424" y="9564"/>
                      <a:pt x="3447" y="9610"/>
                    </a:cubicBezTo>
                    <a:cubicBezTo>
                      <a:pt x="3461" y="9636"/>
                      <a:pt x="3482" y="9648"/>
                      <a:pt x="3502" y="9648"/>
                    </a:cubicBezTo>
                    <a:cubicBezTo>
                      <a:pt x="3516" y="9648"/>
                      <a:pt x="3529" y="9642"/>
                      <a:pt x="3539" y="9633"/>
                    </a:cubicBezTo>
                    <a:cubicBezTo>
                      <a:pt x="4132" y="9336"/>
                      <a:pt x="4657" y="8948"/>
                      <a:pt x="5114" y="8468"/>
                    </a:cubicBezTo>
                    <a:cubicBezTo>
                      <a:pt x="5319" y="8217"/>
                      <a:pt x="5524" y="7943"/>
                      <a:pt x="5661" y="7624"/>
                    </a:cubicBezTo>
                    <a:cubicBezTo>
                      <a:pt x="5730" y="7464"/>
                      <a:pt x="5753" y="7304"/>
                      <a:pt x="5798" y="7122"/>
                    </a:cubicBezTo>
                    <a:cubicBezTo>
                      <a:pt x="5821" y="6962"/>
                      <a:pt x="5844" y="6779"/>
                      <a:pt x="5821" y="6620"/>
                    </a:cubicBezTo>
                    <a:cubicBezTo>
                      <a:pt x="5798" y="6528"/>
                      <a:pt x="5798" y="6437"/>
                      <a:pt x="5775" y="6346"/>
                    </a:cubicBezTo>
                    <a:lnTo>
                      <a:pt x="5707" y="6095"/>
                    </a:lnTo>
                    <a:cubicBezTo>
                      <a:pt x="5661" y="5935"/>
                      <a:pt x="5570" y="5798"/>
                      <a:pt x="5479" y="5638"/>
                    </a:cubicBezTo>
                    <a:cubicBezTo>
                      <a:pt x="5387" y="5501"/>
                      <a:pt x="5296" y="5341"/>
                      <a:pt x="5136" y="5227"/>
                    </a:cubicBezTo>
                    <a:cubicBezTo>
                      <a:pt x="5114" y="5182"/>
                      <a:pt x="5068" y="5159"/>
                      <a:pt x="5022" y="5136"/>
                    </a:cubicBezTo>
                    <a:lnTo>
                      <a:pt x="4908" y="5067"/>
                    </a:lnTo>
                    <a:cubicBezTo>
                      <a:pt x="4817" y="5022"/>
                      <a:pt x="4703" y="4999"/>
                      <a:pt x="4611" y="4999"/>
                    </a:cubicBezTo>
                    <a:cubicBezTo>
                      <a:pt x="4586" y="4998"/>
                      <a:pt x="4561" y="4997"/>
                      <a:pt x="4537" y="4997"/>
                    </a:cubicBezTo>
                    <a:cubicBezTo>
                      <a:pt x="4179" y="4997"/>
                      <a:pt x="3863" y="5146"/>
                      <a:pt x="3607" y="5296"/>
                    </a:cubicBezTo>
                    <a:cubicBezTo>
                      <a:pt x="3310" y="5478"/>
                      <a:pt x="3059" y="5661"/>
                      <a:pt x="2785" y="5821"/>
                    </a:cubicBezTo>
                    <a:cubicBezTo>
                      <a:pt x="2534" y="5980"/>
                      <a:pt x="2238" y="6117"/>
                      <a:pt x="1986" y="6140"/>
                    </a:cubicBezTo>
                    <a:cubicBezTo>
                      <a:pt x="1918" y="6140"/>
                      <a:pt x="1827" y="6095"/>
                      <a:pt x="1735" y="5980"/>
                    </a:cubicBezTo>
                    <a:cubicBezTo>
                      <a:pt x="1644" y="5866"/>
                      <a:pt x="1553" y="5752"/>
                      <a:pt x="1507" y="5615"/>
                    </a:cubicBezTo>
                    <a:cubicBezTo>
                      <a:pt x="1233" y="5067"/>
                      <a:pt x="1051" y="4451"/>
                      <a:pt x="891" y="3835"/>
                    </a:cubicBezTo>
                    <a:cubicBezTo>
                      <a:pt x="731" y="3219"/>
                      <a:pt x="617" y="2602"/>
                      <a:pt x="503" y="1963"/>
                    </a:cubicBezTo>
                    <a:cubicBezTo>
                      <a:pt x="366" y="1347"/>
                      <a:pt x="252" y="708"/>
                      <a:pt x="160" y="69"/>
                    </a:cubicBezTo>
                    <a:cubicBezTo>
                      <a:pt x="160" y="23"/>
                      <a:pt x="115" y="0"/>
                      <a:pt x="92"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36"/>
              <p:cNvSpPr/>
              <p:nvPr/>
            </p:nvSpPr>
            <p:spPr>
              <a:xfrm>
                <a:off x="1001266" y="2377452"/>
                <a:ext cx="314677" cy="314696"/>
              </a:xfrm>
              <a:custGeom>
                <a:avLst/>
                <a:gdLst/>
                <a:ahLst/>
                <a:cxnLst/>
                <a:rect l="l" t="t" r="r" b="b"/>
                <a:pathLst>
                  <a:path w="16275" h="16276" extrusionOk="0">
                    <a:moveTo>
                      <a:pt x="8149" y="1"/>
                    </a:moveTo>
                    <a:cubicBezTo>
                      <a:pt x="3653" y="1"/>
                      <a:pt x="1" y="3653"/>
                      <a:pt x="1" y="8149"/>
                    </a:cubicBezTo>
                    <a:cubicBezTo>
                      <a:pt x="1" y="12623"/>
                      <a:pt x="3653" y="16275"/>
                      <a:pt x="8149" y="16275"/>
                    </a:cubicBezTo>
                    <a:cubicBezTo>
                      <a:pt x="12646" y="16275"/>
                      <a:pt x="16275" y="12623"/>
                      <a:pt x="16275" y="8149"/>
                    </a:cubicBezTo>
                    <a:cubicBezTo>
                      <a:pt x="16275" y="3653"/>
                      <a:pt x="12646" y="1"/>
                      <a:pt x="8149" y="1"/>
                    </a:cubicBezTo>
                    <a:close/>
                  </a:path>
                </a:pathLst>
              </a:custGeom>
              <a:solidFill>
                <a:srgbClr val="FFFFFF">
                  <a:alpha val="3021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36"/>
              <p:cNvSpPr/>
              <p:nvPr/>
            </p:nvSpPr>
            <p:spPr>
              <a:xfrm>
                <a:off x="985816" y="2361577"/>
                <a:ext cx="354855" cy="355281"/>
              </a:xfrm>
              <a:custGeom>
                <a:avLst/>
                <a:gdLst/>
                <a:ahLst/>
                <a:cxnLst/>
                <a:rect l="l" t="t" r="r" b="b"/>
                <a:pathLst>
                  <a:path w="18353" h="18375" extrusionOk="0">
                    <a:moveTo>
                      <a:pt x="9176" y="1529"/>
                    </a:moveTo>
                    <a:cubicBezTo>
                      <a:pt x="13399" y="1529"/>
                      <a:pt x="16846" y="4976"/>
                      <a:pt x="16846" y="9199"/>
                    </a:cubicBezTo>
                    <a:cubicBezTo>
                      <a:pt x="16846" y="13421"/>
                      <a:pt x="13399" y="16845"/>
                      <a:pt x="9176" y="16845"/>
                    </a:cubicBezTo>
                    <a:cubicBezTo>
                      <a:pt x="4954" y="16845"/>
                      <a:pt x="1507" y="13421"/>
                      <a:pt x="1507" y="9199"/>
                    </a:cubicBezTo>
                    <a:cubicBezTo>
                      <a:pt x="1507" y="4976"/>
                      <a:pt x="4954" y="1529"/>
                      <a:pt x="9176" y="1529"/>
                    </a:cubicBezTo>
                    <a:close/>
                    <a:moveTo>
                      <a:pt x="9176" y="0"/>
                    </a:moveTo>
                    <a:cubicBezTo>
                      <a:pt x="4109" y="0"/>
                      <a:pt x="1" y="4131"/>
                      <a:pt x="1" y="9199"/>
                    </a:cubicBezTo>
                    <a:cubicBezTo>
                      <a:pt x="1" y="14243"/>
                      <a:pt x="4109" y="18374"/>
                      <a:pt x="9176" y="18374"/>
                    </a:cubicBezTo>
                    <a:cubicBezTo>
                      <a:pt x="14244" y="18374"/>
                      <a:pt x="18352" y="14243"/>
                      <a:pt x="18352" y="9199"/>
                    </a:cubicBezTo>
                    <a:cubicBezTo>
                      <a:pt x="18352" y="4131"/>
                      <a:pt x="14244" y="0"/>
                      <a:pt x="91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36"/>
              <p:cNvSpPr/>
              <p:nvPr/>
            </p:nvSpPr>
            <p:spPr>
              <a:xfrm>
                <a:off x="1031721" y="2441709"/>
                <a:ext cx="57831" cy="162356"/>
              </a:xfrm>
              <a:custGeom>
                <a:avLst/>
                <a:gdLst/>
                <a:ahLst/>
                <a:cxnLst/>
                <a:rect l="l" t="t" r="r" b="b"/>
                <a:pathLst>
                  <a:path w="2991" h="8397" extrusionOk="0">
                    <a:moveTo>
                      <a:pt x="2805" y="0"/>
                    </a:moveTo>
                    <a:cubicBezTo>
                      <a:pt x="2770" y="0"/>
                      <a:pt x="2732" y="10"/>
                      <a:pt x="2694" y="33"/>
                    </a:cubicBezTo>
                    <a:cubicBezTo>
                      <a:pt x="1986" y="421"/>
                      <a:pt x="1438" y="992"/>
                      <a:pt x="1005" y="1654"/>
                    </a:cubicBezTo>
                    <a:cubicBezTo>
                      <a:pt x="571" y="2293"/>
                      <a:pt x="252" y="3069"/>
                      <a:pt x="92" y="3868"/>
                    </a:cubicBezTo>
                    <a:cubicBezTo>
                      <a:pt x="0" y="4256"/>
                      <a:pt x="0" y="4667"/>
                      <a:pt x="0" y="5078"/>
                    </a:cubicBezTo>
                    <a:cubicBezTo>
                      <a:pt x="0" y="5283"/>
                      <a:pt x="23" y="5488"/>
                      <a:pt x="46" y="5694"/>
                    </a:cubicBezTo>
                    <a:cubicBezTo>
                      <a:pt x="69" y="5899"/>
                      <a:pt x="115" y="6082"/>
                      <a:pt x="183" y="6287"/>
                    </a:cubicBezTo>
                    <a:cubicBezTo>
                      <a:pt x="366" y="7063"/>
                      <a:pt x="799" y="7771"/>
                      <a:pt x="1347" y="8342"/>
                    </a:cubicBezTo>
                    <a:cubicBezTo>
                      <a:pt x="1381" y="8375"/>
                      <a:pt x="1414" y="8396"/>
                      <a:pt x="1456" y="8396"/>
                    </a:cubicBezTo>
                    <a:cubicBezTo>
                      <a:pt x="1472" y="8396"/>
                      <a:pt x="1489" y="8393"/>
                      <a:pt x="1507" y="8387"/>
                    </a:cubicBezTo>
                    <a:cubicBezTo>
                      <a:pt x="1621" y="8387"/>
                      <a:pt x="1690" y="8296"/>
                      <a:pt x="1690" y="8182"/>
                    </a:cubicBezTo>
                    <a:lnTo>
                      <a:pt x="1690" y="8159"/>
                    </a:lnTo>
                    <a:cubicBezTo>
                      <a:pt x="1621" y="7406"/>
                      <a:pt x="1507" y="6744"/>
                      <a:pt x="1530" y="6082"/>
                    </a:cubicBezTo>
                    <a:cubicBezTo>
                      <a:pt x="1507" y="5762"/>
                      <a:pt x="1553" y="5420"/>
                      <a:pt x="1553" y="5123"/>
                    </a:cubicBezTo>
                    <a:cubicBezTo>
                      <a:pt x="1621" y="4804"/>
                      <a:pt x="1644" y="4484"/>
                      <a:pt x="1712" y="4165"/>
                    </a:cubicBezTo>
                    <a:cubicBezTo>
                      <a:pt x="1827" y="3548"/>
                      <a:pt x="2009" y="2909"/>
                      <a:pt x="2215" y="2270"/>
                    </a:cubicBezTo>
                    <a:cubicBezTo>
                      <a:pt x="2443" y="1631"/>
                      <a:pt x="2717" y="992"/>
                      <a:pt x="2968" y="284"/>
                    </a:cubicBezTo>
                    <a:lnTo>
                      <a:pt x="2991" y="261"/>
                    </a:lnTo>
                    <a:cubicBezTo>
                      <a:pt x="2991" y="216"/>
                      <a:pt x="2991" y="170"/>
                      <a:pt x="2968" y="102"/>
                    </a:cubicBezTo>
                    <a:cubicBezTo>
                      <a:pt x="2937" y="41"/>
                      <a:pt x="2876" y="0"/>
                      <a:pt x="28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36"/>
              <p:cNvSpPr/>
              <p:nvPr/>
            </p:nvSpPr>
            <p:spPr>
              <a:xfrm>
                <a:off x="1309780" y="2454645"/>
                <a:ext cx="101528" cy="56555"/>
              </a:xfrm>
              <a:custGeom>
                <a:avLst/>
                <a:gdLst/>
                <a:ahLst/>
                <a:cxnLst/>
                <a:rect l="l" t="t" r="r" b="b"/>
                <a:pathLst>
                  <a:path w="5251" h="2925" extrusionOk="0">
                    <a:moveTo>
                      <a:pt x="4138" y="1"/>
                    </a:moveTo>
                    <a:cubicBezTo>
                      <a:pt x="1873" y="1"/>
                      <a:pt x="79" y="1659"/>
                      <a:pt x="0" y="1738"/>
                    </a:cubicBezTo>
                    <a:lnTo>
                      <a:pt x="799" y="2925"/>
                    </a:lnTo>
                    <a:cubicBezTo>
                      <a:pt x="819" y="2925"/>
                      <a:pt x="2312" y="1537"/>
                      <a:pt x="4121" y="1537"/>
                    </a:cubicBezTo>
                    <a:cubicBezTo>
                      <a:pt x="4400" y="1537"/>
                      <a:pt x="4686" y="1570"/>
                      <a:pt x="4976" y="1647"/>
                    </a:cubicBezTo>
                    <a:lnTo>
                      <a:pt x="5250" y="140"/>
                    </a:lnTo>
                    <a:cubicBezTo>
                      <a:pt x="4871" y="43"/>
                      <a:pt x="4498" y="1"/>
                      <a:pt x="41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36"/>
              <p:cNvSpPr/>
              <p:nvPr/>
            </p:nvSpPr>
            <p:spPr>
              <a:xfrm>
                <a:off x="1062586" y="1906850"/>
                <a:ext cx="404720" cy="201722"/>
              </a:xfrm>
              <a:custGeom>
                <a:avLst/>
                <a:gdLst/>
                <a:ahLst/>
                <a:cxnLst/>
                <a:rect l="l" t="t" r="r" b="b"/>
                <a:pathLst>
                  <a:path w="20932" h="10433" fill="none" extrusionOk="0">
                    <a:moveTo>
                      <a:pt x="0" y="10432"/>
                    </a:moveTo>
                    <a:cubicBezTo>
                      <a:pt x="1256" y="7282"/>
                      <a:pt x="3538" y="4543"/>
                      <a:pt x="6391" y="2717"/>
                    </a:cubicBezTo>
                    <a:cubicBezTo>
                      <a:pt x="9245" y="914"/>
                      <a:pt x="12691" y="1"/>
                      <a:pt x="16069" y="183"/>
                    </a:cubicBezTo>
                    <a:cubicBezTo>
                      <a:pt x="17393" y="252"/>
                      <a:pt x="18786" y="526"/>
                      <a:pt x="19744" y="1462"/>
                    </a:cubicBezTo>
                    <a:cubicBezTo>
                      <a:pt x="20680" y="2375"/>
                      <a:pt x="20931" y="4109"/>
                      <a:pt x="19904" y="4954"/>
                    </a:cubicBezTo>
                  </a:path>
                </a:pathLst>
              </a:custGeom>
              <a:noFill/>
              <a:ln w="4575" cap="flat" cmpd="sng">
                <a:solidFill>
                  <a:srgbClr val="87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36"/>
              <p:cNvSpPr/>
              <p:nvPr/>
            </p:nvSpPr>
            <p:spPr>
              <a:xfrm>
                <a:off x="1519391" y="3007133"/>
                <a:ext cx="358819" cy="410211"/>
              </a:xfrm>
              <a:custGeom>
                <a:avLst/>
                <a:gdLst/>
                <a:ahLst/>
                <a:cxnLst/>
                <a:rect l="l" t="t" r="r" b="b"/>
                <a:pathLst>
                  <a:path w="18558" h="21216" extrusionOk="0">
                    <a:moveTo>
                      <a:pt x="4363" y="1"/>
                    </a:moveTo>
                    <a:cubicBezTo>
                      <a:pt x="3737" y="1"/>
                      <a:pt x="3101" y="155"/>
                      <a:pt x="2511" y="483"/>
                    </a:cubicBezTo>
                    <a:cubicBezTo>
                      <a:pt x="662" y="1510"/>
                      <a:pt x="1" y="3838"/>
                      <a:pt x="1028" y="5687"/>
                    </a:cubicBezTo>
                    <a:lnTo>
                      <a:pt x="8195" y="18560"/>
                    </a:lnTo>
                    <a:cubicBezTo>
                      <a:pt x="8355" y="18811"/>
                      <a:pt x="8537" y="19085"/>
                      <a:pt x="8743" y="19336"/>
                    </a:cubicBezTo>
                    <a:cubicBezTo>
                      <a:pt x="9766" y="20577"/>
                      <a:pt x="11242" y="21216"/>
                      <a:pt x="12731" y="21216"/>
                    </a:cubicBezTo>
                    <a:cubicBezTo>
                      <a:pt x="13898" y="21216"/>
                      <a:pt x="15074" y="20823"/>
                      <a:pt x="16047" y="20021"/>
                    </a:cubicBezTo>
                    <a:cubicBezTo>
                      <a:pt x="18238" y="18195"/>
                      <a:pt x="18557" y="14908"/>
                      <a:pt x="16731" y="12717"/>
                    </a:cubicBezTo>
                    <a:lnTo>
                      <a:pt x="7305" y="1373"/>
                    </a:lnTo>
                    <a:cubicBezTo>
                      <a:pt x="6573" y="494"/>
                      <a:pt x="5484" y="1"/>
                      <a:pt x="4363" y="1"/>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36"/>
              <p:cNvSpPr/>
              <p:nvPr/>
            </p:nvSpPr>
            <p:spPr>
              <a:xfrm>
                <a:off x="1473042" y="2943805"/>
                <a:ext cx="179641" cy="169684"/>
              </a:xfrm>
              <a:custGeom>
                <a:avLst/>
                <a:gdLst/>
                <a:ahLst/>
                <a:cxnLst/>
                <a:rect l="l" t="t" r="r" b="b"/>
                <a:pathLst>
                  <a:path w="9291" h="8776" extrusionOk="0">
                    <a:moveTo>
                      <a:pt x="6393" y="0"/>
                    </a:moveTo>
                    <a:cubicBezTo>
                      <a:pt x="6368" y="0"/>
                      <a:pt x="6345" y="5"/>
                      <a:pt x="6323" y="14"/>
                    </a:cubicBezTo>
                    <a:cubicBezTo>
                      <a:pt x="5662" y="334"/>
                      <a:pt x="5844" y="1977"/>
                      <a:pt x="5844" y="1977"/>
                    </a:cubicBezTo>
                    <a:cubicBezTo>
                      <a:pt x="5844" y="1977"/>
                      <a:pt x="4351" y="1730"/>
                      <a:pt x="3019" y="1730"/>
                    </a:cubicBezTo>
                    <a:cubicBezTo>
                      <a:pt x="2210" y="1730"/>
                      <a:pt x="1461" y="1821"/>
                      <a:pt x="1142" y="2114"/>
                    </a:cubicBezTo>
                    <a:cubicBezTo>
                      <a:pt x="206" y="2959"/>
                      <a:pt x="1028" y="3780"/>
                      <a:pt x="1028" y="3780"/>
                    </a:cubicBezTo>
                    <a:cubicBezTo>
                      <a:pt x="1028" y="3780"/>
                      <a:pt x="1" y="4442"/>
                      <a:pt x="914" y="5698"/>
                    </a:cubicBezTo>
                    <a:cubicBezTo>
                      <a:pt x="914" y="5698"/>
                      <a:pt x="24" y="6725"/>
                      <a:pt x="1096" y="7569"/>
                    </a:cubicBezTo>
                    <a:cubicBezTo>
                      <a:pt x="2352" y="8552"/>
                      <a:pt x="3426" y="8775"/>
                      <a:pt x="4142" y="8775"/>
                    </a:cubicBezTo>
                    <a:cubicBezTo>
                      <a:pt x="4741" y="8775"/>
                      <a:pt x="5091" y="8619"/>
                      <a:pt x="5091" y="8619"/>
                    </a:cubicBezTo>
                    <a:lnTo>
                      <a:pt x="9291" y="4168"/>
                    </a:lnTo>
                    <a:cubicBezTo>
                      <a:pt x="9291" y="4168"/>
                      <a:pt x="7132" y="0"/>
                      <a:pt x="6393"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36"/>
              <p:cNvSpPr/>
              <p:nvPr/>
            </p:nvSpPr>
            <p:spPr>
              <a:xfrm>
                <a:off x="1064790" y="2836524"/>
                <a:ext cx="219356" cy="576628"/>
              </a:xfrm>
              <a:custGeom>
                <a:avLst/>
                <a:gdLst/>
                <a:ahLst/>
                <a:cxnLst/>
                <a:rect l="l" t="t" r="r" b="b"/>
                <a:pathLst>
                  <a:path w="11345" h="29823" extrusionOk="0">
                    <a:moveTo>
                      <a:pt x="6149" y="0"/>
                    </a:moveTo>
                    <a:cubicBezTo>
                      <a:pt x="5799" y="0"/>
                      <a:pt x="5416" y="35"/>
                      <a:pt x="5045" y="130"/>
                    </a:cubicBezTo>
                    <a:cubicBezTo>
                      <a:pt x="3290" y="545"/>
                      <a:pt x="2705" y="1475"/>
                      <a:pt x="3071" y="1475"/>
                    </a:cubicBezTo>
                    <a:cubicBezTo>
                      <a:pt x="3148" y="1475"/>
                      <a:pt x="3266" y="1434"/>
                      <a:pt x="3424" y="1340"/>
                    </a:cubicBezTo>
                    <a:cubicBezTo>
                      <a:pt x="3424" y="1340"/>
                      <a:pt x="4520" y="1591"/>
                      <a:pt x="4839" y="1819"/>
                    </a:cubicBezTo>
                    <a:cubicBezTo>
                      <a:pt x="5136" y="2047"/>
                      <a:pt x="5479" y="2709"/>
                      <a:pt x="5684" y="3143"/>
                    </a:cubicBezTo>
                    <a:cubicBezTo>
                      <a:pt x="5867" y="3576"/>
                      <a:pt x="6026" y="4033"/>
                      <a:pt x="6140" y="4535"/>
                    </a:cubicBezTo>
                    <a:cubicBezTo>
                      <a:pt x="6392" y="5517"/>
                      <a:pt x="6506" y="6612"/>
                      <a:pt x="6574" y="7731"/>
                    </a:cubicBezTo>
                    <a:cubicBezTo>
                      <a:pt x="6597" y="8849"/>
                      <a:pt x="6551" y="10013"/>
                      <a:pt x="6483" y="11177"/>
                    </a:cubicBezTo>
                    <a:cubicBezTo>
                      <a:pt x="6414" y="11771"/>
                      <a:pt x="6392" y="12364"/>
                      <a:pt x="6300" y="12958"/>
                    </a:cubicBezTo>
                    <a:lnTo>
                      <a:pt x="6209" y="13825"/>
                    </a:lnTo>
                    <a:lnTo>
                      <a:pt x="6072" y="14624"/>
                    </a:lnTo>
                    <a:cubicBezTo>
                      <a:pt x="6049" y="14761"/>
                      <a:pt x="6026" y="14898"/>
                      <a:pt x="6003" y="15035"/>
                    </a:cubicBezTo>
                    <a:lnTo>
                      <a:pt x="5912" y="15446"/>
                    </a:lnTo>
                    <a:cubicBezTo>
                      <a:pt x="5844" y="15697"/>
                      <a:pt x="5775" y="15971"/>
                      <a:pt x="5707" y="16244"/>
                    </a:cubicBezTo>
                    <a:cubicBezTo>
                      <a:pt x="5524" y="16792"/>
                      <a:pt x="5410" y="17340"/>
                      <a:pt x="5182" y="17865"/>
                    </a:cubicBezTo>
                    <a:cubicBezTo>
                      <a:pt x="4817" y="18938"/>
                      <a:pt x="4360" y="20011"/>
                      <a:pt x="3858" y="21083"/>
                    </a:cubicBezTo>
                    <a:cubicBezTo>
                      <a:pt x="3356" y="22156"/>
                      <a:pt x="2785" y="23229"/>
                      <a:pt x="2214" y="24279"/>
                    </a:cubicBezTo>
                    <a:cubicBezTo>
                      <a:pt x="1918" y="24804"/>
                      <a:pt x="1598" y="25329"/>
                      <a:pt x="1301" y="25854"/>
                    </a:cubicBezTo>
                    <a:lnTo>
                      <a:pt x="366" y="27383"/>
                    </a:lnTo>
                    <a:lnTo>
                      <a:pt x="320" y="27475"/>
                    </a:lnTo>
                    <a:cubicBezTo>
                      <a:pt x="0" y="28022"/>
                      <a:pt x="23" y="28730"/>
                      <a:pt x="411" y="29255"/>
                    </a:cubicBezTo>
                    <a:cubicBezTo>
                      <a:pt x="709" y="29630"/>
                      <a:pt x="1132" y="29822"/>
                      <a:pt x="1558" y="29822"/>
                    </a:cubicBezTo>
                    <a:cubicBezTo>
                      <a:pt x="1884" y="29822"/>
                      <a:pt x="2212" y="29710"/>
                      <a:pt x="2488" y="29483"/>
                    </a:cubicBezTo>
                    <a:cubicBezTo>
                      <a:pt x="3036" y="29027"/>
                      <a:pt x="3493" y="28593"/>
                      <a:pt x="3949" y="28114"/>
                    </a:cubicBezTo>
                    <a:cubicBezTo>
                      <a:pt x="4200" y="27885"/>
                      <a:pt x="4406" y="27634"/>
                      <a:pt x="4634" y="27383"/>
                    </a:cubicBezTo>
                    <a:cubicBezTo>
                      <a:pt x="4862" y="27132"/>
                      <a:pt x="5068" y="26881"/>
                      <a:pt x="5296" y="26630"/>
                    </a:cubicBezTo>
                    <a:cubicBezTo>
                      <a:pt x="6140" y="25626"/>
                      <a:pt x="6939" y="24553"/>
                      <a:pt x="7670" y="23389"/>
                    </a:cubicBezTo>
                    <a:cubicBezTo>
                      <a:pt x="8377" y="22248"/>
                      <a:pt x="9039" y="21038"/>
                      <a:pt x="9564" y="19737"/>
                    </a:cubicBezTo>
                    <a:cubicBezTo>
                      <a:pt x="9861" y="19098"/>
                      <a:pt x="10089" y="18413"/>
                      <a:pt x="10317" y="17751"/>
                    </a:cubicBezTo>
                    <a:cubicBezTo>
                      <a:pt x="10432" y="17409"/>
                      <a:pt x="10523" y="17043"/>
                      <a:pt x="10614" y="16701"/>
                    </a:cubicBezTo>
                    <a:lnTo>
                      <a:pt x="10751" y="16176"/>
                    </a:lnTo>
                    <a:cubicBezTo>
                      <a:pt x="10774" y="15993"/>
                      <a:pt x="10820" y="15811"/>
                      <a:pt x="10842" y="15628"/>
                    </a:cubicBezTo>
                    <a:lnTo>
                      <a:pt x="11048" y="14533"/>
                    </a:lnTo>
                    <a:cubicBezTo>
                      <a:pt x="11094" y="14190"/>
                      <a:pt x="11116" y="13848"/>
                      <a:pt x="11162" y="13528"/>
                    </a:cubicBezTo>
                    <a:cubicBezTo>
                      <a:pt x="11253" y="12844"/>
                      <a:pt x="11276" y="12136"/>
                      <a:pt x="11299" y="11451"/>
                    </a:cubicBezTo>
                    <a:cubicBezTo>
                      <a:pt x="11345" y="10059"/>
                      <a:pt x="11299" y="8644"/>
                      <a:pt x="11071" y="7228"/>
                    </a:cubicBezTo>
                    <a:cubicBezTo>
                      <a:pt x="10842" y="5791"/>
                      <a:pt x="10477" y="4353"/>
                      <a:pt x="9792" y="2960"/>
                    </a:cubicBezTo>
                    <a:cubicBezTo>
                      <a:pt x="9450" y="2275"/>
                      <a:pt x="9016" y="1613"/>
                      <a:pt x="8514" y="997"/>
                    </a:cubicBezTo>
                    <a:cubicBezTo>
                      <a:pt x="8309" y="700"/>
                      <a:pt x="7875" y="427"/>
                      <a:pt x="7487" y="198"/>
                    </a:cubicBezTo>
                    <a:cubicBezTo>
                      <a:pt x="7353" y="124"/>
                      <a:pt x="6809" y="0"/>
                      <a:pt x="61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36"/>
              <p:cNvSpPr/>
              <p:nvPr/>
            </p:nvSpPr>
            <p:spPr>
              <a:xfrm>
                <a:off x="1050674" y="2836524"/>
                <a:ext cx="219356" cy="576628"/>
              </a:xfrm>
              <a:custGeom>
                <a:avLst/>
                <a:gdLst/>
                <a:ahLst/>
                <a:cxnLst/>
                <a:rect l="l" t="t" r="r" b="b"/>
                <a:pathLst>
                  <a:path w="11345" h="29823" extrusionOk="0">
                    <a:moveTo>
                      <a:pt x="6148" y="0"/>
                    </a:moveTo>
                    <a:cubicBezTo>
                      <a:pt x="5798" y="0"/>
                      <a:pt x="5416" y="35"/>
                      <a:pt x="5044" y="130"/>
                    </a:cubicBezTo>
                    <a:cubicBezTo>
                      <a:pt x="3289" y="545"/>
                      <a:pt x="2704" y="1475"/>
                      <a:pt x="3071" y="1475"/>
                    </a:cubicBezTo>
                    <a:cubicBezTo>
                      <a:pt x="3147" y="1475"/>
                      <a:pt x="3266" y="1434"/>
                      <a:pt x="3424" y="1340"/>
                    </a:cubicBezTo>
                    <a:cubicBezTo>
                      <a:pt x="3424" y="1340"/>
                      <a:pt x="4519" y="1591"/>
                      <a:pt x="4839" y="1819"/>
                    </a:cubicBezTo>
                    <a:cubicBezTo>
                      <a:pt x="5159" y="2047"/>
                      <a:pt x="5478" y="2709"/>
                      <a:pt x="5684" y="3143"/>
                    </a:cubicBezTo>
                    <a:cubicBezTo>
                      <a:pt x="5866" y="3576"/>
                      <a:pt x="6026" y="4033"/>
                      <a:pt x="6140" y="4535"/>
                    </a:cubicBezTo>
                    <a:cubicBezTo>
                      <a:pt x="6414" y="5517"/>
                      <a:pt x="6505" y="6612"/>
                      <a:pt x="6574" y="7731"/>
                    </a:cubicBezTo>
                    <a:cubicBezTo>
                      <a:pt x="6619" y="8849"/>
                      <a:pt x="6551" y="10013"/>
                      <a:pt x="6482" y="11177"/>
                    </a:cubicBezTo>
                    <a:cubicBezTo>
                      <a:pt x="6414" y="11771"/>
                      <a:pt x="6391" y="12364"/>
                      <a:pt x="6323" y="12958"/>
                    </a:cubicBezTo>
                    <a:lnTo>
                      <a:pt x="6209" y="13825"/>
                    </a:lnTo>
                    <a:lnTo>
                      <a:pt x="6072" y="14624"/>
                    </a:lnTo>
                    <a:cubicBezTo>
                      <a:pt x="6049" y="14761"/>
                      <a:pt x="6026" y="14898"/>
                      <a:pt x="6003" y="15035"/>
                    </a:cubicBezTo>
                    <a:lnTo>
                      <a:pt x="5912" y="15446"/>
                    </a:lnTo>
                    <a:cubicBezTo>
                      <a:pt x="5843" y="15697"/>
                      <a:pt x="5775" y="15971"/>
                      <a:pt x="5706" y="16244"/>
                    </a:cubicBezTo>
                    <a:cubicBezTo>
                      <a:pt x="5524" y="16792"/>
                      <a:pt x="5410" y="17340"/>
                      <a:pt x="5204" y="17865"/>
                    </a:cubicBezTo>
                    <a:cubicBezTo>
                      <a:pt x="4839" y="18938"/>
                      <a:pt x="4360" y="20011"/>
                      <a:pt x="3858" y="21083"/>
                    </a:cubicBezTo>
                    <a:cubicBezTo>
                      <a:pt x="3355" y="22156"/>
                      <a:pt x="2785" y="23229"/>
                      <a:pt x="2214" y="24279"/>
                    </a:cubicBezTo>
                    <a:cubicBezTo>
                      <a:pt x="1917" y="24804"/>
                      <a:pt x="1598" y="25329"/>
                      <a:pt x="1301" y="25854"/>
                    </a:cubicBezTo>
                    <a:lnTo>
                      <a:pt x="388" y="27383"/>
                    </a:lnTo>
                    <a:lnTo>
                      <a:pt x="320" y="27475"/>
                    </a:lnTo>
                    <a:cubicBezTo>
                      <a:pt x="0" y="28022"/>
                      <a:pt x="23" y="28730"/>
                      <a:pt x="411" y="29255"/>
                    </a:cubicBezTo>
                    <a:cubicBezTo>
                      <a:pt x="709" y="29630"/>
                      <a:pt x="1131" y="29822"/>
                      <a:pt x="1558" y="29822"/>
                    </a:cubicBezTo>
                    <a:cubicBezTo>
                      <a:pt x="1883" y="29822"/>
                      <a:pt x="2211" y="29710"/>
                      <a:pt x="2488" y="29483"/>
                    </a:cubicBezTo>
                    <a:cubicBezTo>
                      <a:pt x="3036" y="29027"/>
                      <a:pt x="3492" y="28593"/>
                      <a:pt x="3949" y="28114"/>
                    </a:cubicBezTo>
                    <a:cubicBezTo>
                      <a:pt x="4200" y="27885"/>
                      <a:pt x="4428" y="27634"/>
                      <a:pt x="4634" y="27383"/>
                    </a:cubicBezTo>
                    <a:cubicBezTo>
                      <a:pt x="4862" y="27132"/>
                      <a:pt x="5067" y="26881"/>
                      <a:pt x="5295" y="26630"/>
                    </a:cubicBezTo>
                    <a:cubicBezTo>
                      <a:pt x="6140" y="25626"/>
                      <a:pt x="6962" y="24553"/>
                      <a:pt x="7669" y="23389"/>
                    </a:cubicBezTo>
                    <a:cubicBezTo>
                      <a:pt x="8377" y="22248"/>
                      <a:pt x="9039" y="21038"/>
                      <a:pt x="9587" y="19737"/>
                    </a:cubicBezTo>
                    <a:cubicBezTo>
                      <a:pt x="9861" y="19098"/>
                      <a:pt x="10089" y="18413"/>
                      <a:pt x="10317" y="17751"/>
                    </a:cubicBezTo>
                    <a:cubicBezTo>
                      <a:pt x="10431" y="17409"/>
                      <a:pt x="10522" y="17043"/>
                      <a:pt x="10614" y="16701"/>
                    </a:cubicBezTo>
                    <a:lnTo>
                      <a:pt x="10751" y="16176"/>
                    </a:lnTo>
                    <a:cubicBezTo>
                      <a:pt x="10796" y="15993"/>
                      <a:pt x="10819" y="15811"/>
                      <a:pt x="10842" y="15628"/>
                    </a:cubicBezTo>
                    <a:lnTo>
                      <a:pt x="11047" y="14533"/>
                    </a:lnTo>
                    <a:cubicBezTo>
                      <a:pt x="11093" y="14190"/>
                      <a:pt x="11116" y="13848"/>
                      <a:pt x="11162" y="13528"/>
                    </a:cubicBezTo>
                    <a:cubicBezTo>
                      <a:pt x="11253" y="12844"/>
                      <a:pt x="11276" y="12136"/>
                      <a:pt x="11299" y="11451"/>
                    </a:cubicBezTo>
                    <a:cubicBezTo>
                      <a:pt x="11344" y="10059"/>
                      <a:pt x="11299" y="8644"/>
                      <a:pt x="11070" y="7228"/>
                    </a:cubicBezTo>
                    <a:cubicBezTo>
                      <a:pt x="10842" y="5791"/>
                      <a:pt x="10477" y="4353"/>
                      <a:pt x="9792" y="2960"/>
                    </a:cubicBezTo>
                    <a:cubicBezTo>
                      <a:pt x="9450" y="2275"/>
                      <a:pt x="9016" y="1613"/>
                      <a:pt x="8514" y="997"/>
                    </a:cubicBezTo>
                    <a:cubicBezTo>
                      <a:pt x="8331" y="700"/>
                      <a:pt x="7875" y="427"/>
                      <a:pt x="7487" y="198"/>
                    </a:cubicBezTo>
                    <a:cubicBezTo>
                      <a:pt x="7352" y="124"/>
                      <a:pt x="6809" y="0"/>
                      <a:pt x="61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36"/>
              <p:cNvSpPr/>
              <p:nvPr/>
            </p:nvSpPr>
            <p:spPr>
              <a:xfrm>
                <a:off x="898399" y="3003420"/>
                <a:ext cx="358374" cy="413924"/>
              </a:xfrm>
              <a:custGeom>
                <a:avLst/>
                <a:gdLst/>
                <a:ahLst/>
                <a:cxnLst/>
                <a:rect l="l" t="t" r="r" b="b"/>
                <a:pathLst>
                  <a:path w="18535" h="21408" extrusionOk="0">
                    <a:moveTo>
                      <a:pt x="13779" y="0"/>
                    </a:moveTo>
                    <a:cubicBezTo>
                      <a:pt x="12960" y="0"/>
                      <a:pt x="12203" y="321"/>
                      <a:pt x="11596" y="1063"/>
                    </a:cubicBezTo>
                    <a:lnTo>
                      <a:pt x="1826" y="12909"/>
                    </a:lnTo>
                    <a:cubicBezTo>
                      <a:pt x="0" y="15100"/>
                      <a:pt x="297" y="18387"/>
                      <a:pt x="2511" y="20213"/>
                    </a:cubicBezTo>
                    <a:cubicBezTo>
                      <a:pt x="3484" y="21015"/>
                      <a:pt x="4660" y="21408"/>
                      <a:pt x="5827" y="21408"/>
                    </a:cubicBezTo>
                    <a:cubicBezTo>
                      <a:pt x="7316" y="21408"/>
                      <a:pt x="8792" y="20769"/>
                      <a:pt x="9815" y="19528"/>
                    </a:cubicBezTo>
                    <a:cubicBezTo>
                      <a:pt x="10021" y="19277"/>
                      <a:pt x="10203" y="19003"/>
                      <a:pt x="10363" y="18752"/>
                    </a:cubicBezTo>
                    <a:lnTo>
                      <a:pt x="17507" y="5879"/>
                    </a:lnTo>
                    <a:cubicBezTo>
                      <a:pt x="18534" y="4030"/>
                      <a:pt x="17873" y="1702"/>
                      <a:pt x="16024" y="675"/>
                    </a:cubicBezTo>
                    <a:cubicBezTo>
                      <a:pt x="15266" y="248"/>
                      <a:pt x="14498" y="0"/>
                      <a:pt x="13779"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36"/>
              <p:cNvSpPr/>
              <p:nvPr/>
            </p:nvSpPr>
            <p:spPr>
              <a:xfrm>
                <a:off x="1121717" y="2943805"/>
                <a:ext cx="179641" cy="169684"/>
              </a:xfrm>
              <a:custGeom>
                <a:avLst/>
                <a:gdLst/>
                <a:ahLst/>
                <a:cxnLst/>
                <a:rect l="l" t="t" r="r" b="b"/>
                <a:pathLst>
                  <a:path w="9291" h="8776" extrusionOk="0">
                    <a:moveTo>
                      <a:pt x="2922" y="0"/>
                    </a:moveTo>
                    <a:cubicBezTo>
                      <a:pt x="2181" y="0"/>
                      <a:pt x="1" y="4168"/>
                      <a:pt x="1" y="4168"/>
                    </a:cubicBezTo>
                    <a:lnTo>
                      <a:pt x="4224" y="8619"/>
                    </a:lnTo>
                    <a:cubicBezTo>
                      <a:pt x="4224" y="8619"/>
                      <a:pt x="4569" y="8775"/>
                      <a:pt x="5165" y="8775"/>
                    </a:cubicBezTo>
                    <a:cubicBezTo>
                      <a:pt x="5878" y="8775"/>
                      <a:pt x="6950" y="8552"/>
                      <a:pt x="8218" y="7569"/>
                    </a:cubicBezTo>
                    <a:cubicBezTo>
                      <a:pt x="9268" y="6725"/>
                      <a:pt x="8378" y="5698"/>
                      <a:pt x="8378" y="5698"/>
                    </a:cubicBezTo>
                    <a:cubicBezTo>
                      <a:pt x="9291" y="4442"/>
                      <a:pt x="8264" y="3780"/>
                      <a:pt x="8264" y="3780"/>
                    </a:cubicBezTo>
                    <a:cubicBezTo>
                      <a:pt x="8264" y="3780"/>
                      <a:pt x="9085" y="2959"/>
                      <a:pt x="8172" y="2114"/>
                    </a:cubicBezTo>
                    <a:cubicBezTo>
                      <a:pt x="7845" y="1821"/>
                      <a:pt x="7094" y="1730"/>
                      <a:pt x="6286" y="1730"/>
                    </a:cubicBezTo>
                    <a:cubicBezTo>
                      <a:pt x="4955" y="1730"/>
                      <a:pt x="3470" y="1977"/>
                      <a:pt x="3470" y="1977"/>
                    </a:cubicBezTo>
                    <a:cubicBezTo>
                      <a:pt x="3470" y="1977"/>
                      <a:pt x="3653" y="334"/>
                      <a:pt x="2991" y="14"/>
                    </a:cubicBezTo>
                    <a:cubicBezTo>
                      <a:pt x="2970" y="5"/>
                      <a:pt x="2947" y="0"/>
                      <a:pt x="2922" y="0"/>
                    </a:cubicBezTo>
                    <a:close/>
                  </a:path>
                </a:pathLst>
              </a:custGeom>
              <a:solidFill>
                <a:srgbClr val="FCBC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36"/>
              <p:cNvSpPr/>
              <p:nvPr/>
            </p:nvSpPr>
            <p:spPr>
              <a:xfrm>
                <a:off x="1027722" y="4174166"/>
                <a:ext cx="94007" cy="78133"/>
              </a:xfrm>
              <a:custGeom>
                <a:avLst/>
                <a:gdLst/>
                <a:ahLst/>
                <a:cxnLst/>
                <a:rect l="l" t="t" r="r" b="b"/>
                <a:pathLst>
                  <a:path w="4862" h="4041" extrusionOk="0">
                    <a:moveTo>
                      <a:pt x="4246" y="0"/>
                    </a:moveTo>
                    <a:lnTo>
                      <a:pt x="4246" y="0"/>
                    </a:lnTo>
                    <a:cubicBezTo>
                      <a:pt x="0" y="822"/>
                      <a:pt x="753" y="3470"/>
                      <a:pt x="753" y="3470"/>
                    </a:cubicBezTo>
                    <a:cubicBezTo>
                      <a:pt x="1986" y="3744"/>
                      <a:pt x="2625" y="3903"/>
                      <a:pt x="4086" y="4040"/>
                    </a:cubicBezTo>
                    <a:cubicBezTo>
                      <a:pt x="4702" y="2739"/>
                      <a:pt x="4862" y="1370"/>
                      <a:pt x="42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36"/>
              <p:cNvSpPr/>
              <p:nvPr/>
            </p:nvSpPr>
            <p:spPr>
              <a:xfrm>
                <a:off x="1105397" y="4097941"/>
                <a:ext cx="239213" cy="156420"/>
              </a:xfrm>
              <a:custGeom>
                <a:avLst/>
                <a:gdLst/>
                <a:ahLst/>
                <a:cxnLst/>
                <a:rect l="l" t="t" r="r" b="b"/>
                <a:pathLst>
                  <a:path w="12372" h="8090" extrusionOk="0">
                    <a:moveTo>
                      <a:pt x="4436" y="0"/>
                    </a:moveTo>
                    <a:cubicBezTo>
                      <a:pt x="1238" y="0"/>
                      <a:pt x="1598" y="3623"/>
                      <a:pt x="1598" y="3623"/>
                    </a:cubicBezTo>
                    <a:cubicBezTo>
                      <a:pt x="1187" y="3646"/>
                      <a:pt x="1164" y="3646"/>
                      <a:pt x="160" y="3851"/>
                    </a:cubicBezTo>
                    <a:cubicBezTo>
                      <a:pt x="799" y="5220"/>
                      <a:pt x="617" y="6590"/>
                      <a:pt x="0" y="7891"/>
                    </a:cubicBezTo>
                    <a:cubicBezTo>
                      <a:pt x="1835" y="8036"/>
                      <a:pt x="3597" y="8089"/>
                      <a:pt x="5187" y="8089"/>
                    </a:cubicBezTo>
                    <a:cubicBezTo>
                      <a:pt x="9333" y="8089"/>
                      <a:pt x="12303" y="7731"/>
                      <a:pt x="12303" y="7731"/>
                    </a:cubicBezTo>
                    <a:lnTo>
                      <a:pt x="12372" y="3372"/>
                    </a:lnTo>
                    <a:cubicBezTo>
                      <a:pt x="12372" y="2001"/>
                      <a:pt x="11244" y="981"/>
                      <a:pt x="9986" y="981"/>
                    </a:cubicBezTo>
                    <a:cubicBezTo>
                      <a:pt x="9674" y="981"/>
                      <a:pt x="9353" y="1044"/>
                      <a:pt x="9039" y="1180"/>
                    </a:cubicBezTo>
                    <a:cubicBezTo>
                      <a:pt x="8012" y="1614"/>
                      <a:pt x="7715" y="2185"/>
                      <a:pt x="7556" y="2596"/>
                    </a:cubicBezTo>
                    <a:cubicBezTo>
                      <a:pt x="7647" y="1774"/>
                      <a:pt x="6734" y="153"/>
                      <a:pt x="4817" y="16"/>
                    </a:cubicBezTo>
                    <a:cubicBezTo>
                      <a:pt x="4684" y="5"/>
                      <a:pt x="4558" y="0"/>
                      <a:pt x="44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36"/>
              <p:cNvSpPr/>
              <p:nvPr/>
            </p:nvSpPr>
            <p:spPr>
              <a:xfrm>
                <a:off x="1040329" y="4239467"/>
                <a:ext cx="304275" cy="37916"/>
              </a:xfrm>
              <a:custGeom>
                <a:avLst/>
                <a:gdLst/>
                <a:ahLst/>
                <a:cxnLst/>
                <a:rect l="l" t="t" r="r" b="b"/>
                <a:pathLst>
                  <a:path w="15737" h="1961" extrusionOk="0">
                    <a:moveTo>
                      <a:pt x="246" y="0"/>
                    </a:moveTo>
                    <a:cubicBezTo>
                      <a:pt x="0" y="0"/>
                      <a:pt x="330" y="1120"/>
                      <a:pt x="330" y="1120"/>
                    </a:cubicBezTo>
                    <a:cubicBezTo>
                      <a:pt x="2798" y="1763"/>
                      <a:pt x="5655" y="1961"/>
                      <a:pt x="8232" y="1961"/>
                    </a:cubicBezTo>
                    <a:cubicBezTo>
                      <a:pt x="12326" y="1961"/>
                      <a:pt x="15714" y="1462"/>
                      <a:pt x="15714" y="1462"/>
                    </a:cubicBezTo>
                    <a:lnTo>
                      <a:pt x="15737" y="504"/>
                    </a:lnTo>
                    <a:lnTo>
                      <a:pt x="15737" y="504"/>
                    </a:lnTo>
                    <a:cubicBezTo>
                      <a:pt x="15737" y="504"/>
                      <a:pt x="13421" y="728"/>
                      <a:pt x="10067" y="728"/>
                    </a:cubicBezTo>
                    <a:cubicBezTo>
                      <a:pt x="7273" y="728"/>
                      <a:pt x="3758" y="572"/>
                      <a:pt x="261" y="1"/>
                    </a:cubicBezTo>
                    <a:cubicBezTo>
                      <a:pt x="256" y="1"/>
                      <a:pt x="251" y="0"/>
                      <a:pt x="2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36"/>
              <p:cNvSpPr/>
              <p:nvPr/>
            </p:nvSpPr>
            <p:spPr>
              <a:xfrm>
                <a:off x="1266489" y="4170628"/>
                <a:ext cx="43272" cy="42846"/>
              </a:xfrm>
              <a:custGeom>
                <a:avLst/>
                <a:gdLst/>
                <a:ahLst/>
                <a:cxnLst/>
                <a:rect l="l" t="t" r="r" b="b"/>
                <a:pathLst>
                  <a:path w="2238" h="2216" extrusionOk="0">
                    <a:moveTo>
                      <a:pt x="1119" y="1"/>
                    </a:moveTo>
                    <a:cubicBezTo>
                      <a:pt x="503" y="1"/>
                      <a:pt x="1" y="480"/>
                      <a:pt x="1" y="1096"/>
                    </a:cubicBezTo>
                    <a:cubicBezTo>
                      <a:pt x="1" y="1713"/>
                      <a:pt x="503" y="2215"/>
                      <a:pt x="1119" y="2215"/>
                    </a:cubicBezTo>
                    <a:cubicBezTo>
                      <a:pt x="1133" y="2215"/>
                      <a:pt x="1146" y="2215"/>
                      <a:pt x="1159" y="2215"/>
                    </a:cubicBezTo>
                    <a:cubicBezTo>
                      <a:pt x="1757" y="2215"/>
                      <a:pt x="2237" y="1722"/>
                      <a:pt x="2237" y="1119"/>
                    </a:cubicBezTo>
                    <a:cubicBezTo>
                      <a:pt x="2237" y="503"/>
                      <a:pt x="1735" y="1"/>
                      <a:pt x="11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36"/>
              <p:cNvSpPr/>
              <p:nvPr/>
            </p:nvSpPr>
            <p:spPr>
              <a:xfrm>
                <a:off x="1133202" y="4165329"/>
                <a:ext cx="83431" cy="13709"/>
              </a:xfrm>
              <a:custGeom>
                <a:avLst/>
                <a:gdLst/>
                <a:ahLst/>
                <a:cxnLst/>
                <a:rect l="l" t="t" r="r" b="b"/>
                <a:pathLst>
                  <a:path w="4315" h="709" extrusionOk="0">
                    <a:moveTo>
                      <a:pt x="229" y="1"/>
                    </a:moveTo>
                    <a:cubicBezTo>
                      <a:pt x="114" y="1"/>
                      <a:pt x="0" y="92"/>
                      <a:pt x="0" y="206"/>
                    </a:cubicBezTo>
                    <a:cubicBezTo>
                      <a:pt x="0" y="320"/>
                      <a:pt x="92" y="434"/>
                      <a:pt x="206" y="434"/>
                    </a:cubicBezTo>
                    <a:lnTo>
                      <a:pt x="4063" y="686"/>
                    </a:lnTo>
                    <a:cubicBezTo>
                      <a:pt x="4063" y="708"/>
                      <a:pt x="4063" y="708"/>
                      <a:pt x="4086" y="708"/>
                    </a:cubicBezTo>
                    <a:cubicBezTo>
                      <a:pt x="4200" y="708"/>
                      <a:pt x="4292" y="617"/>
                      <a:pt x="4292" y="503"/>
                    </a:cubicBezTo>
                    <a:cubicBezTo>
                      <a:pt x="4314" y="366"/>
                      <a:pt x="4223" y="275"/>
                      <a:pt x="4086" y="252"/>
                    </a:cubicBezTo>
                    <a:lnTo>
                      <a:pt x="22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36"/>
              <p:cNvSpPr/>
              <p:nvPr/>
            </p:nvSpPr>
            <p:spPr>
              <a:xfrm>
                <a:off x="1100098" y="4090786"/>
                <a:ext cx="121830" cy="71907"/>
              </a:xfrm>
              <a:custGeom>
                <a:avLst/>
                <a:gdLst/>
                <a:ahLst/>
                <a:cxnLst/>
                <a:rect l="l" t="t" r="r" b="b"/>
                <a:pathLst>
                  <a:path w="6301" h="3719" extrusionOk="0">
                    <a:moveTo>
                      <a:pt x="2032" y="432"/>
                    </a:moveTo>
                    <a:cubicBezTo>
                      <a:pt x="2055" y="432"/>
                      <a:pt x="2100" y="455"/>
                      <a:pt x="2146" y="478"/>
                    </a:cubicBezTo>
                    <a:cubicBezTo>
                      <a:pt x="2237" y="523"/>
                      <a:pt x="2306" y="637"/>
                      <a:pt x="2351" y="752"/>
                    </a:cubicBezTo>
                    <a:cubicBezTo>
                      <a:pt x="2603" y="1140"/>
                      <a:pt x="2717" y="1596"/>
                      <a:pt x="2808" y="2053"/>
                    </a:cubicBezTo>
                    <a:cubicBezTo>
                      <a:pt x="2854" y="2212"/>
                      <a:pt x="2876" y="2372"/>
                      <a:pt x="2922" y="2532"/>
                    </a:cubicBezTo>
                    <a:cubicBezTo>
                      <a:pt x="2899" y="2509"/>
                      <a:pt x="2876" y="2463"/>
                      <a:pt x="2854" y="2441"/>
                    </a:cubicBezTo>
                    <a:cubicBezTo>
                      <a:pt x="2466" y="1961"/>
                      <a:pt x="2169" y="1413"/>
                      <a:pt x="1986" y="820"/>
                    </a:cubicBezTo>
                    <a:cubicBezTo>
                      <a:pt x="1918" y="637"/>
                      <a:pt x="1918" y="500"/>
                      <a:pt x="1963" y="455"/>
                    </a:cubicBezTo>
                    <a:cubicBezTo>
                      <a:pt x="1986" y="455"/>
                      <a:pt x="2009" y="432"/>
                      <a:pt x="2032" y="432"/>
                    </a:cubicBezTo>
                    <a:close/>
                    <a:moveTo>
                      <a:pt x="708" y="1505"/>
                    </a:moveTo>
                    <a:cubicBezTo>
                      <a:pt x="845" y="1505"/>
                      <a:pt x="1005" y="1596"/>
                      <a:pt x="1142" y="1687"/>
                    </a:cubicBezTo>
                    <a:cubicBezTo>
                      <a:pt x="1644" y="1984"/>
                      <a:pt x="2100" y="2349"/>
                      <a:pt x="2511" y="2737"/>
                    </a:cubicBezTo>
                    <a:cubicBezTo>
                      <a:pt x="2557" y="2783"/>
                      <a:pt x="2580" y="2829"/>
                      <a:pt x="2603" y="2851"/>
                    </a:cubicBezTo>
                    <a:cubicBezTo>
                      <a:pt x="1963" y="2714"/>
                      <a:pt x="1256" y="2395"/>
                      <a:pt x="685" y="1916"/>
                    </a:cubicBezTo>
                    <a:cubicBezTo>
                      <a:pt x="503" y="1779"/>
                      <a:pt x="457" y="1687"/>
                      <a:pt x="480" y="1642"/>
                    </a:cubicBezTo>
                    <a:cubicBezTo>
                      <a:pt x="480" y="1573"/>
                      <a:pt x="594" y="1505"/>
                      <a:pt x="685" y="1505"/>
                    </a:cubicBezTo>
                    <a:close/>
                    <a:moveTo>
                      <a:pt x="2029" y="1"/>
                    </a:moveTo>
                    <a:cubicBezTo>
                      <a:pt x="1904" y="1"/>
                      <a:pt x="1784" y="41"/>
                      <a:pt x="1690" y="112"/>
                    </a:cubicBezTo>
                    <a:cubicBezTo>
                      <a:pt x="1553" y="227"/>
                      <a:pt x="1393" y="478"/>
                      <a:pt x="1553" y="957"/>
                    </a:cubicBezTo>
                    <a:cubicBezTo>
                      <a:pt x="1644" y="1162"/>
                      <a:pt x="1712" y="1391"/>
                      <a:pt x="1804" y="1573"/>
                    </a:cubicBezTo>
                    <a:cubicBezTo>
                      <a:pt x="1667" y="1482"/>
                      <a:pt x="1530" y="1391"/>
                      <a:pt x="1370" y="1299"/>
                    </a:cubicBezTo>
                    <a:cubicBezTo>
                      <a:pt x="1187" y="1185"/>
                      <a:pt x="959" y="1048"/>
                      <a:pt x="708" y="1048"/>
                    </a:cubicBezTo>
                    <a:cubicBezTo>
                      <a:pt x="388" y="1048"/>
                      <a:pt x="69" y="1254"/>
                      <a:pt x="23" y="1596"/>
                    </a:cubicBezTo>
                    <a:cubicBezTo>
                      <a:pt x="0" y="1938"/>
                      <a:pt x="297" y="2190"/>
                      <a:pt x="411" y="2258"/>
                    </a:cubicBezTo>
                    <a:cubicBezTo>
                      <a:pt x="777" y="2578"/>
                      <a:pt x="1256" y="2874"/>
                      <a:pt x="1804" y="3080"/>
                    </a:cubicBezTo>
                    <a:cubicBezTo>
                      <a:pt x="1804" y="3194"/>
                      <a:pt x="1895" y="3308"/>
                      <a:pt x="2009" y="3331"/>
                    </a:cubicBezTo>
                    <a:lnTo>
                      <a:pt x="3173" y="3445"/>
                    </a:lnTo>
                    <a:cubicBezTo>
                      <a:pt x="3196" y="3445"/>
                      <a:pt x="3242" y="3468"/>
                      <a:pt x="3287" y="3468"/>
                    </a:cubicBezTo>
                    <a:cubicBezTo>
                      <a:pt x="3310" y="3468"/>
                      <a:pt x="3333" y="3468"/>
                      <a:pt x="3356" y="3445"/>
                    </a:cubicBezTo>
                    <a:lnTo>
                      <a:pt x="6049" y="3719"/>
                    </a:lnTo>
                    <a:lnTo>
                      <a:pt x="6072" y="3719"/>
                    </a:lnTo>
                    <a:cubicBezTo>
                      <a:pt x="6186" y="3719"/>
                      <a:pt x="6277" y="3627"/>
                      <a:pt x="6300" y="3513"/>
                    </a:cubicBezTo>
                    <a:cubicBezTo>
                      <a:pt x="6300" y="3399"/>
                      <a:pt x="6209" y="3285"/>
                      <a:pt x="6095" y="3285"/>
                    </a:cubicBezTo>
                    <a:lnTo>
                      <a:pt x="3561" y="3034"/>
                    </a:lnTo>
                    <a:cubicBezTo>
                      <a:pt x="3401" y="2692"/>
                      <a:pt x="3333" y="2349"/>
                      <a:pt x="3242" y="1961"/>
                    </a:cubicBezTo>
                    <a:cubicBezTo>
                      <a:pt x="3128" y="1482"/>
                      <a:pt x="3013" y="980"/>
                      <a:pt x="2739" y="523"/>
                    </a:cubicBezTo>
                    <a:cubicBezTo>
                      <a:pt x="2648" y="363"/>
                      <a:pt x="2534" y="204"/>
                      <a:pt x="2374" y="112"/>
                    </a:cubicBezTo>
                    <a:cubicBezTo>
                      <a:pt x="2265" y="36"/>
                      <a:pt x="2144" y="1"/>
                      <a:pt x="202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36"/>
              <p:cNvSpPr/>
              <p:nvPr/>
            </p:nvSpPr>
            <p:spPr>
              <a:xfrm>
                <a:off x="1648269" y="4174166"/>
                <a:ext cx="93581" cy="78133"/>
              </a:xfrm>
              <a:custGeom>
                <a:avLst/>
                <a:gdLst/>
                <a:ahLst/>
                <a:cxnLst/>
                <a:rect l="l" t="t" r="r" b="b"/>
                <a:pathLst>
                  <a:path w="4840" h="4041" extrusionOk="0">
                    <a:moveTo>
                      <a:pt x="617" y="0"/>
                    </a:moveTo>
                    <a:cubicBezTo>
                      <a:pt x="0" y="1370"/>
                      <a:pt x="160" y="2739"/>
                      <a:pt x="777" y="4040"/>
                    </a:cubicBezTo>
                    <a:cubicBezTo>
                      <a:pt x="2237" y="3903"/>
                      <a:pt x="2876" y="3744"/>
                      <a:pt x="4109" y="3470"/>
                    </a:cubicBezTo>
                    <a:cubicBezTo>
                      <a:pt x="4109" y="3470"/>
                      <a:pt x="4839" y="822"/>
                      <a:pt x="6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36"/>
              <p:cNvSpPr/>
              <p:nvPr/>
            </p:nvSpPr>
            <p:spPr>
              <a:xfrm>
                <a:off x="1425029" y="4097941"/>
                <a:ext cx="239580" cy="156420"/>
              </a:xfrm>
              <a:custGeom>
                <a:avLst/>
                <a:gdLst/>
                <a:ahLst/>
                <a:cxnLst/>
                <a:rect l="l" t="t" r="r" b="b"/>
                <a:pathLst>
                  <a:path w="12391" h="8090" extrusionOk="0">
                    <a:moveTo>
                      <a:pt x="7934" y="0"/>
                    </a:moveTo>
                    <a:cubicBezTo>
                      <a:pt x="7811" y="0"/>
                      <a:pt x="7684" y="5"/>
                      <a:pt x="7551" y="16"/>
                    </a:cubicBezTo>
                    <a:cubicBezTo>
                      <a:pt x="5671" y="152"/>
                      <a:pt x="4735" y="1750"/>
                      <a:pt x="4810" y="2577"/>
                    </a:cubicBezTo>
                    <a:lnTo>
                      <a:pt x="4810" y="2577"/>
                    </a:lnTo>
                    <a:cubicBezTo>
                      <a:pt x="4809" y="2571"/>
                      <a:pt x="4807" y="2569"/>
                      <a:pt x="4805" y="2569"/>
                    </a:cubicBezTo>
                    <a:cubicBezTo>
                      <a:pt x="4804" y="2569"/>
                      <a:pt x="4804" y="2569"/>
                      <a:pt x="4803" y="2570"/>
                    </a:cubicBezTo>
                    <a:lnTo>
                      <a:pt x="4803" y="2570"/>
                    </a:lnTo>
                    <a:cubicBezTo>
                      <a:pt x="4662" y="2161"/>
                      <a:pt x="4335" y="1605"/>
                      <a:pt x="3351" y="1180"/>
                    </a:cubicBezTo>
                    <a:cubicBezTo>
                      <a:pt x="3033" y="1044"/>
                      <a:pt x="2709" y="981"/>
                      <a:pt x="2393" y="981"/>
                    </a:cubicBezTo>
                    <a:cubicBezTo>
                      <a:pt x="1124" y="981"/>
                      <a:pt x="0" y="2001"/>
                      <a:pt x="19" y="3372"/>
                    </a:cubicBezTo>
                    <a:lnTo>
                      <a:pt x="87" y="7731"/>
                    </a:lnTo>
                    <a:cubicBezTo>
                      <a:pt x="87" y="7731"/>
                      <a:pt x="3045" y="8089"/>
                      <a:pt x="7194" y="8089"/>
                    </a:cubicBezTo>
                    <a:cubicBezTo>
                      <a:pt x="8784" y="8089"/>
                      <a:pt x="10549" y="8036"/>
                      <a:pt x="12390" y="7891"/>
                    </a:cubicBezTo>
                    <a:cubicBezTo>
                      <a:pt x="11774" y="6590"/>
                      <a:pt x="11591" y="5220"/>
                      <a:pt x="12230" y="3851"/>
                    </a:cubicBezTo>
                    <a:cubicBezTo>
                      <a:pt x="11226" y="3646"/>
                      <a:pt x="11203" y="3646"/>
                      <a:pt x="10792" y="3623"/>
                    </a:cubicBezTo>
                    <a:cubicBezTo>
                      <a:pt x="10792" y="3623"/>
                      <a:pt x="11152" y="0"/>
                      <a:pt x="7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7" name="Google Shape;3257;p36"/>
              <p:cNvSpPr/>
              <p:nvPr/>
            </p:nvSpPr>
            <p:spPr>
              <a:xfrm>
                <a:off x="1454073" y="4170628"/>
                <a:ext cx="43272" cy="42846"/>
              </a:xfrm>
              <a:custGeom>
                <a:avLst/>
                <a:gdLst/>
                <a:ahLst/>
                <a:cxnLst/>
                <a:rect l="l" t="t" r="r" b="b"/>
                <a:pathLst>
                  <a:path w="2238" h="2216" extrusionOk="0">
                    <a:moveTo>
                      <a:pt x="1119" y="1"/>
                    </a:moveTo>
                    <a:cubicBezTo>
                      <a:pt x="503" y="1"/>
                      <a:pt x="0" y="480"/>
                      <a:pt x="0" y="1096"/>
                    </a:cubicBezTo>
                    <a:cubicBezTo>
                      <a:pt x="0" y="1713"/>
                      <a:pt x="480" y="2215"/>
                      <a:pt x="1096" y="2215"/>
                    </a:cubicBezTo>
                    <a:cubicBezTo>
                      <a:pt x="1109" y="2215"/>
                      <a:pt x="1123" y="2215"/>
                      <a:pt x="1136" y="2215"/>
                    </a:cubicBezTo>
                    <a:cubicBezTo>
                      <a:pt x="1734" y="2215"/>
                      <a:pt x="2215" y="1722"/>
                      <a:pt x="2237" y="1119"/>
                    </a:cubicBezTo>
                    <a:cubicBezTo>
                      <a:pt x="2237" y="503"/>
                      <a:pt x="1735" y="1"/>
                      <a:pt x="11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36"/>
              <p:cNvSpPr/>
              <p:nvPr/>
            </p:nvSpPr>
            <p:spPr>
              <a:xfrm>
                <a:off x="1425377" y="4239467"/>
                <a:ext cx="304294" cy="37916"/>
              </a:xfrm>
              <a:custGeom>
                <a:avLst/>
                <a:gdLst/>
                <a:ahLst/>
                <a:cxnLst/>
                <a:rect l="l" t="t" r="r" b="b"/>
                <a:pathLst>
                  <a:path w="15738" h="1961" extrusionOk="0">
                    <a:moveTo>
                      <a:pt x="15491" y="0"/>
                    </a:moveTo>
                    <a:cubicBezTo>
                      <a:pt x="15487" y="0"/>
                      <a:pt x="15482" y="1"/>
                      <a:pt x="15476" y="1"/>
                    </a:cubicBezTo>
                    <a:cubicBezTo>
                      <a:pt x="11969" y="572"/>
                      <a:pt x="8453" y="728"/>
                      <a:pt x="5661" y="728"/>
                    </a:cubicBezTo>
                    <a:cubicBezTo>
                      <a:pt x="2310" y="728"/>
                      <a:pt x="1" y="504"/>
                      <a:pt x="1" y="504"/>
                    </a:cubicBezTo>
                    <a:lnTo>
                      <a:pt x="1" y="1462"/>
                    </a:lnTo>
                    <a:cubicBezTo>
                      <a:pt x="1" y="1462"/>
                      <a:pt x="3397" y="1961"/>
                      <a:pt x="7498" y="1961"/>
                    </a:cubicBezTo>
                    <a:cubicBezTo>
                      <a:pt x="10079" y="1961"/>
                      <a:pt x="12939" y="1763"/>
                      <a:pt x="15408" y="1120"/>
                    </a:cubicBezTo>
                    <a:cubicBezTo>
                      <a:pt x="15408" y="1120"/>
                      <a:pt x="15737" y="0"/>
                      <a:pt x="15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36"/>
              <p:cNvSpPr/>
              <p:nvPr/>
            </p:nvSpPr>
            <p:spPr>
              <a:xfrm>
                <a:off x="1553385" y="4165329"/>
                <a:ext cx="83431" cy="13709"/>
              </a:xfrm>
              <a:custGeom>
                <a:avLst/>
                <a:gdLst/>
                <a:ahLst/>
                <a:cxnLst/>
                <a:rect l="l" t="t" r="r" b="b"/>
                <a:pathLst>
                  <a:path w="4315" h="709" extrusionOk="0">
                    <a:moveTo>
                      <a:pt x="4063" y="1"/>
                    </a:moveTo>
                    <a:lnTo>
                      <a:pt x="228" y="252"/>
                    </a:lnTo>
                    <a:cubicBezTo>
                      <a:pt x="91" y="275"/>
                      <a:pt x="0" y="366"/>
                      <a:pt x="23" y="503"/>
                    </a:cubicBezTo>
                    <a:cubicBezTo>
                      <a:pt x="23" y="617"/>
                      <a:pt x="114" y="708"/>
                      <a:pt x="228" y="708"/>
                    </a:cubicBezTo>
                    <a:cubicBezTo>
                      <a:pt x="228" y="708"/>
                      <a:pt x="251" y="708"/>
                      <a:pt x="251" y="686"/>
                    </a:cubicBezTo>
                    <a:lnTo>
                      <a:pt x="4109" y="434"/>
                    </a:lnTo>
                    <a:cubicBezTo>
                      <a:pt x="4223" y="434"/>
                      <a:pt x="4314" y="320"/>
                      <a:pt x="4314" y="206"/>
                    </a:cubicBezTo>
                    <a:cubicBezTo>
                      <a:pt x="4291" y="92"/>
                      <a:pt x="4200" y="1"/>
                      <a:pt x="40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36"/>
              <p:cNvSpPr/>
              <p:nvPr/>
            </p:nvSpPr>
            <p:spPr>
              <a:xfrm>
                <a:off x="1548087" y="4090786"/>
                <a:ext cx="121811" cy="71907"/>
              </a:xfrm>
              <a:custGeom>
                <a:avLst/>
                <a:gdLst/>
                <a:ahLst/>
                <a:cxnLst/>
                <a:rect l="l" t="t" r="r" b="b"/>
                <a:pathLst>
                  <a:path w="6300" h="3719" extrusionOk="0">
                    <a:moveTo>
                      <a:pt x="4268" y="432"/>
                    </a:moveTo>
                    <a:cubicBezTo>
                      <a:pt x="4291" y="432"/>
                      <a:pt x="4314" y="455"/>
                      <a:pt x="4314" y="455"/>
                    </a:cubicBezTo>
                    <a:cubicBezTo>
                      <a:pt x="4383" y="500"/>
                      <a:pt x="4383" y="637"/>
                      <a:pt x="4314" y="820"/>
                    </a:cubicBezTo>
                    <a:cubicBezTo>
                      <a:pt x="4109" y="1413"/>
                      <a:pt x="3812" y="1961"/>
                      <a:pt x="3447" y="2441"/>
                    </a:cubicBezTo>
                    <a:cubicBezTo>
                      <a:pt x="3424" y="2486"/>
                      <a:pt x="3401" y="2509"/>
                      <a:pt x="3378" y="2532"/>
                    </a:cubicBezTo>
                    <a:cubicBezTo>
                      <a:pt x="3401" y="2372"/>
                      <a:pt x="3447" y="2212"/>
                      <a:pt x="3492" y="2053"/>
                    </a:cubicBezTo>
                    <a:cubicBezTo>
                      <a:pt x="3584" y="1596"/>
                      <a:pt x="3698" y="1140"/>
                      <a:pt x="3926" y="752"/>
                    </a:cubicBezTo>
                    <a:cubicBezTo>
                      <a:pt x="3995" y="637"/>
                      <a:pt x="4063" y="523"/>
                      <a:pt x="4154" y="478"/>
                    </a:cubicBezTo>
                    <a:cubicBezTo>
                      <a:pt x="4200" y="455"/>
                      <a:pt x="4223" y="432"/>
                      <a:pt x="4268" y="432"/>
                    </a:cubicBezTo>
                    <a:close/>
                    <a:moveTo>
                      <a:pt x="5592" y="1505"/>
                    </a:moveTo>
                    <a:cubicBezTo>
                      <a:pt x="5706" y="1505"/>
                      <a:pt x="5821" y="1573"/>
                      <a:pt x="5821" y="1642"/>
                    </a:cubicBezTo>
                    <a:cubicBezTo>
                      <a:pt x="5821" y="1687"/>
                      <a:pt x="5798" y="1779"/>
                      <a:pt x="5615" y="1916"/>
                    </a:cubicBezTo>
                    <a:cubicBezTo>
                      <a:pt x="5045" y="2395"/>
                      <a:pt x="4337" y="2714"/>
                      <a:pt x="3698" y="2851"/>
                    </a:cubicBezTo>
                    <a:cubicBezTo>
                      <a:pt x="3721" y="2829"/>
                      <a:pt x="3743" y="2783"/>
                      <a:pt x="3766" y="2737"/>
                    </a:cubicBezTo>
                    <a:cubicBezTo>
                      <a:pt x="4200" y="2349"/>
                      <a:pt x="4657" y="1984"/>
                      <a:pt x="5136" y="1687"/>
                    </a:cubicBezTo>
                    <a:cubicBezTo>
                      <a:pt x="5296" y="1596"/>
                      <a:pt x="5455" y="1505"/>
                      <a:pt x="5592" y="1505"/>
                    </a:cubicBezTo>
                    <a:close/>
                    <a:moveTo>
                      <a:pt x="4252" y="1"/>
                    </a:moveTo>
                    <a:cubicBezTo>
                      <a:pt x="4139" y="1"/>
                      <a:pt x="4025" y="36"/>
                      <a:pt x="3926" y="112"/>
                    </a:cubicBezTo>
                    <a:cubicBezTo>
                      <a:pt x="3766" y="204"/>
                      <a:pt x="3652" y="363"/>
                      <a:pt x="3561" y="523"/>
                    </a:cubicBezTo>
                    <a:cubicBezTo>
                      <a:pt x="3287" y="980"/>
                      <a:pt x="3173" y="1482"/>
                      <a:pt x="3059" y="1961"/>
                    </a:cubicBezTo>
                    <a:cubicBezTo>
                      <a:pt x="2967" y="2349"/>
                      <a:pt x="2876" y="2692"/>
                      <a:pt x="2716" y="3034"/>
                    </a:cubicBezTo>
                    <a:lnTo>
                      <a:pt x="206" y="3285"/>
                    </a:lnTo>
                    <a:cubicBezTo>
                      <a:pt x="91" y="3285"/>
                      <a:pt x="0" y="3399"/>
                      <a:pt x="0" y="3513"/>
                    </a:cubicBezTo>
                    <a:cubicBezTo>
                      <a:pt x="23" y="3627"/>
                      <a:pt x="114" y="3719"/>
                      <a:pt x="228" y="3719"/>
                    </a:cubicBezTo>
                    <a:lnTo>
                      <a:pt x="251" y="3719"/>
                    </a:lnTo>
                    <a:lnTo>
                      <a:pt x="2945" y="3445"/>
                    </a:lnTo>
                    <a:cubicBezTo>
                      <a:pt x="2967" y="3468"/>
                      <a:pt x="2990" y="3468"/>
                      <a:pt x="3013" y="3468"/>
                    </a:cubicBezTo>
                    <a:cubicBezTo>
                      <a:pt x="3059" y="3468"/>
                      <a:pt x="3082" y="3445"/>
                      <a:pt x="3127" y="3445"/>
                    </a:cubicBezTo>
                    <a:lnTo>
                      <a:pt x="4291" y="3331"/>
                    </a:lnTo>
                    <a:cubicBezTo>
                      <a:pt x="4405" y="3308"/>
                      <a:pt x="4497" y="3194"/>
                      <a:pt x="4474" y="3080"/>
                    </a:cubicBezTo>
                    <a:cubicBezTo>
                      <a:pt x="5022" y="2874"/>
                      <a:pt x="5524" y="2578"/>
                      <a:pt x="5889" y="2258"/>
                    </a:cubicBezTo>
                    <a:cubicBezTo>
                      <a:pt x="6003" y="2190"/>
                      <a:pt x="6300" y="1938"/>
                      <a:pt x="6254" y="1596"/>
                    </a:cubicBezTo>
                    <a:cubicBezTo>
                      <a:pt x="6231" y="1254"/>
                      <a:pt x="5889" y="1048"/>
                      <a:pt x="5592" y="1048"/>
                    </a:cubicBezTo>
                    <a:cubicBezTo>
                      <a:pt x="5341" y="1048"/>
                      <a:pt x="5113" y="1185"/>
                      <a:pt x="4908" y="1299"/>
                    </a:cubicBezTo>
                    <a:cubicBezTo>
                      <a:pt x="4771" y="1391"/>
                      <a:pt x="4634" y="1482"/>
                      <a:pt x="4497" y="1573"/>
                    </a:cubicBezTo>
                    <a:cubicBezTo>
                      <a:pt x="4588" y="1391"/>
                      <a:pt x="4657" y="1162"/>
                      <a:pt x="4725" y="957"/>
                    </a:cubicBezTo>
                    <a:cubicBezTo>
                      <a:pt x="4885" y="478"/>
                      <a:pt x="4748" y="227"/>
                      <a:pt x="4588" y="112"/>
                    </a:cubicBezTo>
                    <a:cubicBezTo>
                      <a:pt x="4493" y="41"/>
                      <a:pt x="4374" y="1"/>
                      <a:pt x="42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261" name="Google Shape;3261;p36"/>
          <p:cNvGrpSpPr/>
          <p:nvPr/>
        </p:nvGrpSpPr>
        <p:grpSpPr>
          <a:xfrm>
            <a:off x="456201" y="651282"/>
            <a:ext cx="1533702" cy="1465419"/>
            <a:chOff x="456201" y="651282"/>
            <a:chExt cx="1533702" cy="1465419"/>
          </a:xfrm>
        </p:grpSpPr>
        <p:grpSp>
          <p:nvGrpSpPr>
            <p:cNvPr id="3262" name="Google Shape;3262;p36"/>
            <p:cNvGrpSpPr/>
            <p:nvPr/>
          </p:nvGrpSpPr>
          <p:grpSpPr>
            <a:xfrm rot="-2910204">
              <a:off x="772141" y="843178"/>
              <a:ext cx="972019" cy="1094091"/>
              <a:chOff x="1255755" y="2574411"/>
              <a:chExt cx="785793" cy="884477"/>
            </a:xfrm>
          </p:grpSpPr>
          <p:sp>
            <p:nvSpPr>
              <p:cNvPr id="3263" name="Google Shape;3263;p36"/>
              <p:cNvSpPr/>
              <p:nvPr/>
            </p:nvSpPr>
            <p:spPr>
              <a:xfrm>
                <a:off x="1255755" y="2574746"/>
                <a:ext cx="785793" cy="884143"/>
              </a:xfrm>
              <a:custGeom>
                <a:avLst/>
                <a:gdLst/>
                <a:ahLst/>
                <a:cxnLst/>
                <a:rect l="l" t="t" r="r" b="b"/>
                <a:pathLst>
                  <a:path w="2349" h="2643" extrusionOk="0">
                    <a:moveTo>
                      <a:pt x="794" y="0"/>
                    </a:moveTo>
                    <a:cubicBezTo>
                      <a:pt x="722" y="31"/>
                      <a:pt x="655" y="229"/>
                      <a:pt x="655" y="229"/>
                    </a:cubicBezTo>
                    <a:lnTo>
                      <a:pt x="29" y="1848"/>
                    </a:lnTo>
                    <a:cubicBezTo>
                      <a:pt x="20" y="1877"/>
                      <a:pt x="1" y="2024"/>
                      <a:pt x="151" y="2082"/>
                    </a:cubicBezTo>
                    <a:lnTo>
                      <a:pt x="1594" y="2639"/>
                    </a:lnTo>
                    <a:cubicBezTo>
                      <a:pt x="1601" y="2642"/>
                      <a:pt x="1608" y="2643"/>
                      <a:pt x="1614" y="2643"/>
                    </a:cubicBezTo>
                    <a:cubicBezTo>
                      <a:pt x="1636" y="2643"/>
                      <a:pt x="1656" y="2630"/>
                      <a:pt x="1665" y="2608"/>
                    </a:cubicBezTo>
                    <a:lnTo>
                      <a:pt x="2348" y="839"/>
                    </a:lnTo>
                    <a:lnTo>
                      <a:pt x="79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36"/>
              <p:cNvSpPr/>
              <p:nvPr/>
            </p:nvSpPr>
            <p:spPr>
              <a:xfrm>
                <a:off x="1275826" y="2629607"/>
                <a:ext cx="749665" cy="803523"/>
              </a:xfrm>
              <a:custGeom>
                <a:avLst/>
                <a:gdLst/>
                <a:ahLst/>
                <a:cxnLst/>
                <a:rect l="l" t="t" r="r" b="b"/>
                <a:pathLst>
                  <a:path w="2241" h="2402" extrusionOk="0">
                    <a:moveTo>
                      <a:pt x="695" y="1"/>
                    </a:moveTo>
                    <a:lnTo>
                      <a:pt x="12" y="1770"/>
                    </a:lnTo>
                    <a:cubicBezTo>
                      <a:pt x="0" y="1799"/>
                      <a:pt x="14" y="1829"/>
                      <a:pt x="43" y="1841"/>
                    </a:cubicBezTo>
                    <a:lnTo>
                      <a:pt x="1486" y="2399"/>
                    </a:lnTo>
                    <a:cubicBezTo>
                      <a:pt x="1492" y="2401"/>
                      <a:pt x="1498" y="2402"/>
                      <a:pt x="1504" y="2402"/>
                    </a:cubicBezTo>
                    <a:cubicBezTo>
                      <a:pt x="1528" y="2402"/>
                      <a:pt x="1550" y="2388"/>
                      <a:pt x="1557" y="2368"/>
                    </a:cubicBezTo>
                    <a:lnTo>
                      <a:pt x="2241" y="598"/>
                    </a:lnTo>
                    <a:lnTo>
                      <a:pt x="69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36"/>
              <p:cNvSpPr/>
              <p:nvPr/>
            </p:nvSpPr>
            <p:spPr>
              <a:xfrm>
                <a:off x="1274154" y="2612212"/>
                <a:ext cx="749999" cy="803858"/>
              </a:xfrm>
              <a:custGeom>
                <a:avLst/>
                <a:gdLst/>
                <a:ahLst/>
                <a:cxnLst/>
                <a:rect l="l" t="t" r="r" b="b"/>
                <a:pathLst>
                  <a:path w="2242" h="2403" extrusionOk="0">
                    <a:moveTo>
                      <a:pt x="693" y="0"/>
                    </a:moveTo>
                    <a:lnTo>
                      <a:pt x="10" y="1770"/>
                    </a:lnTo>
                    <a:cubicBezTo>
                      <a:pt x="0" y="1798"/>
                      <a:pt x="15" y="1829"/>
                      <a:pt x="43" y="1841"/>
                    </a:cubicBezTo>
                    <a:lnTo>
                      <a:pt x="1486" y="2398"/>
                    </a:lnTo>
                    <a:cubicBezTo>
                      <a:pt x="1493" y="2401"/>
                      <a:pt x="1500" y="2402"/>
                      <a:pt x="1507" y="2402"/>
                    </a:cubicBezTo>
                    <a:cubicBezTo>
                      <a:pt x="1529" y="2402"/>
                      <a:pt x="1549" y="2389"/>
                      <a:pt x="1558" y="2367"/>
                    </a:cubicBezTo>
                    <a:lnTo>
                      <a:pt x="2241" y="598"/>
                    </a:lnTo>
                    <a:lnTo>
                      <a:pt x="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36"/>
              <p:cNvSpPr/>
              <p:nvPr/>
            </p:nvSpPr>
            <p:spPr>
              <a:xfrm>
                <a:off x="1274823" y="2574411"/>
                <a:ext cx="754014" cy="815231"/>
              </a:xfrm>
              <a:custGeom>
                <a:avLst/>
                <a:gdLst/>
                <a:ahLst/>
                <a:cxnLst/>
                <a:rect l="l" t="t" r="r" b="b"/>
                <a:pathLst>
                  <a:path w="2254" h="2437" extrusionOk="0">
                    <a:moveTo>
                      <a:pt x="749" y="1"/>
                    </a:moveTo>
                    <a:cubicBezTo>
                      <a:pt x="727" y="1"/>
                      <a:pt x="705" y="14"/>
                      <a:pt x="696" y="35"/>
                    </a:cubicBezTo>
                    <a:lnTo>
                      <a:pt x="13" y="1804"/>
                    </a:lnTo>
                    <a:cubicBezTo>
                      <a:pt x="1" y="1833"/>
                      <a:pt x="15" y="1866"/>
                      <a:pt x="44" y="1875"/>
                    </a:cubicBezTo>
                    <a:lnTo>
                      <a:pt x="1487" y="2433"/>
                    </a:lnTo>
                    <a:cubicBezTo>
                      <a:pt x="1493" y="2435"/>
                      <a:pt x="1501" y="2437"/>
                      <a:pt x="1508" y="2437"/>
                    </a:cubicBezTo>
                    <a:cubicBezTo>
                      <a:pt x="1530" y="2437"/>
                      <a:pt x="1551" y="2423"/>
                      <a:pt x="1558" y="2402"/>
                    </a:cubicBezTo>
                    <a:lnTo>
                      <a:pt x="2241" y="632"/>
                    </a:lnTo>
                    <a:cubicBezTo>
                      <a:pt x="2253" y="604"/>
                      <a:pt x="2239" y="573"/>
                      <a:pt x="2211" y="561"/>
                    </a:cubicBezTo>
                    <a:lnTo>
                      <a:pt x="767" y="4"/>
                    </a:lnTo>
                    <a:cubicBezTo>
                      <a:pt x="761" y="2"/>
                      <a:pt x="755" y="1"/>
                      <a:pt x="7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36"/>
              <p:cNvSpPr/>
              <p:nvPr/>
            </p:nvSpPr>
            <p:spPr>
              <a:xfrm>
                <a:off x="1771922" y="2763416"/>
                <a:ext cx="138827" cy="129795"/>
              </a:xfrm>
              <a:custGeom>
                <a:avLst/>
                <a:gdLst/>
                <a:ahLst/>
                <a:cxnLst/>
                <a:rect l="l" t="t" r="r" b="b"/>
                <a:pathLst>
                  <a:path w="415" h="388" extrusionOk="0">
                    <a:moveTo>
                      <a:pt x="213" y="0"/>
                    </a:moveTo>
                    <a:cubicBezTo>
                      <a:pt x="204" y="0"/>
                      <a:pt x="196" y="4"/>
                      <a:pt x="191" y="13"/>
                    </a:cubicBezTo>
                    <a:lnTo>
                      <a:pt x="143" y="98"/>
                    </a:lnTo>
                    <a:cubicBezTo>
                      <a:pt x="141" y="106"/>
                      <a:pt x="134" y="110"/>
                      <a:pt x="127" y="113"/>
                    </a:cubicBezTo>
                    <a:lnTo>
                      <a:pt x="27" y="122"/>
                    </a:lnTo>
                    <a:cubicBezTo>
                      <a:pt x="8" y="125"/>
                      <a:pt x="1" y="148"/>
                      <a:pt x="13" y="163"/>
                    </a:cubicBezTo>
                    <a:lnTo>
                      <a:pt x="82" y="234"/>
                    </a:lnTo>
                    <a:cubicBezTo>
                      <a:pt x="86" y="239"/>
                      <a:pt x="89" y="248"/>
                      <a:pt x="89" y="256"/>
                    </a:cubicBezTo>
                    <a:lnTo>
                      <a:pt x="67" y="353"/>
                    </a:lnTo>
                    <a:cubicBezTo>
                      <a:pt x="65" y="369"/>
                      <a:pt x="78" y="381"/>
                      <a:pt x="92" y="381"/>
                    </a:cubicBezTo>
                    <a:cubicBezTo>
                      <a:pt x="95" y="381"/>
                      <a:pt x="98" y="381"/>
                      <a:pt x="101" y="379"/>
                    </a:cubicBezTo>
                    <a:lnTo>
                      <a:pt x="191" y="337"/>
                    </a:lnTo>
                    <a:cubicBezTo>
                      <a:pt x="195" y="334"/>
                      <a:pt x="198" y="333"/>
                      <a:pt x="202" y="333"/>
                    </a:cubicBezTo>
                    <a:cubicBezTo>
                      <a:pt x="205" y="333"/>
                      <a:pt x="209" y="334"/>
                      <a:pt x="213" y="337"/>
                    </a:cubicBezTo>
                    <a:lnTo>
                      <a:pt x="298" y="384"/>
                    </a:lnTo>
                    <a:cubicBezTo>
                      <a:pt x="302" y="386"/>
                      <a:pt x="306" y="387"/>
                      <a:pt x="311" y="387"/>
                    </a:cubicBezTo>
                    <a:cubicBezTo>
                      <a:pt x="324" y="387"/>
                      <a:pt x="336" y="377"/>
                      <a:pt x="334" y="360"/>
                    </a:cubicBezTo>
                    <a:lnTo>
                      <a:pt x="320" y="263"/>
                    </a:lnTo>
                    <a:cubicBezTo>
                      <a:pt x="320" y="256"/>
                      <a:pt x="322" y="248"/>
                      <a:pt x="327" y="244"/>
                    </a:cubicBezTo>
                    <a:lnTo>
                      <a:pt x="401" y="177"/>
                    </a:lnTo>
                    <a:cubicBezTo>
                      <a:pt x="415" y="163"/>
                      <a:pt x="408" y="139"/>
                      <a:pt x="389" y="134"/>
                    </a:cubicBezTo>
                    <a:lnTo>
                      <a:pt x="291" y="117"/>
                    </a:lnTo>
                    <a:cubicBezTo>
                      <a:pt x="284" y="115"/>
                      <a:pt x="277" y="110"/>
                      <a:pt x="274" y="103"/>
                    </a:cubicBezTo>
                    <a:lnTo>
                      <a:pt x="234" y="13"/>
                    </a:lnTo>
                    <a:cubicBezTo>
                      <a:pt x="229" y="4"/>
                      <a:pt x="221" y="0"/>
                      <a:pt x="2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36"/>
              <p:cNvSpPr/>
              <p:nvPr/>
            </p:nvSpPr>
            <p:spPr>
              <a:xfrm>
                <a:off x="1819090" y="2929004"/>
                <a:ext cx="99019" cy="99353"/>
              </a:xfrm>
              <a:custGeom>
                <a:avLst/>
                <a:gdLst/>
                <a:ahLst/>
                <a:cxnLst/>
                <a:rect l="l" t="t" r="r" b="b"/>
                <a:pathLst>
                  <a:path w="296" h="297" extrusionOk="0">
                    <a:moveTo>
                      <a:pt x="184" y="1"/>
                    </a:moveTo>
                    <a:cubicBezTo>
                      <a:pt x="179" y="1"/>
                      <a:pt x="175" y="3"/>
                      <a:pt x="172" y="6"/>
                    </a:cubicBezTo>
                    <a:lnTo>
                      <a:pt x="119" y="56"/>
                    </a:lnTo>
                    <a:cubicBezTo>
                      <a:pt x="114" y="61"/>
                      <a:pt x="110" y="61"/>
                      <a:pt x="103" y="61"/>
                    </a:cubicBezTo>
                    <a:lnTo>
                      <a:pt x="33" y="46"/>
                    </a:lnTo>
                    <a:cubicBezTo>
                      <a:pt x="32" y="46"/>
                      <a:pt x="31" y="46"/>
                      <a:pt x="30" y="46"/>
                    </a:cubicBezTo>
                    <a:cubicBezTo>
                      <a:pt x="17" y="46"/>
                      <a:pt x="8" y="59"/>
                      <a:pt x="12" y="70"/>
                    </a:cubicBezTo>
                    <a:lnTo>
                      <a:pt x="45" y="137"/>
                    </a:lnTo>
                    <a:cubicBezTo>
                      <a:pt x="48" y="142"/>
                      <a:pt x="48" y="146"/>
                      <a:pt x="43" y="151"/>
                    </a:cubicBezTo>
                    <a:lnTo>
                      <a:pt x="7" y="215"/>
                    </a:lnTo>
                    <a:cubicBezTo>
                      <a:pt x="1" y="226"/>
                      <a:pt x="11" y="242"/>
                      <a:pt x="24" y="242"/>
                    </a:cubicBezTo>
                    <a:cubicBezTo>
                      <a:pt x="24" y="242"/>
                      <a:pt x="25" y="242"/>
                      <a:pt x="26" y="242"/>
                    </a:cubicBezTo>
                    <a:lnTo>
                      <a:pt x="98" y="232"/>
                    </a:lnTo>
                    <a:cubicBezTo>
                      <a:pt x="99" y="231"/>
                      <a:pt x="100" y="231"/>
                      <a:pt x="102" y="231"/>
                    </a:cubicBezTo>
                    <a:cubicBezTo>
                      <a:pt x="106" y="231"/>
                      <a:pt x="110" y="233"/>
                      <a:pt x="112" y="237"/>
                    </a:cubicBezTo>
                    <a:lnTo>
                      <a:pt x="162" y="292"/>
                    </a:lnTo>
                    <a:cubicBezTo>
                      <a:pt x="165" y="295"/>
                      <a:pt x="170" y="297"/>
                      <a:pt x="174" y="297"/>
                    </a:cubicBezTo>
                    <a:cubicBezTo>
                      <a:pt x="182" y="297"/>
                      <a:pt x="189" y="291"/>
                      <a:pt x="191" y="282"/>
                    </a:cubicBezTo>
                    <a:lnTo>
                      <a:pt x="205" y="211"/>
                    </a:lnTo>
                    <a:cubicBezTo>
                      <a:pt x="205" y="206"/>
                      <a:pt x="210" y="201"/>
                      <a:pt x="214" y="199"/>
                    </a:cubicBezTo>
                    <a:lnTo>
                      <a:pt x="281" y="168"/>
                    </a:lnTo>
                    <a:cubicBezTo>
                      <a:pt x="293" y="163"/>
                      <a:pt x="295" y="144"/>
                      <a:pt x="281" y="137"/>
                    </a:cubicBezTo>
                    <a:lnTo>
                      <a:pt x="219" y="103"/>
                    </a:lnTo>
                    <a:cubicBezTo>
                      <a:pt x="212" y="99"/>
                      <a:pt x="210" y="94"/>
                      <a:pt x="210" y="89"/>
                    </a:cubicBezTo>
                    <a:lnTo>
                      <a:pt x="200" y="18"/>
                    </a:lnTo>
                    <a:cubicBezTo>
                      <a:pt x="200" y="7"/>
                      <a:pt x="192" y="1"/>
                      <a:pt x="1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36"/>
              <p:cNvSpPr/>
              <p:nvPr/>
            </p:nvSpPr>
            <p:spPr>
              <a:xfrm>
                <a:off x="1666882" y="2889865"/>
                <a:ext cx="100691" cy="98350"/>
              </a:xfrm>
              <a:custGeom>
                <a:avLst/>
                <a:gdLst/>
                <a:ahLst/>
                <a:cxnLst/>
                <a:rect l="l" t="t" r="r" b="b"/>
                <a:pathLst>
                  <a:path w="301" h="294" extrusionOk="0">
                    <a:moveTo>
                      <a:pt x="167" y="1"/>
                    </a:moveTo>
                    <a:cubicBezTo>
                      <a:pt x="161" y="1"/>
                      <a:pt x="156" y="3"/>
                      <a:pt x="153" y="9"/>
                    </a:cubicBezTo>
                    <a:lnTo>
                      <a:pt x="110" y="66"/>
                    </a:lnTo>
                    <a:cubicBezTo>
                      <a:pt x="105" y="70"/>
                      <a:pt x="100" y="73"/>
                      <a:pt x="96" y="73"/>
                    </a:cubicBezTo>
                    <a:lnTo>
                      <a:pt x="22" y="73"/>
                    </a:lnTo>
                    <a:cubicBezTo>
                      <a:pt x="7" y="73"/>
                      <a:pt x="0" y="87"/>
                      <a:pt x="7" y="99"/>
                    </a:cubicBezTo>
                    <a:lnTo>
                      <a:pt x="50" y="159"/>
                    </a:lnTo>
                    <a:cubicBezTo>
                      <a:pt x="55" y="163"/>
                      <a:pt x="55" y="168"/>
                      <a:pt x="53" y="175"/>
                    </a:cubicBezTo>
                    <a:lnTo>
                      <a:pt x="29" y="244"/>
                    </a:lnTo>
                    <a:cubicBezTo>
                      <a:pt x="25" y="255"/>
                      <a:pt x="35" y="267"/>
                      <a:pt x="45" y="267"/>
                    </a:cubicBezTo>
                    <a:cubicBezTo>
                      <a:pt x="47" y="267"/>
                      <a:pt x="49" y="266"/>
                      <a:pt x="50" y="266"/>
                    </a:cubicBezTo>
                    <a:lnTo>
                      <a:pt x="119" y="242"/>
                    </a:lnTo>
                    <a:cubicBezTo>
                      <a:pt x="127" y="242"/>
                      <a:pt x="131" y="242"/>
                      <a:pt x="136" y="247"/>
                    </a:cubicBezTo>
                    <a:lnTo>
                      <a:pt x="193" y="289"/>
                    </a:lnTo>
                    <a:cubicBezTo>
                      <a:pt x="197" y="292"/>
                      <a:pt x="200" y="293"/>
                      <a:pt x="204" y="293"/>
                    </a:cubicBezTo>
                    <a:cubicBezTo>
                      <a:pt x="213" y="293"/>
                      <a:pt x="222" y="286"/>
                      <a:pt x="222" y="275"/>
                    </a:cubicBezTo>
                    <a:lnTo>
                      <a:pt x="222" y="204"/>
                    </a:lnTo>
                    <a:cubicBezTo>
                      <a:pt x="222" y="197"/>
                      <a:pt x="224" y="192"/>
                      <a:pt x="229" y="189"/>
                    </a:cubicBezTo>
                    <a:lnTo>
                      <a:pt x="288" y="147"/>
                    </a:lnTo>
                    <a:cubicBezTo>
                      <a:pt x="300" y="139"/>
                      <a:pt x="298" y="120"/>
                      <a:pt x="284" y="116"/>
                    </a:cubicBezTo>
                    <a:lnTo>
                      <a:pt x="215" y="94"/>
                    </a:lnTo>
                    <a:cubicBezTo>
                      <a:pt x="210" y="92"/>
                      <a:pt x="205" y="87"/>
                      <a:pt x="203" y="82"/>
                    </a:cubicBezTo>
                    <a:lnTo>
                      <a:pt x="184" y="13"/>
                    </a:lnTo>
                    <a:cubicBezTo>
                      <a:pt x="181" y="5"/>
                      <a:pt x="17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36"/>
              <p:cNvSpPr/>
              <p:nvPr/>
            </p:nvSpPr>
            <p:spPr>
              <a:xfrm>
                <a:off x="1465166" y="2650013"/>
                <a:ext cx="65901" cy="131467"/>
              </a:xfrm>
              <a:custGeom>
                <a:avLst/>
                <a:gdLst/>
                <a:ahLst/>
                <a:cxnLst/>
                <a:rect l="l" t="t" r="r" b="b"/>
                <a:pathLst>
                  <a:path w="197" h="393" extrusionOk="0">
                    <a:moveTo>
                      <a:pt x="160" y="0"/>
                    </a:moveTo>
                    <a:cubicBezTo>
                      <a:pt x="146" y="0"/>
                      <a:pt x="133" y="8"/>
                      <a:pt x="127" y="23"/>
                    </a:cubicBezTo>
                    <a:lnTo>
                      <a:pt x="8" y="342"/>
                    </a:lnTo>
                    <a:cubicBezTo>
                      <a:pt x="1" y="361"/>
                      <a:pt x="10" y="383"/>
                      <a:pt x="32" y="390"/>
                    </a:cubicBezTo>
                    <a:cubicBezTo>
                      <a:pt x="36" y="391"/>
                      <a:pt x="40" y="392"/>
                      <a:pt x="45" y="392"/>
                    </a:cubicBezTo>
                    <a:cubicBezTo>
                      <a:pt x="60" y="392"/>
                      <a:pt x="74" y="383"/>
                      <a:pt x="79" y="366"/>
                    </a:cubicBezTo>
                    <a:lnTo>
                      <a:pt x="191" y="47"/>
                    </a:lnTo>
                    <a:cubicBezTo>
                      <a:pt x="196" y="28"/>
                      <a:pt x="189" y="9"/>
                      <a:pt x="170" y="2"/>
                    </a:cubicBezTo>
                    <a:cubicBezTo>
                      <a:pt x="167" y="1"/>
                      <a:pt x="163" y="0"/>
                      <a:pt x="1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36"/>
              <p:cNvSpPr/>
              <p:nvPr/>
            </p:nvSpPr>
            <p:spPr>
              <a:xfrm>
                <a:off x="1377521" y="2798541"/>
                <a:ext cx="100691" cy="231490"/>
              </a:xfrm>
              <a:custGeom>
                <a:avLst/>
                <a:gdLst/>
                <a:ahLst/>
                <a:cxnLst/>
                <a:rect l="l" t="t" r="r" b="b"/>
                <a:pathLst>
                  <a:path w="301" h="692" extrusionOk="0">
                    <a:moveTo>
                      <a:pt x="260" y="1"/>
                    </a:moveTo>
                    <a:cubicBezTo>
                      <a:pt x="243" y="1"/>
                      <a:pt x="228" y="11"/>
                      <a:pt x="222" y="27"/>
                    </a:cubicBezTo>
                    <a:lnTo>
                      <a:pt x="6" y="648"/>
                    </a:lnTo>
                    <a:cubicBezTo>
                      <a:pt x="1" y="665"/>
                      <a:pt x="8" y="682"/>
                      <a:pt x="25" y="689"/>
                    </a:cubicBezTo>
                    <a:cubicBezTo>
                      <a:pt x="29" y="690"/>
                      <a:pt x="33" y="691"/>
                      <a:pt x="36" y="691"/>
                    </a:cubicBezTo>
                    <a:cubicBezTo>
                      <a:pt x="50" y="691"/>
                      <a:pt x="62" y="682"/>
                      <a:pt x="68" y="670"/>
                    </a:cubicBezTo>
                    <a:lnTo>
                      <a:pt x="294" y="53"/>
                    </a:lnTo>
                    <a:lnTo>
                      <a:pt x="296" y="53"/>
                    </a:lnTo>
                    <a:cubicBezTo>
                      <a:pt x="301" y="31"/>
                      <a:pt x="291" y="10"/>
                      <a:pt x="272" y="3"/>
                    </a:cubicBezTo>
                    <a:cubicBezTo>
                      <a:pt x="268" y="1"/>
                      <a:pt x="264" y="1"/>
                      <a:pt x="2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72" name="Google Shape;3272;p36"/>
            <p:cNvGrpSpPr/>
            <p:nvPr/>
          </p:nvGrpSpPr>
          <p:grpSpPr>
            <a:xfrm rot="-2910204">
              <a:off x="701944" y="830715"/>
              <a:ext cx="972019" cy="1094091"/>
              <a:chOff x="1255755" y="2574411"/>
              <a:chExt cx="785793" cy="884477"/>
            </a:xfrm>
          </p:grpSpPr>
          <p:sp>
            <p:nvSpPr>
              <p:cNvPr id="3273" name="Google Shape;3273;p36"/>
              <p:cNvSpPr/>
              <p:nvPr/>
            </p:nvSpPr>
            <p:spPr>
              <a:xfrm>
                <a:off x="1255755" y="2574746"/>
                <a:ext cx="785793" cy="884143"/>
              </a:xfrm>
              <a:custGeom>
                <a:avLst/>
                <a:gdLst/>
                <a:ahLst/>
                <a:cxnLst/>
                <a:rect l="l" t="t" r="r" b="b"/>
                <a:pathLst>
                  <a:path w="2349" h="2643" extrusionOk="0">
                    <a:moveTo>
                      <a:pt x="794" y="0"/>
                    </a:moveTo>
                    <a:cubicBezTo>
                      <a:pt x="722" y="31"/>
                      <a:pt x="655" y="229"/>
                      <a:pt x="655" y="229"/>
                    </a:cubicBezTo>
                    <a:lnTo>
                      <a:pt x="29" y="1848"/>
                    </a:lnTo>
                    <a:cubicBezTo>
                      <a:pt x="20" y="1877"/>
                      <a:pt x="1" y="2024"/>
                      <a:pt x="151" y="2082"/>
                    </a:cubicBezTo>
                    <a:lnTo>
                      <a:pt x="1594" y="2639"/>
                    </a:lnTo>
                    <a:cubicBezTo>
                      <a:pt x="1601" y="2642"/>
                      <a:pt x="1608" y="2643"/>
                      <a:pt x="1614" y="2643"/>
                    </a:cubicBezTo>
                    <a:cubicBezTo>
                      <a:pt x="1636" y="2643"/>
                      <a:pt x="1656" y="2630"/>
                      <a:pt x="1665" y="2608"/>
                    </a:cubicBezTo>
                    <a:lnTo>
                      <a:pt x="2348" y="839"/>
                    </a:lnTo>
                    <a:lnTo>
                      <a:pt x="7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36"/>
              <p:cNvSpPr/>
              <p:nvPr/>
            </p:nvSpPr>
            <p:spPr>
              <a:xfrm>
                <a:off x="1275826" y="2629607"/>
                <a:ext cx="749665" cy="803523"/>
              </a:xfrm>
              <a:custGeom>
                <a:avLst/>
                <a:gdLst/>
                <a:ahLst/>
                <a:cxnLst/>
                <a:rect l="l" t="t" r="r" b="b"/>
                <a:pathLst>
                  <a:path w="2241" h="2402" extrusionOk="0">
                    <a:moveTo>
                      <a:pt x="695" y="1"/>
                    </a:moveTo>
                    <a:lnTo>
                      <a:pt x="12" y="1770"/>
                    </a:lnTo>
                    <a:cubicBezTo>
                      <a:pt x="0" y="1799"/>
                      <a:pt x="14" y="1829"/>
                      <a:pt x="43" y="1841"/>
                    </a:cubicBezTo>
                    <a:lnTo>
                      <a:pt x="1486" y="2399"/>
                    </a:lnTo>
                    <a:cubicBezTo>
                      <a:pt x="1492" y="2401"/>
                      <a:pt x="1498" y="2402"/>
                      <a:pt x="1504" y="2402"/>
                    </a:cubicBezTo>
                    <a:cubicBezTo>
                      <a:pt x="1528" y="2402"/>
                      <a:pt x="1550" y="2388"/>
                      <a:pt x="1557" y="2368"/>
                    </a:cubicBezTo>
                    <a:lnTo>
                      <a:pt x="2241" y="598"/>
                    </a:lnTo>
                    <a:lnTo>
                      <a:pt x="69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36"/>
              <p:cNvSpPr/>
              <p:nvPr/>
            </p:nvSpPr>
            <p:spPr>
              <a:xfrm>
                <a:off x="1274154" y="2612212"/>
                <a:ext cx="749999" cy="803858"/>
              </a:xfrm>
              <a:custGeom>
                <a:avLst/>
                <a:gdLst/>
                <a:ahLst/>
                <a:cxnLst/>
                <a:rect l="l" t="t" r="r" b="b"/>
                <a:pathLst>
                  <a:path w="2242" h="2403" extrusionOk="0">
                    <a:moveTo>
                      <a:pt x="693" y="0"/>
                    </a:moveTo>
                    <a:lnTo>
                      <a:pt x="10" y="1770"/>
                    </a:lnTo>
                    <a:cubicBezTo>
                      <a:pt x="0" y="1798"/>
                      <a:pt x="15" y="1829"/>
                      <a:pt x="43" y="1841"/>
                    </a:cubicBezTo>
                    <a:lnTo>
                      <a:pt x="1486" y="2398"/>
                    </a:lnTo>
                    <a:cubicBezTo>
                      <a:pt x="1493" y="2401"/>
                      <a:pt x="1500" y="2402"/>
                      <a:pt x="1507" y="2402"/>
                    </a:cubicBezTo>
                    <a:cubicBezTo>
                      <a:pt x="1529" y="2402"/>
                      <a:pt x="1549" y="2389"/>
                      <a:pt x="1558" y="2367"/>
                    </a:cubicBezTo>
                    <a:lnTo>
                      <a:pt x="2241" y="598"/>
                    </a:lnTo>
                    <a:lnTo>
                      <a:pt x="69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36"/>
              <p:cNvSpPr/>
              <p:nvPr/>
            </p:nvSpPr>
            <p:spPr>
              <a:xfrm>
                <a:off x="1274823" y="2574411"/>
                <a:ext cx="754014" cy="815231"/>
              </a:xfrm>
              <a:custGeom>
                <a:avLst/>
                <a:gdLst/>
                <a:ahLst/>
                <a:cxnLst/>
                <a:rect l="l" t="t" r="r" b="b"/>
                <a:pathLst>
                  <a:path w="2254" h="2437" extrusionOk="0">
                    <a:moveTo>
                      <a:pt x="749" y="1"/>
                    </a:moveTo>
                    <a:cubicBezTo>
                      <a:pt x="727" y="1"/>
                      <a:pt x="705" y="14"/>
                      <a:pt x="696" y="35"/>
                    </a:cubicBezTo>
                    <a:lnTo>
                      <a:pt x="13" y="1804"/>
                    </a:lnTo>
                    <a:cubicBezTo>
                      <a:pt x="1" y="1833"/>
                      <a:pt x="15" y="1866"/>
                      <a:pt x="44" y="1875"/>
                    </a:cubicBezTo>
                    <a:lnTo>
                      <a:pt x="1487" y="2433"/>
                    </a:lnTo>
                    <a:cubicBezTo>
                      <a:pt x="1493" y="2435"/>
                      <a:pt x="1501" y="2437"/>
                      <a:pt x="1508" y="2437"/>
                    </a:cubicBezTo>
                    <a:cubicBezTo>
                      <a:pt x="1530" y="2437"/>
                      <a:pt x="1551" y="2423"/>
                      <a:pt x="1558" y="2402"/>
                    </a:cubicBezTo>
                    <a:lnTo>
                      <a:pt x="2241" y="632"/>
                    </a:lnTo>
                    <a:cubicBezTo>
                      <a:pt x="2253" y="604"/>
                      <a:pt x="2239" y="573"/>
                      <a:pt x="2211" y="561"/>
                    </a:cubicBezTo>
                    <a:lnTo>
                      <a:pt x="767" y="4"/>
                    </a:lnTo>
                    <a:cubicBezTo>
                      <a:pt x="761" y="2"/>
                      <a:pt x="755" y="1"/>
                      <a:pt x="7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36"/>
              <p:cNvSpPr/>
              <p:nvPr/>
            </p:nvSpPr>
            <p:spPr>
              <a:xfrm>
                <a:off x="1771922" y="2763416"/>
                <a:ext cx="138827" cy="129795"/>
              </a:xfrm>
              <a:custGeom>
                <a:avLst/>
                <a:gdLst/>
                <a:ahLst/>
                <a:cxnLst/>
                <a:rect l="l" t="t" r="r" b="b"/>
                <a:pathLst>
                  <a:path w="415" h="388" extrusionOk="0">
                    <a:moveTo>
                      <a:pt x="213" y="0"/>
                    </a:moveTo>
                    <a:cubicBezTo>
                      <a:pt x="204" y="0"/>
                      <a:pt x="196" y="4"/>
                      <a:pt x="191" y="13"/>
                    </a:cubicBezTo>
                    <a:lnTo>
                      <a:pt x="143" y="98"/>
                    </a:lnTo>
                    <a:cubicBezTo>
                      <a:pt x="141" y="106"/>
                      <a:pt x="134" y="110"/>
                      <a:pt x="127" y="113"/>
                    </a:cubicBezTo>
                    <a:lnTo>
                      <a:pt x="27" y="122"/>
                    </a:lnTo>
                    <a:cubicBezTo>
                      <a:pt x="8" y="125"/>
                      <a:pt x="1" y="148"/>
                      <a:pt x="13" y="163"/>
                    </a:cubicBezTo>
                    <a:lnTo>
                      <a:pt x="82" y="234"/>
                    </a:lnTo>
                    <a:cubicBezTo>
                      <a:pt x="86" y="239"/>
                      <a:pt x="89" y="248"/>
                      <a:pt x="89" y="256"/>
                    </a:cubicBezTo>
                    <a:lnTo>
                      <a:pt x="67" y="353"/>
                    </a:lnTo>
                    <a:cubicBezTo>
                      <a:pt x="65" y="369"/>
                      <a:pt x="78" y="381"/>
                      <a:pt x="92" y="381"/>
                    </a:cubicBezTo>
                    <a:cubicBezTo>
                      <a:pt x="95" y="381"/>
                      <a:pt x="98" y="381"/>
                      <a:pt x="101" y="379"/>
                    </a:cubicBezTo>
                    <a:lnTo>
                      <a:pt x="191" y="337"/>
                    </a:lnTo>
                    <a:cubicBezTo>
                      <a:pt x="195" y="334"/>
                      <a:pt x="198" y="333"/>
                      <a:pt x="202" y="333"/>
                    </a:cubicBezTo>
                    <a:cubicBezTo>
                      <a:pt x="205" y="333"/>
                      <a:pt x="209" y="334"/>
                      <a:pt x="213" y="337"/>
                    </a:cubicBezTo>
                    <a:lnTo>
                      <a:pt x="298" y="384"/>
                    </a:lnTo>
                    <a:cubicBezTo>
                      <a:pt x="302" y="386"/>
                      <a:pt x="306" y="387"/>
                      <a:pt x="311" y="387"/>
                    </a:cubicBezTo>
                    <a:cubicBezTo>
                      <a:pt x="324" y="387"/>
                      <a:pt x="336" y="377"/>
                      <a:pt x="334" y="360"/>
                    </a:cubicBezTo>
                    <a:lnTo>
                      <a:pt x="320" y="263"/>
                    </a:lnTo>
                    <a:cubicBezTo>
                      <a:pt x="320" y="256"/>
                      <a:pt x="322" y="248"/>
                      <a:pt x="327" y="244"/>
                    </a:cubicBezTo>
                    <a:lnTo>
                      <a:pt x="401" y="177"/>
                    </a:lnTo>
                    <a:cubicBezTo>
                      <a:pt x="415" y="163"/>
                      <a:pt x="408" y="139"/>
                      <a:pt x="389" y="134"/>
                    </a:cubicBezTo>
                    <a:lnTo>
                      <a:pt x="291" y="117"/>
                    </a:lnTo>
                    <a:cubicBezTo>
                      <a:pt x="284" y="115"/>
                      <a:pt x="277" y="110"/>
                      <a:pt x="274" y="103"/>
                    </a:cubicBezTo>
                    <a:lnTo>
                      <a:pt x="234" y="13"/>
                    </a:lnTo>
                    <a:cubicBezTo>
                      <a:pt x="229" y="4"/>
                      <a:pt x="221" y="0"/>
                      <a:pt x="2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8" name="Google Shape;3278;p36"/>
              <p:cNvSpPr/>
              <p:nvPr/>
            </p:nvSpPr>
            <p:spPr>
              <a:xfrm>
                <a:off x="1819090" y="2929004"/>
                <a:ext cx="99019" cy="99353"/>
              </a:xfrm>
              <a:custGeom>
                <a:avLst/>
                <a:gdLst/>
                <a:ahLst/>
                <a:cxnLst/>
                <a:rect l="l" t="t" r="r" b="b"/>
                <a:pathLst>
                  <a:path w="296" h="297" extrusionOk="0">
                    <a:moveTo>
                      <a:pt x="184" y="1"/>
                    </a:moveTo>
                    <a:cubicBezTo>
                      <a:pt x="179" y="1"/>
                      <a:pt x="175" y="3"/>
                      <a:pt x="172" y="6"/>
                    </a:cubicBezTo>
                    <a:lnTo>
                      <a:pt x="119" y="56"/>
                    </a:lnTo>
                    <a:cubicBezTo>
                      <a:pt x="114" y="61"/>
                      <a:pt x="110" y="61"/>
                      <a:pt x="103" y="61"/>
                    </a:cubicBezTo>
                    <a:lnTo>
                      <a:pt x="33" y="46"/>
                    </a:lnTo>
                    <a:cubicBezTo>
                      <a:pt x="32" y="46"/>
                      <a:pt x="31" y="46"/>
                      <a:pt x="30" y="46"/>
                    </a:cubicBezTo>
                    <a:cubicBezTo>
                      <a:pt x="17" y="46"/>
                      <a:pt x="8" y="59"/>
                      <a:pt x="12" y="70"/>
                    </a:cubicBezTo>
                    <a:lnTo>
                      <a:pt x="45" y="137"/>
                    </a:lnTo>
                    <a:cubicBezTo>
                      <a:pt x="48" y="142"/>
                      <a:pt x="48" y="146"/>
                      <a:pt x="43" y="151"/>
                    </a:cubicBezTo>
                    <a:lnTo>
                      <a:pt x="7" y="215"/>
                    </a:lnTo>
                    <a:cubicBezTo>
                      <a:pt x="1" y="226"/>
                      <a:pt x="11" y="242"/>
                      <a:pt x="24" y="242"/>
                    </a:cubicBezTo>
                    <a:cubicBezTo>
                      <a:pt x="24" y="242"/>
                      <a:pt x="25" y="242"/>
                      <a:pt x="26" y="242"/>
                    </a:cubicBezTo>
                    <a:lnTo>
                      <a:pt x="98" y="232"/>
                    </a:lnTo>
                    <a:cubicBezTo>
                      <a:pt x="99" y="231"/>
                      <a:pt x="100" y="231"/>
                      <a:pt x="102" y="231"/>
                    </a:cubicBezTo>
                    <a:cubicBezTo>
                      <a:pt x="106" y="231"/>
                      <a:pt x="110" y="233"/>
                      <a:pt x="112" y="237"/>
                    </a:cubicBezTo>
                    <a:lnTo>
                      <a:pt x="162" y="292"/>
                    </a:lnTo>
                    <a:cubicBezTo>
                      <a:pt x="165" y="295"/>
                      <a:pt x="170" y="297"/>
                      <a:pt x="174" y="297"/>
                    </a:cubicBezTo>
                    <a:cubicBezTo>
                      <a:pt x="182" y="297"/>
                      <a:pt x="189" y="291"/>
                      <a:pt x="191" y="282"/>
                    </a:cubicBezTo>
                    <a:lnTo>
                      <a:pt x="205" y="211"/>
                    </a:lnTo>
                    <a:cubicBezTo>
                      <a:pt x="205" y="206"/>
                      <a:pt x="210" y="201"/>
                      <a:pt x="214" y="199"/>
                    </a:cubicBezTo>
                    <a:lnTo>
                      <a:pt x="281" y="168"/>
                    </a:lnTo>
                    <a:cubicBezTo>
                      <a:pt x="293" y="163"/>
                      <a:pt x="295" y="144"/>
                      <a:pt x="281" y="137"/>
                    </a:cubicBezTo>
                    <a:lnTo>
                      <a:pt x="219" y="103"/>
                    </a:lnTo>
                    <a:cubicBezTo>
                      <a:pt x="212" y="99"/>
                      <a:pt x="210" y="94"/>
                      <a:pt x="210" y="89"/>
                    </a:cubicBezTo>
                    <a:lnTo>
                      <a:pt x="200" y="18"/>
                    </a:lnTo>
                    <a:cubicBezTo>
                      <a:pt x="200" y="7"/>
                      <a:pt x="192" y="1"/>
                      <a:pt x="1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36"/>
              <p:cNvSpPr/>
              <p:nvPr/>
            </p:nvSpPr>
            <p:spPr>
              <a:xfrm>
                <a:off x="1666882" y="2889865"/>
                <a:ext cx="100691" cy="98350"/>
              </a:xfrm>
              <a:custGeom>
                <a:avLst/>
                <a:gdLst/>
                <a:ahLst/>
                <a:cxnLst/>
                <a:rect l="l" t="t" r="r" b="b"/>
                <a:pathLst>
                  <a:path w="301" h="294" extrusionOk="0">
                    <a:moveTo>
                      <a:pt x="167" y="1"/>
                    </a:moveTo>
                    <a:cubicBezTo>
                      <a:pt x="161" y="1"/>
                      <a:pt x="156" y="3"/>
                      <a:pt x="153" y="9"/>
                    </a:cubicBezTo>
                    <a:lnTo>
                      <a:pt x="110" y="66"/>
                    </a:lnTo>
                    <a:cubicBezTo>
                      <a:pt x="105" y="70"/>
                      <a:pt x="100" y="73"/>
                      <a:pt x="96" y="73"/>
                    </a:cubicBezTo>
                    <a:lnTo>
                      <a:pt x="22" y="73"/>
                    </a:lnTo>
                    <a:cubicBezTo>
                      <a:pt x="7" y="73"/>
                      <a:pt x="0" y="87"/>
                      <a:pt x="7" y="99"/>
                    </a:cubicBezTo>
                    <a:lnTo>
                      <a:pt x="50" y="159"/>
                    </a:lnTo>
                    <a:cubicBezTo>
                      <a:pt x="55" y="163"/>
                      <a:pt x="55" y="168"/>
                      <a:pt x="53" y="175"/>
                    </a:cubicBezTo>
                    <a:lnTo>
                      <a:pt x="29" y="244"/>
                    </a:lnTo>
                    <a:cubicBezTo>
                      <a:pt x="25" y="255"/>
                      <a:pt x="35" y="267"/>
                      <a:pt x="45" y="267"/>
                    </a:cubicBezTo>
                    <a:cubicBezTo>
                      <a:pt x="47" y="267"/>
                      <a:pt x="49" y="266"/>
                      <a:pt x="50" y="266"/>
                    </a:cubicBezTo>
                    <a:lnTo>
                      <a:pt x="119" y="242"/>
                    </a:lnTo>
                    <a:cubicBezTo>
                      <a:pt x="127" y="242"/>
                      <a:pt x="131" y="242"/>
                      <a:pt x="136" y="247"/>
                    </a:cubicBezTo>
                    <a:lnTo>
                      <a:pt x="193" y="289"/>
                    </a:lnTo>
                    <a:cubicBezTo>
                      <a:pt x="197" y="292"/>
                      <a:pt x="200" y="293"/>
                      <a:pt x="204" y="293"/>
                    </a:cubicBezTo>
                    <a:cubicBezTo>
                      <a:pt x="213" y="293"/>
                      <a:pt x="222" y="286"/>
                      <a:pt x="222" y="275"/>
                    </a:cubicBezTo>
                    <a:lnTo>
                      <a:pt x="222" y="204"/>
                    </a:lnTo>
                    <a:cubicBezTo>
                      <a:pt x="222" y="197"/>
                      <a:pt x="224" y="192"/>
                      <a:pt x="229" y="189"/>
                    </a:cubicBezTo>
                    <a:lnTo>
                      <a:pt x="288" y="147"/>
                    </a:lnTo>
                    <a:cubicBezTo>
                      <a:pt x="300" y="139"/>
                      <a:pt x="298" y="120"/>
                      <a:pt x="284" y="116"/>
                    </a:cubicBezTo>
                    <a:lnTo>
                      <a:pt x="215" y="94"/>
                    </a:lnTo>
                    <a:cubicBezTo>
                      <a:pt x="210" y="92"/>
                      <a:pt x="205" y="87"/>
                      <a:pt x="203" y="82"/>
                    </a:cubicBezTo>
                    <a:lnTo>
                      <a:pt x="184" y="13"/>
                    </a:lnTo>
                    <a:cubicBezTo>
                      <a:pt x="181" y="5"/>
                      <a:pt x="174" y="1"/>
                      <a:pt x="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36"/>
              <p:cNvSpPr/>
              <p:nvPr/>
            </p:nvSpPr>
            <p:spPr>
              <a:xfrm>
                <a:off x="1465166" y="2650013"/>
                <a:ext cx="65901" cy="131467"/>
              </a:xfrm>
              <a:custGeom>
                <a:avLst/>
                <a:gdLst/>
                <a:ahLst/>
                <a:cxnLst/>
                <a:rect l="l" t="t" r="r" b="b"/>
                <a:pathLst>
                  <a:path w="197" h="393" extrusionOk="0">
                    <a:moveTo>
                      <a:pt x="160" y="0"/>
                    </a:moveTo>
                    <a:cubicBezTo>
                      <a:pt x="146" y="0"/>
                      <a:pt x="133" y="8"/>
                      <a:pt x="127" y="23"/>
                    </a:cubicBezTo>
                    <a:lnTo>
                      <a:pt x="8" y="342"/>
                    </a:lnTo>
                    <a:cubicBezTo>
                      <a:pt x="1" y="361"/>
                      <a:pt x="10" y="383"/>
                      <a:pt x="32" y="390"/>
                    </a:cubicBezTo>
                    <a:cubicBezTo>
                      <a:pt x="36" y="391"/>
                      <a:pt x="40" y="392"/>
                      <a:pt x="45" y="392"/>
                    </a:cubicBezTo>
                    <a:cubicBezTo>
                      <a:pt x="60" y="392"/>
                      <a:pt x="74" y="383"/>
                      <a:pt x="79" y="366"/>
                    </a:cubicBezTo>
                    <a:lnTo>
                      <a:pt x="191" y="47"/>
                    </a:lnTo>
                    <a:cubicBezTo>
                      <a:pt x="196" y="28"/>
                      <a:pt x="189" y="9"/>
                      <a:pt x="170" y="2"/>
                    </a:cubicBezTo>
                    <a:cubicBezTo>
                      <a:pt x="167" y="1"/>
                      <a:pt x="163" y="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36"/>
              <p:cNvSpPr/>
              <p:nvPr/>
            </p:nvSpPr>
            <p:spPr>
              <a:xfrm>
                <a:off x="1377521" y="2798541"/>
                <a:ext cx="100691" cy="231490"/>
              </a:xfrm>
              <a:custGeom>
                <a:avLst/>
                <a:gdLst/>
                <a:ahLst/>
                <a:cxnLst/>
                <a:rect l="l" t="t" r="r" b="b"/>
                <a:pathLst>
                  <a:path w="301" h="692" extrusionOk="0">
                    <a:moveTo>
                      <a:pt x="260" y="1"/>
                    </a:moveTo>
                    <a:cubicBezTo>
                      <a:pt x="243" y="1"/>
                      <a:pt x="228" y="11"/>
                      <a:pt x="222" y="27"/>
                    </a:cubicBezTo>
                    <a:lnTo>
                      <a:pt x="6" y="648"/>
                    </a:lnTo>
                    <a:cubicBezTo>
                      <a:pt x="1" y="665"/>
                      <a:pt x="8" y="682"/>
                      <a:pt x="25" y="689"/>
                    </a:cubicBezTo>
                    <a:cubicBezTo>
                      <a:pt x="29" y="690"/>
                      <a:pt x="33" y="691"/>
                      <a:pt x="36" y="691"/>
                    </a:cubicBezTo>
                    <a:cubicBezTo>
                      <a:pt x="50" y="691"/>
                      <a:pt x="62" y="682"/>
                      <a:pt x="68" y="670"/>
                    </a:cubicBezTo>
                    <a:lnTo>
                      <a:pt x="294" y="53"/>
                    </a:lnTo>
                    <a:lnTo>
                      <a:pt x="296" y="53"/>
                    </a:lnTo>
                    <a:cubicBezTo>
                      <a:pt x="301" y="31"/>
                      <a:pt x="291" y="10"/>
                      <a:pt x="272" y="3"/>
                    </a:cubicBezTo>
                    <a:cubicBezTo>
                      <a:pt x="268" y="1"/>
                      <a:pt x="264" y="1"/>
                      <a:pt x="2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282" name="Google Shape;3282;p36"/>
          <p:cNvSpPr/>
          <p:nvPr/>
        </p:nvSpPr>
        <p:spPr>
          <a:xfrm>
            <a:off x="8274850" y="2077675"/>
            <a:ext cx="149871" cy="146687"/>
          </a:xfrm>
          <a:custGeom>
            <a:avLst/>
            <a:gdLst/>
            <a:ahLst/>
            <a:cxnLst/>
            <a:rect l="l" t="t" r="r" b="b"/>
            <a:pathLst>
              <a:path w="5365" h="5251" extrusionOk="0">
                <a:moveTo>
                  <a:pt x="2695" y="0"/>
                </a:moveTo>
                <a:cubicBezTo>
                  <a:pt x="2588" y="0"/>
                  <a:pt x="2482" y="57"/>
                  <a:pt x="2432" y="169"/>
                </a:cubicBezTo>
                <a:lnTo>
                  <a:pt x="1830" y="1573"/>
                </a:lnTo>
                <a:cubicBezTo>
                  <a:pt x="1805" y="1648"/>
                  <a:pt x="1755" y="1698"/>
                  <a:pt x="1680" y="1723"/>
                </a:cubicBezTo>
                <a:lnTo>
                  <a:pt x="226" y="2350"/>
                </a:lnTo>
                <a:cubicBezTo>
                  <a:pt x="1" y="2450"/>
                  <a:pt x="1" y="2776"/>
                  <a:pt x="226" y="2876"/>
                </a:cubicBezTo>
                <a:lnTo>
                  <a:pt x="1655" y="3478"/>
                </a:lnTo>
                <a:cubicBezTo>
                  <a:pt x="1705" y="3503"/>
                  <a:pt x="1780" y="3553"/>
                  <a:pt x="1805" y="3628"/>
                </a:cubicBezTo>
                <a:lnTo>
                  <a:pt x="2407" y="5082"/>
                </a:lnTo>
                <a:cubicBezTo>
                  <a:pt x="2457" y="5194"/>
                  <a:pt x="2563" y="5251"/>
                  <a:pt x="2670" y="5251"/>
                </a:cubicBezTo>
                <a:cubicBezTo>
                  <a:pt x="2776" y="5251"/>
                  <a:pt x="2883" y="5194"/>
                  <a:pt x="2933" y="5082"/>
                </a:cubicBezTo>
                <a:lnTo>
                  <a:pt x="3535" y="3653"/>
                </a:lnTo>
                <a:cubicBezTo>
                  <a:pt x="3560" y="3578"/>
                  <a:pt x="3610" y="3528"/>
                  <a:pt x="3685" y="3503"/>
                </a:cubicBezTo>
                <a:lnTo>
                  <a:pt x="5139" y="2876"/>
                </a:lnTo>
                <a:cubicBezTo>
                  <a:pt x="5364" y="2776"/>
                  <a:pt x="5364" y="2475"/>
                  <a:pt x="5139" y="2375"/>
                </a:cubicBezTo>
                <a:lnTo>
                  <a:pt x="3710" y="1773"/>
                </a:lnTo>
                <a:cubicBezTo>
                  <a:pt x="3660" y="1723"/>
                  <a:pt x="3585" y="1673"/>
                  <a:pt x="3560" y="1623"/>
                </a:cubicBezTo>
                <a:lnTo>
                  <a:pt x="2958" y="169"/>
                </a:lnTo>
                <a:cubicBezTo>
                  <a:pt x="2908" y="57"/>
                  <a:pt x="2802"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36"/>
          <p:cNvSpPr/>
          <p:nvPr/>
        </p:nvSpPr>
        <p:spPr>
          <a:xfrm flipH="1">
            <a:off x="2794960" y="4441171"/>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36"/>
          <p:cNvSpPr/>
          <p:nvPr/>
        </p:nvSpPr>
        <p:spPr>
          <a:xfrm>
            <a:off x="2794604" y="542790"/>
            <a:ext cx="150570" cy="146687"/>
          </a:xfrm>
          <a:custGeom>
            <a:avLst/>
            <a:gdLst/>
            <a:ahLst/>
            <a:cxnLst/>
            <a:rect l="l" t="t" r="r" b="b"/>
            <a:pathLst>
              <a:path w="5390" h="5251" extrusionOk="0">
                <a:moveTo>
                  <a:pt x="2698" y="0"/>
                </a:moveTo>
                <a:cubicBezTo>
                  <a:pt x="2595" y="0"/>
                  <a:pt x="2495" y="56"/>
                  <a:pt x="2457" y="169"/>
                </a:cubicBezTo>
                <a:lnTo>
                  <a:pt x="1830" y="1573"/>
                </a:lnTo>
                <a:cubicBezTo>
                  <a:pt x="1805" y="1648"/>
                  <a:pt x="1755" y="1698"/>
                  <a:pt x="1705" y="1723"/>
                </a:cubicBezTo>
                <a:lnTo>
                  <a:pt x="251" y="2350"/>
                </a:lnTo>
                <a:cubicBezTo>
                  <a:pt x="1" y="2450"/>
                  <a:pt x="1" y="2776"/>
                  <a:pt x="251" y="2876"/>
                </a:cubicBezTo>
                <a:lnTo>
                  <a:pt x="1655" y="3478"/>
                </a:lnTo>
                <a:cubicBezTo>
                  <a:pt x="1730" y="3503"/>
                  <a:pt x="1780" y="3553"/>
                  <a:pt x="1805" y="3628"/>
                </a:cubicBezTo>
                <a:lnTo>
                  <a:pt x="2432" y="5082"/>
                </a:lnTo>
                <a:cubicBezTo>
                  <a:pt x="2482" y="5194"/>
                  <a:pt x="2589" y="5251"/>
                  <a:pt x="2695" y="5251"/>
                </a:cubicBezTo>
                <a:cubicBezTo>
                  <a:pt x="2802" y="5251"/>
                  <a:pt x="2908" y="5194"/>
                  <a:pt x="2958" y="5082"/>
                </a:cubicBezTo>
                <a:lnTo>
                  <a:pt x="3560" y="3653"/>
                </a:lnTo>
                <a:cubicBezTo>
                  <a:pt x="3585" y="3578"/>
                  <a:pt x="3635" y="3528"/>
                  <a:pt x="3710" y="3503"/>
                </a:cubicBezTo>
                <a:lnTo>
                  <a:pt x="5164" y="2876"/>
                </a:lnTo>
                <a:cubicBezTo>
                  <a:pt x="5389" y="2776"/>
                  <a:pt x="5389" y="2475"/>
                  <a:pt x="5164" y="2375"/>
                </a:cubicBezTo>
                <a:lnTo>
                  <a:pt x="3735" y="1773"/>
                </a:lnTo>
                <a:cubicBezTo>
                  <a:pt x="3660" y="1723"/>
                  <a:pt x="3610" y="1673"/>
                  <a:pt x="3585" y="1623"/>
                </a:cubicBezTo>
                <a:lnTo>
                  <a:pt x="2958" y="169"/>
                </a:lnTo>
                <a:cubicBezTo>
                  <a:pt x="2908" y="56"/>
                  <a:pt x="2802" y="0"/>
                  <a:pt x="26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36"/>
          <p:cNvSpPr/>
          <p:nvPr/>
        </p:nvSpPr>
        <p:spPr>
          <a:xfrm>
            <a:off x="6543018" y="4371247"/>
            <a:ext cx="232475" cy="227559"/>
          </a:xfrm>
          <a:custGeom>
            <a:avLst/>
            <a:gdLst/>
            <a:ahLst/>
            <a:cxnLst/>
            <a:rect l="l" t="t" r="r" b="b"/>
            <a:pathLst>
              <a:path w="8322" h="8146" extrusionOk="0">
                <a:moveTo>
                  <a:pt x="4173" y="0"/>
                </a:moveTo>
                <a:cubicBezTo>
                  <a:pt x="4004" y="0"/>
                  <a:pt x="3835" y="88"/>
                  <a:pt x="3760" y="263"/>
                </a:cubicBezTo>
                <a:lnTo>
                  <a:pt x="2832" y="2469"/>
                </a:lnTo>
                <a:cubicBezTo>
                  <a:pt x="2782" y="2569"/>
                  <a:pt x="2707" y="2644"/>
                  <a:pt x="2607" y="2694"/>
                </a:cubicBezTo>
                <a:lnTo>
                  <a:pt x="351" y="3647"/>
                </a:lnTo>
                <a:cubicBezTo>
                  <a:pt x="0" y="3797"/>
                  <a:pt x="0" y="4298"/>
                  <a:pt x="351" y="4449"/>
                </a:cubicBezTo>
                <a:lnTo>
                  <a:pt x="2557" y="5401"/>
                </a:lnTo>
                <a:cubicBezTo>
                  <a:pt x="2657" y="5451"/>
                  <a:pt x="2757" y="5526"/>
                  <a:pt x="2782" y="5627"/>
                </a:cubicBezTo>
                <a:lnTo>
                  <a:pt x="3735" y="7882"/>
                </a:lnTo>
                <a:cubicBezTo>
                  <a:pt x="3810" y="8058"/>
                  <a:pt x="3973" y="8145"/>
                  <a:pt x="4136" y="8145"/>
                </a:cubicBezTo>
                <a:cubicBezTo>
                  <a:pt x="4298" y="8145"/>
                  <a:pt x="4461" y="8058"/>
                  <a:pt x="4537" y="7882"/>
                </a:cubicBezTo>
                <a:lnTo>
                  <a:pt x="5489" y="5677"/>
                </a:lnTo>
                <a:cubicBezTo>
                  <a:pt x="5539" y="5576"/>
                  <a:pt x="5614" y="5476"/>
                  <a:pt x="5715" y="5451"/>
                </a:cubicBezTo>
                <a:lnTo>
                  <a:pt x="7970" y="4474"/>
                </a:lnTo>
                <a:cubicBezTo>
                  <a:pt x="8321" y="4323"/>
                  <a:pt x="8321" y="3822"/>
                  <a:pt x="7970" y="3672"/>
                </a:cubicBezTo>
                <a:lnTo>
                  <a:pt x="5765" y="2744"/>
                </a:lnTo>
                <a:cubicBezTo>
                  <a:pt x="5664" y="2694"/>
                  <a:pt x="5564" y="2619"/>
                  <a:pt x="5539" y="2519"/>
                </a:cubicBezTo>
                <a:lnTo>
                  <a:pt x="4587" y="263"/>
                </a:lnTo>
                <a:cubicBezTo>
                  <a:pt x="4512" y="88"/>
                  <a:pt x="4342" y="0"/>
                  <a:pt x="41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3067;p36"/>
          <p:cNvSpPr txBox="1">
            <a:spLocks/>
          </p:cNvSpPr>
          <p:nvPr/>
        </p:nvSpPr>
        <p:spPr>
          <a:xfrm>
            <a:off x="1925461" y="1429224"/>
            <a:ext cx="5448556" cy="251463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2100"/>
              <a:buFont typeface="Alata"/>
              <a:buNone/>
              <a:defRPr sz="1600" b="0" i="0" u="none" strike="noStrike" cap="none">
                <a:solidFill>
                  <a:schemeClr val="dk1"/>
                </a:solidFill>
                <a:latin typeface="Alata"/>
                <a:ea typeface="Alata"/>
                <a:cs typeface="Alata"/>
                <a:sym typeface="Alata"/>
              </a:defRPr>
            </a:lvl1pPr>
            <a:lvl2pPr marL="914400" marR="0" lvl="1"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2pPr>
            <a:lvl3pPr marL="1371600" marR="0" lvl="2"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3pPr>
            <a:lvl4pPr marL="1828800" marR="0" lvl="3"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4pPr>
            <a:lvl5pPr marL="2286000" marR="0" lvl="4"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5pPr>
            <a:lvl6pPr marL="2743200" marR="0" lvl="5"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6pPr>
            <a:lvl7pPr marL="3200400" marR="0" lvl="6"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7pPr>
            <a:lvl8pPr marL="3657600" marR="0" lvl="7"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8pPr>
            <a:lvl9pPr marL="4114800" marR="0" lvl="8" indent="-317500" algn="ctr" rtl="0">
              <a:lnSpc>
                <a:spcPct val="100000"/>
              </a:lnSpc>
              <a:spcBef>
                <a:spcPts val="0"/>
              </a:spcBef>
              <a:spcAft>
                <a:spcPts val="0"/>
              </a:spcAft>
              <a:buClr>
                <a:schemeClr val="dk1"/>
              </a:buClr>
              <a:buSzPts val="2100"/>
              <a:buFont typeface="Alata"/>
              <a:buNone/>
              <a:defRPr sz="2100" b="0" i="0" u="none" strike="noStrike" cap="none">
                <a:solidFill>
                  <a:schemeClr val="dk1"/>
                </a:solidFill>
                <a:latin typeface="Alata"/>
                <a:ea typeface="Alata"/>
                <a:cs typeface="Alata"/>
                <a:sym typeface="Alata"/>
              </a:defRPr>
            </a:lvl9pPr>
          </a:lstStyle>
          <a:p>
            <a:pPr marL="0" indent="0"/>
            <a:r>
              <a:rPr lang="en-US" dirty="0"/>
              <a:t>Disadvantages</a:t>
            </a:r>
          </a:p>
          <a:p>
            <a:pPr marL="0" indent="0"/>
            <a:endParaRPr lang="en-US" dirty="0"/>
          </a:p>
          <a:p>
            <a:pPr marL="285750" indent="-285750" algn="l">
              <a:buFont typeface="Arial" pitchFamily="34" charset="0"/>
              <a:buChar char="•"/>
            </a:pPr>
            <a:r>
              <a:rPr lang="en-US" dirty="0"/>
              <a:t>Higher initial investment and maintenance cost </a:t>
            </a:r>
          </a:p>
          <a:p>
            <a:pPr marL="285750" indent="-285750" algn="l">
              <a:buFont typeface="Arial" pitchFamily="34" charset="0"/>
              <a:buChar char="•"/>
            </a:pPr>
            <a:r>
              <a:rPr lang="en-US" dirty="0"/>
              <a:t>Considerable fuel expenditure </a:t>
            </a:r>
          </a:p>
          <a:p>
            <a:pPr marL="285750" indent="-285750" algn="l">
              <a:buFont typeface="Arial" pitchFamily="34" charset="0"/>
              <a:buChar char="•"/>
            </a:pPr>
            <a:r>
              <a:rPr lang="en-US" dirty="0"/>
              <a:t>Danger of fire hazard</a:t>
            </a:r>
          </a:p>
          <a:p>
            <a:pPr marL="285750" indent="-285750" algn="l">
              <a:buFont typeface="Arial" pitchFamily="34" charset="0"/>
              <a:buChar char="•"/>
            </a:pPr>
            <a:r>
              <a:rPr lang="en-US" dirty="0"/>
              <a:t>Requires skilled man power for control of drying condition </a:t>
            </a:r>
          </a:p>
          <a:p>
            <a:pPr marL="285750" indent="-285750" algn="l">
              <a:buFont typeface="Arial" pitchFamily="34" charset="0"/>
              <a:buChar char="•"/>
            </a:pPr>
            <a:r>
              <a:rPr lang="en-US" dirty="0"/>
              <a:t>By direct firing with liquid fuel, products contaminated with flue gases</a:t>
            </a:r>
          </a:p>
        </p:txBody>
      </p:sp>
    </p:spTree>
    <p:extLst>
      <p:ext uri="{BB962C8B-B14F-4D97-AF65-F5344CB8AC3E}">
        <p14:creationId xmlns:p14="http://schemas.microsoft.com/office/powerpoint/2010/main" val="145418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50"/>
        <p:cNvGrpSpPr/>
        <p:nvPr/>
      </p:nvGrpSpPr>
      <p:grpSpPr>
        <a:xfrm>
          <a:off x="0" y="0"/>
          <a:ext cx="0" cy="0"/>
          <a:chOff x="0" y="0"/>
          <a:chExt cx="0" cy="0"/>
        </a:xfrm>
      </p:grpSpPr>
      <p:sp>
        <p:nvSpPr>
          <p:cNvPr id="3851" name="Google Shape;3851;p40"/>
          <p:cNvSpPr txBox="1">
            <a:spLocks noGrp="1"/>
          </p:cNvSpPr>
          <p:nvPr>
            <p:ph type="title"/>
          </p:nvPr>
        </p:nvSpPr>
        <p:spPr>
          <a:xfrm>
            <a:off x="1105868" y="685298"/>
            <a:ext cx="3922781" cy="70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a:t>2. </a:t>
            </a:r>
            <a:r>
              <a:rPr lang="en-US" dirty="0"/>
              <a:t>R</a:t>
            </a:r>
            <a:r>
              <a:rPr lang="en" dirty="0"/>
              <a:t>adiation draying</a:t>
            </a:r>
            <a:endParaRPr dirty="0"/>
          </a:p>
        </p:txBody>
      </p:sp>
      <p:sp>
        <p:nvSpPr>
          <p:cNvPr id="3852" name="Google Shape;3852;p40"/>
          <p:cNvSpPr txBox="1">
            <a:spLocks noGrp="1"/>
          </p:cNvSpPr>
          <p:nvPr>
            <p:ph type="body" idx="1"/>
          </p:nvPr>
        </p:nvSpPr>
        <p:spPr>
          <a:xfrm>
            <a:off x="1153275" y="1527433"/>
            <a:ext cx="3737400" cy="2419385"/>
          </a:xfrm>
          <a:prstGeom prst="rect">
            <a:avLst/>
          </a:prstGeom>
        </p:spPr>
        <p:txBody>
          <a:bodyPr spcFirstLastPara="1" wrap="square" lIns="91425" tIns="91425" rIns="91425" bIns="91425" anchor="t" anchorCtr="0">
            <a:noAutofit/>
          </a:bodyPr>
          <a:lstStyle/>
          <a:p>
            <a:pPr marL="285750" indent="-285750">
              <a:buClr>
                <a:schemeClr val="dk1"/>
              </a:buClr>
              <a:buSzPts val="1100"/>
            </a:pPr>
            <a:r>
              <a:rPr lang="en-US" sz="1600" dirty="0"/>
              <a:t>B</a:t>
            </a:r>
            <a:r>
              <a:rPr lang="en" sz="1600" dirty="0"/>
              <a:t>ased on the absorption of radiant energy of  the sun and its transformation into heat energy by the grain. </a:t>
            </a:r>
            <a:r>
              <a:rPr lang="en-US" sz="1600" dirty="0"/>
              <a:t>E</a:t>
            </a:r>
            <a:r>
              <a:rPr lang="en" sz="1600" dirty="0"/>
              <a:t>x: sun drying</a:t>
            </a:r>
          </a:p>
          <a:p>
            <a:pPr marL="285750" indent="-285750">
              <a:buClr>
                <a:schemeClr val="dk1"/>
              </a:buClr>
              <a:buSzPts val="1100"/>
            </a:pPr>
            <a:r>
              <a:rPr lang="en-US" sz="1600" dirty="0">
                <a:solidFill>
                  <a:schemeClr val="dk1"/>
                </a:solidFill>
              </a:rPr>
              <a:t>A</a:t>
            </a:r>
            <a:r>
              <a:rPr lang="en" sz="1600" dirty="0">
                <a:solidFill>
                  <a:schemeClr val="dk1"/>
                </a:solidFill>
              </a:rPr>
              <a:t>ccomplished with the acid of special infrared radiation generators, infrared lamp</a:t>
            </a:r>
          </a:p>
          <a:p>
            <a:pPr marL="285750" indent="-285750">
              <a:buClr>
                <a:schemeClr val="dk1"/>
              </a:buClr>
              <a:buSzPts val="1100"/>
            </a:pPr>
            <a:endParaRPr dirty="0">
              <a:solidFill>
                <a:schemeClr val="dk1"/>
              </a:solidFill>
            </a:endParaRPr>
          </a:p>
        </p:txBody>
      </p:sp>
      <p:grpSp>
        <p:nvGrpSpPr>
          <p:cNvPr id="3854" name="Google Shape;3854;p40"/>
          <p:cNvGrpSpPr/>
          <p:nvPr/>
        </p:nvGrpSpPr>
        <p:grpSpPr>
          <a:xfrm>
            <a:off x="7635550" y="3812239"/>
            <a:ext cx="788446" cy="669128"/>
            <a:chOff x="7777300" y="3664914"/>
            <a:chExt cx="788446" cy="669128"/>
          </a:xfrm>
        </p:grpSpPr>
        <p:sp>
          <p:nvSpPr>
            <p:cNvPr id="3855" name="Google Shape;3855;p40"/>
            <p:cNvSpPr/>
            <p:nvPr/>
          </p:nvSpPr>
          <p:spPr>
            <a:xfrm>
              <a:off x="7884028" y="3877266"/>
              <a:ext cx="149843" cy="146687"/>
            </a:xfrm>
            <a:custGeom>
              <a:avLst/>
              <a:gdLst/>
              <a:ahLst/>
              <a:cxnLst/>
              <a:rect l="l" t="t" r="r" b="b"/>
              <a:pathLst>
                <a:path w="5364" h="5251" extrusionOk="0">
                  <a:moveTo>
                    <a:pt x="2695" y="0"/>
                  </a:moveTo>
                  <a:cubicBezTo>
                    <a:pt x="2588" y="0"/>
                    <a:pt x="2482" y="57"/>
                    <a:pt x="2432" y="169"/>
                  </a:cubicBezTo>
                  <a:lnTo>
                    <a:pt x="1830" y="1598"/>
                  </a:lnTo>
                  <a:cubicBezTo>
                    <a:pt x="1805" y="1648"/>
                    <a:pt x="1755" y="1723"/>
                    <a:pt x="1680" y="1748"/>
                  </a:cubicBezTo>
                  <a:lnTo>
                    <a:pt x="226" y="2350"/>
                  </a:lnTo>
                  <a:cubicBezTo>
                    <a:pt x="0" y="2450"/>
                    <a:pt x="0" y="2776"/>
                    <a:pt x="226" y="2876"/>
                  </a:cubicBezTo>
                  <a:lnTo>
                    <a:pt x="1655" y="3478"/>
                  </a:lnTo>
                  <a:cubicBezTo>
                    <a:pt x="1730" y="3503"/>
                    <a:pt x="1780" y="3553"/>
                    <a:pt x="1805" y="3628"/>
                  </a:cubicBezTo>
                  <a:lnTo>
                    <a:pt x="2432" y="5082"/>
                  </a:lnTo>
                  <a:cubicBezTo>
                    <a:pt x="2482" y="5195"/>
                    <a:pt x="2582" y="5251"/>
                    <a:pt x="2682" y="5251"/>
                  </a:cubicBezTo>
                  <a:cubicBezTo>
                    <a:pt x="2782" y="5251"/>
                    <a:pt x="2883" y="5195"/>
                    <a:pt x="2933" y="5082"/>
                  </a:cubicBezTo>
                  <a:lnTo>
                    <a:pt x="3534" y="3653"/>
                  </a:lnTo>
                  <a:cubicBezTo>
                    <a:pt x="3584" y="3603"/>
                    <a:pt x="3635" y="3528"/>
                    <a:pt x="3685" y="3503"/>
                  </a:cubicBezTo>
                  <a:lnTo>
                    <a:pt x="5138" y="2901"/>
                  </a:lnTo>
                  <a:cubicBezTo>
                    <a:pt x="5364" y="2801"/>
                    <a:pt x="5364" y="2475"/>
                    <a:pt x="5138" y="2375"/>
                  </a:cubicBezTo>
                  <a:lnTo>
                    <a:pt x="3735" y="1773"/>
                  </a:lnTo>
                  <a:cubicBezTo>
                    <a:pt x="3660" y="1748"/>
                    <a:pt x="3610" y="1698"/>
                    <a:pt x="3584" y="1623"/>
                  </a:cubicBezTo>
                  <a:lnTo>
                    <a:pt x="2958" y="169"/>
                  </a:lnTo>
                  <a:cubicBezTo>
                    <a:pt x="2908" y="57"/>
                    <a:pt x="2801" y="0"/>
                    <a:pt x="2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56" name="Google Shape;3856;p40"/>
            <p:cNvGrpSpPr/>
            <p:nvPr/>
          </p:nvGrpSpPr>
          <p:grpSpPr>
            <a:xfrm>
              <a:off x="7844464" y="3693808"/>
              <a:ext cx="721282" cy="640234"/>
              <a:chOff x="7680248" y="3920193"/>
              <a:chExt cx="562667" cy="499442"/>
            </a:xfrm>
          </p:grpSpPr>
          <p:sp>
            <p:nvSpPr>
              <p:cNvPr id="3857" name="Google Shape;3857;p40"/>
              <p:cNvSpPr/>
              <p:nvPr/>
            </p:nvSpPr>
            <p:spPr>
              <a:xfrm>
                <a:off x="7680248" y="3920193"/>
                <a:ext cx="468666" cy="336530"/>
              </a:xfrm>
              <a:custGeom>
                <a:avLst/>
                <a:gdLst/>
                <a:ahLst/>
                <a:cxnLst/>
                <a:rect l="l" t="t" r="r" b="b"/>
                <a:pathLst>
                  <a:path w="1401" h="1006" extrusionOk="0">
                    <a:moveTo>
                      <a:pt x="1174" y="1"/>
                    </a:moveTo>
                    <a:cubicBezTo>
                      <a:pt x="1157" y="1"/>
                      <a:pt x="1140" y="5"/>
                      <a:pt x="1124" y="15"/>
                    </a:cubicBezTo>
                    <a:lnTo>
                      <a:pt x="798" y="203"/>
                    </a:lnTo>
                    <a:cubicBezTo>
                      <a:pt x="755" y="229"/>
                      <a:pt x="738" y="279"/>
                      <a:pt x="750" y="326"/>
                    </a:cubicBezTo>
                    <a:cubicBezTo>
                      <a:pt x="760" y="357"/>
                      <a:pt x="760" y="391"/>
                      <a:pt x="750" y="426"/>
                    </a:cubicBezTo>
                    <a:cubicBezTo>
                      <a:pt x="731" y="488"/>
                      <a:pt x="681" y="536"/>
                      <a:pt x="619" y="550"/>
                    </a:cubicBezTo>
                    <a:cubicBezTo>
                      <a:pt x="603" y="554"/>
                      <a:pt x="587" y="556"/>
                      <a:pt x="572" y="556"/>
                    </a:cubicBezTo>
                    <a:cubicBezTo>
                      <a:pt x="515" y="556"/>
                      <a:pt x="465" y="530"/>
                      <a:pt x="431" y="488"/>
                    </a:cubicBezTo>
                    <a:cubicBezTo>
                      <a:pt x="417" y="469"/>
                      <a:pt x="395" y="459"/>
                      <a:pt x="372" y="459"/>
                    </a:cubicBezTo>
                    <a:cubicBezTo>
                      <a:pt x="361" y="459"/>
                      <a:pt x="349" y="461"/>
                      <a:pt x="338" y="467"/>
                    </a:cubicBezTo>
                    <a:lnTo>
                      <a:pt x="64" y="627"/>
                    </a:lnTo>
                    <a:cubicBezTo>
                      <a:pt x="17" y="655"/>
                      <a:pt x="0" y="717"/>
                      <a:pt x="29" y="765"/>
                    </a:cubicBezTo>
                    <a:lnTo>
                      <a:pt x="167" y="1005"/>
                    </a:lnTo>
                    <a:lnTo>
                      <a:pt x="1400" y="291"/>
                    </a:lnTo>
                    <a:lnTo>
                      <a:pt x="1262" y="53"/>
                    </a:lnTo>
                    <a:cubicBezTo>
                      <a:pt x="1243" y="19"/>
                      <a:pt x="1209" y="1"/>
                      <a:pt x="11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40"/>
              <p:cNvSpPr/>
              <p:nvPr/>
            </p:nvSpPr>
            <p:spPr>
              <a:xfrm>
                <a:off x="7781274" y="4096152"/>
                <a:ext cx="461641" cy="323483"/>
              </a:xfrm>
              <a:custGeom>
                <a:avLst/>
                <a:gdLst/>
                <a:ahLst/>
                <a:cxnLst/>
                <a:rect l="l" t="t" r="r" b="b"/>
                <a:pathLst>
                  <a:path w="1380" h="967" extrusionOk="0">
                    <a:moveTo>
                      <a:pt x="1234" y="1"/>
                    </a:moveTo>
                    <a:lnTo>
                      <a:pt x="0" y="712"/>
                    </a:lnTo>
                    <a:lnTo>
                      <a:pt x="117" y="915"/>
                    </a:lnTo>
                    <a:cubicBezTo>
                      <a:pt x="135" y="948"/>
                      <a:pt x="169" y="967"/>
                      <a:pt x="205" y="967"/>
                    </a:cubicBezTo>
                    <a:cubicBezTo>
                      <a:pt x="222" y="967"/>
                      <a:pt x="240" y="962"/>
                      <a:pt x="255" y="953"/>
                    </a:cubicBezTo>
                    <a:lnTo>
                      <a:pt x="517" y="801"/>
                    </a:lnTo>
                    <a:cubicBezTo>
                      <a:pt x="555" y="779"/>
                      <a:pt x="572" y="734"/>
                      <a:pt x="562" y="691"/>
                    </a:cubicBezTo>
                    <a:cubicBezTo>
                      <a:pt x="555" y="665"/>
                      <a:pt x="555" y="634"/>
                      <a:pt x="562" y="601"/>
                    </a:cubicBezTo>
                    <a:cubicBezTo>
                      <a:pt x="579" y="536"/>
                      <a:pt x="634" y="482"/>
                      <a:pt x="701" y="467"/>
                    </a:cubicBezTo>
                    <a:cubicBezTo>
                      <a:pt x="713" y="465"/>
                      <a:pt x="725" y="464"/>
                      <a:pt x="737" y="464"/>
                    </a:cubicBezTo>
                    <a:cubicBezTo>
                      <a:pt x="789" y="464"/>
                      <a:pt x="837" y="485"/>
                      <a:pt x="872" y="520"/>
                    </a:cubicBezTo>
                    <a:cubicBezTo>
                      <a:pt x="889" y="537"/>
                      <a:pt x="913" y="546"/>
                      <a:pt x="936" y="546"/>
                    </a:cubicBezTo>
                    <a:cubicBezTo>
                      <a:pt x="951" y="546"/>
                      <a:pt x="966" y="542"/>
                      <a:pt x="979" y="534"/>
                    </a:cubicBezTo>
                    <a:lnTo>
                      <a:pt x="1315" y="341"/>
                    </a:lnTo>
                    <a:cubicBezTo>
                      <a:pt x="1363" y="312"/>
                      <a:pt x="1379" y="251"/>
                      <a:pt x="1351" y="203"/>
                    </a:cubicBezTo>
                    <a:lnTo>
                      <a:pt x="12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40"/>
              <p:cNvSpPr/>
              <p:nvPr/>
            </p:nvSpPr>
            <p:spPr>
              <a:xfrm>
                <a:off x="7735779" y="4017204"/>
                <a:ext cx="424175" cy="257582"/>
              </a:xfrm>
              <a:custGeom>
                <a:avLst/>
                <a:gdLst/>
                <a:ahLst/>
                <a:cxnLst/>
                <a:rect l="l" t="t" r="r" b="b"/>
                <a:pathLst>
                  <a:path w="1268" h="770" extrusionOk="0">
                    <a:moveTo>
                      <a:pt x="1234" y="1"/>
                    </a:moveTo>
                    <a:lnTo>
                      <a:pt x="1" y="715"/>
                    </a:lnTo>
                    <a:lnTo>
                      <a:pt x="32" y="770"/>
                    </a:lnTo>
                    <a:lnTo>
                      <a:pt x="1268" y="58"/>
                    </a:lnTo>
                    <a:lnTo>
                      <a:pt x="12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40"/>
              <p:cNvSpPr/>
              <p:nvPr/>
            </p:nvSpPr>
            <p:spPr>
              <a:xfrm>
                <a:off x="7746149" y="4036272"/>
                <a:ext cx="447926" cy="298394"/>
              </a:xfrm>
              <a:custGeom>
                <a:avLst/>
                <a:gdLst/>
                <a:ahLst/>
                <a:cxnLst/>
                <a:rect l="l" t="t" r="r" b="b"/>
                <a:pathLst>
                  <a:path w="1339" h="892" extrusionOk="0">
                    <a:moveTo>
                      <a:pt x="1237" y="1"/>
                    </a:moveTo>
                    <a:lnTo>
                      <a:pt x="1" y="713"/>
                    </a:lnTo>
                    <a:lnTo>
                      <a:pt x="8" y="722"/>
                    </a:lnTo>
                    <a:lnTo>
                      <a:pt x="105" y="891"/>
                    </a:lnTo>
                    <a:lnTo>
                      <a:pt x="1339" y="180"/>
                    </a:lnTo>
                    <a:lnTo>
                      <a:pt x="1241" y="10"/>
                    </a:lnTo>
                    <a:lnTo>
                      <a:pt x="12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40"/>
              <p:cNvSpPr/>
              <p:nvPr/>
            </p:nvSpPr>
            <p:spPr>
              <a:xfrm>
                <a:off x="7940506" y="4171754"/>
                <a:ext cx="39808" cy="33787"/>
              </a:xfrm>
              <a:custGeom>
                <a:avLst/>
                <a:gdLst/>
                <a:ahLst/>
                <a:cxnLst/>
                <a:rect l="l" t="t" r="r" b="b"/>
                <a:pathLst>
                  <a:path w="119" h="101" extrusionOk="0">
                    <a:moveTo>
                      <a:pt x="57" y="0"/>
                    </a:moveTo>
                    <a:cubicBezTo>
                      <a:pt x="25" y="0"/>
                      <a:pt x="0" y="33"/>
                      <a:pt x="10" y="67"/>
                    </a:cubicBezTo>
                    <a:cubicBezTo>
                      <a:pt x="15" y="82"/>
                      <a:pt x="27" y="94"/>
                      <a:pt x="41" y="98"/>
                    </a:cubicBezTo>
                    <a:cubicBezTo>
                      <a:pt x="47" y="100"/>
                      <a:pt x="52" y="101"/>
                      <a:pt x="58" y="101"/>
                    </a:cubicBezTo>
                    <a:cubicBezTo>
                      <a:pt x="93" y="101"/>
                      <a:pt x="118" y="69"/>
                      <a:pt x="108" y="34"/>
                    </a:cubicBezTo>
                    <a:cubicBezTo>
                      <a:pt x="103" y="20"/>
                      <a:pt x="91" y="8"/>
                      <a:pt x="75" y="3"/>
                    </a:cubicBezTo>
                    <a:cubicBezTo>
                      <a:pt x="69" y="1"/>
                      <a:pt x="63" y="0"/>
                      <a:pt x="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62" name="Google Shape;3862;p40"/>
            <p:cNvGrpSpPr/>
            <p:nvPr/>
          </p:nvGrpSpPr>
          <p:grpSpPr>
            <a:xfrm>
              <a:off x="7777300" y="3664914"/>
              <a:ext cx="721282" cy="640234"/>
              <a:chOff x="7680248" y="3920193"/>
              <a:chExt cx="562667" cy="499442"/>
            </a:xfrm>
          </p:grpSpPr>
          <p:sp>
            <p:nvSpPr>
              <p:cNvPr id="3863" name="Google Shape;3863;p40"/>
              <p:cNvSpPr/>
              <p:nvPr/>
            </p:nvSpPr>
            <p:spPr>
              <a:xfrm>
                <a:off x="7680248" y="3920193"/>
                <a:ext cx="468666" cy="336530"/>
              </a:xfrm>
              <a:custGeom>
                <a:avLst/>
                <a:gdLst/>
                <a:ahLst/>
                <a:cxnLst/>
                <a:rect l="l" t="t" r="r" b="b"/>
                <a:pathLst>
                  <a:path w="1401" h="1006" extrusionOk="0">
                    <a:moveTo>
                      <a:pt x="1174" y="1"/>
                    </a:moveTo>
                    <a:cubicBezTo>
                      <a:pt x="1157" y="1"/>
                      <a:pt x="1140" y="5"/>
                      <a:pt x="1124" y="15"/>
                    </a:cubicBezTo>
                    <a:lnTo>
                      <a:pt x="798" y="203"/>
                    </a:lnTo>
                    <a:cubicBezTo>
                      <a:pt x="755" y="229"/>
                      <a:pt x="738" y="279"/>
                      <a:pt x="750" y="326"/>
                    </a:cubicBezTo>
                    <a:cubicBezTo>
                      <a:pt x="760" y="357"/>
                      <a:pt x="760" y="391"/>
                      <a:pt x="750" y="426"/>
                    </a:cubicBezTo>
                    <a:cubicBezTo>
                      <a:pt x="731" y="488"/>
                      <a:pt x="681" y="536"/>
                      <a:pt x="619" y="550"/>
                    </a:cubicBezTo>
                    <a:cubicBezTo>
                      <a:pt x="603" y="554"/>
                      <a:pt x="587" y="556"/>
                      <a:pt x="572" y="556"/>
                    </a:cubicBezTo>
                    <a:cubicBezTo>
                      <a:pt x="515" y="556"/>
                      <a:pt x="465" y="530"/>
                      <a:pt x="431" y="488"/>
                    </a:cubicBezTo>
                    <a:cubicBezTo>
                      <a:pt x="417" y="469"/>
                      <a:pt x="395" y="459"/>
                      <a:pt x="372" y="459"/>
                    </a:cubicBezTo>
                    <a:cubicBezTo>
                      <a:pt x="361" y="459"/>
                      <a:pt x="349" y="461"/>
                      <a:pt x="338" y="467"/>
                    </a:cubicBezTo>
                    <a:lnTo>
                      <a:pt x="64" y="627"/>
                    </a:lnTo>
                    <a:cubicBezTo>
                      <a:pt x="17" y="655"/>
                      <a:pt x="0" y="717"/>
                      <a:pt x="29" y="765"/>
                    </a:cubicBezTo>
                    <a:lnTo>
                      <a:pt x="167" y="1005"/>
                    </a:lnTo>
                    <a:lnTo>
                      <a:pt x="1400" y="291"/>
                    </a:lnTo>
                    <a:lnTo>
                      <a:pt x="1262" y="53"/>
                    </a:lnTo>
                    <a:cubicBezTo>
                      <a:pt x="1243" y="19"/>
                      <a:pt x="1209" y="1"/>
                      <a:pt x="11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40"/>
              <p:cNvSpPr/>
              <p:nvPr/>
            </p:nvSpPr>
            <p:spPr>
              <a:xfrm>
                <a:off x="7781274" y="4096152"/>
                <a:ext cx="461641" cy="323483"/>
              </a:xfrm>
              <a:custGeom>
                <a:avLst/>
                <a:gdLst/>
                <a:ahLst/>
                <a:cxnLst/>
                <a:rect l="l" t="t" r="r" b="b"/>
                <a:pathLst>
                  <a:path w="1380" h="967" extrusionOk="0">
                    <a:moveTo>
                      <a:pt x="1234" y="1"/>
                    </a:moveTo>
                    <a:lnTo>
                      <a:pt x="0" y="712"/>
                    </a:lnTo>
                    <a:lnTo>
                      <a:pt x="117" y="915"/>
                    </a:lnTo>
                    <a:cubicBezTo>
                      <a:pt x="135" y="948"/>
                      <a:pt x="169" y="967"/>
                      <a:pt x="205" y="967"/>
                    </a:cubicBezTo>
                    <a:cubicBezTo>
                      <a:pt x="222" y="967"/>
                      <a:pt x="240" y="962"/>
                      <a:pt x="255" y="953"/>
                    </a:cubicBezTo>
                    <a:lnTo>
                      <a:pt x="517" y="801"/>
                    </a:lnTo>
                    <a:cubicBezTo>
                      <a:pt x="555" y="779"/>
                      <a:pt x="572" y="734"/>
                      <a:pt x="562" y="691"/>
                    </a:cubicBezTo>
                    <a:cubicBezTo>
                      <a:pt x="555" y="665"/>
                      <a:pt x="555" y="634"/>
                      <a:pt x="562" y="601"/>
                    </a:cubicBezTo>
                    <a:cubicBezTo>
                      <a:pt x="579" y="536"/>
                      <a:pt x="634" y="482"/>
                      <a:pt x="701" y="467"/>
                    </a:cubicBezTo>
                    <a:cubicBezTo>
                      <a:pt x="713" y="465"/>
                      <a:pt x="725" y="464"/>
                      <a:pt x="737" y="464"/>
                    </a:cubicBezTo>
                    <a:cubicBezTo>
                      <a:pt x="789" y="464"/>
                      <a:pt x="837" y="485"/>
                      <a:pt x="872" y="520"/>
                    </a:cubicBezTo>
                    <a:cubicBezTo>
                      <a:pt x="889" y="537"/>
                      <a:pt x="913" y="546"/>
                      <a:pt x="936" y="546"/>
                    </a:cubicBezTo>
                    <a:cubicBezTo>
                      <a:pt x="951" y="546"/>
                      <a:pt x="966" y="542"/>
                      <a:pt x="979" y="534"/>
                    </a:cubicBezTo>
                    <a:lnTo>
                      <a:pt x="1315" y="341"/>
                    </a:lnTo>
                    <a:cubicBezTo>
                      <a:pt x="1363" y="312"/>
                      <a:pt x="1379" y="251"/>
                      <a:pt x="1351" y="203"/>
                    </a:cubicBezTo>
                    <a:lnTo>
                      <a:pt x="123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40"/>
              <p:cNvSpPr/>
              <p:nvPr/>
            </p:nvSpPr>
            <p:spPr>
              <a:xfrm>
                <a:off x="7735779" y="4017204"/>
                <a:ext cx="424175" cy="257582"/>
              </a:xfrm>
              <a:custGeom>
                <a:avLst/>
                <a:gdLst/>
                <a:ahLst/>
                <a:cxnLst/>
                <a:rect l="l" t="t" r="r" b="b"/>
                <a:pathLst>
                  <a:path w="1268" h="770" extrusionOk="0">
                    <a:moveTo>
                      <a:pt x="1234" y="1"/>
                    </a:moveTo>
                    <a:lnTo>
                      <a:pt x="1" y="715"/>
                    </a:lnTo>
                    <a:lnTo>
                      <a:pt x="32" y="770"/>
                    </a:lnTo>
                    <a:lnTo>
                      <a:pt x="1268" y="58"/>
                    </a:lnTo>
                    <a:lnTo>
                      <a:pt x="12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40"/>
              <p:cNvSpPr/>
              <p:nvPr/>
            </p:nvSpPr>
            <p:spPr>
              <a:xfrm>
                <a:off x="7746149" y="4036272"/>
                <a:ext cx="447926" cy="298394"/>
              </a:xfrm>
              <a:custGeom>
                <a:avLst/>
                <a:gdLst/>
                <a:ahLst/>
                <a:cxnLst/>
                <a:rect l="l" t="t" r="r" b="b"/>
                <a:pathLst>
                  <a:path w="1339" h="892" extrusionOk="0">
                    <a:moveTo>
                      <a:pt x="1237" y="1"/>
                    </a:moveTo>
                    <a:lnTo>
                      <a:pt x="1" y="713"/>
                    </a:lnTo>
                    <a:lnTo>
                      <a:pt x="8" y="722"/>
                    </a:lnTo>
                    <a:lnTo>
                      <a:pt x="105" y="891"/>
                    </a:lnTo>
                    <a:lnTo>
                      <a:pt x="1339" y="180"/>
                    </a:lnTo>
                    <a:lnTo>
                      <a:pt x="1241" y="10"/>
                    </a:lnTo>
                    <a:lnTo>
                      <a:pt x="12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40"/>
              <p:cNvSpPr/>
              <p:nvPr/>
            </p:nvSpPr>
            <p:spPr>
              <a:xfrm>
                <a:off x="7940506" y="4171754"/>
                <a:ext cx="39808" cy="33787"/>
              </a:xfrm>
              <a:custGeom>
                <a:avLst/>
                <a:gdLst/>
                <a:ahLst/>
                <a:cxnLst/>
                <a:rect l="l" t="t" r="r" b="b"/>
                <a:pathLst>
                  <a:path w="119" h="101" extrusionOk="0">
                    <a:moveTo>
                      <a:pt x="57" y="0"/>
                    </a:moveTo>
                    <a:cubicBezTo>
                      <a:pt x="25" y="0"/>
                      <a:pt x="0" y="33"/>
                      <a:pt x="10" y="67"/>
                    </a:cubicBezTo>
                    <a:cubicBezTo>
                      <a:pt x="15" y="82"/>
                      <a:pt x="27" y="94"/>
                      <a:pt x="41" y="98"/>
                    </a:cubicBezTo>
                    <a:cubicBezTo>
                      <a:pt x="47" y="100"/>
                      <a:pt x="52" y="101"/>
                      <a:pt x="58" y="101"/>
                    </a:cubicBezTo>
                    <a:cubicBezTo>
                      <a:pt x="93" y="101"/>
                      <a:pt x="118" y="69"/>
                      <a:pt x="108" y="34"/>
                    </a:cubicBezTo>
                    <a:cubicBezTo>
                      <a:pt x="103" y="20"/>
                      <a:pt x="91" y="8"/>
                      <a:pt x="75" y="3"/>
                    </a:cubicBezTo>
                    <a:cubicBezTo>
                      <a:pt x="69" y="1"/>
                      <a:pt x="63" y="0"/>
                      <a:pt x="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868" name="Google Shape;3868;p40"/>
          <p:cNvGrpSpPr/>
          <p:nvPr/>
        </p:nvGrpSpPr>
        <p:grpSpPr>
          <a:xfrm>
            <a:off x="342937" y="761959"/>
            <a:ext cx="759315" cy="702413"/>
            <a:chOff x="325779" y="660283"/>
            <a:chExt cx="976359" cy="903193"/>
          </a:xfrm>
        </p:grpSpPr>
        <p:grpSp>
          <p:nvGrpSpPr>
            <p:cNvPr id="3869" name="Google Shape;3869;p40"/>
            <p:cNvGrpSpPr/>
            <p:nvPr/>
          </p:nvGrpSpPr>
          <p:grpSpPr>
            <a:xfrm>
              <a:off x="364516" y="718983"/>
              <a:ext cx="937623" cy="844493"/>
              <a:chOff x="1861240" y="3369235"/>
              <a:chExt cx="545605" cy="491413"/>
            </a:xfrm>
          </p:grpSpPr>
          <p:sp>
            <p:nvSpPr>
              <p:cNvPr id="3870" name="Google Shape;3870;p40"/>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40"/>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40"/>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40"/>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40"/>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40"/>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40"/>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40"/>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40"/>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40"/>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40"/>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1" name="Google Shape;3881;p40"/>
            <p:cNvGrpSpPr/>
            <p:nvPr/>
          </p:nvGrpSpPr>
          <p:grpSpPr>
            <a:xfrm>
              <a:off x="325779" y="660283"/>
              <a:ext cx="937623" cy="844493"/>
              <a:chOff x="1861240" y="3369235"/>
              <a:chExt cx="545605" cy="491413"/>
            </a:xfrm>
          </p:grpSpPr>
          <p:sp>
            <p:nvSpPr>
              <p:cNvPr id="3882" name="Google Shape;3882;p40"/>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40"/>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40"/>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40"/>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40"/>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40"/>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40"/>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9" name="Google Shape;3889;p40"/>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0" name="Google Shape;3890;p40"/>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1" name="Google Shape;3891;p40"/>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2" name="Google Shape;3892;p40"/>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6189;p65"/>
          <p:cNvGrpSpPr/>
          <p:nvPr/>
        </p:nvGrpSpPr>
        <p:grpSpPr>
          <a:xfrm>
            <a:off x="5343579" y="1293364"/>
            <a:ext cx="2625595" cy="2123724"/>
            <a:chOff x="4803496" y="1228742"/>
            <a:chExt cx="3272585" cy="2647045"/>
          </a:xfrm>
        </p:grpSpPr>
        <p:sp>
          <p:nvSpPr>
            <p:cNvPr id="45" name="Google Shape;6190;p65"/>
            <p:cNvSpPr/>
            <p:nvPr/>
          </p:nvSpPr>
          <p:spPr>
            <a:xfrm>
              <a:off x="6062175" y="3361088"/>
              <a:ext cx="756300" cy="445500"/>
            </a:xfrm>
            <a:prstGeom prst="trapezoid">
              <a:avLst>
                <a:gd name="adj" fmla="val 25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6191;p65"/>
            <p:cNvSpPr/>
            <p:nvPr/>
          </p:nvSpPr>
          <p:spPr>
            <a:xfrm>
              <a:off x="5832019" y="3797187"/>
              <a:ext cx="1216500" cy="78600"/>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6192;p65"/>
            <p:cNvGrpSpPr/>
            <p:nvPr/>
          </p:nvGrpSpPr>
          <p:grpSpPr>
            <a:xfrm>
              <a:off x="4803496" y="1228742"/>
              <a:ext cx="3272585" cy="2141868"/>
              <a:chOff x="4626576" y="1599827"/>
              <a:chExt cx="3536400" cy="2081100"/>
            </a:xfrm>
          </p:grpSpPr>
          <p:sp>
            <p:nvSpPr>
              <p:cNvPr id="48" name="Google Shape;6193;p65"/>
              <p:cNvSpPr/>
              <p:nvPr/>
            </p:nvSpPr>
            <p:spPr>
              <a:xfrm>
                <a:off x="4626576" y="1599827"/>
                <a:ext cx="3536400" cy="2081100"/>
              </a:xfrm>
              <a:prstGeom prst="roundRect">
                <a:avLst>
                  <a:gd name="adj" fmla="val 8072"/>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6194;p65"/>
              <p:cNvSpPr/>
              <p:nvPr/>
            </p:nvSpPr>
            <p:spPr>
              <a:xfrm>
                <a:off x="4626576" y="1599827"/>
                <a:ext cx="3536400" cy="1694400"/>
              </a:xfrm>
              <a:prstGeom prst="round2SameRect">
                <a:avLst>
                  <a:gd name="adj1" fmla="val 9552"/>
                  <a:gd name="adj2" fmla="val 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3365"/>
        <p:cNvGrpSpPr/>
        <p:nvPr/>
      </p:nvGrpSpPr>
      <p:grpSpPr>
        <a:xfrm>
          <a:off x="0" y="0"/>
          <a:ext cx="0" cy="0"/>
          <a:chOff x="0" y="0"/>
          <a:chExt cx="0" cy="0"/>
        </a:xfrm>
      </p:grpSpPr>
      <p:sp>
        <p:nvSpPr>
          <p:cNvPr id="3366" name="Google Shape;3366;p39"/>
          <p:cNvSpPr/>
          <p:nvPr/>
        </p:nvSpPr>
        <p:spPr>
          <a:xfrm>
            <a:off x="4020600" y="666481"/>
            <a:ext cx="1102800" cy="1102800"/>
          </a:xfrm>
          <a:prstGeom prst="ellipse">
            <a:avLst/>
          </a:prstGeom>
          <a:solidFill>
            <a:schemeClr val="accent5"/>
          </a:solidFill>
          <a:ln>
            <a:noFill/>
          </a:ln>
          <a:effectLst>
            <a:outerShdw dist="66675" dir="2820000" algn="bl" rotWithShape="0">
              <a:schemeClr val="dk2"/>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39"/>
          <p:cNvSpPr txBox="1">
            <a:spLocks noGrp="1"/>
          </p:cNvSpPr>
          <p:nvPr>
            <p:ph type="title"/>
          </p:nvPr>
        </p:nvSpPr>
        <p:spPr>
          <a:xfrm>
            <a:off x="4710484" y="296062"/>
            <a:ext cx="3706242" cy="66780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4400" dirty="0"/>
              <a:t>3. </a:t>
            </a:r>
            <a:r>
              <a:rPr lang="en-US" sz="4400" dirty="0"/>
              <a:t>S</a:t>
            </a:r>
            <a:r>
              <a:rPr lang="en" sz="4400" dirty="0"/>
              <a:t>un drying</a:t>
            </a:r>
            <a:endParaRPr sz="4400" dirty="0"/>
          </a:p>
        </p:txBody>
      </p:sp>
      <p:sp>
        <p:nvSpPr>
          <p:cNvPr id="3369" name="Google Shape;3369;p39"/>
          <p:cNvSpPr txBox="1">
            <a:spLocks noGrp="1"/>
          </p:cNvSpPr>
          <p:nvPr>
            <p:ph type="subTitle" idx="1"/>
          </p:nvPr>
        </p:nvSpPr>
        <p:spPr>
          <a:xfrm>
            <a:off x="1721513" y="1057868"/>
            <a:ext cx="5724976" cy="3103663"/>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Clr>
                <a:schemeClr val="dk1"/>
              </a:buClr>
              <a:buSzPts val="1100"/>
              <a:buFont typeface="Arial"/>
              <a:buNone/>
            </a:pPr>
            <a:r>
              <a:rPr lang="en" dirty="0"/>
              <a:t>Advantages</a:t>
            </a:r>
          </a:p>
          <a:p>
            <a:pPr marL="0" lvl="0" indent="0" algn="l" rtl="0">
              <a:spcBef>
                <a:spcPts val="0"/>
              </a:spcBef>
              <a:spcAft>
                <a:spcPts val="1600"/>
              </a:spcAft>
              <a:buClr>
                <a:schemeClr val="dk1"/>
              </a:buClr>
              <a:buSzPts val="1100"/>
            </a:pPr>
            <a:r>
              <a:rPr lang="en-US" dirty="0"/>
              <a:t>- N</a:t>
            </a:r>
            <a:r>
              <a:rPr lang="en" dirty="0"/>
              <a:t>o fuel or mechanical energy is required</a:t>
            </a:r>
          </a:p>
          <a:p>
            <a:pPr marL="0" lvl="0" indent="0" algn="l" rtl="0">
              <a:spcBef>
                <a:spcPts val="0"/>
              </a:spcBef>
              <a:spcAft>
                <a:spcPts val="1600"/>
              </a:spcAft>
              <a:buClr>
                <a:schemeClr val="dk1"/>
              </a:buClr>
              <a:buSzPts val="1100"/>
            </a:pPr>
            <a:r>
              <a:rPr lang="en-US" dirty="0"/>
              <a:t>- O</a:t>
            </a:r>
            <a:r>
              <a:rPr lang="en" dirty="0"/>
              <a:t>perating is very simple</a:t>
            </a:r>
          </a:p>
          <a:p>
            <a:pPr marL="0" lvl="0" indent="0" algn="l" rtl="0">
              <a:spcBef>
                <a:spcPts val="0"/>
              </a:spcBef>
              <a:spcAft>
                <a:spcPts val="1600"/>
              </a:spcAft>
              <a:buClr>
                <a:schemeClr val="dk1"/>
              </a:buClr>
              <a:buSzPts val="1100"/>
            </a:pPr>
            <a:r>
              <a:rPr lang="en-US" dirty="0"/>
              <a:t>- V</a:t>
            </a:r>
            <a:r>
              <a:rPr lang="en" dirty="0"/>
              <a:t>iability, germination, baking qualities are fully preserved </a:t>
            </a:r>
          </a:p>
          <a:p>
            <a:pPr marL="0" lvl="0" indent="0" algn="l" rtl="0">
              <a:spcBef>
                <a:spcPts val="0"/>
              </a:spcBef>
              <a:spcAft>
                <a:spcPts val="1600"/>
              </a:spcAft>
              <a:buClr>
                <a:schemeClr val="dk1"/>
              </a:buClr>
              <a:buSzPts val="1100"/>
            </a:pPr>
            <a:r>
              <a:rPr lang="en-US" dirty="0"/>
              <a:t>- M</a:t>
            </a:r>
            <a:r>
              <a:rPr lang="en" dirty="0"/>
              <a:t>icrobial activity and insect/pest infestation are reduced</a:t>
            </a:r>
          </a:p>
          <a:p>
            <a:pPr marL="0" lvl="0" indent="0" algn="l" rtl="0">
              <a:spcBef>
                <a:spcPts val="0"/>
              </a:spcBef>
              <a:spcAft>
                <a:spcPts val="1600"/>
              </a:spcAft>
              <a:buClr>
                <a:schemeClr val="dk1"/>
              </a:buClr>
              <a:buSzPts val="1100"/>
            </a:pPr>
            <a:r>
              <a:rPr lang="en-US" dirty="0"/>
              <a:t>L</a:t>
            </a:r>
            <a:r>
              <a:rPr lang="en" dirty="0"/>
              <a:t>abor-oriented</a:t>
            </a:r>
          </a:p>
          <a:p>
            <a:pPr marL="0" lvl="0" indent="0" algn="l" rtl="0">
              <a:spcBef>
                <a:spcPts val="0"/>
              </a:spcBef>
              <a:spcAft>
                <a:spcPts val="1600"/>
              </a:spcAft>
              <a:buClr>
                <a:schemeClr val="dk1"/>
              </a:buClr>
              <a:buSzPts val="1100"/>
            </a:pPr>
            <a:r>
              <a:rPr lang="en-US" dirty="0"/>
              <a:t>-N</a:t>
            </a:r>
            <a:r>
              <a:rPr lang="en" dirty="0"/>
              <a:t>o pollution</a:t>
            </a:r>
            <a:endParaRPr dirty="0"/>
          </a:p>
        </p:txBody>
      </p:sp>
      <p:sp>
        <p:nvSpPr>
          <p:cNvPr id="3370" name="Google Shape;3370;p39"/>
          <p:cNvSpPr/>
          <p:nvPr/>
        </p:nvSpPr>
        <p:spPr>
          <a:xfrm>
            <a:off x="7772935" y="4587872"/>
            <a:ext cx="122381" cy="119801"/>
          </a:xfrm>
          <a:custGeom>
            <a:avLst/>
            <a:gdLst/>
            <a:ahLst/>
            <a:cxnLst/>
            <a:rect l="l" t="t" r="r" b="b"/>
            <a:pathLst>
              <a:path w="4885" h="4782" extrusionOk="0">
                <a:moveTo>
                  <a:pt x="2451" y="0"/>
                </a:moveTo>
                <a:cubicBezTo>
                  <a:pt x="2357" y="0"/>
                  <a:pt x="2260" y="51"/>
                  <a:pt x="2214" y="154"/>
                </a:cubicBezTo>
                <a:lnTo>
                  <a:pt x="1666" y="1455"/>
                </a:lnTo>
                <a:cubicBezTo>
                  <a:pt x="1621" y="1501"/>
                  <a:pt x="1575" y="1546"/>
                  <a:pt x="1529" y="1592"/>
                </a:cubicBezTo>
                <a:lnTo>
                  <a:pt x="206" y="2140"/>
                </a:lnTo>
                <a:cubicBezTo>
                  <a:pt x="0" y="2231"/>
                  <a:pt x="0" y="2528"/>
                  <a:pt x="206" y="2619"/>
                </a:cubicBezTo>
                <a:lnTo>
                  <a:pt x="1484" y="3167"/>
                </a:lnTo>
                <a:cubicBezTo>
                  <a:pt x="1552" y="3190"/>
                  <a:pt x="1598" y="3236"/>
                  <a:pt x="1621" y="3304"/>
                </a:cubicBezTo>
                <a:lnTo>
                  <a:pt x="2191" y="4628"/>
                </a:lnTo>
                <a:cubicBezTo>
                  <a:pt x="2237" y="4731"/>
                  <a:pt x="2334" y="4782"/>
                  <a:pt x="2431" y="4782"/>
                </a:cubicBezTo>
                <a:cubicBezTo>
                  <a:pt x="2528" y="4782"/>
                  <a:pt x="2625" y="4731"/>
                  <a:pt x="2671" y="4628"/>
                </a:cubicBezTo>
                <a:lnTo>
                  <a:pt x="3219" y="3327"/>
                </a:lnTo>
                <a:cubicBezTo>
                  <a:pt x="3241" y="3258"/>
                  <a:pt x="3287" y="3213"/>
                  <a:pt x="3356" y="3190"/>
                </a:cubicBezTo>
                <a:lnTo>
                  <a:pt x="4679" y="2619"/>
                </a:lnTo>
                <a:cubicBezTo>
                  <a:pt x="4885" y="2551"/>
                  <a:pt x="4885" y="2254"/>
                  <a:pt x="4679" y="2163"/>
                </a:cubicBezTo>
                <a:lnTo>
                  <a:pt x="3378" y="1615"/>
                </a:lnTo>
                <a:cubicBezTo>
                  <a:pt x="3310" y="1569"/>
                  <a:pt x="3264" y="1524"/>
                  <a:pt x="3241" y="1478"/>
                </a:cubicBezTo>
                <a:lnTo>
                  <a:pt x="2671" y="154"/>
                </a:lnTo>
                <a:cubicBezTo>
                  <a:pt x="2637" y="51"/>
                  <a:pt x="2545" y="0"/>
                  <a:pt x="24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39"/>
          <p:cNvSpPr/>
          <p:nvPr/>
        </p:nvSpPr>
        <p:spPr>
          <a:xfrm flipH="1">
            <a:off x="7771498" y="1111588"/>
            <a:ext cx="232475" cy="227559"/>
          </a:xfrm>
          <a:custGeom>
            <a:avLst/>
            <a:gdLst/>
            <a:ahLst/>
            <a:cxnLst/>
            <a:rect l="l" t="t" r="r" b="b"/>
            <a:pathLst>
              <a:path w="8322" h="8146" extrusionOk="0">
                <a:moveTo>
                  <a:pt x="4186" y="0"/>
                </a:moveTo>
                <a:cubicBezTo>
                  <a:pt x="4023" y="0"/>
                  <a:pt x="3861" y="88"/>
                  <a:pt x="3785" y="263"/>
                </a:cubicBezTo>
                <a:lnTo>
                  <a:pt x="2833" y="2469"/>
                </a:lnTo>
                <a:cubicBezTo>
                  <a:pt x="2808" y="2594"/>
                  <a:pt x="2708" y="2669"/>
                  <a:pt x="2607" y="2720"/>
                </a:cubicBezTo>
                <a:lnTo>
                  <a:pt x="352" y="3672"/>
                </a:lnTo>
                <a:cubicBezTo>
                  <a:pt x="1" y="3822"/>
                  <a:pt x="1" y="4324"/>
                  <a:pt x="352" y="4474"/>
                </a:cubicBezTo>
                <a:lnTo>
                  <a:pt x="2557" y="5401"/>
                </a:lnTo>
                <a:cubicBezTo>
                  <a:pt x="2683" y="5451"/>
                  <a:pt x="2758" y="5527"/>
                  <a:pt x="2808" y="5627"/>
                </a:cubicBezTo>
                <a:lnTo>
                  <a:pt x="3760" y="7882"/>
                </a:lnTo>
                <a:cubicBezTo>
                  <a:pt x="3835" y="8058"/>
                  <a:pt x="3998" y="8146"/>
                  <a:pt x="4161" y="8146"/>
                </a:cubicBezTo>
                <a:cubicBezTo>
                  <a:pt x="4324" y="8146"/>
                  <a:pt x="4487" y="8058"/>
                  <a:pt x="4562" y="7882"/>
                </a:cubicBezTo>
                <a:lnTo>
                  <a:pt x="5490" y="5677"/>
                </a:lnTo>
                <a:cubicBezTo>
                  <a:pt x="5540" y="5577"/>
                  <a:pt x="5615" y="5502"/>
                  <a:pt x="5740" y="5451"/>
                </a:cubicBezTo>
                <a:lnTo>
                  <a:pt x="7971" y="4499"/>
                </a:lnTo>
                <a:cubicBezTo>
                  <a:pt x="8322" y="4349"/>
                  <a:pt x="8322" y="3847"/>
                  <a:pt x="7971" y="3697"/>
                </a:cubicBezTo>
                <a:lnTo>
                  <a:pt x="5765" y="2745"/>
                </a:lnTo>
                <a:cubicBezTo>
                  <a:pt x="5665" y="2720"/>
                  <a:pt x="5590" y="2619"/>
                  <a:pt x="5540" y="2519"/>
                </a:cubicBezTo>
                <a:lnTo>
                  <a:pt x="4587" y="263"/>
                </a:lnTo>
                <a:cubicBezTo>
                  <a:pt x="4512" y="88"/>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39"/>
          <p:cNvSpPr/>
          <p:nvPr/>
        </p:nvSpPr>
        <p:spPr>
          <a:xfrm flipH="1">
            <a:off x="7467005" y="63372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39"/>
          <p:cNvSpPr/>
          <p:nvPr/>
        </p:nvSpPr>
        <p:spPr>
          <a:xfrm flipH="1">
            <a:off x="966348" y="37147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39"/>
          <p:cNvSpPr/>
          <p:nvPr/>
        </p:nvSpPr>
        <p:spPr>
          <a:xfrm flipH="1">
            <a:off x="713826" y="3374158"/>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39"/>
          <p:cNvSpPr/>
          <p:nvPr/>
        </p:nvSpPr>
        <p:spPr>
          <a:xfrm flipH="1">
            <a:off x="702624" y="4441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39"/>
          <p:cNvSpPr/>
          <p:nvPr/>
        </p:nvSpPr>
        <p:spPr>
          <a:xfrm>
            <a:off x="2185449" y="861788"/>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77" name="Google Shape;3377;p39"/>
          <p:cNvGrpSpPr/>
          <p:nvPr/>
        </p:nvGrpSpPr>
        <p:grpSpPr>
          <a:xfrm>
            <a:off x="-714378" y="-126814"/>
            <a:ext cx="1612436" cy="1032422"/>
            <a:chOff x="10815989" y="4086867"/>
            <a:chExt cx="1612436" cy="1032422"/>
          </a:xfrm>
        </p:grpSpPr>
        <p:sp>
          <p:nvSpPr>
            <p:cNvPr id="3378" name="Google Shape;3378;p39"/>
            <p:cNvSpPr/>
            <p:nvPr/>
          </p:nvSpPr>
          <p:spPr>
            <a:xfrm>
              <a:off x="10875490" y="4125417"/>
              <a:ext cx="1552935" cy="993871"/>
            </a:xfrm>
            <a:custGeom>
              <a:avLst/>
              <a:gdLst/>
              <a:ahLst/>
              <a:cxnLst/>
              <a:rect l="l" t="t" r="r" b="b"/>
              <a:pathLst>
                <a:path w="55591" h="35578" extrusionOk="0">
                  <a:moveTo>
                    <a:pt x="10173" y="0"/>
                  </a:moveTo>
                  <a:cubicBezTo>
                    <a:pt x="8571" y="0"/>
                    <a:pt x="8777" y="1115"/>
                    <a:pt x="9023" y="1630"/>
                  </a:cubicBezTo>
                  <a:cubicBezTo>
                    <a:pt x="9048" y="1680"/>
                    <a:pt x="9249" y="1755"/>
                    <a:pt x="9600" y="1805"/>
                  </a:cubicBezTo>
                  <a:cubicBezTo>
                    <a:pt x="9750" y="4688"/>
                    <a:pt x="9224" y="8146"/>
                    <a:pt x="9149" y="8723"/>
                  </a:cubicBezTo>
                  <a:cubicBezTo>
                    <a:pt x="8723" y="9074"/>
                    <a:pt x="8873" y="9700"/>
                    <a:pt x="9048" y="10051"/>
                  </a:cubicBezTo>
                  <a:cubicBezTo>
                    <a:pt x="9099" y="10176"/>
                    <a:pt x="10051" y="10327"/>
                    <a:pt x="11530" y="10502"/>
                  </a:cubicBezTo>
                  <a:cubicBezTo>
                    <a:pt x="9410" y="10454"/>
                    <a:pt x="7530" y="10426"/>
                    <a:pt x="6133" y="10426"/>
                  </a:cubicBezTo>
                  <a:cubicBezTo>
                    <a:pt x="5367" y="10426"/>
                    <a:pt x="4747" y="10434"/>
                    <a:pt x="4312" y="10452"/>
                  </a:cubicBezTo>
                  <a:cubicBezTo>
                    <a:pt x="2532" y="10577"/>
                    <a:pt x="1" y="17846"/>
                    <a:pt x="2783" y="19700"/>
                  </a:cubicBezTo>
                  <a:cubicBezTo>
                    <a:pt x="3309" y="20026"/>
                    <a:pt x="4612" y="20352"/>
                    <a:pt x="6392" y="20627"/>
                  </a:cubicBezTo>
                  <a:cubicBezTo>
                    <a:pt x="5891" y="20978"/>
                    <a:pt x="6041" y="21630"/>
                    <a:pt x="6216" y="22006"/>
                  </a:cubicBezTo>
                  <a:cubicBezTo>
                    <a:pt x="6241" y="22081"/>
                    <a:pt x="6492" y="22131"/>
                    <a:pt x="6918" y="22206"/>
                  </a:cubicBezTo>
                  <a:cubicBezTo>
                    <a:pt x="7094" y="24663"/>
                    <a:pt x="6743" y="27670"/>
                    <a:pt x="6567" y="28948"/>
                  </a:cubicBezTo>
                  <a:cubicBezTo>
                    <a:pt x="5891" y="29274"/>
                    <a:pt x="6041" y="30026"/>
                    <a:pt x="6241" y="30427"/>
                  </a:cubicBezTo>
                  <a:cubicBezTo>
                    <a:pt x="6467" y="30903"/>
                    <a:pt x="20753" y="31956"/>
                    <a:pt x="26016" y="32332"/>
                  </a:cubicBezTo>
                  <a:cubicBezTo>
                    <a:pt x="27341" y="32958"/>
                    <a:pt x="43404" y="35578"/>
                    <a:pt x="48225" y="35578"/>
                  </a:cubicBezTo>
                  <a:cubicBezTo>
                    <a:pt x="48418" y="35578"/>
                    <a:pt x="48593" y="35574"/>
                    <a:pt x="48748" y="35565"/>
                  </a:cubicBezTo>
                  <a:cubicBezTo>
                    <a:pt x="50427" y="35465"/>
                    <a:pt x="52833" y="28547"/>
                    <a:pt x="50202" y="26818"/>
                  </a:cubicBezTo>
                  <a:cubicBezTo>
                    <a:pt x="49324" y="26242"/>
                    <a:pt x="46542" y="25490"/>
                    <a:pt x="43234" y="24738"/>
                  </a:cubicBezTo>
                  <a:lnTo>
                    <a:pt x="43234" y="24738"/>
                  </a:lnTo>
                  <a:cubicBezTo>
                    <a:pt x="46542" y="25314"/>
                    <a:pt x="49375" y="25815"/>
                    <a:pt x="50227" y="25941"/>
                  </a:cubicBezTo>
                  <a:cubicBezTo>
                    <a:pt x="50510" y="25984"/>
                    <a:pt x="50757" y="26004"/>
                    <a:pt x="50973" y="26004"/>
                  </a:cubicBezTo>
                  <a:cubicBezTo>
                    <a:pt x="52630" y="26004"/>
                    <a:pt x="52423" y="24841"/>
                    <a:pt x="52157" y="24287"/>
                  </a:cubicBezTo>
                  <a:cubicBezTo>
                    <a:pt x="52131" y="24237"/>
                    <a:pt x="51755" y="24111"/>
                    <a:pt x="51154" y="23961"/>
                  </a:cubicBezTo>
                  <a:cubicBezTo>
                    <a:pt x="51154" y="23735"/>
                    <a:pt x="51154" y="23485"/>
                    <a:pt x="51129" y="23259"/>
                  </a:cubicBezTo>
                  <a:cubicBezTo>
                    <a:pt x="51129" y="22883"/>
                    <a:pt x="51129" y="22532"/>
                    <a:pt x="51154" y="22156"/>
                  </a:cubicBezTo>
                  <a:cubicBezTo>
                    <a:pt x="51154" y="21906"/>
                    <a:pt x="51154" y="21680"/>
                    <a:pt x="51179" y="21430"/>
                  </a:cubicBezTo>
                  <a:cubicBezTo>
                    <a:pt x="51204" y="21054"/>
                    <a:pt x="51229" y="20703"/>
                    <a:pt x="51254" y="20377"/>
                  </a:cubicBezTo>
                  <a:cubicBezTo>
                    <a:pt x="51254" y="20126"/>
                    <a:pt x="51279" y="19901"/>
                    <a:pt x="51304" y="19700"/>
                  </a:cubicBezTo>
                  <a:cubicBezTo>
                    <a:pt x="51380" y="18723"/>
                    <a:pt x="51505" y="17896"/>
                    <a:pt x="51580" y="17344"/>
                  </a:cubicBezTo>
                  <a:cubicBezTo>
                    <a:pt x="51673" y="17350"/>
                    <a:pt x="51762" y="17353"/>
                    <a:pt x="51845" y="17353"/>
                  </a:cubicBezTo>
                  <a:cubicBezTo>
                    <a:pt x="53539" y="17353"/>
                    <a:pt x="53321" y="16189"/>
                    <a:pt x="53059" y="15640"/>
                  </a:cubicBezTo>
                  <a:cubicBezTo>
                    <a:pt x="53034" y="15540"/>
                    <a:pt x="52482" y="15364"/>
                    <a:pt x="51630" y="15164"/>
                  </a:cubicBezTo>
                  <a:cubicBezTo>
                    <a:pt x="53309" y="14838"/>
                    <a:pt x="55590" y="8146"/>
                    <a:pt x="52984" y="6417"/>
                  </a:cubicBezTo>
                  <a:cubicBezTo>
                    <a:pt x="50502" y="4788"/>
                    <a:pt x="32307" y="1655"/>
                    <a:pt x="30402" y="1329"/>
                  </a:cubicBezTo>
                  <a:lnTo>
                    <a:pt x="30402" y="1304"/>
                  </a:lnTo>
                  <a:cubicBezTo>
                    <a:pt x="30402" y="1304"/>
                    <a:pt x="13159" y="402"/>
                    <a:pt x="10828" y="51"/>
                  </a:cubicBezTo>
                  <a:cubicBezTo>
                    <a:pt x="10582" y="16"/>
                    <a:pt x="10364" y="0"/>
                    <a:pt x="101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39"/>
            <p:cNvSpPr/>
            <p:nvPr/>
          </p:nvSpPr>
          <p:spPr>
            <a:xfrm>
              <a:off x="11071538" y="4103013"/>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39"/>
            <p:cNvSpPr/>
            <p:nvPr/>
          </p:nvSpPr>
          <p:spPr>
            <a:xfrm>
              <a:off x="11266860" y="4143631"/>
              <a:ext cx="445312" cy="253482"/>
            </a:xfrm>
            <a:custGeom>
              <a:avLst/>
              <a:gdLst/>
              <a:ahLst/>
              <a:cxnLst/>
              <a:rect l="l" t="t" r="r" b="b"/>
              <a:pathLst>
                <a:path w="15941" h="9074" extrusionOk="0">
                  <a:moveTo>
                    <a:pt x="9500" y="0"/>
                  </a:moveTo>
                  <a:cubicBezTo>
                    <a:pt x="6968" y="3208"/>
                    <a:pt x="3560" y="5765"/>
                    <a:pt x="1" y="7745"/>
                  </a:cubicBezTo>
                  <a:lnTo>
                    <a:pt x="15565" y="9073"/>
                  </a:lnTo>
                  <a:lnTo>
                    <a:pt x="15941" y="427"/>
                  </a:lnTo>
                  <a:lnTo>
                    <a:pt x="9500" y="0"/>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39"/>
            <p:cNvSpPr/>
            <p:nvPr/>
          </p:nvSpPr>
          <p:spPr>
            <a:xfrm>
              <a:off x="11056732" y="4321940"/>
              <a:ext cx="621135" cy="102466"/>
            </a:xfrm>
            <a:custGeom>
              <a:avLst/>
              <a:gdLst/>
              <a:ahLst/>
              <a:cxnLst/>
              <a:rect l="l" t="t" r="r" b="b"/>
              <a:pathLst>
                <a:path w="22235" h="3668" extrusionOk="0">
                  <a:moveTo>
                    <a:pt x="1567" y="0"/>
                  </a:moveTo>
                  <a:cubicBezTo>
                    <a:pt x="1" y="0"/>
                    <a:pt x="189" y="1104"/>
                    <a:pt x="455" y="1638"/>
                  </a:cubicBezTo>
                  <a:cubicBezTo>
                    <a:pt x="731" y="2214"/>
                    <a:pt x="22160" y="3668"/>
                    <a:pt x="22160" y="3668"/>
                  </a:cubicBezTo>
                  <a:lnTo>
                    <a:pt x="22235" y="1938"/>
                  </a:lnTo>
                  <a:cubicBezTo>
                    <a:pt x="22235" y="1938"/>
                    <a:pt x="4591" y="409"/>
                    <a:pt x="2260" y="59"/>
                  </a:cubicBezTo>
                  <a:cubicBezTo>
                    <a:pt x="1997" y="19"/>
                    <a:pt x="1768" y="0"/>
                    <a:pt x="15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39"/>
            <p:cNvSpPr/>
            <p:nvPr/>
          </p:nvSpPr>
          <p:spPr>
            <a:xfrm>
              <a:off x="11055978" y="4086867"/>
              <a:ext cx="621889" cy="89001"/>
            </a:xfrm>
            <a:custGeom>
              <a:avLst/>
              <a:gdLst/>
              <a:ahLst/>
              <a:cxnLst/>
              <a:rect l="l" t="t" r="r" b="b"/>
              <a:pathLst>
                <a:path w="22262" h="3186" extrusionOk="0">
                  <a:moveTo>
                    <a:pt x="1597" y="1"/>
                  </a:moveTo>
                  <a:cubicBezTo>
                    <a:pt x="0" y="1"/>
                    <a:pt x="186" y="1095"/>
                    <a:pt x="432" y="1631"/>
                  </a:cubicBezTo>
                  <a:cubicBezTo>
                    <a:pt x="708" y="2208"/>
                    <a:pt x="22262" y="3185"/>
                    <a:pt x="22262" y="3185"/>
                  </a:cubicBezTo>
                  <a:lnTo>
                    <a:pt x="21836" y="1306"/>
                  </a:lnTo>
                  <a:cubicBezTo>
                    <a:pt x="21836" y="1306"/>
                    <a:pt x="4593" y="403"/>
                    <a:pt x="2262" y="52"/>
                  </a:cubicBezTo>
                  <a:cubicBezTo>
                    <a:pt x="2012" y="17"/>
                    <a:pt x="1791" y="1"/>
                    <a:pt x="1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39"/>
            <p:cNvSpPr/>
            <p:nvPr/>
          </p:nvSpPr>
          <p:spPr>
            <a:xfrm>
              <a:off x="11610991" y="4123322"/>
              <a:ext cx="760000" cy="387598"/>
            </a:xfrm>
            <a:custGeom>
              <a:avLst/>
              <a:gdLst/>
              <a:ahLst/>
              <a:cxnLst/>
              <a:rect l="l" t="t" r="r" b="b"/>
              <a:pathLst>
                <a:path w="27206" h="13875" extrusionOk="0">
                  <a:moveTo>
                    <a:pt x="1792" y="1"/>
                  </a:moveTo>
                  <a:cubicBezTo>
                    <a:pt x="1792" y="1"/>
                    <a:pt x="2920" y="6893"/>
                    <a:pt x="314" y="10552"/>
                  </a:cubicBezTo>
                  <a:cubicBezTo>
                    <a:pt x="0" y="10986"/>
                    <a:pt x="17453" y="13875"/>
                    <a:pt x="22544" y="13875"/>
                  </a:cubicBezTo>
                  <a:cubicBezTo>
                    <a:pt x="22748" y="13875"/>
                    <a:pt x="22933" y="13870"/>
                    <a:pt x="23096" y="13860"/>
                  </a:cubicBezTo>
                  <a:cubicBezTo>
                    <a:pt x="24800" y="13760"/>
                    <a:pt x="27206" y="6843"/>
                    <a:pt x="24549" y="5113"/>
                  </a:cubicBezTo>
                  <a:cubicBezTo>
                    <a:pt x="21918" y="3384"/>
                    <a:pt x="1793" y="1"/>
                    <a:pt x="17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39"/>
            <p:cNvSpPr/>
            <p:nvPr/>
          </p:nvSpPr>
          <p:spPr>
            <a:xfrm>
              <a:off x="11742950" y="4151449"/>
              <a:ext cx="140066" cy="371629"/>
            </a:xfrm>
            <a:custGeom>
              <a:avLst/>
              <a:gdLst/>
              <a:ahLst/>
              <a:cxnLst/>
              <a:rect l="l" t="t" r="r" b="b"/>
              <a:pathLst>
                <a:path w="5014" h="16793" extrusionOk="0">
                  <a:moveTo>
                    <a:pt x="1404" y="0"/>
                  </a:moveTo>
                  <a:cubicBezTo>
                    <a:pt x="2808" y="9750"/>
                    <a:pt x="1" y="16266"/>
                    <a:pt x="1" y="16266"/>
                  </a:cubicBezTo>
                  <a:lnTo>
                    <a:pt x="1930" y="16792"/>
                  </a:lnTo>
                  <a:cubicBezTo>
                    <a:pt x="5013" y="9925"/>
                    <a:pt x="3961" y="527"/>
                    <a:pt x="3961" y="527"/>
                  </a:cubicBezTo>
                  <a:lnTo>
                    <a:pt x="14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39"/>
            <p:cNvSpPr/>
            <p:nvPr/>
          </p:nvSpPr>
          <p:spPr>
            <a:xfrm>
              <a:off x="12133625" y="4224026"/>
              <a:ext cx="140079" cy="349504"/>
            </a:xfrm>
            <a:custGeom>
              <a:avLst/>
              <a:gdLst/>
              <a:ahLst/>
              <a:cxnLst/>
              <a:rect l="l" t="t" r="r" b="b"/>
              <a:pathLst>
                <a:path w="5014" h="16793" extrusionOk="0">
                  <a:moveTo>
                    <a:pt x="1404" y="1"/>
                  </a:moveTo>
                  <a:cubicBezTo>
                    <a:pt x="2808" y="9750"/>
                    <a:pt x="1" y="16267"/>
                    <a:pt x="1" y="16267"/>
                  </a:cubicBezTo>
                  <a:lnTo>
                    <a:pt x="1931" y="16793"/>
                  </a:lnTo>
                  <a:cubicBezTo>
                    <a:pt x="5013" y="9926"/>
                    <a:pt x="3961" y="527"/>
                    <a:pt x="3961" y="527"/>
                  </a:cubicBezTo>
                  <a:lnTo>
                    <a:pt x="140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39"/>
            <p:cNvSpPr/>
            <p:nvPr/>
          </p:nvSpPr>
          <p:spPr>
            <a:xfrm>
              <a:off x="11621830" y="4437423"/>
              <a:ext cx="638566" cy="357345"/>
            </a:xfrm>
            <a:custGeom>
              <a:avLst/>
              <a:gdLst/>
              <a:ahLst/>
              <a:cxnLst/>
              <a:rect l="l" t="t" r="r" b="b"/>
              <a:pathLst>
                <a:path w="22859" h="12792" extrusionOk="0">
                  <a:moveTo>
                    <a:pt x="1247" y="1"/>
                  </a:moveTo>
                  <a:cubicBezTo>
                    <a:pt x="757" y="1"/>
                    <a:pt x="375" y="380"/>
                    <a:pt x="352" y="887"/>
                  </a:cubicBezTo>
                  <a:lnTo>
                    <a:pt x="26" y="8155"/>
                  </a:lnTo>
                  <a:cubicBezTo>
                    <a:pt x="1" y="8631"/>
                    <a:pt x="377" y="9057"/>
                    <a:pt x="853" y="9108"/>
                  </a:cubicBezTo>
                  <a:lnTo>
                    <a:pt x="22457" y="12792"/>
                  </a:lnTo>
                  <a:cubicBezTo>
                    <a:pt x="21981" y="9333"/>
                    <a:pt x="22858" y="4070"/>
                    <a:pt x="22858" y="4070"/>
                  </a:cubicBezTo>
                  <a:lnTo>
                    <a:pt x="1379" y="10"/>
                  </a:lnTo>
                  <a:cubicBezTo>
                    <a:pt x="1334" y="4"/>
                    <a:pt x="1290" y="1"/>
                    <a:pt x="1247" y="1"/>
                  </a:cubicBezTo>
                  <a:close/>
                </a:path>
              </a:pathLst>
            </a:custGeom>
            <a:solidFill>
              <a:srgbClr val="F1EA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39"/>
            <p:cNvSpPr/>
            <p:nvPr/>
          </p:nvSpPr>
          <p:spPr>
            <a:xfrm>
              <a:off x="11621830" y="4437423"/>
              <a:ext cx="448105" cy="326560"/>
            </a:xfrm>
            <a:custGeom>
              <a:avLst/>
              <a:gdLst/>
              <a:ahLst/>
              <a:cxnLst/>
              <a:rect l="l" t="t" r="r" b="b"/>
              <a:pathLst>
                <a:path w="16041" h="11690" extrusionOk="0">
                  <a:moveTo>
                    <a:pt x="1247" y="1"/>
                  </a:moveTo>
                  <a:cubicBezTo>
                    <a:pt x="757" y="1"/>
                    <a:pt x="375" y="380"/>
                    <a:pt x="352" y="887"/>
                  </a:cubicBezTo>
                  <a:lnTo>
                    <a:pt x="26" y="8155"/>
                  </a:lnTo>
                  <a:cubicBezTo>
                    <a:pt x="1" y="8631"/>
                    <a:pt x="377" y="9057"/>
                    <a:pt x="853" y="9108"/>
                  </a:cubicBezTo>
                  <a:lnTo>
                    <a:pt x="16041" y="11689"/>
                  </a:lnTo>
                  <a:cubicBezTo>
                    <a:pt x="12607" y="8857"/>
                    <a:pt x="9800" y="5148"/>
                    <a:pt x="7645" y="1188"/>
                  </a:cubicBezTo>
                  <a:lnTo>
                    <a:pt x="1379" y="10"/>
                  </a:lnTo>
                  <a:cubicBezTo>
                    <a:pt x="1334" y="4"/>
                    <a:pt x="1290" y="1"/>
                    <a:pt x="1247" y="1"/>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39"/>
            <p:cNvSpPr/>
            <p:nvPr/>
          </p:nvSpPr>
          <p:spPr>
            <a:xfrm>
              <a:off x="11835365" y="4470582"/>
              <a:ext cx="425031" cy="324186"/>
            </a:xfrm>
            <a:custGeom>
              <a:avLst/>
              <a:gdLst/>
              <a:ahLst/>
              <a:cxnLst/>
              <a:rect l="l" t="t" r="r" b="b"/>
              <a:pathLst>
                <a:path w="15215" h="11605" extrusionOk="0">
                  <a:moveTo>
                    <a:pt x="1" y="1"/>
                  </a:moveTo>
                  <a:lnTo>
                    <a:pt x="1" y="1"/>
                  </a:lnTo>
                  <a:cubicBezTo>
                    <a:pt x="2156" y="3961"/>
                    <a:pt x="4963" y="7695"/>
                    <a:pt x="8397" y="10502"/>
                  </a:cubicBezTo>
                  <a:lnTo>
                    <a:pt x="14813" y="11605"/>
                  </a:lnTo>
                  <a:cubicBezTo>
                    <a:pt x="14337" y="8146"/>
                    <a:pt x="15214" y="2883"/>
                    <a:pt x="15214" y="2883"/>
                  </a:cubicBez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39"/>
            <p:cNvSpPr/>
            <p:nvPr/>
          </p:nvSpPr>
          <p:spPr>
            <a:xfrm>
              <a:off x="11658257" y="4408147"/>
              <a:ext cx="653847" cy="162945"/>
            </a:xfrm>
            <a:custGeom>
              <a:avLst/>
              <a:gdLst/>
              <a:ahLst/>
              <a:cxnLst/>
              <a:rect l="l" t="t" r="r" b="b"/>
              <a:pathLst>
                <a:path w="23406" h="5833" extrusionOk="0">
                  <a:moveTo>
                    <a:pt x="939" y="1"/>
                  </a:moveTo>
                  <a:cubicBezTo>
                    <a:pt x="451" y="1"/>
                    <a:pt x="49" y="386"/>
                    <a:pt x="25" y="882"/>
                  </a:cubicBezTo>
                  <a:cubicBezTo>
                    <a:pt x="0" y="1359"/>
                    <a:pt x="351" y="1785"/>
                    <a:pt x="827" y="1835"/>
                  </a:cubicBezTo>
                  <a:cubicBezTo>
                    <a:pt x="4461" y="2286"/>
                    <a:pt x="18872" y="5469"/>
                    <a:pt x="21003" y="5770"/>
                  </a:cubicBezTo>
                  <a:cubicBezTo>
                    <a:pt x="21286" y="5813"/>
                    <a:pt x="21533" y="5833"/>
                    <a:pt x="21748" y="5833"/>
                  </a:cubicBezTo>
                  <a:cubicBezTo>
                    <a:pt x="23406" y="5833"/>
                    <a:pt x="23199" y="4670"/>
                    <a:pt x="22932" y="4115"/>
                  </a:cubicBezTo>
                  <a:cubicBezTo>
                    <a:pt x="22682" y="3589"/>
                    <a:pt x="5313" y="431"/>
                    <a:pt x="1028" y="5"/>
                  </a:cubicBezTo>
                  <a:cubicBezTo>
                    <a:pt x="998" y="2"/>
                    <a:pt x="968" y="1"/>
                    <a:pt x="93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39"/>
            <p:cNvSpPr/>
            <p:nvPr/>
          </p:nvSpPr>
          <p:spPr>
            <a:xfrm>
              <a:off x="11635322" y="4664423"/>
              <a:ext cx="651444" cy="148921"/>
            </a:xfrm>
            <a:custGeom>
              <a:avLst/>
              <a:gdLst/>
              <a:ahLst/>
              <a:cxnLst/>
              <a:rect l="l" t="t" r="r" b="b"/>
              <a:pathLst>
                <a:path w="23320" h="5331" extrusionOk="0">
                  <a:moveTo>
                    <a:pt x="1021" y="1"/>
                  </a:moveTo>
                  <a:cubicBezTo>
                    <a:pt x="454" y="1"/>
                    <a:pt x="0" y="531"/>
                    <a:pt x="144" y="1107"/>
                  </a:cubicBezTo>
                  <a:lnTo>
                    <a:pt x="169" y="1232"/>
                  </a:lnTo>
                  <a:cubicBezTo>
                    <a:pt x="245" y="1633"/>
                    <a:pt x="570" y="1909"/>
                    <a:pt x="971" y="1959"/>
                  </a:cubicBezTo>
                  <a:cubicBezTo>
                    <a:pt x="4255" y="2235"/>
                    <a:pt x="18766" y="4942"/>
                    <a:pt x="20921" y="5267"/>
                  </a:cubicBezTo>
                  <a:cubicBezTo>
                    <a:pt x="21204" y="5311"/>
                    <a:pt x="21451" y="5330"/>
                    <a:pt x="21666" y="5330"/>
                  </a:cubicBezTo>
                  <a:cubicBezTo>
                    <a:pt x="23319" y="5330"/>
                    <a:pt x="23095" y="4168"/>
                    <a:pt x="22851" y="3613"/>
                  </a:cubicBezTo>
                  <a:cubicBezTo>
                    <a:pt x="22601" y="3087"/>
                    <a:pt x="5809" y="355"/>
                    <a:pt x="1097" y="4"/>
                  </a:cubicBezTo>
                  <a:cubicBezTo>
                    <a:pt x="1071" y="2"/>
                    <a:pt x="1046" y="1"/>
                    <a:pt x="1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39"/>
            <p:cNvSpPr/>
            <p:nvPr/>
          </p:nvSpPr>
          <p:spPr>
            <a:xfrm>
              <a:off x="10815989" y="4377754"/>
              <a:ext cx="911296" cy="342315"/>
            </a:xfrm>
            <a:custGeom>
              <a:avLst/>
              <a:gdLst/>
              <a:ahLst/>
              <a:cxnLst/>
              <a:rect l="l" t="t" r="r" b="b"/>
              <a:pathLst>
                <a:path w="32622" h="12254" extrusionOk="0">
                  <a:moveTo>
                    <a:pt x="6468" y="0"/>
                  </a:moveTo>
                  <a:cubicBezTo>
                    <a:pt x="5558" y="0"/>
                    <a:pt x="4828" y="13"/>
                    <a:pt x="4336" y="41"/>
                  </a:cubicBezTo>
                  <a:cubicBezTo>
                    <a:pt x="2532" y="141"/>
                    <a:pt x="0" y="7434"/>
                    <a:pt x="2808" y="9264"/>
                  </a:cubicBezTo>
                  <a:cubicBezTo>
                    <a:pt x="5214" y="10868"/>
                    <a:pt x="24587" y="11695"/>
                    <a:pt x="29600" y="12246"/>
                  </a:cubicBezTo>
                  <a:cubicBezTo>
                    <a:pt x="29638" y="12251"/>
                    <a:pt x="29677" y="12254"/>
                    <a:pt x="29715" y="12254"/>
                  </a:cubicBezTo>
                  <a:cubicBezTo>
                    <a:pt x="30241" y="12254"/>
                    <a:pt x="30672" y="11781"/>
                    <a:pt x="30602" y="11244"/>
                  </a:cubicBezTo>
                  <a:cubicBezTo>
                    <a:pt x="30402" y="9038"/>
                    <a:pt x="30226" y="4151"/>
                    <a:pt x="32331" y="1218"/>
                  </a:cubicBezTo>
                  <a:cubicBezTo>
                    <a:pt x="32621" y="817"/>
                    <a:pt x="13769" y="0"/>
                    <a:pt x="646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39"/>
            <p:cNvSpPr/>
            <p:nvPr/>
          </p:nvSpPr>
          <p:spPr>
            <a:xfrm>
              <a:off x="10886700" y="4377825"/>
              <a:ext cx="240884" cy="282895"/>
            </a:xfrm>
            <a:custGeom>
              <a:avLst/>
              <a:gdLst/>
              <a:ahLst/>
              <a:cxnLst/>
              <a:rect l="l" t="t" r="r" b="b"/>
              <a:pathLst>
                <a:path w="8623" h="16517" extrusionOk="0">
                  <a:moveTo>
                    <a:pt x="5064" y="0"/>
                  </a:moveTo>
                  <a:cubicBezTo>
                    <a:pt x="1" y="7293"/>
                    <a:pt x="2683" y="16516"/>
                    <a:pt x="2683" y="16516"/>
                  </a:cubicBezTo>
                  <a:lnTo>
                    <a:pt x="6292" y="16441"/>
                  </a:lnTo>
                  <a:cubicBezTo>
                    <a:pt x="2933" y="6917"/>
                    <a:pt x="8622" y="251"/>
                    <a:pt x="8622" y="251"/>
                  </a:cubicBezTo>
                  <a:lnTo>
                    <a:pt x="506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39"/>
            <p:cNvSpPr/>
            <p:nvPr/>
          </p:nvSpPr>
          <p:spPr>
            <a:xfrm>
              <a:off x="11324300" y="4387501"/>
              <a:ext cx="240856" cy="399570"/>
            </a:xfrm>
            <a:custGeom>
              <a:avLst/>
              <a:gdLst/>
              <a:ahLst/>
              <a:cxnLst/>
              <a:rect l="l" t="t" r="r" b="b"/>
              <a:pathLst>
                <a:path w="8622" h="16518" extrusionOk="0">
                  <a:moveTo>
                    <a:pt x="5038" y="1"/>
                  </a:moveTo>
                  <a:cubicBezTo>
                    <a:pt x="0" y="7294"/>
                    <a:pt x="2682" y="16517"/>
                    <a:pt x="2682" y="16517"/>
                  </a:cubicBezTo>
                  <a:lnTo>
                    <a:pt x="6592" y="16517"/>
                  </a:lnTo>
                  <a:cubicBezTo>
                    <a:pt x="3233" y="6993"/>
                    <a:pt x="8622" y="226"/>
                    <a:pt x="8622" y="226"/>
                  </a:cubicBezTo>
                  <a:lnTo>
                    <a:pt x="503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39"/>
            <p:cNvSpPr/>
            <p:nvPr/>
          </p:nvSpPr>
          <p:spPr>
            <a:xfrm>
              <a:off x="11010118" y="4671188"/>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39"/>
            <p:cNvSpPr/>
            <p:nvPr/>
          </p:nvSpPr>
          <p:spPr>
            <a:xfrm>
              <a:off x="11185652" y="4714231"/>
              <a:ext cx="448105" cy="252085"/>
            </a:xfrm>
            <a:custGeom>
              <a:avLst/>
              <a:gdLst/>
              <a:ahLst/>
              <a:cxnLst/>
              <a:rect l="l" t="t" r="r" b="b"/>
              <a:pathLst>
                <a:path w="16041" h="9024" extrusionOk="0">
                  <a:moveTo>
                    <a:pt x="10251" y="1"/>
                  </a:moveTo>
                  <a:cubicBezTo>
                    <a:pt x="7494" y="3384"/>
                    <a:pt x="3986" y="6166"/>
                    <a:pt x="1" y="7695"/>
                  </a:cubicBezTo>
                  <a:lnTo>
                    <a:pt x="15665" y="9023"/>
                  </a:lnTo>
                  <a:lnTo>
                    <a:pt x="16041" y="377"/>
                  </a:lnTo>
                  <a:lnTo>
                    <a:pt x="10251" y="1"/>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39"/>
            <p:cNvSpPr/>
            <p:nvPr/>
          </p:nvSpPr>
          <p:spPr>
            <a:xfrm>
              <a:off x="10978403" y="4891339"/>
              <a:ext cx="621051" cy="102270"/>
            </a:xfrm>
            <a:custGeom>
              <a:avLst/>
              <a:gdLst/>
              <a:ahLst/>
              <a:cxnLst/>
              <a:rect l="l" t="t" r="r" b="b"/>
              <a:pathLst>
                <a:path w="22232" h="3661" extrusionOk="0">
                  <a:moveTo>
                    <a:pt x="1611" y="0"/>
                  </a:moveTo>
                  <a:cubicBezTo>
                    <a:pt x="0" y="0"/>
                    <a:pt x="206" y="1094"/>
                    <a:pt x="452" y="1631"/>
                  </a:cubicBezTo>
                  <a:cubicBezTo>
                    <a:pt x="728" y="2207"/>
                    <a:pt x="22157" y="3661"/>
                    <a:pt x="22157" y="3661"/>
                  </a:cubicBezTo>
                  <a:lnTo>
                    <a:pt x="22232" y="1931"/>
                  </a:lnTo>
                  <a:cubicBezTo>
                    <a:pt x="22232" y="1931"/>
                    <a:pt x="4588" y="403"/>
                    <a:pt x="2282" y="52"/>
                  </a:cubicBezTo>
                  <a:cubicBezTo>
                    <a:pt x="2029" y="16"/>
                    <a:pt x="1806" y="0"/>
                    <a:pt x="16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39"/>
            <p:cNvSpPr/>
            <p:nvPr/>
          </p:nvSpPr>
          <p:spPr>
            <a:xfrm>
              <a:off x="10977676" y="4656098"/>
              <a:ext cx="621777" cy="89671"/>
            </a:xfrm>
            <a:custGeom>
              <a:avLst/>
              <a:gdLst/>
              <a:ahLst/>
              <a:cxnLst/>
              <a:rect l="l" t="t" r="r" b="b"/>
              <a:pathLst>
                <a:path w="22258" h="3210" extrusionOk="0">
                  <a:moveTo>
                    <a:pt x="1603" y="1"/>
                  </a:moveTo>
                  <a:cubicBezTo>
                    <a:pt x="1" y="1"/>
                    <a:pt x="207" y="1116"/>
                    <a:pt x="453" y="1630"/>
                  </a:cubicBezTo>
                  <a:cubicBezTo>
                    <a:pt x="729" y="2207"/>
                    <a:pt x="22258" y="3209"/>
                    <a:pt x="22258" y="3209"/>
                  </a:cubicBezTo>
                  <a:lnTo>
                    <a:pt x="21832" y="1305"/>
                  </a:lnTo>
                  <a:cubicBezTo>
                    <a:pt x="21832" y="1305"/>
                    <a:pt x="4588" y="402"/>
                    <a:pt x="2258" y="52"/>
                  </a:cubicBezTo>
                  <a:cubicBezTo>
                    <a:pt x="2011" y="17"/>
                    <a:pt x="1794" y="1"/>
                    <a:pt x="16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39"/>
            <p:cNvSpPr/>
            <p:nvPr/>
          </p:nvSpPr>
          <p:spPr>
            <a:xfrm>
              <a:off x="11532577" y="4692526"/>
              <a:ext cx="760000" cy="387598"/>
            </a:xfrm>
            <a:custGeom>
              <a:avLst/>
              <a:gdLst/>
              <a:ahLst/>
              <a:cxnLst/>
              <a:rect l="l" t="t" r="r" b="b"/>
              <a:pathLst>
                <a:path w="27206" h="13875" extrusionOk="0">
                  <a:moveTo>
                    <a:pt x="1817" y="1"/>
                  </a:moveTo>
                  <a:cubicBezTo>
                    <a:pt x="1817" y="1"/>
                    <a:pt x="2945" y="6918"/>
                    <a:pt x="314" y="10577"/>
                  </a:cubicBezTo>
                  <a:cubicBezTo>
                    <a:pt x="0" y="10987"/>
                    <a:pt x="17453" y="13875"/>
                    <a:pt x="22543" y="13875"/>
                  </a:cubicBezTo>
                  <a:cubicBezTo>
                    <a:pt x="22748" y="13875"/>
                    <a:pt x="22933" y="13870"/>
                    <a:pt x="23096" y="13860"/>
                  </a:cubicBezTo>
                  <a:cubicBezTo>
                    <a:pt x="24800" y="13785"/>
                    <a:pt x="27206" y="6868"/>
                    <a:pt x="24549" y="5113"/>
                  </a:cubicBezTo>
                  <a:cubicBezTo>
                    <a:pt x="21918" y="3384"/>
                    <a:pt x="1818" y="1"/>
                    <a:pt x="18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39"/>
            <p:cNvSpPr/>
            <p:nvPr/>
          </p:nvSpPr>
          <p:spPr>
            <a:xfrm>
              <a:off x="11635850" y="4709500"/>
              <a:ext cx="100119" cy="305289"/>
            </a:xfrm>
            <a:custGeom>
              <a:avLst/>
              <a:gdLst/>
              <a:ahLst/>
              <a:cxnLst/>
              <a:rect l="l" t="t" r="r" b="b"/>
              <a:pathLst>
                <a:path w="3584" h="16818" extrusionOk="0">
                  <a:moveTo>
                    <a:pt x="1003" y="0"/>
                  </a:moveTo>
                  <a:lnTo>
                    <a:pt x="1003" y="0"/>
                  </a:lnTo>
                  <a:cubicBezTo>
                    <a:pt x="2005" y="9775"/>
                    <a:pt x="0" y="16266"/>
                    <a:pt x="0" y="16266"/>
                  </a:cubicBezTo>
                  <a:lnTo>
                    <a:pt x="1378" y="16818"/>
                  </a:lnTo>
                  <a:cubicBezTo>
                    <a:pt x="3584" y="9950"/>
                    <a:pt x="2832" y="527"/>
                    <a:pt x="2832" y="527"/>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39"/>
            <p:cNvSpPr/>
            <p:nvPr/>
          </p:nvSpPr>
          <p:spPr>
            <a:xfrm>
              <a:off x="11720550" y="4727850"/>
              <a:ext cx="100147" cy="305289"/>
            </a:xfrm>
            <a:custGeom>
              <a:avLst/>
              <a:gdLst/>
              <a:ahLst/>
              <a:cxnLst/>
              <a:rect l="l" t="t" r="r" b="b"/>
              <a:pathLst>
                <a:path w="3585" h="16818" extrusionOk="0">
                  <a:moveTo>
                    <a:pt x="1003" y="0"/>
                  </a:moveTo>
                  <a:lnTo>
                    <a:pt x="1003" y="0"/>
                  </a:lnTo>
                  <a:cubicBezTo>
                    <a:pt x="2006" y="9775"/>
                    <a:pt x="1" y="16266"/>
                    <a:pt x="1" y="16266"/>
                  </a:cubicBezTo>
                  <a:lnTo>
                    <a:pt x="1379" y="16818"/>
                  </a:lnTo>
                  <a:cubicBezTo>
                    <a:pt x="3585" y="9950"/>
                    <a:pt x="2833" y="527"/>
                    <a:pt x="2833" y="527"/>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39"/>
            <p:cNvSpPr/>
            <p:nvPr/>
          </p:nvSpPr>
          <p:spPr>
            <a:xfrm>
              <a:off x="12037725" y="4788075"/>
              <a:ext cx="100147" cy="289511"/>
            </a:xfrm>
            <a:custGeom>
              <a:avLst/>
              <a:gdLst/>
              <a:ahLst/>
              <a:cxnLst/>
              <a:rect l="l" t="t" r="r" b="b"/>
              <a:pathLst>
                <a:path w="3585" h="16793" extrusionOk="0">
                  <a:moveTo>
                    <a:pt x="1003" y="0"/>
                  </a:moveTo>
                  <a:cubicBezTo>
                    <a:pt x="2005" y="9749"/>
                    <a:pt x="0" y="16266"/>
                    <a:pt x="0" y="16266"/>
                  </a:cubicBezTo>
                  <a:lnTo>
                    <a:pt x="1379" y="16792"/>
                  </a:lnTo>
                  <a:cubicBezTo>
                    <a:pt x="3584" y="9925"/>
                    <a:pt x="2832" y="526"/>
                    <a:pt x="2832" y="526"/>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39"/>
            <p:cNvSpPr/>
            <p:nvPr/>
          </p:nvSpPr>
          <p:spPr>
            <a:xfrm>
              <a:off x="12122426" y="4813322"/>
              <a:ext cx="100147" cy="273054"/>
            </a:xfrm>
            <a:custGeom>
              <a:avLst/>
              <a:gdLst/>
              <a:ahLst/>
              <a:cxnLst/>
              <a:rect l="l" t="t" r="r" b="b"/>
              <a:pathLst>
                <a:path w="3585" h="16793" extrusionOk="0">
                  <a:moveTo>
                    <a:pt x="1003" y="0"/>
                  </a:moveTo>
                  <a:cubicBezTo>
                    <a:pt x="2006" y="9749"/>
                    <a:pt x="1" y="16266"/>
                    <a:pt x="1" y="16266"/>
                  </a:cubicBezTo>
                  <a:lnTo>
                    <a:pt x="1379" y="16792"/>
                  </a:lnTo>
                  <a:cubicBezTo>
                    <a:pt x="3585" y="9925"/>
                    <a:pt x="2833" y="526"/>
                    <a:pt x="2833" y="526"/>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03" name="Google Shape;3403;p39"/>
          <p:cNvGrpSpPr/>
          <p:nvPr/>
        </p:nvGrpSpPr>
        <p:grpSpPr>
          <a:xfrm>
            <a:off x="6774791" y="861791"/>
            <a:ext cx="519774" cy="447334"/>
            <a:chOff x="4312154" y="4239766"/>
            <a:chExt cx="519774" cy="447334"/>
          </a:xfrm>
        </p:grpSpPr>
        <p:grpSp>
          <p:nvGrpSpPr>
            <p:cNvPr id="3404" name="Google Shape;3404;p39"/>
            <p:cNvGrpSpPr/>
            <p:nvPr/>
          </p:nvGrpSpPr>
          <p:grpSpPr>
            <a:xfrm>
              <a:off x="4334493" y="4239766"/>
              <a:ext cx="497435" cy="443577"/>
              <a:chOff x="7250053" y="2843701"/>
              <a:chExt cx="497435" cy="443577"/>
            </a:xfrm>
          </p:grpSpPr>
          <p:sp>
            <p:nvSpPr>
              <p:cNvPr id="3405" name="Google Shape;3405;p39"/>
              <p:cNvSpPr/>
              <p:nvPr/>
            </p:nvSpPr>
            <p:spPr>
              <a:xfrm>
                <a:off x="7296886" y="2916293"/>
                <a:ext cx="450602" cy="366971"/>
              </a:xfrm>
              <a:custGeom>
                <a:avLst/>
                <a:gdLst/>
                <a:ahLst/>
                <a:cxnLst/>
                <a:rect l="l" t="t" r="r" b="b"/>
                <a:pathLst>
                  <a:path w="1347" h="1097" extrusionOk="0">
                    <a:moveTo>
                      <a:pt x="208" y="1"/>
                    </a:moveTo>
                    <a:cubicBezTo>
                      <a:pt x="206" y="1"/>
                      <a:pt x="205" y="1"/>
                      <a:pt x="203" y="1"/>
                    </a:cubicBezTo>
                    <a:cubicBezTo>
                      <a:pt x="163" y="3"/>
                      <a:pt x="127" y="20"/>
                      <a:pt x="96" y="53"/>
                    </a:cubicBezTo>
                    <a:cubicBezTo>
                      <a:pt x="1" y="158"/>
                      <a:pt x="46" y="277"/>
                      <a:pt x="86" y="327"/>
                    </a:cubicBezTo>
                    <a:lnTo>
                      <a:pt x="813" y="992"/>
                    </a:lnTo>
                    <a:cubicBezTo>
                      <a:pt x="889" y="1061"/>
                      <a:pt x="982" y="1096"/>
                      <a:pt x="1065" y="1096"/>
                    </a:cubicBezTo>
                    <a:cubicBezTo>
                      <a:pt x="1137" y="1096"/>
                      <a:pt x="1201" y="1070"/>
                      <a:pt x="1246" y="1022"/>
                    </a:cubicBezTo>
                    <a:cubicBezTo>
                      <a:pt x="1346" y="913"/>
                      <a:pt x="1315" y="720"/>
                      <a:pt x="1175" y="594"/>
                    </a:cubicBezTo>
                    <a:cubicBezTo>
                      <a:pt x="1167" y="586"/>
                      <a:pt x="1155" y="582"/>
                      <a:pt x="1144" y="582"/>
                    </a:cubicBezTo>
                    <a:cubicBezTo>
                      <a:pt x="1131" y="582"/>
                      <a:pt x="1119" y="586"/>
                      <a:pt x="1110" y="596"/>
                    </a:cubicBezTo>
                    <a:cubicBezTo>
                      <a:pt x="1094" y="615"/>
                      <a:pt x="1096" y="644"/>
                      <a:pt x="1115" y="661"/>
                    </a:cubicBezTo>
                    <a:cubicBezTo>
                      <a:pt x="1215" y="753"/>
                      <a:pt x="1244" y="887"/>
                      <a:pt x="1177" y="961"/>
                    </a:cubicBezTo>
                    <a:cubicBezTo>
                      <a:pt x="1150" y="990"/>
                      <a:pt x="1111" y="1005"/>
                      <a:pt x="1067" y="1005"/>
                    </a:cubicBezTo>
                    <a:cubicBezTo>
                      <a:pt x="1005" y="1005"/>
                      <a:pt x="934" y="977"/>
                      <a:pt x="875" y="922"/>
                    </a:cubicBezTo>
                    <a:lnTo>
                      <a:pt x="155" y="268"/>
                    </a:lnTo>
                    <a:cubicBezTo>
                      <a:pt x="146" y="253"/>
                      <a:pt x="101" y="184"/>
                      <a:pt x="163" y="115"/>
                    </a:cubicBezTo>
                    <a:cubicBezTo>
                      <a:pt x="182" y="96"/>
                      <a:pt x="196" y="94"/>
                      <a:pt x="205" y="94"/>
                    </a:cubicBezTo>
                    <a:cubicBezTo>
                      <a:pt x="234" y="94"/>
                      <a:pt x="265" y="118"/>
                      <a:pt x="277" y="127"/>
                    </a:cubicBezTo>
                    <a:lnTo>
                      <a:pt x="1001" y="784"/>
                    </a:lnTo>
                    <a:cubicBezTo>
                      <a:pt x="1009" y="792"/>
                      <a:pt x="1020" y="796"/>
                      <a:pt x="1030" y="796"/>
                    </a:cubicBezTo>
                    <a:cubicBezTo>
                      <a:pt x="1043" y="796"/>
                      <a:pt x="1056" y="790"/>
                      <a:pt x="1065" y="780"/>
                    </a:cubicBezTo>
                    <a:cubicBezTo>
                      <a:pt x="1082" y="761"/>
                      <a:pt x="1082" y="732"/>
                      <a:pt x="1063" y="715"/>
                    </a:cubicBezTo>
                    <a:lnTo>
                      <a:pt x="339" y="60"/>
                    </a:lnTo>
                    <a:cubicBezTo>
                      <a:pt x="334" y="56"/>
                      <a:pt x="279" y="1"/>
                      <a:pt x="2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39"/>
              <p:cNvSpPr/>
              <p:nvPr/>
            </p:nvSpPr>
            <p:spPr>
              <a:xfrm>
                <a:off x="7250053" y="2858755"/>
                <a:ext cx="447257" cy="428523"/>
              </a:xfrm>
              <a:custGeom>
                <a:avLst/>
                <a:gdLst/>
                <a:ahLst/>
                <a:cxnLst/>
                <a:rect l="l" t="t" r="r" b="b"/>
                <a:pathLst>
                  <a:path w="1337" h="1281" extrusionOk="0">
                    <a:moveTo>
                      <a:pt x="344" y="1"/>
                    </a:moveTo>
                    <a:cubicBezTo>
                      <a:pt x="252" y="1"/>
                      <a:pt x="160" y="38"/>
                      <a:pt x="93" y="111"/>
                    </a:cubicBezTo>
                    <a:cubicBezTo>
                      <a:pt x="34" y="178"/>
                      <a:pt x="0" y="266"/>
                      <a:pt x="5" y="356"/>
                    </a:cubicBezTo>
                    <a:cubicBezTo>
                      <a:pt x="10" y="447"/>
                      <a:pt x="48" y="530"/>
                      <a:pt x="117" y="592"/>
                    </a:cubicBezTo>
                    <a:lnTo>
                      <a:pt x="857" y="1268"/>
                    </a:lnTo>
                    <a:cubicBezTo>
                      <a:pt x="867" y="1275"/>
                      <a:pt x="876" y="1280"/>
                      <a:pt x="888" y="1280"/>
                    </a:cubicBezTo>
                    <a:cubicBezTo>
                      <a:pt x="900" y="1280"/>
                      <a:pt x="912" y="1275"/>
                      <a:pt x="922" y="1266"/>
                    </a:cubicBezTo>
                    <a:cubicBezTo>
                      <a:pt x="938" y="1247"/>
                      <a:pt x="938" y="1218"/>
                      <a:pt x="919" y="1199"/>
                    </a:cubicBezTo>
                    <a:lnTo>
                      <a:pt x="176" y="523"/>
                    </a:lnTo>
                    <a:cubicBezTo>
                      <a:pt x="129" y="480"/>
                      <a:pt x="100" y="418"/>
                      <a:pt x="98" y="352"/>
                    </a:cubicBezTo>
                    <a:cubicBezTo>
                      <a:pt x="93" y="285"/>
                      <a:pt x="117" y="223"/>
                      <a:pt x="162" y="173"/>
                    </a:cubicBezTo>
                    <a:cubicBezTo>
                      <a:pt x="211" y="120"/>
                      <a:pt x="279" y="93"/>
                      <a:pt x="346" y="93"/>
                    </a:cubicBezTo>
                    <a:cubicBezTo>
                      <a:pt x="406" y="93"/>
                      <a:pt x="465" y="114"/>
                      <a:pt x="512" y="156"/>
                    </a:cubicBezTo>
                    <a:lnTo>
                      <a:pt x="1255" y="833"/>
                    </a:lnTo>
                    <a:cubicBezTo>
                      <a:pt x="1263" y="841"/>
                      <a:pt x="1275" y="845"/>
                      <a:pt x="1286" y="845"/>
                    </a:cubicBezTo>
                    <a:cubicBezTo>
                      <a:pt x="1298" y="845"/>
                      <a:pt x="1311" y="840"/>
                      <a:pt x="1319" y="830"/>
                    </a:cubicBezTo>
                    <a:cubicBezTo>
                      <a:pt x="1336" y="811"/>
                      <a:pt x="1334" y="783"/>
                      <a:pt x="1315" y="766"/>
                    </a:cubicBezTo>
                    <a:lnTo>
                      <a:pt x="574" y="90"/>
                    </a:lnTo>
                    <a:cubicBezTo>
                      <a:pt x="509" y="30"/>
                      <a:pt x="427" y="1"/>
                      <a:pt x="3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39"/>
              <p:cNvSpPr/>
              <p:nvPr/>
            </p:nvSpPr>
            <p:spPr>
              <a:xfrm>
                <a:off x="7296886" y="2901239"/>
                <a:ext cx="450602" cy="365968"/>
              </a:xfrm>
              <a:custGeom>
                <a:avLst/>
                <a:gdLst/>
                <a:ahLst/>
                <a:cxnLst/>
                <a:rect l="l" t="t" r="r" b="b"/>
                <a:pathLst>
                  <a:path w="1347" h="1094" extrusionOk="0">
                    <a:moveTo>
                      <a:pt x="208" y="1"/>
                    </a:moveTo>
                    <a:cubicBezTo>
                      <a:pt x="206" y="1"/>
                      <a:pt x="205" y="1"/>
                      <a:pt x="203" y="1"/>
                    </a:cubicBezTo>
                    <a:cubicBezTo>
                      <a:pt x="163" y="3"/>
                      <a:pt x="127" y="20"/>
                      <a:pt x="96" y="53"/>
                    </a:cubicBezTo>
                    <a:cubicBezTo>
                      <a:pt x="1" y="158"/>
                      <a:pt x="46" y="277"/>
                      <a:pt x="86" y="325"/>
                    </a:cubicBezTo>
                    <a:lnTo>
                      <a:pt x="813" y="991"/>
                    </a:lnTo>
                    <a:cubicBezTo>
                      <a:pt x="889" y="1060"/>
                      <a:pt x="982" y="1094"/>
                      <a:pt x="1065" y="1094"/>
                    </a:cubicBezTo>
                    <a:cubicBezTo>
                      <a:pt x="1137" y="1094"/>
                      <a:pt x="1201" y="1070"/>
                      <a:pt x="1246" y="1020"/>
                    </a:cubicBezTo>
                    <a:cubicBezTo>
                      <a:pt x="1346" y="910"/>
                      <a:pt x="1315" y="720"/>
                      <a:pt x="1175" y="594"/>
                    </a:cubicBezTo>
                    <a:cubicBezTo>
                      <a:pt x="1167" y="585"/>
                      <a:pt x="1156" y="580"/>
                      <a:pt x="1145" y="580"/>
                    </a:cubicBezTo>
                    <a:cubicBezTo>
                      <a:pt x="1132" y="580"/>
                      <a:pt x="1119" y="586"/>
                      <a:pt x="1110" y="596"/>
                    </a:cubicBezTo>
                    <a:cubicBezTo>
                      <a:pt x="1094" y="615"/>
                      <a:pt x="1096" y="644"/>
                      <a:pt x="1115" y="660"/>
                    </a:cubicBezTo>
                    <a:cubicBezTo>
                      <a:pt x="1215" y="753"/>
                      <a:pt x="1244" y="887"/>
                      <a:pt x="1177" y="958"/>
                    </a:cubicBezTo>
                    <a:cubicBezTo>
                      <a:pt x="1150" y="989"/>
                      <a:pt x="1110" y="1004"/>
                      <a:pt x="1065" y="1004"/>
                    </a:cubicBezTo>
                    <a:cubicBezTo>
                      <a:pt x="1004" y="1004"/>
                      <a:pt x="934" y="976"/>
                      <a:pt x="875" y="922"/>
                    </a:cubicBezTo>
                    <a:lnTo>
                      <a:pt x="155" y="265"/>
                    </a:lnTo>
                    <a:cubicBezTo>
                      <a:pt x="146" y="253"/>
                      <a:pt x="101" y="182"/>
                      <a:pt x="163" y="115"/>
                    </a:cubicBezTo>
                    <a:cubicBezTo>
                      <a:pt x="182" y="96"/>
                      <a:pt x="196" y="94"/>
                      <a:pt x="205" y="94"/>
                    </a:cubicBezTo>
                    <a:cubicBezTo>
                      <a:pt x="234" y="94"/>
                      <a:pt x="265" y="115"/>
                      <a:pt x="277" y="127"/>
                    </a:cubicBezTo>
                    <a:lnTo>
                      <a:pt x="1001" y="782"/>
                    </a:lnTo>
                    <a:cubicBezTo>
                      <a:pt x="1010" y="791"/>
                      <a:pt x="1021" y="795"/>
                      <a:pt x="1032" y="795"/>
                    </a:cubicBezTo>
                    <a:cubicBezTo>
                      <a:pt x="1044" y="795"/>
                      <a:pt x="1056" y="789"/>
                      <a:pt x="1065" y="779"/>
                    </a:cubicBezTo>
                    <a:cubicBezTo>
                      <a:pt x="1082" y="760"/>
                      <a:pt x="1082" y="732"/>
                      <a:pt x="1063" y="715"/>
                    </a:cubicBezTo>
                    <a:lnTo>
                      <a:pt x="339" y="60"/>
                    </a:lnTo>
                    <a:cubicBezTo>
                      <a:pt x="334" y="53"/>
                      <a:pt x="279" y="1"/>
                      <a:pt x="2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39"/>
              <p:cNvSpPr/>
              <p:nvPr/>
            </p:nvSpPr>
            <p:spPr>
              <a:xfrm>
                <a:off x="7250053" y="2843701"/>
                <a:ext cx="447257" cy="428189"/>
              </a:xfrm>
              <a:custGeom>
                <a:avLst/>
                <a:gdLst/>
                <a:ahLst/>
                <a:cxnLst/>
                <a:rect l="l" t="t" r="r" b="b"/>
                <a:pathLst>
                  <a:path w="1337" h="1280" extrusionOk="0">
                    <a:moveTo>
                      <a:pt x="344" y="1"/>
                    </a:moveTo>
                    <a:cubicBezTo>
                      <a:pt x="252" y="1"/>
                      <a:pt x="160" y="38"/>
                      <a:pt x="93" y="111"/>
                    </a:cubicBezTo>
                    <a:cubicBezTo>
                      <a:pt x="34" y="177"/>
                      <a:pt x="0" y="266"/>
                      <a:pt x="5" y="356"/>
                    </a:cubicBezTo>
                    <a:cubicBezTo>
                      <a:pt x="10" y="447"/>
                      <a:pt x="48" y="530"/>
                      <a:pt x="117" y="592"/>
                    </a:cubicBezTo>
                    <a:lnTo>
                      <a:pt x="857" y="1268"/>
                    </a:lnTo>
                    <a:cubicBezTo>
                      <a:pt x="867" y="1275"/>
                      <a:pt x="876" y="1280"/>
                      <a:pt x="888" y="1280"/>
                    </a:cubicBezTo>
                    <a:cubicBezTo>
                      <a:pt x="900" y="1280"/>
                      <a:pt x="912" y="1275"/>
                      <a:pt x="922" y="1263"/>
                    </a:cubicBezTo>
                    <a:cubicBezTo>
                      <a:pt x="938" y="1247"/>
                      <a:pt x="938" y="1216"/>
                      <a:pt x="919" y="1199"/>
                    </a:cubicBezTo>
                    <a:lnTo>
                      <a:pt x="176" y="523"/>
                    </a:lnTo>
                    <a:cubicBezTo>
                      <a:pt x="129" y="478"/>
                      <a:pt x="100" y="418"/>
                      <a:pt x="98" y="351"/>
                    </a:cubicBezTo>
                    <a:cubicBezTo>
                      <a:pt x="93" y="285"/>
                      <a:pt x="117" y="220"/>
                      <a:pt x="162" y="173"/>
                    </a:cubicBezTo>
                    <a:cubicBezTo>
                      <a:pt x="211" y="118"/>
                      <a:pt x="279" y="91"/>
                      <a:pt x="346" y="91"/>
                    </a:cubicBezTo>
                    <a:cubicBezTo>
                      <a:pt x="406" y="91"/>
                      <a:pt x="465" y="112"/>
                      <a:pt x="512" y="156"/>
                    </a:cubicBezTo>
                    <a:lnTo>
                      <a:pt x="1255" y="832"/>
                    </a:lnTo>
                    <a:cubicBezTo>
                      <a:pt x="1263" y="840"/>
                      <a:pt x="1275" y="845"/>
                      <a:pt x="1286" y="845"/>
                    </a:cubicBezTo>
                    <a:cubicBezTo>
                      <a:pt x="1298" y="845"/>
                      <a:pt x="1311" y="840"/>
                      <a:pt x="1319" y="830"/>
                    </a:cubicBezTo>
                    <a:cubicBezTo>
                      <a:pt x="1336" y="811"/>
                      <a:pt x="1334" y="782"/>
                      <a:pt x="1315" y="766"/>
                    </a:cubicBezTo>
                    <a:lnTo>
                      <a:pt x="574" y="89"/>
                    </a:lnTo>
                    <a:cubicBezTo>
                      <a:pt x="509" y="30"/>
                      <a:pt x="427" y="1"/>
                      <a:pt x="3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09" name="Google Shape;3409;p39"/>
            <p:cNvGrpSpPr/>
            <p:nvPr/>
          </p:nvGrpSpPr>
          <p:grpSpPr>
            <a:xfrm>
              <a:off x="4312154" y="4243523"/>
              <a:ext cx="497435" cy="443577"/>
              <a:chOff x="7250053" y="2843701"/>
              <a:chExt cx="497435" cy="443577"/>
            </a:xfrm>
          </p:grpSpPr>
          <p:sp>
            <p:nvSpPr>
              <p:cNvPr id="3410" name="Google Shape;3410;p39"/>
              <p:cNvSpPr/>
              <p:nvPr/>
            </p:nvSpPr>
            <p:spPr>
              <a:xfrm>
                <a:off x="7296886" y="2916293"/>
                <a:ext cx="450602" cy="366971"/>
              </a:xfrm>
              <a:custGeom>
                <a:avLst/>
                <a:gdLst/>
                <a:ahLst/>
                <a:cxnLst/>
                <a:rect l="l" t="t" r="r" b="b"/>
                <a:pathLst>
                  <a:path w="1347" h="1097" extrusionOk="0">
                    <a:moveTo>
                      <a:pt x="208" y="1"/>
                    </a:moveTo>
                    <a:cubicBezTo>
                      <a:pt x="206" y="1"/>
                      <a:pt x="205" y="1"/>
                      <a:pt x="203" y="1"/>
                    </a:cubicBezTo>
                    <a:cubicBezTo>
                      <a:pt x="163" y="3"/>
                      <a:pt x="127" y="20"/>
                      <a:pt x="96" y="53"/>
                    </a:cubicBezTo>
                    <a:cubicBezTo>
                      <a:pt x="1" y="158"/>
                      <a:pt x="46" y="277"/>
                      <a:pt x="86" y="327"/>
                    </a:cubicBezTo>
                    <a:lnTo>
                      <a:pt x="813" y="992"/>
                    </a:lnTo>
                    <a:cubicBezTo>
                      <a:pt x="889" y="1061"/>
                      <a:pt x="982" y="1096"/>
                      <a:pt x="1065" y="1096"/>
                    </a:cubicBezTo>
                    <a:cubicBezTo>
                      <a:pt x="1137" y="1096"/>
                      <a:pt x="1201" y="1070"/>
                      <a:pt x="1246" y="1022"/>
                    </a:cubicBezTo>
                    <a:cubicBezTo>
                      <a:pt x="1346" y="913"/>
                      <a:pt x="1315" y="720"/>
                      <a:pt x="1175" y="594"/>
                    </a:cubicBezTo>
                    <a:cubicBezTo>
                      <a:pt x="1167" y="586"/>
                      <a:pt x="1155" y="582"/>
                      <a:pt x="1144" y="582"/>
                    </a:cubicBezTo>
                    <a:cubicBezTo>
                      <a:pt x="1131" y="582"/>
                      <a:pt x="1119" y="586"/>
                      <a:pt x="1110" y="596"/>
                    </a:cubicBezTo>
                    <a:cubicBezTo>
                      <a:pt x="1094" y="615"/>
                      <a:pt x="1096" y="644"/>
                      <a:pt x="1115" y="661"/>
                    </a:cubicBezTo>
                    <a:cubicBezTo>
                      <a:pt x="1215" y="753"/>
                      <a:pt x="1244" y="887"/>
                      <a:pt x="1177" y="961"/>
                    </a:cubicBezTo>
                    <a:cubicBezTo>
                      <a:pt x="1150" y="990"/>
                      <a:pt x="1111" y="1005"/>
                      <a:pt x="1067" y="1005"/>
                    </a:cubicBezTo>
                    <a:cubicBezTo>
                      <a:pt x="1005" y="1005"/>
                      <a:pt x="934" y="977"/>
                      <a:pt x="875" y="922"/>
                    </a:cubicBezTo>
                    <a:lnTo>
                      <a:pt x="155" y="268"/>
                    </a:lnTo>
                    <a:cubicBezTo>
                      <a:pt x="146" y="253"/>
                      <a:pt x="101" y="184"/>
                      <a:pt x="163" y="115"/>
                    </a:cubicBezTo>
                    <a:cubicBezTo>
                      <a:pt x="182" y="96"/>
                      <a:pt x="196" y="94"/>
                      <a:pt x="205" y="94"/>
                    </a:cubicBezTo>
                    <a:cubicBezTo>
                      <a:pt x="234" y="94"/>
                      <a:pt x="265" y="118"/>
                      <a:pt x="277" y="127"/>
                    </a:cubicBezTo>
                    <a:lnTo>
                      <a:pt x="1001" y="784"/>
                    </a:lnTo>
                    <a:cubicBezTo>
                      <a:pt x="1009" y="792"/>
                      <a:pt x="1020" y="796"/>
                      <a:pt x="1030" y="796"/>
                    </a:cubicBezTo>
                    <a:cubicBezTo>
                      <a:pt x="1043" y="796"/>
                      <a:pt x="1056" y="790"/>
                      <a:pt x="1065" y="780"/>
                    </a:cubicBezTo>
                    <a:cubicBezTo>
                      <a:pt x="1082" y="761"/>
                      <a:pt x="1082" y="732"/>
                      <a:pt x="1063" y="715"/>
                    </a:cubicBezTo>
                    <a:lnTo>
                      <a:pt x="339" y="60"/>
                    </a:lnTo>
                    <a:cubicBezTo>
                      <a:pt x="334" y="56"/>
                      <a:pt x="279" y="1"/>
                      <a:pt x="2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39"/>
              <p:cNvSpPr/>
              <p:nvPr/>
            </p:nvSpPr>
            <p:spPr>
              <a:xfrm>
                <a:off x="7250053" y="2858755"/>
                <a:ext cx="447257" cy="428523"/>
              </a:xfrm>
              <a:custGeom>
                <a:avLst/>
                <a:gdLst/>
                <a:ahLst/>
                <a:cxnLst/>
                <a:rect l="l" t="t" r="r" b="b"/>
                <a:pathLst>
                  <a:path w="1337" h="1281" extrusionOk="0">
                    <a:moveTo>
                      <a:pt x="344" y="1"/>
                    </a:moveTo>
                    <a:cubicBezTo>
                      <a:pt x="252" y="1"/>
                      <a:pt x="160" y="38"/>
                      <a:pt x="93" y="111"/>
                    </a:cubicBezTo>
                    <a:cubicBezTo>
                      <a:pt x="34" y="178"/>
                      <a:pt x="0" y="266"/>
                      <a:pt x="5" y="356"/>
                    </a:cubicBezTo>
                    <a:cubicBezTo>
                      <a:pt x="10" y="447"/>
                      <a:pt x="48" y="530"/>
                      <a:pt x="117" y="592"/>
                    </a:cubicBezTo>
                    <a:lnTo>
                      <a:pt x="857" y="1268"/>
                    </a:lnTo>
                    <a:cubicBezTo>
                      <a:pt x="867" y="1275"/>
                      <a:pt x="876" y="1280"/>
                      <a:pt x="888" y="1280"/>
                    </a:cubicBezTo>
                    <a:cubicBezTo>
                      <a:pt x="900" y="1280"/>
                      <a:pt x="912" y="1275"/>
                      <a:pt x="922" y="1266"/>
                    </a:cubicBezTo>
                    <a:cubicBezTo>
                      <a:pt x="938" y="1247"/>
                      <a:pt x="938" y="1218"/>
                      <a:pt x="919" y="1199"/>
                    </a:cubicBezTo>
                    <a:lnTo>
                      <a:pt x="176" y="523"/>
                    </a:lnTo>
                    <a:cubicBezTo>
                      <a:pt x="129" y="480"/>
                      <a:pt x="100" y="418"/>
                      <a:pt x="98" y="352"/>
                    </a:cubicBezTo>
                    <a:cubicBezTo>
                      <a:pt x="93" y="285"/>
                      <a:pt x="117" y="223"/>
                      <a:pt x="162" y="173"/>
                    </a:cubicBezTo>
                    <a:cubicBezTo>
                      <a:pt x="211" y="120"/>
                      <a:pt x="279" y="93"/>
                      <a:pt x="346" y="93"/>
                    </a:cubicBezTo>
                    <a:cubicBezTo>
                      <a:pt x="406" y="93"/>
                      <a:pt x="465" y="114"/>
                      <a:pt x="512" y="156"/>
                    </a:cubicBezTo>
                    <a:lnTo>
                      <a:pt x="1255" y="833"/>
                    </a:lnTo>
                    <a:cubicBezTo>
                      <a:pt x="1263" y="841"/>
                      <a:pt x="1275" y="845"/>
                      <a:pt x="1286" y="845"/>
                    </a:cubicBezTo>
                    <a:cubicBezTo>
                      <a:pt x="1298" y="845"/>
                      <a:pt x="1311" y="840"/>
                      <a:pt x="1319" y="830"/>
                    </a:cubicBezTo>
                    <a:cubicBezTo>
                      <a:pt x="1336" y="811"/>
                      <a:pt x="1334" y="783"/>
                      <a:pt x="1315" y="766"/>
                    </a:cubicBezTo>
                    <a:lnTo>
                      <a:pt x="574" y="90"/>
                    </a:lnTo>
                    <a:cubicBezTo>
                      <a:pt x="509" y="30"/>
                      <a:pt x="427" y="1"/>
                      <a:pt x="3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39"/>
              <p:cNvSpPr/>
              <p:nvPr/>
            </p:nvSpPr>
            <p:spPr>
              <a:xfrm>
                <a:off x="7296886" y="2901239"/>
                <a:ext cx="450602" cy="365968"/>
              </a:xfrm>
              <a:custGeom>
                <a:avLst/>
                <a:gdLst/>
                <a:ahLst/>
                <a:cxnLst/>
                <a:rect l="l" t="t" r="r" b="b"/>
                <a:pathLst>
                  <a:path w="1347" h="1094" extrusionOk="0">
                    <a:moveTo>
                      <a:pt x="208" y="1"/>
                    </a:moveTo>
                    <a:cubicBezTo>
                      <a:pt x="206" y="1"/>
                      <a:pt x="205" y="1"/>
                      <a:pt x="203" y="1"/>
                    </a:cubicBezTo>
                    <a:cubicBezTo>
                      <a:pt x="163" y="3"/>
                      <a:pt x="127" y="20"/>
                      <a:pt x="96" y="53"/>
                    </a:cubicBezTo>
                    <a:cubicBezTo>
                      <a:pt x="1" y="158"/>
                      <a:pt x="46" y="277"/>
                      <a:pt x="86" y="325"/>
                    </a:cubicBezTo>
                    <a:lnTo>
                      <a:pt x="813" y="991"/>
                    </a:lnTo>
                    <a:cubicBezTo>
                      <a:pt x="889" y="1060"/>
                      <a:pt x="982" y="1094"/>
                      <a:pt x="1065" y="1094"/>
                    </a:cubicBezTo>
                    <a:cubicBezTo>
                      <a:pt x="1137" y="1094"/>
                      <a:pt x="1201" y="1070"/>
                      <a:pt x="1246" y="1020"/>
                    </a:cubicBezTo>
                    <a:cubicBezTo>
                      <a:pt x="1346" y="910"/>
                      <a:pt x="1315" y="720"/>
                      <a:pt x="1175" y="594"/>
                    </a:cubicBezTo>
                    <a:cubicBezTo>
                      <a:pt x="1167" y="585"/>
                      <a:pt x="1156" y="580"/>
                      <a:pt x="1145" y="580"/>
                    </a:cubicBezTo>
                    <a:cubicBezTo>
                      <a:pt x="1132" y="580"/>
                      <a:pt x="1119" y="586"/>
                      <a:pt x="1110" y="596"/>
                    </a:cubicBezTo>
                    <a:cubicBezTo>
                      <a:pt x="1094" y="615"/>
                      <a:pt x="1096" y="644"/>
                      <a:pt x="1115" y="660"/>
                    </a:cubicBezTo>
                    <a:cubicBezTo>
                      <a:pt x="1215" y="753"/>
                      <a:pt x="1244" y="887"/>
                      <a:pt x="1177" y="958"/>
                    </a:cubicBezTo>
                    <a:cubicBezTo>
                      <a:pt x="1150" y="989"/>
                      <a:pt x="1110" y="1004"/>
                      <a:pt x="1065" y="1004"/>
                    </a:cubicBezTo>
                    <a:cubicBezTo>
                      <a:pt x="1004" y="1004"/>
                      <a:pt x="934" y="976"/>
                      <a:pt x="875" y="922"/>
                    </a:cubicBezTo>
                    <a:lnTo>
                      <a:pt x="155" y="265"/>
                    </a:lnTo>
                    <a:cubicBezTo>
                      <a:pt x="146" y="253"/>
                      <a:pt x="101" y="182"/>
                      <a:pt x="163" y="115"/>
                    </a:cubicBezTo>
                    <a:cubicBezTo>
                      <a:pt x="182" y="96"/>
                      <a:pt x="196" y="94"/>
                      <a:pt x="205" y="94"/>
                    </a:cubicBezTo>
                    <a:cubicBezTo>
                      <a:pt x="234" y="94"/>
                      <a:pt x="265" y="115"/>
                      <a:pt x="277" y="127"/>
                    </a:cubicBezTo>
                    <a:lnTo>
                      <a:pt x="1001" y="782"/>
                    </a:lnTo>
                    <a:cubicBezTo>
                      <a:pt x="1010" y="791"/>
                      <a:pt x="1021" y="795"/>
                      <a:pt x="1032" y="795"/>
                    </a:cubicBezTo>
                    <a:cubicBezTo>
                      <a:pt x="1044" y="795"/>
                      <a:pt x="1056" y="789"/>
                      <a:pt x="1065" y="779"/>
                    </a:cubicBezTo>
                    <a:cubicBezTo>
                      <a:pt x="1082" y="760"/>
                      <a:pt x="1082" y="732"/>
                      <a:pt x="1063" y="715"/>
                    </a:cubicBezTo>
                    <a:lnTo>
                      <a:pt x="339" y="60"/>
                    </a:lnTo>
                    <a:cubicBezTo>
                      <a:pt x="334" y="53"/>
                      <a:pt x="279" y="1"/>
                      <a:pt x="2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39"/>
              <p:cNvSpPr/>
              <p:nvPr/>
            </p:nvSpPr>
            <p:spPr>
              <a:xfrm>
                <a:off x="7250053" y="2843701"/>
                <a:ext cx="447257" cy="428189"/>
              </a:xfrm>
              <a:custGeom>
                <a:avLst/>
                <a:gdLst/>
                <a:ahLst/>
                <a:cxnLst/>
                <a:rect l="l" t="t" r="r" b="b"/>
                <a:pathLst>
                  <a:path w="1337" h="1280" extrusionOk="0">
                    <a:moveTo>
                      <a:pt x="344" y="1"/>
                    </a:moveTo>
                    <a:cubicBezTo>
                      <a:pt x="252" y="1"/>
                      <a:pt x="160" y="38"/>
                      <a:pt x="93" y="111"/>
                    </a:cubicBezTo>
                    <a:cubicBezTo>
                      <a:pt x="34" y="177"/>
                      <a:pt x="0" y="266"/>
                      <a:pt x="5" y="356"/>
                    </a:cubicBezTo>
                    <a:cubicBezTo>
                      <a:pt x="10" y="447"/>
                      <a:pt x="48" y="530"/>
                      <a:pt x="117" y="592"/>
                    </a:cubicBezTo>
                    <a:lnTo>
                      <a:pt x="857" y="1268"/>
                    </a:lnTo>
                    <a:cubicBezTo>
                      <a:pt x="867" y="1275"/>
                      <a:pt x="876" y="1280"/>
                      <a:pt x="888" y="1280"/>
                    </a:cubicBezTo>
                    <a:cubicBezTo>
                      <a:pt x="900" y="1280"/>
                      <a:pt x="912" y="1275"/>
                      <a:pt x="922" y="1263"/>
                    </a:cubicBezTo>
                    <a:cubicBezTo>
                      <a:pt x="938" y="1247"/>
                      <a:pt x="938" y="1216"/>
                      <a:pt x="919" y="1199"/>
                    </a:cubicBezTo>
                    <a:lnTo>
                      <a:pt x="176" y="523"/>
                    </a:lnTo>
                    <a:cubicBezTo>
                      <a:pt x="129" y="478"/>
                      <a:pt x="100" y="418"/>
                      <a:pt x="98" y="351"/>
                    </a:cubicBezTo>
                    <a:cubicBezTo>
                      <a:pt x="93" y="285"/>
                      <a:pt x="117" y="220"/>
                      <a:pt x="162" y="173"/>
                    </a:cubicBezTo>
                    <a:cubicBezTo>
                      <a:pt x="211" y="118"/>
                      <a:pt x="279" y="91"/>
                      <a:pt x="346" y="91"/>
                    </a:cubicBezTo>
                    <a:cubicBezTo>
                      <a:pt x="406" y="91"/>
                      <a:pt x="465" y="112"/>
                      <a:pt x="512" y="156"/>
                    </a:cubicBezTo>
                    <a:lnTo>
                      <a:pt x="1255" y="832"/>
                    </a:lnTo>
                    <a:cubicBezTo>
                      <a:pt x="1263" y="840"/>
                      <a:pt x="1275" y="845"/>
                      <a:pt x="1286" y="845"/>
                    </a:cubicBezTo>
                    <a:cubicBezTo>
                      <a:pt x="1298" y="845"/>
                      <a:pt x="1311" y="840"/>
                      <a:pt x="1319" y="830"/>
                    </a:cubicBezTo>
                    <a:cubicBezTo>
                      <a:pt x="1336" y="811"/>
                      <a:pt x="1334" y="782"/>
                      <a:pt x="1315" y="766"/>
                    </a:cubicBezTo>
                    <a:lnTo>
                      <a:pt x="574" y="89"/>
                    </a:lnTo>
                    <a:cubicBezTo>
                      <a:pt x="509" y="30"/>
                      <a:pt x="427" y="1"/>
                      <a:pt x="3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414" name="Google Shape;3414;p39"/>
          <p:cNvGrpSpPr/>
          <p:nvPr/>
        </p:nvGrpSpPr>
        <p:grpSpPr>
          <a:xfrm>
            <a:off x="7374463" y="3003858"/>
            <a:ext cx="2005038" cy="1622938"/>
            <a:chOff x="6786991" y="2585758"/>
            <a:chExt cx="2292258" cy="1855423"/>
          </a:xfrm>
        </p:grpSpPr>
        <p:grpSp>
          <p:nvGrpSpPr>
            <p:cNvPr id="3415" name="Google Shape;3415;p39"/>
            <p:cNvGrpSpPr/>
            <p:nvPr/>
          </p:nvGrpSpPr>
          <p:grpSpPr>
            <a:xfrm>
              <a:off x="6853241" y="2652008"/>
              <a:ext cx="2226007" cy="1789173"/>
              <a:chOff x="6834243" y="2965628"/>
              <a:chExt cx="1927446" cy="1549201"/>
            </a:xfrm>
          </p:grpSpPr>
          <p:sp>
            <p:nvSpPr>
              <p:cNvPr id="3416" name="Google Shape;3416;p39"/>
              <p:cNvSpPr/>
              <p:nvPr/>
            </p:nvSpPr>
            <p:spPr>
              <a:xfrm>
                <a:off x="6834243" y="3817498"/>
                <a:ext cx="1361639" cy="692001"/>
              </a:xfrm>
              <a:custGeom>
                <a:avLst/>
                <a:gdLst/>
                <a:ahLst/>
                <a:cxnLst/>
                <a:rect l="l" t="t" r="r" b="b"/>
                <a:pathLst>
                  <a:path w="87678" h="44559" extrusionOk="0">
                    <a:moveTo>
                      <a:pt x="39707" y="0"/>
                    </a:moveTo>
                    <a:cubicBezTo>
                      <a:pt x="28795" y="0"/>
                      <a:pt x="15869" y="50"/>
                      <a:pt x="15869" y="50"/>
                    </a:cubicBezTo>
                    <a:cubicBezTo>
                      <a:pt x="15162" y="43"/>
                      <a:pt x="14483" y="40"/>
                      <a:pt x="13832" y="40"/>
                    </a:cubicBezTo>
                    <a:cubicBezTo>
                      <a:pt x="3163" y="40"/>
                      <a:pt x="1" y="1012"/>
                      <a:pt x="1421" y="5939"/>
                    </a:cubicBezTo>
                    <a:cubicBezTo>
                      <a:pt x="2356" y="9226"/>
                      <a:pt x="12651" y="31024"/>
                      <a:pt x="17421" y="40314"/>
                    </a:cubicBezTo>
                    <a:cubicBezTo>
                      <a:pt x="18448" y="42299"/>
                      <a:pt x="22032" y="44559"/>
                      <a:pt x="24155" y="44559"/>
                    </a:cubicBezTo>
                    <a:lnTo>
                      <a:pt x="86171" y="44103"/>
                    </a:lnTo>
                    <a:cubicBezTo>
                      <a:pt x="87267" y="44080"/>
                      <a:pt x="87677" y="43441"/>
                      <a:pt x="87198" y="42436"/>
                    </a:cubicBezTo>
                    <a:cubicBezTo>
                      <a:pt x="84162" y="35794"/>
                      <a:pt x="72773" y="11234"/>
                      <a:pt x="69257" y="6441"/>
                    </a:cubicBezTo>
                    <a:cubicBezTo>
                      <a:pt x="65195" y="871"/>
                      <a:pt x="57069" y="278"/>
                      <a:pt x="54421" y="95"/>
                    </a:cubicBezTo>
                    <a:cubicBezTo>
                      <a:pt x="53362" y="22"/>
                      <a:pt x="46982" y="0"/>
                      <a:pt x="3970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39"/>
              <p:cNvSpPr/>
              <p:nvPr/>
            </p:nvSpPr>
            <p:spPr>
              <a:xfrm>
                <a:off x="6859032" y="3828494"/>
                <a:ext cx="1336853" cy="681006"/>
              </a:xfrm>
              <a:custGeom>
                <a:avLst/>
                <a:gdLst/>
                <a:ahLst/>
                <a:cxnLst/>
                <a:rect l="l" t="t" r="r" b="b"/>
                <a:pathLst>
                  <a:path w="86082" h="43851" extrusionOk="0">
                    <a:moveTo>
                      <a:pt x="38965" y="0"/>
                    </a:moveTo>
                    <a:cubicBezTo>
                      <a:pt x="28247" y="0"/>
                      <a:pt x="15551" y="49"/>
                      <a:pt x="15551" y="49"/>
                    </a:cubicBezTo>
                    <a:cubicBezTo>
                      <a:pt x="14857" y="43"/>
                      <a:pt x="14190" y="39"/>
                      <a:pt x="13551" y="39"/>
                    </a:cubicBezTo>
                    <a:cubicBezTo>
                      <a:pt x="3103" y="39"/>
                      <a:pt x="0" y="1007"/>
                      <a:pt x="1377" y="5847"/>
                    </a:cubicBezTo>
                    <a:cubicBezTo>
                      <a:pt x="2290" y="9065"/>
                      <a:pt x="12401" y="30544"/>
                      <a:pt x="17081" y="39674"/>
                    </a:cubicBezTo>
                    <a:cubicBezTo>
                      <a:pt x="18108" y="41637"/>
                      <a:pt x="21600" y="43851"/>
                      <a:pt x="23700" y="43851"/>
                    </a:cubicBezTo>
                    <a:lnTo>
                      <a:pt x="84598" y="43395"/>
                    </a:lnTo>
                    <a:cubicBezTo>
                      <a:pt x="85671" y="43395"/>
                      <a:pt x="86081" y="42755"/>
                      <a:pt x="85602" y="41751"/>
                    </a:cubicBezTo>
                    <a:cubicBezTo>
                      <a:pt x="82612" y="35223"/>
                      <a:pt x="71428" y="11051"/>
                      <a:pt x="67981" y="6326"/>
                    </a:cubicBezTo>
                    <a:cubicBezTo>
                      <a:pt x="63987" y="871"/>
                      <a:pt x="56021" y="300"/>
                      <a:pt x="53418" y="95"/>
                    </a:cubicBezTo>
                    <a:cubicBezTo>
                      <a:pt x="52378" y="22"/>
                      <a:pt x="46111" y="0"/>
                      <a:pt x="3896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39"/>
              <p:cNvSpPr/>
              <p:nvPr/>
            </p:nvSpPr>
            <p:spPr>
              <a:xfrm>
                <a:off x="6882531" y="3793439"/>
                <a:ext cx="1074396" cy="707205"/>
              </a:xfrm>
              <a:custGeom>
                <a:avLst/>
                <a:gdLst/>
                <a:ahLst/>
                <a:cxnLst/>
                <a:rect l="l" t="t" r="r" b="b"/>
                <a:pathLst>
                  <a:path w="69182" h="45538" extrusionOk="0">
                    <a:moveTo>
                      <a:pt x="4383" y="1"/>
                    </a:moveTo>
                    <a:cubicBezTo>
                      <a:pt x="2900" y="1"/>
                      <a:pt x="1439" y="321"/>
                      <a:pt x="800" y="1142"/>
                    </a:cubicBezTo>
                    <a:cubicBezTo>
                      <a:pt x="1" y="2147"/>
                      <a:pt x="1804" y="4543"/>
                      <a:pt x="2603" y="6392"/>
                    </a:cubicBezTo>
                    <a:cubicBezTo>
                      <a:pt x="7533" y="17576"/>
                      <a:pt x="11528" y="28099"/>
                      <a:pt x="16869" y="39397"/>
                    </a:cubicBezTo>
                    <a:cubicBezTo>
                      <a:pt x="17416" y="40584"/>
                      <a:pt x="18010" y="41840"/>
                      <a:pt x="19151" y="43049"/>
                    </a:cubicBezTo>
                    <a:cubicBezTo>
                      <a:pt x="20270" y="44282"/>
                      <a:pt x="22096" y="45492"/>
                      <a:pt x="23305" y="45537"/>
                    </a:cubicBezTo>
                    <a:lnTo>
                      <a:pt x="68134" y="3470"/>
                    </a:lnTo>
                    <a:cubicBezTo>
                      <a:pt x="68176" y="3477"/>
                      <a:pt x="68215" y="3480"/>
                      <a:pt x="68250" y="3480"/>
                    </a:cubicBezTo>
                    <a:cubicBezTo>
                      <a:pt x="69181" y="3480"/>
                      <a:pt x="68247" y="1273"/>
                      <a:pt x="67039" y="526"/>
                    </a:cubicBezTo>
                    <a:cubicBezTo>
                      <a:pt x="66575" y="239"/>
                      <a:pt x="66145" y="149"/>
                      <a:pt x="65737" y="149"/>
                    </a:cubicBezTo>
                    <a:cubicBezTo>
                      <a:pt x="65041" y="149"/>
                      <a:pt x="64408" y="412"/>
                      <a:pt x="63775" y="412"/>
                    </a:cubicBezTo>
                    <a:cubicBezTo>
                      <a:pt x="55626" y="343"/>
                      <a:pt x="47477" y="298"/>
                      <a:pt x="39329" y="229"/>
                    </a:cubicBezTo>
                    <a:cubicBezTo>
                      <a:pt x="27688" y="161"/>
                      <a:pt x="16024" y="92"/>
                      <a:pt x="43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39"/>
              <p:cNvSpPr/>
              <p:nvPr/>
            </p:nvSpPr>
            <p:spPr>
              <a:xfrm>
                <a:off x="6894584" y="3799977"/>
                <a:ext cx="1162700" cy="697825"/>
              </a:xfrm>
              <a:custGeom>
                <a:avLst/>
                <a:gdLst/>
                <a:ahLst/>
                <a:cxnLst/>
                <a:rect l="l" t="t" r="r" b="b"/>
                <a:pathLst>
                  <a:path w="74868" h="44934" extrusionOk="0">
                    <a:moveTo>
                      <a:pt x="9992" y="1"/>
                    </a:moveTo>
                    <a:cubicBezTo>
                      <a:pt x="7136" y="1"/>
                      <a:pt x="4080" y="117"/>
                      <a:pt x="2534" y="607"/>
                    </a:cubicBezTo>
                    <a:cubicBezTo>
                      <a:pt x="1" y="1406"/>
                      <a:pt x="3927" y="7135"/>
                      <a:pt x="5228" y="10285"/>
                    </a:cubicBezTo>
                    <a:cubicBezTo>
                      <a:pt x="9154" y="19803"/>
                      <a:pt x="13103" y="29344"/>
                      <a:pt x="17028" y="38862"/>
                    </a:cubicBezTo>
                    <a:cubicBezTo>
                      <a:pt x="17896" y="40939"/>
                      <a:pt x="19539" y="43770"/>
                      <a:pt x="22255" y="44934"/>
                    </a:cubicBezTo>
                    <a:lnTo>
                      <a:pt x="74868" y="18411"/>
                    </a:lnTo>
                    <a:cubicBezTo>
                      <a:pt x="74000" y="14074"/>
                      <a:pt x="73156" y="9760"/>
                      <a:pt x="72289" y="5423"/>
                    </a:cubicBezTo>
                    <a:cubicBezTo>
                      <a:pt x="72083" y="4419"/>
                      <a:pt x="71376" y="2296"/>
                      <a:pt x="70120" y="1246"/>
                    </a:cubicBezTo>
                    <a:cubicBezTo>
                      <a:pt x="69437" y="688"/>
                      <a:pt x="68788" y="537"/>
                      <a:pt x="68156" y="537"/>
                    </a:cubicBezTo>
                    <a:cubicBezTo>
                      <a:pt x="67414" y="537"/>
                      <a:pt x="66697" y="745"/>
                      <a:pt x="65981" y="745"/>
                    </a:cubicBezTo>
                    <a:cubicBezTo>
                      <a:pt x="65961" y="745"/>
                      <a:pt x="65941" y="744"/>
                      <a:pt x="65920" y="744"/>
                    </a:cubicBezTo>
                    <a:cubicBezTo>
                      <a:pt x="47865" y="493"/>
                      <a:pt x="29811" y="265"/>
                      <a:pt x="11756" y="14"/>
                    </a:cubicBezTo>
                    <a:cubicBezTo>
                      <a:pt x="11187" y="6"/>
                      <a:pt x="10594" y="1"/>
                      <a:pt x="999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39"/>
              <p:cNvSpPr/>
              <p:nvPr/>
            </p:nvSpPr>
            <p:spPr>
              <a:xfrm>
                <a:off x="6945995" y="3816473"/>
                <a:ext cx="1127602" cy="691613"/>
              </a:xfrm>
              <a:custGeom>
                <a:avLst/>
                <a:gdLst/>
                <a:ahLst/>
                <a:cxnLst/>
                <a:rect l="l" t="t" r="r" b="b"/>
                <a:pathLst>
                  <a:path w="72608" h="44534" extrusionOk="0">
                    <a:moveTo>
                      <a:pt x="42667" y="1"/>
                    </a:moveTo>
                    <a:cubicBezTo>
                      <a:pt x="36094" y="1"/>
                      <a:pt x="29088" y="45"/>
                      <a:pt x="24127" y="70"/>
                    </a:cubicBezTo>
                    <a:cubicBezTo>
                      <a:pt x="23128" y="73"/>
                      <a:pt x="22098" y="73"/>
                      <a:pt x="21051" y="73"/>
                    </a:cubicBezTo>
                    <a:cubicBezTo>
                      <a:pt x="20069" y="73"/>
                      <a:pt x="19073" y="73"/>
                      <a:pt x="18078" y="73"/>
                    </a:cubicBezTo>
                    <a:cubicBezTo>
                      <a:pt x="10338" y="73"/>
                      <a:pt x="2615" y="104"/>
                      <a:pt x="1461" y="664"/>
                    </a:cubicBezTo>
                    <a:cubicBezTo>
                      <a:pt x="0" y="1348"/>
                      <a:pt x="3424" y="7945"/>
                      <a:pt x="5524" y="12282"/>
                    </a:cubicBezTo>
                    <a:cubicBezTo>
                      <a:pt x="7624" y="16596"/>
                      <a:pt x="11162" y="28647"/>
                      <a:pt x="12668" y="34057"/>
                    </a:cubicBezTo>
                    <a:cubicBezTo>
                      <a:pt x="14175" y="39444"/>
                      <a:pt x="20726" y="44534"/>
                      <a:pt x="20726" y="44534"/>
                    </a:cubicBezTo>
                    <a:lnTo>
                      <a:pt x="72608" y="11300"/>
                    </a:lnTo>
                    <a:cubicBezTo>
                      <a:pt x="72608" y="11300"/>
                      <a:pt x="71763" y="3129"/>
                      <a:pt x="69367" y="1531"/>
                    </a:cubicBezTo>
                    <a:cubicBezTo>
                      <a:pt x="67495" y="253"/>
                      <a:pt x="64550" y="390"/>
                      <a:pt x="57018" y="139"/>
                    </a:cubicBezTo>
                    <a:cubicBezTo>
                      <a:pt x="53580" y="33"/>
                      <a:pt x="48282" y="1"/>
                      <a:pt x="4266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39"/>
              <p:cNvSpPr/>
              <p:nvPr/>
            </p:nvSpPr>
            <p:spPr>
              <a:xfrm>
                <a:off x="8105976" y="3442648"/>
                <a:ext cx="136850" cy="127626"/>
              </a:xfrm>
              <a:custGeom>
                <a:avLst/>
                <a:gdLst/>
                <a:ahLst/>
                <a:cxnLst/>
                <a:rect l="l" t="t" r="r" b="b"/>
                <a:pathLst>
                  <a:path w="8812" h="8218" extrusionOk="0">
                    <a:moveTo>
                      <a:pt x="5808" y="1"/>
                    </a:moveTo>
                    <a:cubicBezTo>
                      <a:pt x="4560" y="1"/>
                      <a:pt x="3104" y="715"/>
                      <a:pt x="1987" y="1998"/>
                    </a:cubicBezTo>
                    <a:cubicBezTo>
                      <a:pt x="298" y="3938"/>
                      <a:pt x="1" y="6471"/>
                      <a:pt x="1348" y="7635"/>
                    </a:cubicBezTo>
                    <a:cubicBezTo>
                      <a:pt x="1804" y="8030"/>
                      <a:pt x="2388" y="8217"/>
                      <a:pt x="3028" y="8217"/>
                    </a:cubicBezTo>
                    <a:cubicBezTo>
                      <a:pt x="4275" y="8217"/>
                      <a:pt x="5732" y="7503"/>
                      <a:pt x="6848" y="6220"/>
                    </a:cubicBezTo>
                    <a:cubicBezTo>
                      <a:pt x="8538" y="4280"/>
                      <a:pt x="8811" y="1747"/>
                      <a:pt x="7488" y="582"/>
                    </a:cubicBezTo>
                    <a:cubicBezTo>
                      <a:pt x="7031" y="188"/>
                      <a:pt x="6447" y="1"/>
                      <a:pt x="580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39"/>
              <p:cNvSpPr/>
              <p:nvPr/>
            </p:nvSpPr>
            <p:spPr>
              <a:xfrm>
                <a:off x="8153131" y="3495612"/>
                <a:ext cx="122314" cy="113866"/>
              </a:xfrm>
              <a:custGeom>
                <a:avLst/>
                <a:gdLst/>
                <a:ahLst/>
                <a:cxnLst/>
                <a:rect l="l" t="t" r="r" b="b"/>
                <a:pathLst>
                  <a:path w="7876" h="7332" extrusionOk="0">
                    <a:moveTo>
                      <a:pt x="5172" y="1"/>
                    </a:moveTo>
                    <a:cubicBezTo>
                      <a:pt x="4067" y="1"/>
                      <a:pt x="2775" y="639"/>
                      <a:pt x="1781" y="1783"/>
                    </a:cubicBezTo>
                    <a:cubicBezTo>
                      <a:pt x="252" y="3518"/>
                      <a:pt x="1" y="5778"/>
                      <a:pt x="1210" y="6805"/>
                    </a:cubicBezTo>
                    <a:cubicBezTo>
                      <a:pt x="1614" y="7162"/>
                      <a:pt x="2134" y="7332"/>
                      <a:pt x="2704" y="7332"/>
                    </a:cubicBezTo>
                    <a:cubicBezTo>
                      <a:pt x="3809" y="7332"/>
                      <a:pt x="5101" y="6694"/>
                      <a:pt x="6095" y="5549"/>
                    </a:cubicBezTo>
                    <a:cubicBezTo>
                      <a:pt x="7601" y="3815"/>
                      <a:pt x="7875" y="1555"/>
                      <a:pt x="6666" y="528"/>
                    </a:cubicBezTo>
                    <a:cubicBezTo>
                      <a:pt x="6262" y="170"/>
                      <a:pt x="5742" y="1"/>
                      <a:pt x="51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39"/>
              <p:cNvSpPr/>
              <p:nvPr/>
            </p:nvSpPr>
            <p:spPr>
              <a:xfrm>
                <a:off x="8193188" y="3544336"/>
                <a:ext cx="130468" cy="108073"/>
              </a:xfrm>
              <a:custGeom>
                <a:avLst/>
                <a:gdLst/>
                <a:ahLst/>
                <a:cxnLst/>
                <a:rect l="l" t="t" r="r" b="b"/>
                <a:pathLst>
                  <a:path w="8401" h="6959" extrusionOk="0">
                    <a:moveTo>
                      <a:pt x="5497" y="0"/>
                    </a:moveTo>
                    <a:cubicBezTo>
                      <a:pt x="4495" y="0"/>
                      <a:pt x="3334" y="446"/>
                      <a:pt x="2329" y="1294"/>
                    </a:cubicBezTo>
                    <a:cubicBezTo>
                      <a:pt x="594" y="2800"/>
                      <a:pt x="1" y="4992"/>
                      <a:pt x="1051" y="6201"/>
                    </a:cubicBezTo>
                    <a:cubicBezTo>
                      <a:pt x="1491" y="6710"/>
                      <a:pt x="2157" y="6958"/>
                      <a:pt x="2910" y="6958"/>
                    </a:cubicBezTo>
                    <a:cubicBezTo>
                      <a:pt x="3917" y="6958"/>
                      <a:pt x="5081" y="6515"/>
                      <a:pt x="6072" y="5653"/>
                    </a:cubicBezTo>
                    <a:cubicBezTo>
                      <a:pt x="7807" y="4147"/>
                      <a:pt x="8401" y="1956"/>
                      <a:pt x="7351" y="769"/>
                    </a:cubicBezTo>
                    <a:cubicBezTo>
                      <a:pt x="6911" y="251"/>
                      <a:pt x="6249" y="0"/>
                      <a:pt x="549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39"/>
              <p:cNvSpPr/>
              <p:nvPr/>
            </p:nvSpPr>
            <p:spPr>
              <a:xfrm>
                <a:off x="8286084" y="3651320"/>
                <a:ext cx="120528" cy="124038"/>
              </a:xfrm>
              <a:custGeom>
                <a:avLst/>
                <a:gdLst/>
                <a:ahLst/>
                <a:cxnLst/>
                <a:rect l="l" t="t" r="r" b="b"/>
                <a:pathLst>
                  <a:path w="7761" h="7987" extrusionOk="0">
                    <a:moveTo>
                      <a:pt x="2572" y="0"/>
                    </a:moveTo>
                    <a:cubicBezTo>
                      <a:pt x="2048" y="0"/>
                      <a:pt x="1560" y="285"/>
                      <a:pt x="1027" y="1002"/>
                    </a:cubicBezTo>
                    <a:cubicBezTo>
                      <a:pt x="1027" y="1002"/>
                      <a:pt x="0" y="2235"/>
                      <a:pt x="1666" y="4905"/>
                    </a:cubicBezTo>
                    <a:cubicBezTo>
                      <a:pt x="3355" y="7599"/>
                      <a:pt x="3629" y="7987"/>
                      <a:pt x="3629" y="7987"/>
                    </a:cubicBezTo>
                    <a:cubicBezTo>
                      <a:pt x="3629" y="7987"/>
                      <a:pt x="4702" y="7348"/>
                      <a:pt x="5250" y="6709"/>
                    </a:cubicBezTo>
                    <a:lnTo>
                      <a:pt x="4063" y="5065"/>
                    </a:lnTo>
                    <a:lnTo>
                      <a:pt x="5729" y="6366"/>
                    </a:lnTo>
                    <a:cubicBezTo>
                      <a:pt x="5729" y="6366"/>
                      <a:pt x="6460" y="5727"/>
                      <a:pt x="7099" y="4677"/>
                    </a:cubicBezTo>
                    <a:lnTo>
                      <a:pt x="5798" y="3376"/>
                    </a:lnTo>
                    <a:lnTo>
                      <a:pt x="7555" y="4038"/>
                    </a:lnTo>
                    <a:cubicBezTo>
                      <a:pt x="7555" y="4038"/>
                      <a:pt x="7761" y="3216"/>
                      <a:pt x="7555" y="2623"/>
                    </a:cubicBezTo>
                    <a:cubicBezTo>
                      <a:pt x="7555" y="2623"/>
                      <a:pt x="6916" y="2372"/>
                      <a:pt x="5113" y="1208"/>
                    </a:cubicBezTo>
                    <a:cubicBezTo>
                      <a:pt x="4062" y="525"/>
                      <a:pt x="3283" y="0"/>
                      <a:pt x="257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39"/>
              <p:cNvSpPr/>
              <p:nvPr/>
            </p:nvSpPr>
            <p:spPr>
              <a:xfrm>
                <a:off x="8272959" y="3643974"/>
                <a:ext cx="76936" cy="65319"/>
              </a:xfrm>
              <a:custGeom>
                <a:avLst/>
                <a:gdLst/>
                <a:ahLst/>
                <a:cxnLst/>
                <a:rect l="l" t="t" r="r" b="b"/>
                <a:pathLst>
                  <a:path w="4954" h="4206" extrusionOk="0">
                    <a:moveTo>
                      <a:pt x="3026" y="0"/>
                    </a:moveTo>
                    <a:cubicBezTo>
                      <a:pt x="2451" y="0"/>
                      <a:pt x="1816" y="236"/>
                      <a:pt x="1279" y="699"/>
                    </a:cubicBezTo>
                    <a:cubicBezTo>
                      <a:pt x="274" y="1567"/>
                      <a:pt x="1" y="2891"/>
                      <a:pt x="663" y="3667"/>
                    </a:cubicBezTo>
                    <a:cubicBezTo>
                      <a:pt x="971" y="4028"/>
                      <a:pt x="1427" y="4206"/>
                      <a:pt x="1928" y="4206"/>
                    </a:cubicBezTo>
                    <a:cubicBezTo>
                      <a:pt x="2504" y="4206"/>
                      <a:pt x="3138" y="3971"/>
                      <a:pt x="3675" y="3507"/>
                    </a:cubicBezTo>
                    <a:cubicBezTo>
                      <a:pt x="4680" y="2639"/>
                      <a:pt x="4954" y="1316"/>
                      <a:pt x="4292" y="540"/>
                    </a:cubicBezTo>
                    <a:cubicBezTo>
                      <a:pt x="3984" y="178"/>
                      <a:pt x="3527" y="0"/>
                      <a:pt x="302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39"/>
              <p:cNvSpPr/>
              <p:nvPr/>
            </p:nvSpPr>
            <p:spPr>
              <a:xfrm>
                <a:off x="8236087" y="3593603"/>
                <a:ext cx="119829" cy="101225"/>
              </a:xfrm>
              <a:custGeom>
                <a:avLst/>
                <a:gdLst/>
                <a:ahLst/>
                <a:cxnLst/>
                <a:rect l="l" t="t" r="r" b="b"/>
                <a:pathLst>
                  <a:path w="7716" h="6518" extrusionOk="0">
                    <a:moveTo>
                      <a:pt x="4703" y="0"/>
                    </a:moveTo>
                    <a:cubicBezTo>
                      <a:pt x="3807" y="0"/>
                      <a:pt x="2818" y="368"/>
                      <a:pt x="1987" y="1089"/>
                    </a:cubicBezTo>
                    <a:cubicBezTo>
                      <a:pt x="434" y="2413"/>
                      <a:pt x="1" y="4490"/>
                      <a:pt x="1051" y="5677"/>
                    </a:cubicBezTo>
                    <a:cubicBezTo>
                      <a:pt x="1530" y="6241"/>
                      <a:pt x="2242" y="6517"/>
                      <a:pt x="3023" y="6517"/>
                    </a:cubicBezTo>
                    <a:cubicBezTo>
                      <a:pt x="3917" y="6517"/>
                      <a:pt x="4901" y="6155"/>
                      <a:pt x="5730" y="5449"/>
                    </a:cubicBezTo>
                    <a:cubicBezTo>
                      <a:pt x="7282" y="4102"/>
                      <a:pt x="7716" y="2048"/>
                      <a:pt x="6666" y="838"/>
                    </a:cubicBezTo>
                    <a:cubicBezTo>
                      <a:pt x="6189" y="276"/>
                      <a:pt x="5481" y="0"/>
                      <a:pt x="470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39"/>
              <p:cNvSpPr/>
              <p:nvPr/>
            </p:nvSpPr>
            <p:spPr>
              <a:xfrm>
                <a:off x="8273674" y="3647236"/>
                <a:ext cx="43608" cy="20205"/>
              </a:xfrm>
              <a:custGeom>
                <a:avLst/>
                <a:gdLst/>
                <a:ahLst/>
                <a:cxnLst/>
                <a:rect l="l" t="t" r="r" b="b"/>
                <a:pathLst>
                  <a:path w="2808" h="1301" extrusionOk="0">
                    <a:moveTo>
                      <a:pt x="70" y="1"/>
                    </a:moveTo>
                    <a:cubicBezTo>
                      <a:pt x="61" y="1"/>
                      <a:pt x="53" y="3"/>
                      <a:pt x="46" y="10"/>
                    </a:cubicBezTo>
                    <a:cubicBezTo>
                      <a:pt x="0" y="10"/>
                      <a:pt x="0" y="56"/>
                      <a:pt x="0" y="101"/>
                    </a:cubicBezTo>
                    <a:cubicBezTo>
                      <a:pt x="228" y="581"/>
                      <a:pt x="662" y="969"/>
                      <a:pt x="1187" y="1151"/>
                    </a:cubicBezTo>
                    <a:cubicBezTo>
                      <a:pt x="1426" y="1249"/>
                      <a:pt x="1685" y="1300"/>
                      <a:pt x="1942" y="1300"/>
                    </a:cubicBezTo>
                    <a:cubicBezTo>
                      <a:pt x="2227" y="1300"/>
                      <a:pt x="2510" y="1237"/>
                      <a:pt x="2762" y="1106"/>
                    </a:cubicBezTo>
                    <a:cubicBezTo>
                      <a:pt x="2785" y="1083"/>
                      <a:pt x="2808" y="1060"/>
                      <a:pt x="2785" y="1037"/>
                    </a:cubicBezTo>
                    <a:cubicBezTo>
                      <a:pt x="2785" y="991"/>
                      <a:pt x="2739" y="969"/>
                      <a:pt x="2716" y="969"/>
                    </a:cubicBezTo>
                    <a:cubicBezTo>
                      <a:pt x="2507" y="1016"/>
                      <a:pt x="2302" y="1040"/>
                      <a:pt x="2101" y="1040"/>
                    </a:cubicBezTo>
                    <a:cubicBezTo>
                      <a:pt x="1819" y="1040"/>
                      <a:pt x="1545" y="993"/>
                      <a:pt x="1278" y="900"/>
                    </a:cubicBezTo>
                    <a:cubicBezTo>
                      <a:pt x="822" y="740"/>
                      <a:pt x="411" y="444"/>
                      <a:pt x="114" y="33"/>
                    </a:cubicBezTo>
                    <a:cubicBezTo>
                      <a:pt x="114" y="17"/>
                      <a:pt x="92" y="1"/>
                      <a:pt x="7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39"/>
              <p:cNvSpPr/>
              <p:nvPr/>
            </p:nvSpPr>
            <p:spPr>
              <a:xfrm>
                <a:off x="8300606" y="3629296"/>
                <a:ext cx="10654" cy="28373"/>
              </a:xfrm>
              <a:custGeom>
                <a:avLst/>
                <a:gdLst/>
                <a:ahLst/>
                <a:cxnLst/>
                <a:rect l="l" t="t" r="r" b="b"/>
                <a:pathLst>
                  <a:path w="686" h="1827" extrusionOk="0">
                    <a:moveTo>
                      <a:pt x="47" y="1"/>
                    </a:moveTo>
                    <a:cubicBezTo>
                      <a:pt x="24" y="1"/>
                      <a:pt x="1" y="47"/>
                      <a:pt x="1" y="92"/>
                    </a:cubicBezTo>
                    <a:cubicBezTo>
                      <a:pt x="47" y="389"/>
                      <a:pt x="115" y="686"/>
                      <a:pt x="206" y="960"/>
                    </a:cubicBezTo>
                    <a:cubicBezTo>
                      <a:pt x="298" y="1256"/>
                      <a:pt x="389" y="1530"/>
                      <a:pt x="549" y="1804"/>
                    </a:cubicBezTo>
                    <a:cubicBezTo>
                      <a:pt x="572" y="1804"/>
                      <a:pt x="594" y="1827"/>
                      <a:pt x="617" y="1827"/>
                    </a:cubicBezTo>
                    <a:cubicBezTo>
                      <a:pt x="663" y="1827"/>
                      <a:pt x="686" y="1781"/>
                      <a:pt x="686" y="1758"/>
                    </a:cubicBezTo>
                    <a:cubicBezTo>
                      <a:pt x="663" y="1439"/>
                      <a:pt x="572" y="1165"/>
                      <a:pt x="480" y="868"/>
                    </a:cubicBezTo>
                    <a:cubicBezTo>
                      <a:pt x="366" y="594"/>
                      <a:pt x="275" y="320"/>
                      <a:pt x="138" y="47"/>
                    </a:cubicBezTo>
                    <a:cubicBezTo>
                      <a:pt x="115" y="24"/>
                      <a:pt x="92" y="1"/>
                      <a:pt x="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39"/>
              <p:cNvSpPr/>
              <p:nvPr/>
            </p:nvSpPr>
            <p:spPr>
              <a:xfrm>
                <a:off x="8231831" y="3602798"/>
                <a:ext cx="39011" cy="18403"/>
              </a:xfrm>
              <a:custGeom>
                <a:avLst/>
                <a:gdLst/>
                <a:ahLst/>
                <a:cxnLst/>
                <a:rect l="l" t="t" r="r" b="b"/>
                <a:pathLst>
                  <a:path w="2512" h="1185" extrusionOk="0">
                    <a:moveTo>
                      <a:pt x="81" y="1"/>
                    </a:moveTo>
                    <a:cubicBezTo>
                      <a:pt x="69" y="1"/>
                      <a:pt x="58" y="6"/>
                      <a:pt x="46" y="18"/>
                    </a:cubicBezTo>
                    <a:cubicBezTo>
                      <a:pt x="1" y="41"/>
                      <a:pt x="1" y="86"/>
                      <a:pt x="24" y="109"/>
                    </a:cubicBezTo>
                    <a:cubicBezTo>
                      <a:pt x="298" y="474"/>
                      <a:pt x="686" y="771"/>
                      <a:pt x="1096" y="954"/>
                    </a:cubicBezTo>
                    <a:cubicBezTo>
                      <a:pt x="1422" y="1108"/>
                      <a:pt x="1760" y="1185"/>
                      <a:pt x="2101" y="1185"/>
                    </a:cubicBezTo>
                    <a:cubicBezTo>
                      <a:pt x="2215" y="1185"/>
                      <a:pt x="2329" y="1176"/>
                      <a:pt x="2443" y="1159"/>
                    </a:cubicBezTo>
                    <a:cubicBezTo>
                      <a:pt x="2489" y="1159"/>
                      <a:pt x="2512" y="1136"/>
                      <a:pt x="2512" y="1113"/>
                    </a:cubicBezTo>
                    <a:cubicBezTo>
                      <a:pt x="2512" y="1068"/>
                      <a:pt x="2489" y="1022"/>
                      <a:pt x="2443" y="1022"/>
                    </a:cubicBezTo>
                    <a:cubicBezTo>
                      <a:pt x="2009" y="954"/>
                      <a:pt x="1599" y="862"/>
                      <a:pt x="1211" y="703"/>
                    </a:cubicBezTo>
                    <a:cubicBezTo>
                      <a:pt x="823" y="543"/>
                      <a:pt x="457" y="315"/>
                      <a:pt x="115" y="18"/>
                    </a:cubicBezTo>
                    <a:cubicBezTo>
                      <a:pt x="104" y="6"/>
                      <a:pt x="92" y="1"/>
                      <a:pt x="8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39"/>
              <p:cNvSpPr/>
              <p:nvPr/>
            </p:nvSpPr>
            <p:spPr>
              <a:xfrm>
                <a:off x="8250625" y="3569746"/>
                <a:ext cx="15965" cy="39011"/>
              </a:xfrm>
              <a:custGeom>
                <a:avLst/>
                <a:gdLst/>
                <a:ahLst/>
                <a:cxnLst/>
                <a:rect l="l" t="t" r="r" b="b"/>
                <a:pathLst>
                  <a:path w="1028" h="2512" extrusionOk="0">
                    <a:moveTo>
                      <a:pt x="23" y="0"/>
                    </a:moveTo>
                    <a:cubicBezTo>
                      <a:pt x="1" y="23"/>
                      <a:pt x="1" y="69"/>
                      <a:pt x="23" y="114"/>
                    </a:cubicBezTo>
                    <a:cubicBezTo>
                      <a:pt x="252" y="457"/>
                      <a:pt x="457" y="822"/>
                      <a:pt x="571" y="1210"/>
                    </a:cubicBezTo>
                    <a:cubicBezTo>
                      <a:pt x="685" y="1621"/>
                      <a:pt x="731" y="2032"/>
                      <a:pt x="754" y="2443"/>
                    </a:cubicBezTo>
                    <a:cubicBezTo>
                      <a:pt x="754" y="2465"/>
                      <a:pt x="777" y="2511"/>
                      <a:pt x="799" y="2511"/>
                    </a:cubicBezTo>
                    <a:cubicBezTo>
                      <a:pt x="845" y="2511"/>
                      <a:pt x="891" y="2511"/>
                      <a:pt x="891" y="2465"/>
                    </a:cubicBezTo>
                    <a:cubicBezTo>
                      <a:pt x="1028" y="2032"/>
                      <a:pt x="982" y="1552"/>
                      <a:pt x="845" y="1142"/>
                    </a:cubicBezTo>
                    <a:cubicBezTo>
                      <a:pt x="708" y="708"/>
                      <a:pt x="457" y="297"/>
                      <a:pt x="115" y="23"/>
                    </a:cubicBezTo>
                    <a:cubicBezTo>
                      <a:pt x="92" y="0"/>
                      <a:pt x="69" y="0"/>
                      <a:pt x="2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39"/>
              <p:cNvSpPr/>
              <p:nvPr/>
            </p:nvSpPr>
            <p:spPr>
              <a:xfrm>
                <a:off x="8192489" y="3554851"/>
                <a:ext cx="28730" cy="14738"/>
              </a:xfrm>
              <a:custGeom>
                <a:avLst/>
                <a:gdLst/>
                <a:ahLst/>
                <a:cxnLst/>
                <a:rect l="l" t="t" r="r" b="b"/>
                <a:pathLst>
                  <a:path w="1850" h="949" extrusionOk="0">
                    <a:moveTo>
                      <a:pt x="46" y="1"/>
                    </a:moveTo>
                    <a:cubicBezTo>
                      <a:pt x="23" y="23"/>
                      <a:pt x="0" y="69"/>
                      <a:pt x="23" y="92"/>
                    </a:cubicBezTo>
                    <a:cubicBezTo>
                      <a:pt x="183" y="411"/>
                      <a:pt x="457" y="640"/>
                      <a:pt x="776" y="799"/>
                    </a:cubicBezTo>
                    <a:cubicBezTo>
                      <a:pt x="969" y="888"/>
                      <a:pt x="1200" y="948"/>
                      <a:pt x="1426" y="948"/>
                    </a:cubicBezTo>
                    <a:cubicBezTo>
                      <a:pt x="1548" y="948"/>
                      <a:pt x="1668" y="931"/>
                      <a:pt x="1781" y="891"/>
                    </a:cubicBezTo>
                    <a:cubicBezTo>
                      <a:pt x="1803" y="891"/>
                      <a:pt x="1826" y="868"/>
                      <a:pt x="1826" y="822"/>
                    </a:cubicBezTo>
                    <a:cubicBezTo>
                      <a:pt x="1849" y="799"/>
                      <a:pt x="1803" y="754"/>
                      <a:pt x="1781" y="754"/>
                    </a:cubicBezTo>
                    <a:cubicBezTo>
                      <a:pt x="1461" y="708"/>
                      <a:pt x="1164" y="663"/>
                      <a:pt x="890" y="526"/>
                    </a:cubicBezTo>
                    <a:cubicBezTo>
                      <a:pt x="617" y="411"/>
                      <a:pt x="343" y="252"/>
                      <a:pt x="137" y="23"/>
                    </a:cubicBezTo>
                    <a:cubicBezTo>
                      <a:pt x="114" y="1"/>
                      <a:pt x="69"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39"/>
              <p:cNvSpPr/>
              <p:nvPr/>
            </p:nvSpPr>
            <p:spPr>
              <a:xfrm>
                <a:off x="8217293" y="3532516"/>
                <a:ext cx="11368" cy="32629"/>
              </a:xfrm>
              <a:custGeom>
                <a:avLst/>
                <a:gdLst/>
                <a:ahLst/>
                <a:cxnLst/>
                <a:rect l="l" t="t" r="r" b="b"/>
                <a:pathLst>
                  <a:path w="732" h="2101" extrusionOk="0">
                    <a:moveTo>
                      <a:pt x="47" y="1"/>
                    </a:moveTo>
                    <a:cubicBezTo>
                      <a:pt x="24" y="23"/>
                      <a:pt x="1" y="46"/>
                      <a:pt x="1" y="92"/>
                    </a:cubicBezTo>
                    <a:cubicBezTo>
                      <a:pt x="138" y="411"/>
                      <a:pt x="229" y="731"/>
                      <a:pt x="321" y="1051"/>
                    </a:cubicBezTo>
                    <a:cubicBezTo>
                      <a:pt x="389" y="1393"/>
                      <a:pt x="458" y="1712"/>
                      <a:pt x="526" y="2055"/>
                    </a:cubicBezTo>
                    <a:cubicBezTo>
                      <a:pt x="526" y="2078"/>
                      <a:pt x="549" y="2101"/>
                      <a:pt x="572" y="2101"/>
                    </a:cubicBezTo>
                    <a:cubicBezTo>
                      <a:pt x="617" y="2101"/>
                      <a:pt x="640" y="2078"/>
                      <a:pt x="663" y="2055"/>
                    </a:cubicBezTo>
                    <a:cubicBezTo>
                      <a:pt x="731" y="1690"/>
                      <a:pt x="686" y="1324"/>
                      <a:pt x="594" y="982"/>
                    </a:cubicBezTo>
                    <a:cubicBezTo>
                      <a:pt x="503" y="640"/>
                      <a:pt x="343" y="297"/>
                      <a:pt x="138" y="23"/>
                    </a:cubicBezTo>
                    <a:cubicBezTo>
                      <a:pt x="115" y="1"/>
                      <a:pt x="69" y="1"/>
                      <a:pt x="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39"/>
              <p:cNvSpPr/>
              <p:nvPr/>
            </p:nvSpPr>
            <p:spPr>
              <a:xfrm>
                <a:off x="8151361" y="3562648"/>
                <a:ext cx="53889" cy="48935"/>
              </a:xfrm>
              <a:custGeom>
                <a:avLst/>
                <a:gdLst/>
                <a:ahLst/>
                <a:cxnLst/>
                <a:rect l="l" t="t" r="r" b="b"/>
                <a:pathLst>
                  <a:path w="3470" h="3151" fill="none" extrusionOk="0">
                    <a:moveTo>
                      <a:pt x="571" y="1"/>
                    </a:moveTo>
                    <a:cubicBezTo>
                      <a:pt x="0" y="754"/>
                      <a:pt x="160" y="1964"/>
                      <a:pt x="914" y="2557"/>
                    </a:cubicBezTo>
                    <a:cubicBezTo>
                      <a:pt x="1644" y="3151"/>
                      <a:pt x="2831" y="3059"/>
                      <a:pt x="3470" y="2352"/>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39"/>
              <p:cNvSpPr/>
              <p:nvPr/>
            </p:nvSpPr>
            <p:spPr>
              <a:xfrm>
                <a:off x="8254880" y="3533929"/>
                <a:ext cx="65242" cy="65956"/>
              </a:xfrm>
              <a:custGeom>
                <a:avLst/>
                <a:gdLst/>
                <a:ahLst/>
                <a:cxnLst/>
                <a:rect l="l" t="t" r="r" b="b"/>
                <a:pathLst>
                  <a:path w="4201" h="4247" fill="none" extrusionOk="0">
                    <a:moveTo>
                      <a:pt x="0" y="708"/>
                    </a:moveTo>
                    <a:cubicBezTo>
                      <a:pt x="594" y="161"/>
                      <a:pt x="1484" y="1"/>
                      <a:pt x="2260" y="252"/>
                    </a:cubicBezTo>
                    <a:cubicBezTo>
                      <a:pt x="3013" y="503"/>
                      <a:pt x="3630" y="1142"/>
                      <a:pt x="3904" y="1895"/>
                    </a:cubicBezTo>
                    <a:cubicBezTo>
                      <a:pt x="4200" y="2626"/>
                      <a:pt x="4178" y="3493"/>
                      <a:pt x="3904" y="4246"/>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39"/>
              <p:cNvSpPr/>
              <p:nvPr/>
            </p:nvSpPr>
            <p:spPr>
              <a:xfrm>
                <a:off x="8235031" y="3639578"/>
                <a:ext cx="47165" cy="65242"/>
              </a:xfrm>
              <a:custGeom>
                <a:avLst/>
                <a:gdLst/>
                <a:ahLst/>
                <a:cxnLst/>
                <a:rect l="l" t="t" r="r" b="b"/>
                <a:pathLst>
                  <a:path w="3037" h="4201" fill="none" extrusionOk="0">
                    <a:moveTo>
                      <a:pt x="502" y="1"/>
                    </a:moveTo>
                    <a:cubicBezTo>
                      <a:pt x="229" y="777"/>
                      <a:pt x="0" y="1621"/>
                      <a:pt x="160" y="2443"/>
                    </a:cubicBezTo>
                    <a:cubicBezTo>
                      <a:pt x="320" y="3242"/>
                      <a:pt x="936" y="4018"/>
                      <a:pt x="1758" y="4132"/>
                    </a:cubicBezTo>
                    <a:cubicBezTo>
                      <a:pt x="2214" y="4201"/>
                      <a:pt x="2671" y="4064"/>
                      <a:pt x="3036" y="3790"/>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39"/>
              <p:cNvSpPr/>
              <p:nvPr/>
            </p:nvSpPr>
            <p:spPr>
              <a:xfrm>
                <a:off x="8144822" y="3297827"/>
                <a:ext cx="340821" cy="425739"/>
              </a:xfrm>
              <a:custGeom>
                <a:avLst/>
                <a:gdLst/>
                <a:ahLst/>
                <a:cxnLst/>
                <a:rect l="l" t="t" r="r" b="b"/>
                <a:pathLst>
                  <a:path w="21946" h="27414" extrusionOk="0">
                    <a:moveTo>
                      <a:pt x="33" y="18649"/>
                    </a:moveTo>
                    <a:cubicBezTo>
                      <a:pt x="21" y="18651"/>
                      <a:pt x="12" y="18656"/>
                      <a:pt x="11" y="18669"/>
                    </a:cubicBezTo>
                    <a:lnTo>
                      <a:pt x="11" y="18669"/>
                    </a:lnTo>
                    <a:cubicBezTo>
                      <a:pt x="19" y="18667"/>
                      <a:pt x="33" y="18662"/>
                      <a:pt x="33" y="18649"/>
                    </a:cubicBezTo>
                    <a:close/>
                    <a:moveTo>
                      <a:pt x="11" y="18669"/>
                    </a:moveTo>
                    <a:cubicBezTo>
                      <a:pt x="4" y="18671"/>
                      <a:pt x="1" y="18671"/>
                      <a:pt x="11" y="18671"/>
                    </a:cubicBezTo>
                    <a:cubicBezTo>
                      <a:pt x="11" y="18671"/>
                      <a:pt x="11" y="18670"/>
                      <a:pt x="11" y="18669"/>
                    </a:cubicBezTo>
                    <a:close/>
                    <a:moveTo>
                      <a:pt x="15349" y="0"/>
                    </a:moveTo>
                    <a:lnTo>
                      <a:pt x="13866" y="2968"/>
                    </a:lnTo>
                    <a:lnTo>
                      <a:pt x="13067" y="4383"/>
                    </a:lnTo>
                    <a:lnTo>
                      <a:pt x="12679" y="5113"/>
                    </a:lnTo>
                    <a:lnTo>
                      <a:pt x="12473" y="5456"/>
                    </a:lnTo>
                    <a:lnTo>
                      <a:pt x="12268" y="5798"/>
                    </a:lnTo>
                    <a:lnTo>
                      <a:pt x="11400" y="7190"/>
                    </a:lnTo>
                    <a:cubicBezTo>
                      <a:pt x="11264" y="7418"/>
                      <a:pt x="11127" y="7647"/>
                      <a:pt x="10967" y="7852"/>
                    </a:cubicBezTo>
                    <a:lnTo>
                      <a:pt x="10510" y="8514"/>
                    </a:lnTo>
                    <a:lnTo>
                      <a:pt x="9597" y="9838"/>
                    </a:lnTo>
                    <a:lnTo>
                      <a:pt x="8616" y="11093"/>
                    </a:lnTo>
                    <a:cubicBezTo>
                      <a:pt x="7292" y="12737"/>
                      <a:pt x="5900" y="14289"/>
                      <a:pt x="4393" y="15636"/>
                    </a:cubicBezTo>
                    <a:cubicBezTo>
                      <a:pt x="3617" y="16275"/>
                      <a:pt x="2864" y="16914"/>
                      <a:pt x="2088" y="17462"/>
                    </a:cubicBezTo>
                    <a:cubicBezTo>
                      <a:pt x="1677" y="17735"/>
                      <a:pt x="1289" y="17964"/>
                      <a:pt x="924" y="18192"/>
                    </a:cubicBezTo>
                    <a:cubicBezTo>
                      <a:pt x="741" y="18306"/>
                      <a:pt x="536" y="18420"/>
                      <a:pt x="376" y="18512"/>
                    </a:cubicBezTo>
                    <a:lnTo>
                      <a:pt x="125" y="18626"/>
                    </a:lnTo>
                    <a:lnTo>
                      <a:pt x="33" y="18649"/>
                    </a:lnTo>
                    <a:cubicBezTo>
                      <a:pt x="33" y="18649"/>
                      <a:pt x="33" y="18649"/>
                      <a:pt x="33" y="18649"/>
                    </a:cubicBezTo>
                    <a:lnTo>
                      <a:pt x="33" y="18649"/>
                    </a:lnTo>
                    <a:cubicBezTo>
                      <a:pt x="40" y="18649"/>
                      <a:pt x="48" y="18649"/>
                      <a:pt x="56" y="18649"/>
                    </a:cubicBezTo>
                    <a:lnTo>
                      <a:pt x="4005" y="27413"/>
                    </a:lnTo>
                    <a:lnTo>
                      <a:pt x="4256" y="27276"/>
                    </a:lnTo>
                    <a:lnTo>
                      <a:pt x="4416" y="27185"/>
                    </a:lnTo>
                    <a:lnTo>
                      <a:pt x="4713" y="27025"/>
                    </a:lnTo>
                    <a:cubicBezTo>
                      <a:pt x="4895" y="26911"/>
                      <a:pt x="5055" y="26820"/>
                      <a:pt x="5238" y="26706"/>
                    </a:cubicBezTo>
                    <a:cubicBezTo>
                      <a:pt x="5397" y="26615"/>
                      <a:pt x="5557" y="26500"/>
                      <a:pt x="5694" y="26409"/>
                    </a:cubicBezTo>
                    <a:lnTo>
                      <a:pt x="6151" y="26090"/>
                    </a:lnTo>
                    <a:cubicBezTo>
                      <a:pt x="6721" y="25656"/>
                      <a:pt x="7292" y="25245"/>
                      <a:pt x="7794" y="24788"/>
                    </a:cubicBezTo>
                    <a:cubicBezTo>
                      <a:pt x="8844" y="23921"/>
                      <a:pt x="9780" y="22985"/>
                      <a:pt x="10693" y="22027"/>
                    </a:cubicBezTo>
                    <a:cubicBezTo>
                      <a:pt x="12496" y="20132"/>
                      <a:pt x="14025" y="18078"/>
                      <a:pt x="15418" y="15978"/>
                    </a:cubicBezTo>
                    <a:lnTo>
                      <a:pt x="16445" y="14380"/>
                    </a:lnTo>
                    <a:lnTo>
                      <a:pt x="17358" y="12760"/>
                    </a:lnTo>
                    <a:lnTo>
                      <a:pt x="17837" y="11961"/>
                    </a:lnTo>
                    <a:cubicBezTo>
                      <a:pt x="17974" y="11687"/>
                      <a:pt x="18111" y="11413"/>
                      <a:pt x="18248" y="11116"/>
                    </a:cubicBezTo>
                    <a:lnTo>
                      <a:pt x="19093" y="9473"/>
                    </a:lnTo>
                    <a:lnTo>
                      <a:pt x="19298" y="9062"/>
                    </a:lnTo>
                    <a:lnTo>
                      <a:pt x="19481" y="8628"/>
                    </a:lnTo>
                    <a:lnTo>
                      <a:pt x="19869" y="7807"/>
                    </a:lnTo>
                    <a:lnTo>
                      <a:pt x="20599" y="6117"/>
                    </a:lnTo>
                    <a:lnTo>
                      <a:pt x="21946" y="2716"/>
                    </a:lnTo>
                    <a:lnTo>
                      <a:pt x="15349"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39"/>
              <p:cNvSpPr/>
              <p:nvPr/>
            </p:nvSpPr>
            <p:spPr>
              <a:xfrm>
                <a:off x="8381362" y="3176423"/>
                <a:ext cx="146759" cy="165441"/>
              </a:xfrm>
              <a:custGeom>
                <a:avLst/>
                <a:gdLst/>
                <a:ahLst/>
                <a:cxnLst/>
                <a:rect l="l" t="t" r="r" b="b"/>
                <a:pathLst>
                  <a:path w="9450" h="10653" extrusionOk="0">
                    <a:moveTo>
                      <a:pt x="6356" y="0"/>
                    </a:moveTo>
                    <a:cubicBezTo>
                      <a:pt x="5605" y="0"/>
                      <a:pt x="4839" y="2392"/>
                      <a:pt x="4488" y="3648"/>
                    </a:cubicBezTo>
                    <a:lnTo>
                      <a:pt x="4488" y="3648"/>
                    </a:lnTo>
                    <a:cubicBezTo>
                      <a:pt x="4766" y="2515"/>
                      <a:pt x="5187" y="464"/>
                      <a:pt x="4679" y="153"/>
                    </a:cubicBezTo>
                    <a:cubicBezTo>
                      <a:pt x="4651" y="136"/>
                      <a:pt x="4620" y="127"/>
                      <a:pt x="4587" y="127"/>
                    </a:cubicBezTo>
                    <a:cubicBezTo>
                      <a:pt x="3788" y="127"/>
                      <a:pt x="1872" y="4992"/>
                      <a:pt x="1872" y="4992"/>
                    </a:cubicBezTo>
                    <a:cubicBezTo>
                      <a:pt x="1872" y="4992"/>
                      <a:pt x="1309" y="1776"/>
                      <a:pt x="825" y="1776"/>
                    </a:cubicBezTo>
                    <a:cubicBezTo>
                      <a:pt x="793" y="1776"/>
                      <a:pt x="762" y="1790"/>
                      <a:pt x="731" y="1819"/>
                    </a:cubicBezTo>
                    <a:cubicBezTo>
                      <a:pt x="228" y="2298"/>
                      <a:pt x="160" y="6042"/>
                      <a:pt x="0" y="7936"/>
                    </a:cubicBezTo>
                    <a:lnTo>
                      <a:pt x="6597" y="10652"/>
                    </a:lnTo>
                    <a:cubicBezTo>
                      <a:pt x="6597" y="10652"/>
                      <a:pt x="8058" y="6453"/>
                      <a:pt x="8103" y="6338"/>
                    </a:cubicBezTo>
                    <a:cubicBezTo>
                      <a:pt x="8400" y="5631"/>
                      <a:pt x="9450" y="2960"/>
                      <a:pt x="8902" y="2550"/>
                    </a:cubicBezTo>
                    <a:cubicBezTo>
                      <a:pt x="8862" y="2519"/>
                      <a:pt x="8819" y="2504"/>
                      <a:pt x="8774" y="2504"/>
                    </a:cubicBezTo>
                    <a:cubicBezTo>
                      <a:pt x="8125" y="2504"/>
                      <a:pt x="6967" y="5467"/>
                      <a:pt x="6940" y="5538"/>
                    </a:cubicBezTo>
                    <a:lnTo>
                      <a:pt x="6940" y="5538"/>
                    </a:lnTo>
                    <a:cubicBezTo>
                      <a:pt x="6972" y="5456"/>
                      <a:pt x="8506" y="1496"/>
                      <a:pt x="7738" y="1112"/>
                    </a:cubicBezTo>
                    <a:cubicBezTo>
                      <a:pt x="7705" y="1094"/>
                      <a:pt x="7670" y="1086"/>
                      <a:pt x="7635" y="1086"/>
                    </a:cubicBezTo>
                    <a:cubicBezTo>
                      <a:pt x="6863" y="1086"/>
                      <a:pt x="5570" y="4923"/>
                      <a:pt x="5570" y="4923"/>
                    </a:cubicBezTo>
                    <a:cubicBezTo>
                      <a:pt x="5570" y="4923"/>
                      <a:pt x="7145" y="221"/>
                      <a:pt x="6460" y="16"/>
                    </a:cubicBezTo>
                    <a:cubicBezTo>
                      <a:pt x="6425" y="5"/>
                      <a:pt x="6391" y="0"/>
                      <a:pt x="635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39"/>
              <p:cNvSpPr/>
              <p:nvPr/>
            </p:nvSpPr>
            <p:spPr>
              <a:xfrm>
                <a:off x="8415750" y="3252856"/>
                <a:ext cx="77293" cy="26634"/>
              </a:xfrm>
              <a:custGeom>
                <a:avLst/>
                <a:gdLst/>
                <a:ahLst/>
                <a:cxnLst/>
                <a:rect l="l" t="t" r="r" b="b"/>
                <a:pathLst>
                  <a:path w="4977" h="1715" extrusionOk="0">
                    <a:moveTo>
                      <a:pt x="169" y="0"/>
                    </a:moveTo>
                    <a:cubicBezTo>
                      <a:pt x="113" y="0"/>
                      <a:pt x="57" y="1"/>
                      <a:pt x="0" y="2"/>
                    </a:cubicBezTo>
                    <a:cubicBezTo>
                      <a:pt x="0" y="2"/>
                      <a:pt x="0" y="25"/>
                      <a:pt x="0" y="25"/>
                    </a:cubicBezTo>
                    <a:cubicBezTo>
                      <a:pt x="890" y="231"/>
                      <a:pt x="1712" y="413"/>
                      <a:pt x="2534" y="710"/>
                    </a:cubicBezTo>
                    <a:cubicBezTo>
                      <a:pt x="3356" y="961"/>
                      <a:pt x="4132" y="1326"/>
                      <a:pt x="4953" y="1714"/>
                    </a:cubicBezTo>
                    <a:cubicBezTo>
                      <a:pt x="4953" y="1714"/>
                      <a:pt x="4953" y="1714"/>
                      <a:pt x="4976" y="1691"/>
                    </a:cubicBezTo>
                    <a:cubicBezTo>
                      <a:pt x="4269" y="1144"/>
                      <a:pt x="3470" y="710"/>
                      <a:pt x="2625" y="413"/>
                    </a:cubicBezTo>
                    <a:cubicBezTo>
                      <a:pt x="1834" y="157"/>
                      <a:pt x="1003" y="0"/>
                      <a:pt x="1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39"/>
              <p:cNvSpPr/>
              <p:nvPr/>
            </p:nvSpPr>
            <p:spPr>
              <a:xfrm>
                <a:off x="8156331" y="3543202"/>
                <a:ext cx="136478" cy="197852"/>
              </a:xfrm>
              <a:custGeom>
                <a:avLst/>
                <a:gdLst/>
                <a:ahLst/>
                <a:cxnLst/>
                <a:rect l="l" t="t" r="r" b="b"/>
                <a:pathLst>
                  <a:path w="8788" h="12740" extrusionOk="0">
                    <a:moveTo>
                      <a:pt x="3185" y="1"/>
                    </a:moveTo>
                    <a:cubicBezTo>
                      <a:pt x="2719" y="1"/>
                      <a:pt x="1479" y="1031"/>
                      <a:pt x="396" y="1031"/>
                    </a:cubicBezTo>
                    <a:cubicBezTo>
                      <a:pt x="261" y="1031"/>
                      <a:pt x="129" y="1015"/>
                      <a:pt x="0" y="979"/>
                    </a:cubicBezTo>
                    <a:lnTo>
                      <a:pt x="0" y="979"/>
                    </a:lnTo>
                    <a:lnTo>
                      <a:pt x="114" y="12688"/>
                    </a:lnTo>
                    <a:cubicBezTo>
                      <a:pt x="261" y="12723"/>
                      <a:pt x="419" y="12739"/>
                      <a:pt x="586" y="12739"/>
                    </a:cubicBezTo>
                    <a:cubicBezTo>
                      <a:pt x="3381" y="12739"/>
                      <a:pt x="8788" y="8146"/>
                      <a:pt x="8788" y="8146"/>
                    </a:cubicBezTo>
                    <a:cubicBezTo>
                      <a:pt x="8788" y="8146"/>
                      <a:pt x="6094" y="4015"/>
                      <a:pt x="3333" y="66"/>
                    </a:cubicBezTo>
                    <a:cubicBezTo>
                      <a:pt x="3300" y="21"/>
                      <a:pt x="3250" y="1"/>
                      <a:pt x="318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39"/>
              <p:cNvSpPr/>
              <p:nvPr/>
            </p:nvSpPr>
            <p:spPr>
              <a:xfrm>
                <a:off x="8200643" y="3540981"/>
                <a:ext cx="99967" cy="133946"/>
              </a:xfrm>
              <a:custGeom>
                <a:avLst/>
                <a:gdLst/>
                <a:ahLst/>
                <a:cxnLst/>
                <a:rect l="l" t="t" r="r" b="b"/>
                <a:pathLst>
                  <a:path w="6437" h="8625" extrusionOk="0">
                    <a:moveTo>
                      <a:pt x="1033" y="0"/>
                    </a:moveTo>
                    <a:cubicBezTo>
                      <a:pt x="1016" y="0"/>
                      <a:pt x="999" y="1"/>
                      <a:pt x="982" y="3"/>
                    </a:cubicBezTo>
                    <a:lnTo>
                      <a:pt x="343" y="118"/>
                    </a:lnTo>
                    <a:cubicBezTo>
                      <a:pt x="137" y="163"/>
                      <a:pt x="0" y="346"/>
                      <a:pt x="46" y="528"/>
                    </a:cubicBezTo>
                    <a:cubicBezTo>
                      <a:pt x="639" y="3245"/>
                      <a:pt x="4634" y="7787"/>
                      <a:pt x="5273" y="8494"/>
                    </a:cubicBezTo>
                    <a:cubicBezTo>
                      <a:pt x="5352" y="8588"/>
                      <a:pt x="5442" y="8625"/>
                      <a:pt x="5534" y="8625"/>
                    </a:cubicBezTo>
                    <a:cubicBezTo>
                      <a:pt x="5895" y="8625"/>
                      <a:pt x="6300" y="8061"/>
                      <a:pt x="6300" y="8061"/>
                    </a:cubicBezTo>
                    <a:cubicBezTo>
                      <a:pt x="6437" y="7947"/>
                      <a:pt x="6437" y="7741"/>
                      <a:pt x="6300" y="7604"/>
                    </a:cubicBezTo>
                    <a:cubicBezTo>
                      <a:pt x="5729" y="6988"/>
                      <a:pt x="1918" y="2605"/>
                      <a:pt x="1393" y="277"/>
                    </a:cubicBezTo>
                    <a:cubicBezTo>
                      <a:pt x="1351" y="110"/>
                      <a:pt x="1214" y="0"/>
                      <a:pt x="103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39"/>
              <p:cNvSpPr/>
              <p:nvPr/>
            </p:nvSpPr>
            <p:spPr>
              <a:xfrm>
                <a:off x="8248854" y="3370952"/>
                <a:ext cx="118059" cy="142068"/>
              </a:xfrm>
              <a:custGeom>
                <a:avLst/>
                <a:gdLst/>
                <a:ahLst/>
                <a:cxnLst/>
                <a:rect l="l" t="t" r="r" b="b"/>
                <a:pathLst>
                  <a:path w="7602" h="9148" extrusionOk="0">
                    <a:moveTo>
                      <a:pt x="4476" y="1"/>
                    </a:moveTo>
                    <a:cubicBezTo>
                      <a:pt x="2950" y="1"/>
                      <a:pt x="1351" y="1501"/>
                      <a:pt x="708" y="3692"/>
                    </a:cubicBezTo>
                    <a:cubicBezTo>
                      <a:pt x="0" y="6180"/>
                      <a:pt x="799" y="8577"/>
                      <a:pt x="2511" y="9056"/>
                    </a:cubicBezTo>
                    <a:cubicBezTo>
                      <a:pt x="2721" y="9118"/>
                      <a:pt x="2936" y="9147"/>
                      <a:pt x="3151" y="9147"/>
                    </a:cubicBezTo>
                    <a:cubicBezTo>
                      <a:pt x="4686" y="9147"/>
                      <a:pt x="6273" y="7635"/>
                      <a:pt x="6894" y="5472"/>
                    </a:cubicBezTo>
                    <a:cubicBezTo>
                      <a:pt x="7601" y="2984"/>
                      <a:pt x="6802" y="588"/>
                      <a:pt x="5090" y="86"/>
                    </a:cubicBezTo>
                    <a:cubicBezTo>
                      <a:pt x="4889" y="28"/>
                      <a:pt x="4683" y="1"/>
                      <a:pt x="447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39"/>
              <p:cNvSpPr/>
              <p:nvPr/>
            </p:nvSpPr>
            <p:spPr>
              <a:xfrm>
                <a:off x="8310888" y="3403693"/>
                <a:ext cx="105293" cy="126834"/>
              </a:xfrm>
              <a:custGeom>
                <a:avLst/>
                <a:gdLst/>
                <a:ahLst/>
                <a:cxnLst/>
                <a:rect l="l" t="t" r="r" b="b"/>
                <a:pathLst>
                  <a:path w="6780" h="8167" extrusionOk="0">
                    <a:moveTo>
                      <a:pt x="3985" y="0"/>
                    </a:moveTo>
                    <a:cubicBezTo>
                      <a:pt x="2608" y="0"/>
                      <a:pt x="1180" y="1348"/>
                      <a:pt x="617" y="3296"/>
                    </a:cubicBezTo>
                    <a:cubicBezTo>
                      <a:pt x="1" y="5510"/>
                      <a:pt x="708" y="7655"/>
                      <a:pt x="2238" y="8089"/>
                    </a:cubicBezTo>
                    <a:cubicBezTo>
                      <a:pt x="2419" y="8141"/>
                      <a:pt x="2603" y="8166"/>
                      <a:pt x="2789" y="8166"/>
                    </a:cubicBezTo>
                    <a:cubicBezTo>
                      <a:pt x="4150" y="8166"/>
                      <a:pt x="5579" y="6819"/>
                      <a:pt x="6141" y="4871"/>
                    </a:cubicBezTo>
                    <a:cubicBezTo>
                      <a:pt x="6780" y="2680"/>
                      <a:pt x="6050" y="534"/>
                      <a:pt x="4543" y="77"/>
                    </a:cubicBezTo>
                    <a:cubicBezTo>
                      <a:pt x="4359" y="25"/>
                      <a:pt x="4173" y="0"/>
                      <a:pt x="398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39"/>
              <p:cNvSpPr/>
              <p:nvPr/>
            </p:nvSpPr>
            <p:spPr>
              <a:xfrm>
                <a:off x="8367611" y="3428234"/>
                <a:ext cx="110620" cy="123479"/>
              </a:xfrm>
              <a:custGeom>
                <a:avLst/>
                <a:gdLst/>
                <a:ahLst/>
                <a:cxnLst/>
                <a:rect l="l" t="t" r="r" b="b"/>
                <a:pathLst>
                  <a:path w="7123" h="7951" extrusionOk="0">
                    <a:moveTo>
                      <a:pt x="4409" y="1"/>
                    </a:moveTo>
                    <a:cubicBezTo>
                      <a:pt x="3134" y="1"/>
                      <a:pt x="1713" y="1088"/>
                      <a:pt x="937" y="2789"/>
                    </a:cubicBezTo>
                    <a:cubicBezTo>
                      <a:pt x="1" y="4889"/>
                      <a:pt x="389" y="7125"/>
                      <a:pt x="1827" y="7765"/>
                    </a:cubicBezTo>
                    <a:cubicBezTo>
                      <a:pt x="2105" y="7890"/>
                      <a:pt x="2400" y="7950"/>
                      <a:pt x="2702" y="7950"/>
                    </a:cubicBezTo>
                    <a:cubicBezTo>
                      <a:pt x="3989" y="7950"/>
                      <a:pt x="5406" y="6863"/>
                      <a:pt x="6164" y="5162"/>
                    </a:cubicBezTo>
                    <a:cubicBezTo>
                      <a:pt x="7122" y="3063"/>
                      <a:pt x="6712" y="848"/>
                      <a:pt x="5274" y="187"/>
                    </a:cubicBezTo>
                    <a:cubicBezTo>
                      <a:pt x="5000" y="61"/>
                      <a:pt x="4709" y="1"/>
                      <a:pt x="44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39"/>
              <p:cNvSpPr/>
              <p:nvPr/>
            </p:nvSpPr>
            <p:spPr>
              <a:xfrm>
                <a:off x="8484969" y="3506857"/>
                <a:ext cx="118044" cy="108260"/>
              </a:xfrm>
              <a:custGeom>
                <a:avLst/>
                <a:gdLst/>
                <a:ahLst/>
                <a:cxnLst/>
                <a:rect l="l" t="t" r="r" b="b"/>
                <a:pathLst>
                  <a:path w="7601" h="6971" extrusionOk="0">
                    <a:moveTo>
                      <a:pt x="2336" y="1"/>
                    </a:moveTo>
                    <a:cubicBezTo>
                      <a:pt x="1319" y="1"/>
                      <a:pt x="692" y="362"/>
                      <a:pt x="388" y="1744"/>
                    </a:cubicBezTo>
                    <a:cubicBezTo>
                      <a:pt x="388" y="1744"/>
                      <a:pt x="0" y="3296"/>
                      <a:pt x="2648" y="5008"/>
                    </a:cubicBezTo>
                    <a:cubicBezTo>
                      <a:pt x="5296" y="6720"/>
                      <a:pt x="5706" y="6971"/>
                      <a:pt x="5706" y="6971"/>
                    </a:cubicBezTo>
                    <a:cubicBezTo>
                      <a:pt x="5706" y="6971"/>
                      <a:pt x="6391" y="5921"/>
                      <a:pt x="6619" y="5122"/>
                    </a:cubicBezTo>
                    <a:lnTo>
                      <a:pt x="4885" y="4141"/>
                    </a:lnTo>
                    <a:lnTo>
                      <a:pt x="6939" y="4620"/>
                    </a:lnTo>
                    <a:cubicBezTo>
                      <a:pt x="6939" y="4620"/>
                      <a:pt x="7304" y="3730"/>
                      <a:pt x="7464" y="2497"/>
                    </a:cubicBezTo>
                    <a:lnTo>
                      <a:pt x="5729" y="1881"/>
                    </a:lnTo>
                    <a:lnTo>
                      <a:pt x="7601" y="1744"/>
                    </a:lnTo>
                    <a:cubicBezTo>
                      <a:pt x="7601" y="1744"/>
                      <a:pt x="7441" y="899"/>
                      <a:pt x="7007" y="466"/>
                    </a:cubicBezTo>
                    <a:cubicBezTo>
                      <a:pt x="7007" y="466"/>
                      <a:pt x="6995" y="466"/>
                      <a:pt x="6969" y="466"/>
                    </a:cubicBezTo>
                    <a:cubicBezTo>
                      <a:pt x="6799" y="466"/>
                      <a:pt x="6037" y="449"/>
                      <a:pt x="4177" y="192"/>
                    </a:cubicBezTo>
                    <a:cubicBezTo>
                      <a:pt x="3459" y="92"/>
                      <a:pt x="2848" y="1"/>
                      <a:pt x="233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39"/>
              <p:cNvSpPr/>
              <p:nvPr/>
            </p:nvSpPr>
            <p:spPr>
              <a:xfrm>
                <a:off x="8471488" y="3493049"/>
                <a:ext cx="69140" cy="71888"/>
              </a:xfrm>
              <a:custGeom>
                <a:avLst/>
                <a:gdLst/>
                <a:ahLst/>
                <a:cxnLst/>
                <a:rect l="l" t="t" r="r" b="b"/>
                <a:pathLst>
                  <a:path w="4452" h="4629" extrusionOk="0">
                    <a:moveTo>
                      <a:pt x="2597" y="0"/>
                    </a:moveTo>
                    <a:cubicBezTo>
                      <a:pt x="1786" y="0"/>
                      <a:pt x="945" y="617"/>
                      <a:pt x="526" y="1583"/>
                    </a:cubicBezTo>
                    <a:cubicBezTo>
                      <a:pt x="1" y="2793"/>
                      <a:pt x="343" y="4117"/>
                      <a:pt x="1279" y="4505"/>
                    </a:cubicBezTo>
                    <a:cubicBezTo>
                      <a:pt x="1471" y="4589"/>
                      <a:pt x="1673" y="4629"/>
                      <a:pt x="1878" y="4629"/>
                    </a:cubicBezTo>
                    <a:cubicBezTo>
                      <a:pt x="2673" y="4629"/>
                      <a:pt x="3509" y="4024"/>
                      <a:pt x="3927" y="3044"/>
                    </a:cubicBezTo>
                    <a:cubicBezTo>
                      <a:pt x="4452" y="1834"/>
                      <a:pt x="4132" y="533"/>
                      <a:pt x="3196" y="122"/>
                    </a:cubicBezTo>
                    <a:cubicBezTo>
                      <a:pt x="3003" y="39"/>
                      <a:pt x="2801" y="0"/>
                      <a:pt x="259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39"/>
              <p:cNvSpPr/>
              <p:nvPr/>
            </p:nvSpPr>
            <p:spPr>
              <a:xfrm>
                <a:off x="8422562" y="3460183"/>
                <a:ext cx="107421" cy="111350"/>
              </a:xfrm>
              <a:custGeom>
                <a:avLst/>
                <a:gdLst/>
                <a:ahLst/>
                <a:cxnLst/>
                <a:rect l="l" t="t" r="r" b="b"/>
                <a:pathLst>
                  <a:path w="6917" h="7170" extrusionOk="0">
                    <a:moveTo>
                      <a:pt x="4022" y="0"/>
                    </a:moveTo>
                    <a:cubicBezTo>
                      <a:pt x="2801" y="0"/>
                      <a:pt x="1511" y="922"/>
                      <a:pt x="845" y="2398"/>
                    </a:cubicBezTo>
                    <a:cubicBezTo>
                      <a:pt x="1" y="4270"/>
                      <a:pt x="480" y="6301"/>
                      <a:pt x="1918" y="6963"/>
                    </a:cubicBezTo>
                    <a:cubicBezTo>
                      <a:pt x="2223" y="7103"/>
                      <a:pt x="2546" y="7170"/>
                      <a:pt x="2876" y="7170"/>
                    </a:cubicBezTo>
                    <a:cubicBezTo>
                      <a:pt x="4102" y="7170"/>
                      <a:pt x="5407" y="6247"/>
                      <a:pt x="6072" y="4772"/>
                    </a:cubicBezTo>
                    <a:cubicBezTo>
                      <a:pt x="6917" y="2900"/>
                      <a:pt x="6438" y="846"/>
                      <a:pt x="4977" y="207"/>
                    </a:cubicBezTo>
                    <a:cubicBezTo>
                      <a:pt x="4672" y="67"/>
                      <a:pt x="4350" y="0"/>
                      <a:pt x="402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39"/>
              <p:cNvSpPr/>
              <p:nvPr/>
            </p:nvSpPr>
            <p:spPr>
              <a:xfrm>
                <a:off x="8298478" y="3359505"/>
                <a:ext cx="71982" cy="65956"/>
              </a:xfrm>
              <a:custGeom>
                <a:avLst/>
                <a:gdLst/>
                <a:ahLst/>
                <a:cxnLst/>
                <a:rect l="l" t="t" r="r" b="b"/>
                <a:pathLst>
                  <a:path w="4635" h="4247" fill="none" extrusionOk="0">
                    <a:moveTo>
                      <a:pt x="1" y="412"/>
                    </a:moveTo>
                    <a:cubicBezTo>
                      <a:pt x="1119" y="1"/>
                      <a:pt x="2443" y="252"/>
                      <a:pt x="3333" y="1051"/>
                    </a:cubicBezTo>
                    <a:cubicBezTo>
                      <a:pt x="4224" y="1827"/>
                      <a:pt x="4635" y="3105"/>
                      <a:pt x="4383" y="4246"/>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39"/>
              <p:cNvSpPr/>
              <p:nvPr/>
            </p:nvSpPr>
            <p:spPr>
              <a:xfrm>
                <a:off x="8356987" y="3400634"/>
                <a:ext cx="63456" cy="47522"/>
              </a:xfrm>
              <a:custGeom>
                <a:avLst/>
                <a:gdLst/>
                <a:ahLst/>
                <a:cxnLst/>
                <a:rect l="l" t="t" r="r" b="b"/>
                <a:pathLst>
                  <a:path w="4086" h="3060" fill="none" extrusionOk="0">
                    <a:moveTo>
                      <a:pt x="0" y="663"/>
                    </a:moveTo>
                    <a:cubicBezTo>
                      <a:pt x="776" y="69"/>
                      <a:pt x="1940" y="1"/>
                      <a:pt x="2785" y="526"/>
                    </a:cubicBezTo>
                    <a:cubicBezTo>
                      <a:pt x="3629" y="1028"/>
                      <a:pt x="4086" y="2078"/>
                      <a:pt x="3926" y="3059"/>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39"/>
              <p:cNvSpPr/>
              <p:nvPr/>
            </p:nvSpPr>
            <p:spPr>
              <a:xfrm>
                <a:off x="8315144" y="3496000"/>
                <a:ext cx="69854" cy="43624"/>
              </a:xfrm>
              <a:custGeom>
                <a:avLst/>
                <a:gdLst/>
                <a:ahLst/>
                <a:cxnLst/>
                <a:rect l="l" t="t" r="r" b="b"/>
                <a:pathLst>
                  <a:path w="4498" h="2809" fill="none" extrusionOk="0">
                    <a:moveTo>
                      <a:pt x="1" y="1"/>
                    </a:moveTo>
                    <a:cubicBezTo>
                      <a:pt x="183" y="685"/>
                      <a:pt x="480" y="1324"/>
                      <a:pt x="937" y="1849"/>
                    </a:cubicBezTo>
                    <a:cubicBezTo>
                      <a:pt x="1416" y="2374"/>
                      <a:pt x="2055" y="2740"/>
                      <a:pt x="2763" y="2785"/>
                    </a:cubicBezTo>
                    <a:cubicBezTo>
                      <a:pt x="3470" y="2808"/>
                      <a:pt x="4178" y="2466"/>
                      <a:pt x="4497" y="1827"/>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39"/>
              <p:cNvSpPr/>
              <p:nvPr/>
            </p:nvSpPr>
            <p:spPr>
              <a:xfrm>
                <a:off x="8461206" y="3455229"/>
                <a:ext cx="69497" cy="68084"/>
              </a:xfrm>
              <a:custGeom>
                <a:avLst/>
                <a:gdLst/>
                <a:ahLst/>
                <a:cxnLst/>
                <a:rect l="l" t="t" r="r" b="b"/>
                <a:pathLst>
                  <a:path w="4475" h="4384" fill="none" extrusionOk="0">
                    <a:moveTo>
                      <a:pt x="115" y="1530"/>
                    </a:moveTo>
                    <a:cubicBezTo>
                      <a:pt x="1" y="1028"/>
                      <a:pt x="343" y="480"/>
                      <a:pt x="823" y="229"/>
                    </a:cubicBezTo>
                    <a:cubicBezTo>
                      <a:pt x="1279" y="1"/>
                      <a:pt x="1850" y="24"/>
                      <a:pt x="2352" y="206"/>
                    </a:cubicBezTo>
                    <a:cubicBezTo>
                      <a:pt x="3174" y="480"/>
                      <a:pt x="3835" y="1119"/>
                      <a:pt x="4155" y="1895"/>
                    </a:cubicBezTo>
                    <a:cubicBezTo>
                      <a:pt x="4475" y="2694"/>
                      <a:pt x="4429" y="3630"/>
                      <a:pt x="4018" y="4383"/>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39"/>
              <p:cNvSpPr/>
              <p:nvPr/>
            </p:nvSpPr>
            <p:spPr>
              <a:xfrm>
                <a:off x="8339607" y="3480406"/>
                <a:ext cx="58502" cy="27317"/>
              </a:xfrm>
              <a:custGeom>
                <a:avLst/>
                <a:gdLst/>
                <a:ahLst/>
                <a:cxnLst/>
                <a:rect l="l" t="t" r="r" b="b"/>
                <a:pathLst>
                  <a:path w="3767" h="1759" extrusionOk="0">
                    <a:moveTo>
                      <a:pt x="3721" y="0"/>
                    </a:moveTo>
                    <a:cubicBezTo>
                      <a:pt x="3676" y="0"/>
                      <a:pt x="3630" y="23"/>
                      <a:pt x="3630" y="46"/>
                    </a:cubicBezTo>
                    <a:cubicBezTo>
                      <a:pt x="3425" y="776"/>
                      <a:pt x="2763" y="1347"/>
                      <a:pt x="2055" y="1438"/>
                    </a:cubicBezTo>
                    <a:cubicBezTo>
                      <a:pt x="1965" y="1452"/>
                      <a:pt x="1876" y="1459"/>
                      <a:pt x="1786" y="1459"/>
                    </a:cubicBezTo>
                    <a:cubicBezTo>
                      <a:pt x="1145" y="1459"/>
                      <a:pt x="518" y="1112"/>
                      <a:pt x="138" y="571"/>
                    </a:cubicBezTo>
                    <a:cubicBezTo>
                      <a:pt x="115" y="548"/>
                      <a:pt x="69" y="548"/>
                      <a:pt x="46" y="548"/>
                    </a:cubicBezTo>
                    <a:cubicBezTo>
                      <a:pt x="24" y="571"/>
                      <a:pt x="1" y="617"/>
                      <a:pt x="24" y="639"/>
                    </a:cubicBezTo>
                    <a:cubicBezTo>
                      <a:pt x="327" y="1306"/>
                      <a:pt x="1059" y="1758"/>
                      <a:pt x="1809" y="1758"/>
                    </a:cubicBezTo>
                    <a:cubicBezTo>
                      <a:pt x="1906" y="1758"/>
                      <a:pt x="2004" y="1751"/>
                      <a:pt x="2101" y="1735"/>
                    </a:cubicBezTo>
                    <a:cubicBezTo>
                      <a:pt x="2945" y="1598"/>
                      <a:pt x="3630" y="890"/>
                      <a:pt x="3767" y="69"/>
                    </a:cubicBezTo>
                    <a:cubicBezTo>
                      <a:pt x="3767" y="46"/>
                      <a:pt x="3744" y="23"/>
                      <a:pt x="372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39"/>
              <p:cNvSpPr/>
              <p:nvPr/>
            </p:nvSpPr>
            <p:spPr>
              <a:xfrm>
                <a:off x="8420435" y="3456409"/>
                <a:ext cx="48236" cy="37474"/>
              </a:xfrm>
              <a:custGeom>
                <a:avLst/>
                <a:gdLst/>
                <a:ahLst/>
                <a:cxnLst/>
                <a:rect l="l" t="t" r="r" b="b"/>
                <a:pathLst>
                  <a:path w="3106" h="2413" extrusionOk="0">
                    <a:moveTo>
                      <a:pt x="992" y="1"/>
                    </a:moveTo>
                    <a:cubicBezTo>
                      <a:pt x="660" y="1"/>
                      <a:pt x="331" y="82"/>
                      <a:pt x="47" y="244"/>
                    </a:cubicBezTo>
                    <a:cubicBezTo>
                      <a:pt x="24" y="267"/>
                      <a:pt x="1" y="313"/>
                      <a:pt x="24" y="336"/>
                    </a:cubicBezTo>
                    <a:cubicBezTo>
                      <a:pt x="47" y="358"/>
                      <a:pt x="69" y="381"/>
                      <a:pt x="115" y="381"/>
                    </a:cubicBezTo>
                    <a:cubicBezTo>
                      <a:pt x="349" y="297"/>
                      <a:pt x="593" y="257"/>
                      <a:pt x="835" y="257"/>
                    </a:cubicBezTo>
                    <a:cubicBezTo>
                      <a:pt x="1252" y="257"/>
                      <a:pt x="1663" y="378"/>
                      <a:pt x="2010" y="609"/>
                    </a:cubicBezTo>
                    <a:cubicBezTo>
                      <a:pt x="2535" y="997"/>
                      <a:pt x="2854" y="1659"/>
                      <a:pt x="2831" y="2344"/>
                    </a:cubicBezTo>
                    <a:cubicBezTo>
                      <a:pt x="2831" y="2367"/>
                      <a:pt x="2854" y="2390"/>
                      <a:pt x="2900" y="2413"/>
                    </a:cubicBezTo>
                    <a:cubicBezTo>
                      <a:pt x="2923" y="2413"/>
                      <a:pt x="2968" y="2390"/>
                      <a:pt x="2968" y="2344"/>
                    </a:cubicBezTo>
                    <a:cubicBezTo>
                      <a:pt x="3105" y="1637"/>
                      <a:pt x="2786" y="838"/>
                      <a:pt x="2169" y="381"/>
                    </a:cubicBezTo>
                    <a:cubicBezTo>
                      <a:pt x="1827" y="128"/>
                      <a:pt x="1407" y="1"/>
                      <a:pt x="99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39"/>
              <p:cNvSpPr/>
              <p:nvPr/>
            </p:nvSpPr>
            <p:spPr>
              <a:xfrm>
                <a:off x="8455537" y="3527282"/>
                <a:ext cx="52833" cy="14225"/>
              </a:xfrm>
              <a:custGeom>
                <a:avLst/>
                <a:gdLst/>
                <a:ahLst/>
                <a:cxnLst/>
                <a:rect l="l" t="t" r="r" b="b"/>
                <a:pathLst>
                  <a:path w="3402" h="916" extrusionOk="0">
                    <a:moveTo>
                      <a:pt x="3333" y="1"/>
                    </a:moveTo>
                    <a:cubicBezTo>
                      <a:pt x="3316" y="1"/>
                      <a:pt x="3299" y="7"/>
                      <a:pt x="3287" y="18"/>
                    </a:cubicBezTo>
                    <a:cubicBezTo>
                      <a:pt x="2831" y="383"/>
                      <a:pt x="2283" y="589"/>
                      <a:pt x="1735" y="611"/>
                    </a:cubicBezTo>
                    <a:cubicBezTo>
                      <a:pt x="1663" y="617"/>
                      <a:pt x="1592" y="620"/>
                      <a:pt x="1521" y="620"/>
                    </a:cubicBezTo>
                    <a:cubicBezTo>
                      <a:pt x="1027" y="620"/>
                      <a:pt x="554" y="483"/>
                      <a:pt x="115" y="223"/>
                    </a:cubicBezTo>
                    <a:cubicBezTo>
                      <a:pt x="92" y="223"/>
                      <a:pt x="46" y="223"/>
                      <a:pt x="23" y="246"/>
                    </a:cubicBezTo>
                    <a:cubicBezTo>
                      <a:pt x="1" y="269"/>
                      <a:pt x="1" y="315"/>
                      <a:pt x="23" y="338"/>
                    </a:cubicBezTo>
                    <a:cubicBezTo>
                      <a:pt x="435" y="728"/>
                      <a:pt x="1012" y="915"/>
                      <a:pt x="1573" y="915"/>
                    </a:cubicBezTo>
                    <a:cubicBezTo>
                      <a:pt x="1635" y="915"/>
                      <a:pt x="1697" y="913"/>
                      <a:pt x="1758" y="908"/>
                    </a:cubicBezTo>
                    <a:cubicBezTo>
                      <a:pt x="2374" y="863"/>
                      <a:pt x="2991" y="589"/>
                      <a:pt x="3379" y="109"/>
                    </a:cubicBezTo>
                    <a:cubicBezTo>
                      <a:pt x="3402" y="87"/>
                      <a:pt x="3402" y="41"/>
                      <a:pt x="3379" y="18"/>
                    </a:cubicBezTo>
                    <a:cubicBezTo>
                      <a:pt x="3367" y="7"/>
                      <a:pt x="3350" y="1"/>
                      <a:pt x="333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39"/>
              <p:cNvSpPr/>
              <p:nvPr/>
            </p:nvSpPr>
            <p:spPr>
              <a:xfrm>
                <a:off x="8363370" y="3448845"/>
                <a:ext cx="25174" cy="34057"/>
              </a:xfrm>
              <a:custGeom>
                <a:avLst/>
                <a:gdLst/>
                <a:ahLst/>
                <a:cxnLst/>
                <a:rect l="l" t="t" r="r" b="b"/>
                <a:pathLst>
                  <a:path w="1621" h="2193" extrusionOk="0">
                    <a:moveTo>
                      <a:pt x="91" y="1"/>
                    </a:moveTo>
                    <a:cubicBezTo>
                      <a:pt x="69" y="1"/>
                      <a:pt x="23" y="1"/>
                      <a:pt x="23" y="24"/>
                    </a:cubicBezTo>
                    <a:cubicBezTo>
                      <a:pt x="0" y="69"/>
                      <a:pt x="0" y="115"/>
                      <a:pt x="46" y="138"/>
                    </a:cubicBezTo>
                    <a:cubicBezTo>
                      <a:pt x="411" y="366"/>
                      <a:pt x="708" y="640"/>
                      <a:pt x="959" y="982"/>
                    </a:cubicBezTo>
                    <a:cubicBezTo>
                      <a:pt x="1210" y="1325"/>
                      <a:pt x="1392" y="1713"/>
                      <a:pt x="1461" y="2124"/>
                    </a:cubicBezTo>
                    <a:cubicBezTo>
                      <a:pt x="1484" y="2169"/>
                      <a:pt x="1506" y="2192"/>
                      <a:pt x="1529" y="2192"/>
                    </a:cubicBezTo>
                    <a:cubicBezTo>
                      <a:pt x="1575" y="2192"/>
                      <a:pt x="1598" y="2169"/>
                      <a:pt x="1598" y="2124"/>
                    </a:cubicBezTo>
                    <a:cubicBezTo>
                      <a:pt x="1621" y="1667"/>
                      <a:pt x="1461" y="1188"/>
                      <a:pt x="1187" y="823"/>
                    </a:cubicBezTo>
                    <a:cubicBezTo>
                      <a:pt x="936" y="435"/>
                      <a:pt x="548" y="115"/>
                      <a:pt x="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39"/>
              <p:cNvSpPr/>
              <p:nvPr/>
            </p:nvSpPr>
            <p:spPr>
              <a:xfrm>
                <a:off x="8419378" y="3492226"/>
                <a:ext cx="30501" cy="15033"/>
              </a:xfrm>
              <a:custGeom>
                <a:avLst/>
                <a:gdLst/>
                <a:ahLst/>
                <a:cxnLst/>
                <a:rect l="l" t="t" r="r" b="b"/>
                <a:pathLst>
                  <a:path w="1964" h="968" extrusionOk="0">
                    <a:moveTo>
                      <a:pt x="1885" y="0"/>
                    </a:moveTo>
                    <a:cubicBezTo>
                      <a:pt x="1861" y="0"/>
                      <a:pt x="1840" y="11"/>
                      <a:pt x="1826" y="38"/>
                    </a:cubicBezTo>
                    <a:cubicBezTo>
                      <a:pt x="1667" y="335"/>
                      <a:pt x="1393" y="563"/>
                      <a:pt x="1073" y="632"/>
                    </a:cubicBezTo>
                    <a:cubicBezTo>
                      <a:pt x="960" y="664"/>
                      <a:pt x="844" y="679"/>
                      <a:pt x="727" y="679"/>
                    </a:cubicBezTo>
                    <a:cubicBezTo>
                      <a:pt x="514" y="679"/>
                      <a:pt x="298" y="629"/>
                      <a:pt x="92" y="540"/>
                    </a:cubicBezTo>
                    <a:cubicBezTo>
                      <a:pt x="84" y="533"/>
                      <a:pt x="77" y="530"/>
                      <a:pt x="69" y="530"/>
                    </a:cubicBezTo>
                    <a:cubicBezTo>
                      <a:pt x="54" y="530"/>
                      <a:pt x="38" y="540"/>
                      <a:pt x="23" y="540"/>
                    </a:cubicBezTo>
                    <a:cubicBezTo>
                      <a:pt x="0" y="586"/>
                      <a:pt x="0" y="632"/>
                      <a:pt x="23" y="654"/>
                    </a:cubicBezTo>
                    <a:cubicBezTo>
                      <a:pt x="214" y="861"/>
                      <a:pt x="492" y="968"/>
                      <a:pt x="775" y="968"/>
                    </a:cubicBezTo>
                    <a:cubicBezTo>
                      <a:pt x="899" y="968"/>
                      <a:pt x="1023" y="947"/>
                      <a:pt x="1142" y="906"/>
                    </a:cubicBezTo>
                    <a:cubicBezTo>
                      <a:pt x="1553" y="791"/>
                      <a:pt x="1872" y="472"/>
                      <a:pt x="1963" y="84"/>
                    </a:cubicBezTo>
                    <a:cubicBezTo>
                      <a:pt x="1963" y="61"/>
                      <a:pt x="1963" y="15"/>
                      <a:pt x="1941" y="15"/>
                    </a:cubicBezTo>
                    <a:cubicBezTo>
                      <a:pt x="1922" y="6"/>
                      <a:pt x="1903" y="0"/>
                      <a:pt x="188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39"/>
              <p:cNvSpPr/>
              <p:nvPr/>
            </p:nvSpPr>
            <p:spPr>
              <a:xfrm>
                <a:off x="8479999" y="3507789"/>
                <a:ext cx="17735" cy="16493"/>
              </a:xfrm>
              <a:custGeom>
                <a:avLst/>
                <a:gdLst/>
                <a:ahLst/>
                <a:cxnLst/>
                <a:rect l="l" t="t" r="r" b="b"/>
                <a:pathLst>
                  <a:path w="1142" h="1062" extrusionOk="0">
                    <a:moveTo>
                      <a:pt x="80" y="1"/>
                    </a:moveTo>
                    <a:cubicBezTo>
                      <a:pt x="69" y="1"/>
                      <a:pt x="58" y="6"/>
                      <a:pt x="46" y="18"/>
                    </a:cubicBezTo>
                    <a:cubicBezTo>
                      <a:pt x="1" y="40"/>
                      <a:pt x="1" y="86"/>
                      <a:pt x="1" y="109"/>
                    </a:cubicBezTo>
                    <a:cubicBezTo>
                      <a:pt x="138" y="314"/>
                      <a:pt x="297" y="497"/>
                      <a:pt x="457" y="634"/>
                    </a:cubicBezTo>
                    <a:cubicBezTo>
                      <a:pt x="640" y="794"/>
                      <a:pt x="822" y="931"/>
                      <a:pt x="1028" y="1045"/>
                    </a:cubicBezTo>
                    <a:cubicBezTo>
                      <a:pt x="1039" y="1056"/>
                      <a:pt x="1051" y="1062"/>
                      <a:pt x="1062" y="1062"/>
                    </a:cubicBezTo>
                    <a:cubicBezTo>
                      <a:pt x="1073" y="1062"/>
                      <a:pt x="1085" y="1056"/>
                      <a:pt x="1096" y="1045"/>
                    </a:cubicBezTo>
                    <a:cubicBezTo>
                      <a:pt x="1119" y="1022"/>
                      <a:pt x="1142" y="976"/>
                      <a:pt x="1119" y="953"/>
                    </a:cubicBezTo>
                    <a:cubicBezTo>
                      <a:pt x="982" y="771"/>
                      <a:pt x="822" y="588"/>
                      <a:pt x="662" y="428"/>
                    </a:cubicBezTo>
                    <a:cubicBezTo>
                      <a:pt x="503" y="269"/>
                      <a:pt x="320" y="109"/>
                      <a:pt x="115" y="18"/>
                    </a:cubicBezTo>
                    <a:cubicBezTo>
                      <a:pt x="103" y="6"/>
                      <a:pt x="92" y="1"/>
                      <a:pt x="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39"/>
              <p:cNvSpPr/>
              <p:nvPr/>
            </p:nvSpPr>
            <p:spPr>
              <a:xfrm>
                <a:off x="8111304" y="3028393"/>
                <a:ext cx="265516" cy="318676"/>
              </a:xfrm>
              <a:custGeom>
                <a:avLst/>
                <a:gdLst/>
                <a:ahLst/>
                <a:cxnLst/>
                <a:rect l="l" t="t" r="r" b="b"/>
                <a:pathLst>
                  <a:path w="17097" h="20520" fill="none" extrusionOk="0">
                    <a:moveTo>
                      <a:pt x="0" y="0"/>
                    </a:moveTo>
                    <a:cubicBezTo>
                      <a:pt x="4269" y="662"/>
                      <a:pt x="8765" y="1415"/>
                      <a:pt x="12143" y="4131"/>
                    </a:cubicBezTo>
                    <a:cubicBezTo>
                      <a:pt x="14517" y="6026"/>
                      <a:pt x="16138" y="8811"/>
                      <a:pt x="16617" y="11824"/>
                    </a:cubicBezTo>
                    <a:cubicBezTo>
                      <a:pt x="17096" y="14814"/>
                      <a:pt x="16434" y="17964"/>
                      <a:pt x="14791" y="20520"/>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39"/>
              <p:cNvSpPr/>
              <p:nvPr/>
            </p:nvSpPr>
            <p:spPr>
              <a:xfrm>
                <a:off x="7816338" y="3019167"/>
                <a:ext cx="275797" cy="312665"/>
              </a:xfrm>
              <a:custGeom>
                <a:avLst/>
                <a:gdLst/>
                <a:ahLst/>
                <a:cxnLst/>
                <a:rect l="l" t="t" r="r" b="b"/>
                <a:pathLst>
                  <a:path w="17759" h="20133" fill="none" extrusionOk="0">
                    <a:moveTo>
                      <a:pt x="17759" y="663"/>
                    </a:moveTo>
                    <a:cubicBezTo>
                      <a:pt x="16343" y="206"/>
                      <a:pt x="14472" y="1"/>
                      <a:pt x="13125" y="252"/>
                    </a:cubicBezTo>
                    <a:cubicBezTo>
                      <a:pt x="10226" y="822"/>
                      <a:pt x="7487" y="2283"/>
                      <a:pt x="5365" y="4360"/>
                    </a:cubicBezTo>
                    <a:cubicBezTo>
                      <a:pt x="3242" y="6415"/>
                      <a:pt x="1690" y="9062"/>
                      <a:pt x="891" y="11915"/>
                    </a:cubicBezTo>
                    <a:cubicBezTo>
                      <a:pt x="115" y="14586"/>
                      <a:pt x="1" y="17439"/>
                      <a:pt x="685" y="20132"/>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39"/>
              <p:cNvSpPr/>
              <p:nvPr/>
            </p:nvSpPr>
            <p:spPr>
              <a:xfrm>
                <a:off x="8076916" y="2967166"/>
                <a:ext cx="69838" cy="82495"/>
              </a:xfrm>
              <a:custGeom>
                <a:avLst/>
                <a:gdLst/>
                <a:ahLst/>
                <a:cxnLst/>
                <a:rect l="l" t="t" r="r" b="b"/>
                <a:pathLst>
                  <a:path w="4497" h="5312" extrusionOk="0">
                    <a:moveTo>
                      <a:pt x="2391" y="0"/>
                    </a:moveTo>
                    <a:cubicBezTo>
                      <a:pt x="2196" y="0"/>
                      <a:pt x="1993" y="134"/>
                      <a:pt x="1826" y="267"/>
                    </a:cubicBezTo>
                    <a:cubicBezTo>
                      <a:pt x="685" y="1272"/>
                      <a:pt x="0" y="2778"/>
                      <a:pt x="23" y="4307"/>
                    </a:cubicBezTo>
                    <a:lnTo>
                      <a:pt x="228" y="5312"/>
                    </a:lnTo>
                    <a:cubicBezTo>
                      <a:pt x="1278" y="4787"/>
                      <a:pt x="2351" y="4262"/>
                      <a:pt x="3401" y="3737"/>
                    </a:cubicBezTo>
                    <a:cubicBezTo>
                      <a:pt x="3698" y="3600"/>
                      <a:pt x="3972" y="3463"/>
                      <a:pt x="4177" y="3234"/>
                    </a:cubicBezTo>
                    <a:cubicBezTo>
                      <a:pt x="4383" y="2983"/>
                      <a:pt x="4497" y="2641"/>
                      <a:pt x="4337" y="2367"/>
                    </a:cubicBezTo>
                    <a:cubicBezTo>
                      <a:pt x="4207" y="2126"/>
                      <a:pt x="3927" y="2005"/>
                      <a:pt x="3655" y="2005"/>
                    </a:cubicBezTo>
                    <a:cubicBezTo>
                      <a:pt x="3592" y="2005"/>
                      <a:pt x="3530" y="2012"/>
                      <a:pt x="3470" y="2025"/>
                    </a:cubicBezTo>
                    <a:cubicBezTo>
                      <a:pt x="3127" y="2093"/>
                      <a:pt x="2853" y="2299"/>
                      <a:pt x="2579" y="2504"/>
                    </a:cubicBezTo>
                    <a:cubicBezTo>
                      <a:pt x="1918" y="3006"/>
                      <a:pt x="1233" y="3508"/>
                      <a:pt x="571" y="4011"/>
                    </a:cubicBezTo>
                    <a:cubicBezTo>
                      <a:pt x="1210" y="3029"/>
                      <a:pt x="1872" y="2070"/>
                      <a:pt x="2534" y="1089"/>
                    </a:cubicBezTo>
                    <a:cubicBezTo>
                      <a:pt x="2739" y="769"/>
                      <a:pt x="2922" y="267"/>
                      <a:pt x="2602" y="62"/>
                    </a:cubicBezTo>
                    <a:cubicBezTo>
                      <a:pt x="2535" y="19"/>
                      <a:pt x="2464" y="0"/>
                      <a:pt x="239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39"/>
              <p:cNvSpPr/>
              <p:nvPr/>
            </p:nvSpPr>
            <p:spPr>
              <a:xfrm>
                <a:off x="7797203" y="3026094"/>
                <a:ext cx="572809" cy="507350"/>
              </a:xfrm>
              <a:custGeom>
                <a:avLst/>
                <a:gdLst/>
                <a:ahLst/>
                <a:cxnLst/>
                <a:rect l="l" t="t" r="r" b="b"/>
                <a:pathLst>
                  <a:path w="36884" h="32669" extrusionOk="0">
                    <a:moveTo>
                      <a:pt x="17672" y="1"/>
                    </a:moveTo>
                    <a:cubicBezTo>
                      <a:pt x="14899" y="1"/>
                      <a:pt x="6974" y="674"/>
                      <a:pt x="3835" y="8091"/>
                    </a:cubicBezTo>
                    <a:cubicBezTo>
                      <a:pt x="0" y="17130"/>
                      <a:pt x="2579" y="25142"/>
                      <a:pt x="9450" y="29479"/>
                    </a:cubicBezTo>
                    <a:cubicBezTo>
                      <a:pt x="12846" y="31618"/>
                      <a:pt x="16630" y="32669"/>
                      <a:pt x="20149" y="32669"/>
                    </a:cubicBezTo>
                    <a:cubicBezTo>
                      <a:pt x="23726" y="32669"/>
                      <a:pt x="27029" y="31584"/>
                      <a:pt x="29376" y="29456"/>
                    </a:cubicBezTo>
                    <a:cubicBezTo>
                      <a:pt x="34033" y="25210"/>
                      <a:pt x="36498" y="20531"/>
                      <a:pt x="36680" y="16377"/>
                    </a:cubicBezTo>
                    <a:cubicBezTo>
                      <a:pt x="36883" y="12275"/>
                      <a:pt x="34772" y="28"/>
                      <a:pt x="19248" y="28"/>
                    </a:cubicBezTo>
                    <a:cubicBezTo>
                      <a:pt x="19051" y="28"/>
                      <a:pt x="18851" y="30"/>
                      <a:pt x="18648" y="34"/>
                    </a:cubicBezTo>
                    <a:cubicBezTo>
                      <a:pt x="18648" y="34"/>
                      <a:pt x="18287" y="1"/>
                      <a:pt x="176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39"/>
              <p:cNvSpPr/>
              <p:nvPr/>
            </p:nvSpPr>
            <p:spPr>
              <a:xfrm>
                <a:off x="7768127" y="3604957"/>
                <a:ext cx="176902" cy="30407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39"/>
              <p:cNvSpPr/>
              <p:nvPr/>
            </p:nvSpPr>
            <p:spPr>
              <a:xfrm>
                <a:off x="7768127" y="3604957"/>
                <a:ext cx="176902" cy="30407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39"/>
              <p:cNvSpPr/>
              <p:nvPr/>
            </p:nvSpPr>
            <p:spPr>
              <a:xfrm>
                <a:off x="7828391" y="3534597"/>
                <a:ext cx="382504" cy="334687"/>
              </a:xfrm>
              <a:custGeom>
                <a:avLst/>
                <a:gdLst/>
                <a:ahLst/>
                <a:cxnLst/>
                <a:rect l="l" t="t" r="r" b="b"/>
                <a:pathLst>
                  <a:path w="24630" h="21551" extrusionOk="0">
                    <a:moveTo>
                      <a:pt x="8069" y="0"/>
                    </a:moveTo>
                    <a:cubicBezTo>
                      <a:pt x="2763" y="0"/>
                      <a:pt x="1" y="7330"/>
                      <a:pt x="1" y="7330"/>
                    </a:cubicBezTo>
                    <a:cubicBezTo>
                      <a:pt x="1" y="7330"/>
                      <a:pt x="2466" y="10617"/>
                      <a:pt x="5136" y="10823"/>
                    </a:cubicBezTo>
                    <a:lnTo>
                      <a:pt x="2968" y="20455"/>
                    </a:lnTo>
                    <a:lnTo>
                      <a:pt x="13034" y="21300"/>
                    </a:lnTo>
                    <a:cubicBezTo>
                      <a:pt x="13057" y="21300"/>
                      <a:pt x="22506" y="21551"/>
                      <a:pt x="22506" y="21551"/>
                    </a:cubicBezTo>
                    <a:lnTo>
                      <a:pt x="23670" y="13402"/>
                    </a:lnTo>
                    <a:cubicBezTo>
                      <a:pt x="24629" y="7833"/>
                      <a:pt x="24629" y="2606"/>
                      <a:pt x="22415" y="1898"/>
                    </a:cubicBezTo>
                    <a:cubicBezTo>
                      <a:pt x="18900" y="780"/>
                      <a:pt x="16777" y="985"/>
                      <a:pt x="16024" y="939"/>
                    </a:cubicBezTo>
                    <a:cubicBezTo>
                      <a:pt x="15271" y="780"/>
                      <a:pt x="11961" y="163"/>
                      <a:pt x="8263" y="4"/>
                    </a:cubicBezTo>
                    <a:cubicBezTo>
                      <a:pt x="8198" y="1"/>
                      <a:pt x="8133" y="0"/>
                      <a:pt x="80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39"/>
              <p:cNvSpPr/>
              <p:nvPr/>
            </p:nvSpPr>
            <p:spPr>
              <a:xfrm>
                <a:off x="7988633" y="3545439"/>
                <a:ext cx="146774" cy="76035"/>
              </a:xfrm>
              <a:custGeom>
                <a:avLst/>
                <a:gdLst/>
                <a:ahLst/>
                <a:cxnLst/>
                <a:rect l="l" t="t" r="r" b="b"/>
                <a:pathLst>
                  <a:path w="9451" h="4896" extrusionOk="0">
                    <a:moveTo>
                      <a:pt x="2784" y="1"/>
                    </a:moveTo>
                    <a:cubicBezTo>
                      <a:pt x="2313" y="1"/>
                      <a:pt x="1826" y="18"/>
                      <a:pt x="1325" y="59"/>
                    </a:cubicBezTo>
                    <a:cubicBezTo>
                      <a:pt x="275" y="150"/>
                      <a:pt x="183" y="995"/>
                      <a:pt x="183" y="995"/>
                    </a:cubicBezTo>
                    <a:cubicBezTo>
                      <a:pt x="1" y="2843"/>
                      <a:pt x="1279" y="4487"/>
                      <a:pt x="3059" y="4669"/>
                    </a:cubicBezTo>
                    <a:lnTo>
                      <a:pt x="5205" y="4875"/>
                    </a:lnTo>
                    <a:cubicBezTo>
                      <a:pt x="5344" y="4889"/>
                      <a:pt x="5481" y="4896"/>
                      <a:pt x="5618" y="4896"/>
                    </a:cubicBezTo>
                    <a:cubicBezTo>
                      <a:pt x="7478" y="4896"/>
                      <a:pt x="9078" y="3612"/>
                      <a:pt x="9291" y="1634"/>
                    </a:cubicBezTo>
                    <a:cubicBezTo>
                      <a:pt x="9291" y="1634"/>
                      <a:pt x="9450" y="698"/>
                      <a:pt x="8378" y="584"/>
                    </a:cubicBezTo>
                    <a:cubicBezTo>
                      <a:pt x="7229" y="469"/>
                      <a:pt x="5230" y="1"/>
                      <a:pt x="278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39"/>
              <p:cNvSpPr/>
              <p:nvPr/>
            </p:nvSpPr>
            <p:spPr>
              <a:xfrm>
                <a:off x="7812440" y="3647515"/>
                <a:ext cx="99982" cy="57352"/>
              </a:xfrm>
              <a:custGeom>
                <a:avLst/>
                <a:gdLst/>
                <a:ahLst/>
                <a:cxnLst/>
                <a:rect l="l" t="t" r="r" b="b"/>
                <a:pathLst>
                  <a:path w="6438" h="3693" extrusionOk="0">
                    <a:moveTo>
                      <a:pt x="1050" y="0"/>
                    </a:moveTo>
                    <a:cubicBezTo>
                      <a:pt x="966" y="0"/>
                      <a:pt x="882" y="35"/>
                      <a:pt x="822" y="106"/>
                    </a:cubicBezTo>
                    <a:cubicBezTo>
                      <a:pt x="822" y="106"/>
                      <a:pt x="0" y="745"/>
                      <a:pt x="457" y="1088"/>
                    </a:cubicBezTo>
                    <a:cubicBezTo>
                      <a:pt x="1187" y="1635"/>
                      <a:pt x="3310" y="3279"/>
                      <a:pt x="5958" y="3690"/>
                    </a:cubicBezTo>
                    <a:cubicBezTo>
                      <a:pt x="5971" y="3691"/>
                      <a:pt x="5985" y="3692"/>
                      <a:pt x="5998" y="3692"/>
                    </a:cubicBezTo>
                    <a:cubicBezTo>
                      <a:pt x="6166" y="3692"/>
                      <a:pt x="6325" y="3562"/>
                      <a:pt x="6346" y="3393"/>
                    </a:cubicBezTo>
                    <a:lnTo>
                      <a:pt x="6414" y="2799"/>
                    </a:lnTo>
                    <a:cubicBezTo>
                      <a:pt x="6437" y="2617"/>
                      <a:pt x="6300" y="2457"/>
                      <a:pt x="6141" y="2434"/>
                    </a:cubicBezTo>
                    <a:cubicBezTo>
                      <a:pt x="3858" y="2069"/>
                      <a:pt x="1872" y="585"/>
                      <a:pt x="1256" y="83"/>
                    </a:cubicBezTo>
                    <a:cubicBezTo>
                      <a:pt x="1201" y="29"/>
                      <a:pt x="1126" y="0"/>
                      <a:pt x="105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39"/>
              <p:cNvSpPr/>
              <p:nvPr/>
            </p:nvSpPr>
            <p:spPr>
              <a:xfrm>
                <a:off x="8003885" y="3416135"/>
                <a:ext cx="119829" cy="185024"/>
              </a:xfrm>
              <a:custGeom>
                <a:avLst/>
                <a:gdLst/>
                <a:ahLst/>
                <a:cxnLst/>
                <a:rect l="l" t="t" r="r" b="b"/>
                <a:pathLst>
                  <a:path w="7716" h="11914" extrusionOk="0">
                    <a:moveTo>
                      <a:pt x="3877" y="1"/>
                    </a:moveTo>
                    <a:cubicBezTo>
                      <a:pt x="2029" y="1"/>
                      <a:pt x="499" y="1447"/>
                      <a:pt x="411" y="3317"/>
                    </a:cubicBezTo>
                    <a:lnTo>
                      <a:pt x="91" y="9160"/>
                    </a:lnTo>
                    <a:cubicBezTo>
                      <a:pt x="0" y="11100"/>
                      <a:pt x="1529" y="11785"/>
                      <a:pt x="3470" y="11899"/>
                    </a:cubicBezTo>
                    <a:lnTo>
                      <a:pt x="3675" y="11899"/>
                    </a:lnTo>
                    <a:cubicBezTo>
                      <a:pt x="3833" y="11908"/>
                      <a:pt x="3990" y="11913"/>
                      <a:pt x="4143" y="11913"/>
                    </a:cubicBezTo>
                    <a:cubicBezTo>
                      <a:pt x="5850" y="11913"/>
                      <a:pt x="7220" y="11307"/>
                      <a:pt x="7304" y="9548"/>
                    </a:cubicBezTo>
                    <a:lnTo>
                      <a:pt x="7601" y="3705"/>
                    </a:lnTo>
                    <a:cubicBezTo>
                      <a:pt x="7715" y="1764"/>
                      <a:pt x="6231" y="121"/>
                      <a:pt x="4291" y="7"/>
                    </a:cubicBezTo>
                    <a:lnTo>
                      <a:pt x="4086" y="7"/>
                    </a:lnTo>
                    <a:cubicBezTo>
                      <a:pt x="4016" y="3"/>
                      <a:pt x="3946" y="1"/>
                      <a:pt x="387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39"/>
              <p:cNvSpPr/>
              <p:nvPr/>
            </p:nvSpPr>
            <p:spPr>
              <a:xfrm>
                <a:off x="8007070" y="3416135"/>
                <a:ext cx="116646" cy="128076"/>
              </a:xfrm>
              <a:custGeom>
                <a:avLst/>
                <a:gdLst/>
                <a:ahLst/>
                <a:cxnLst/>
                <a:rect l="l" t="t" r="r" b="b"/>
                <a:pathLst>
                  <a:path w="7511" h="8247" extrusionOk="0">
                    <a:moveTo>
                      <a:pt x="3672" y="1"/>
                    </a:moveTo>
                    <a:cubicBezTo>
                      <a:pt x="1824" y="1"/>
                      <a:pt x="294" y="1447"/>
                      <a:pt x="206" y="3317"/>
                    </a:cubicBezTo>
                    <a:lnTo>
                      <a:pt x="1" y="7220"/>
                    </a:lnTo>
                    <a:cubicBezTo>
                      <a:pt x="2290" y="8017"/>
                      <a:pt x="4278" y="8247"/>
                      <a:pt x="5785" y="8247"/>
                    </a:cubicBezTo>
                    <a:cubicBezTo>
                      <a:pt x="6305" y="8247"/>
                      <a:pt x="6769" y="8219"/>
                      <a:pt x="7168" y="8178"/>
                    </a:cubicBezTo>
                    <a:lnTo>
                      <a:pt x="7396" y="3705"/>
                    </a:lnTo>
                    <a:cubicBezTo>
                      <a:pt x="7510" y="1764"/>
                      <a:pt x="6026" y="121"/>
                      <a:pt x="4086" y="7"/>
                    </a:cubicBezTo>
                    <a:lnTo>
                      <a:pt x="3881" y="7"/>
                    </a:lnTo>
                    <a:cubicBezTo>
                      <a:pt x="3811" y="3"/>
                      <a:pt x="3741" y="1"/>
                      <a:pt x="36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39"/>
              <p:cNvSpPr/>
              <p:nvPr/>
            </p:nvSpPr>
            <p:spPr>
              <a:xfrm>
                <a:off x="7796846" y="3286924"/>
                <a:ext cx="153499" cy="138776"/>
              </a:xfrm>
              <a:custGeom>
                <a:avLst/>
                <a:gdLst/>
                <a:ahLst/>
                <a:cxnLst/>
                <a:rect l="l" t="t" r="r" b="b"/>
                <a:pathLst>
                  <a:path w="9884" h="8936" extrusionOk="0">
                    <a:moveTo>
                      <a:pt x="4955" y="1"/>
                    </a:moveTo>
                    <a:cubicBezTo>
                      <a:pt x="3029" y="1"/>
                      <a:pt x="1250" y="1276"/>
                      <a:pt x="685" y="3236"/>
                    </a:cubicBezTo>
                    <a:cubicBezTo>
                      <a:pt x="0" y="5610"/>
                      <a:pt x="1347" y="8075"/>
                      <a:pt x="3698" y="8760"/>
                    </a:cubicBezTo>
                    <a:cubicBezTo>
                      <a:pt x="4112" y="8879"/>
                      <a:pt x="4528" y="8936"/>
                      <a:pt x="4937" y="8936"/>
                    </a:cubicBezTo>
                    <a:cubicBezTo>
                      <a:pt x="6870" y="8936"/>
                      <a:pt x="8633" y="7661"/>
                      <a:pt x="9199" y="5701"/>
                    </a:cubicBezTo>
                    <a:cubicBezTo>
                      <a:pt x="9884" y="3327"/>
                      <a:pt x="8537" y="862"/>
                      <a:pt x="6186" y="177"/>
                    </a:cubicBezTo>
                    <a:cubicBezTo>
                      <a:pt x="5776" y="58"/>
                      <a:pt x="5362" y="1"/>
                      <a:pt x="495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39"/>
              <p:cNvSpPr/>
              <p:nvPr/>
            </p:nvSpPr>
            <p:spPr>
              <a:xfrm>
                <a:off x="7813496" y="3332945"/>
                <a:ext cx="117003" cy="91922"/>
              </a:xfrm>
              <a:custGeom>
                <a:avLst/>
                <a:gdLst/>
                <a:ahLst/>
                <a:cxnLst/>
                <a:rect l="l" t="t" r="r" b="b"/>
                <a:pathLst>
                  <a:path w="7534" h="5919" extrusionOk="0">
                    <a:moveTo>
                      <a:pt x="3455" y="0"/>
                    </a:moveTo>
                    <a:cubicBezTo>
                      <a:pt x="2042" y="0"/>
                      <a:pt x="798" y="773"/>
                      <a:pt x="435" y="2008"/>
                    </a:cubicBezTo>
                    <a:cubicBezTo>
                      <a:pt x="1" y="3537"/>
                      <a:pt x="1119" y="5226"/>
                      <a:pt x="2968" y="5751"/>
                    </a:cubicBezTo>
                    <a:cubicBezTo>
                      <a:pt x="3347" y="5865"/>
                      <a:pt x="3728" y="5918"/>
                      <a:pt x="4096" y="5918"/>
                    </a:cubicBezTo>
                    <a:cubicBezTo>
                      <a:pt x="5502" y="5918"/>
                      <a:pt x="6738" y="5137"/>
                      <a:pt x="7100" y="3925"/>
                    </a:cubicBezTo>
                    <a:cubicBezTo>
                      <a:pt x="7533" y="2373"/>
                      <a:pt x="6415" y="684"/>
                      <a:pt x="4566" y="159"/>
                    </a:cubicBezTo>
                    <a:cubicBezTo>
                      <a:pt x="4193" y="51"/>
                      <a:pt x="3818" y="0"/>
                      <a:pt x="345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39"/>
              <p:cNvSpPr/>
              <p:nvPr/>
            </p:nvSpPr>
            <p:spPr>
              <a:xfrm>
                <a:off x="7814210" y="3333877"/>
                <a:ext cx="119472" cy="36014"/>
              </a:xfrm>
              <a:custGeom>
                <a:avLst/>
                <a:gdLst/>
                <a:ahLst/>
                <a:cxnLst/>
                <a:rect l="l" t="t" r="r" b="b"/>
                <a:pathLst>
                  <a:path w="7693" h="2319" extrusionOk="0">
                    <a:moveTo>
                      <a:pt x="3468" y="0"/>
                    </a:moveTo>
                    <a:cubicBezTo>
                      <a:pt x="2968" y="0"/>
                      <a:pt x="2472" y="61"/>
                      <a:pt x="1986" y="190"/>
                    </a:cubicBezTo>
                    <a:cubicBezTo>
                      <a:pt x="1644" y="281"/>
                      <a:pt x="1324" y="395"/>
                      <a:pt x="1005" y="532"/>
                    </a:cubicBezTo>
                    <a:cubicBezTo>
                      <a:pt x="685" y="692"/>
                      <a:pt x="389" y="852"/>
                      <a:pt x="92" y="1057"/>
                    </a:cubicBezTo>
                    <a:cubicBezTo>
                      <a:pt x="23" y="1103"/>
                      <a:pt x="1" y="1172"/>
                      <a:pt x="46" y="1240"/>
                    </a:cubicBezTo>
                    <a:cubicBezTo>
                      <a:pt x="81" y="1291"/>
                      <a:pt x="128" y="1317"/>
                      <a:pt x="188" y="1317"/>
                    </a:cubicBezTo>
                    <a:cubicBezTo>
                      <a:pt x="207" y="1317"/>
                      <a:pt x="229" y="1314"/>
                      <a:pt x="252" y="1308"/>
                    </a:cubicBezTo>
                    <a:cubicBezTo>
                      <a:pt x="822" y="989"/>
                      <a:pt x="1461" y="761"/>
                      <a:pt x="2101" y="601"/>
                    </a:cubicBezTo>
                    <a:cubicBezTo>
                      <a:pt x="2528" y="490"/>
                      <a:pt x="2978" y="423"/>
                      <a:pt x="3435" y="423"/>
                    </a:cubicBezTo>
                    <a:cubicBezTo>
                      <a:pt x="3636" y="423"/>
                      <a:pt x="3838" y="436"/>
                      <a:pt x="4041" y="464"/>
                    </a:cubicBezTo>
                    <a:cubicBezTo>
                      <a:pt x="4680" y="532"/>
                      <a:pt x="5319" y="715"/>
                      <a:pt x="5890" y="1035"/>
                    </a:cubicBezTo>
                    <a:cubicBezTo>
                      <a:pt x="6186" y="1172"/>
                      <a:pt x="6437" y="1400"/>
                      <a:pt x="6688" y="1582"/>
                    </a:cubicBezTo>
                    <a:cubicBezTo>
                      <a:pt x="6848" y="1674"/>
                      <a:pt x="6940" y="1811"/>
                      <a:pt x="7076" y="1925"/>
                    </a:cubicBezTo>
                    <a:lnTo>
                      <a:pt x="7442" y="2267"/>
                    </a:lnTo>
                    <a:cubicBezTo>
                      <a:pt x="7476" y="2301"/>
                      <a:pt x="7510" y="2318"/>
                      <a:pt x="7544" y="2318"/>
                    </a:cubicBezTo>
                    <a:cubicBezTo>
                      <a:pt x="7579" y="2318"/>
                      <a:pt x="7613" y="2301"/>
                      <a:pt x="7647" y="2267"/>
                    </a:cubicBezTo>
                    <a:cubicBezTo>
                      <a:pt x="7693" y="2221"/>
                      <a:pt x="7693" y="2130"/>
                      <a:pt x="7647" y="2062"/>
                    </a:cubicBezTo>
                    <a:lnTo>
                      <a:pt x="7282" y="1697"/>
                    </a:lnTo>
                    <a:cubicBezTo>
                      <a:pt x="7168" y="1582"/>
                      <a:pt x="7054" y="1423"/>
                      <a:pt x="6917" y="1331"/>
                    </a:cubicBezTo>
                    <a:cubicBezTo>
                      <a:pt x="6643" y="1103"/>
                      <a:pt x="6392" y="875"/>
                      <a:pt x="6072" y="715"/>
                    </a:cubicBezTo>
                    <a:cubicBezTo>
                      <a:pt x="5912" y="624"/>
                      <a:pt x="5775" y="532"/>
                      <a:pt x="5593" y="464"/>
                    </a:cubicBezTo>
                    <a:lnTo>
                      <a:pt x="5113" y="259"/>
                    </a:lnTo>
                    <a:cubicBezTo>
                      <a:pt x="4771" y="167"/>
                      <a:pt x="4429" y="76"/>
                      <a:pt x="4086" y="30"/>
                    </a:cubicBezTo>
                    <a:cubicBezTo>
                      <a:pt x="3880" y="10"/>
                      <a:pt x="3674" y="0"/>
                      <a:pt x="346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39"/>
              <p:cNvSpPr/>
              <p:nvPr/>
            </p:nvSpPr>
            <p:spPr>
              <a:xfrm>
                <a:off x="7858166" y="3363636"/>
                <a:ext cx="92543" cy="28684"/>
              </a:xfrm>
              <a:custGeom>
                <a:avLst/>
                <a:gdLst/>
                <a:ahLst/>
                <a:cxnLst/>
                <a:rect l="l" t="t" r="r" b="b"/>
                <a:pathLst>
                  <a:path w="5959" h="1847" extrusionOk="0">
                    <a:moveTo>
                      <a:pt x="2638" y="0"/>
                    </a:moveTo>
                    <a:cubicBezTo>
                      <a:pt x="2254" y="0"/>
                      <a:pt x="1870" y="51"/>
                      <a:pt x="1507" y="146"/>
                    </a:cubicBezTo>
                    <a:cubicBezTo>
                      <a:pt x="982" y="283"/>
                      <a:pt x="480" y="511"/>
                      <a:pt x="47" y="876"/>
                    </a:cubicBezTo>
                    <a:cubicBezTo>
                      <a:pt x="1" y="899"/>
                      <a:pt x="1" y="945"/>
                      <a:pt x="24" y="1013"/>
                    </a:cubicBezTo>
                    <a:cubicBezTo>
                      <a:pt x="40" y="1046"/>
                      <a:pt x="82" y="1068"/>
                      <a:pt x="120" y="1068"/>
                    </a:cubicBezTo>
                    <a:cubicBezTo>
                      <a:pt x="135" y="1068"/>
                      <a:pt x="149" y="1065"/>
                      <a:pt x="161" y="1059"/>
                    </a:cubicBezTo>
                    <a:lnTo>
                      <a:pt x="184" y="1059"/>
                    </a:lnTo>
                    <a:cubicBezTo>
                      <a:pt x="640" y="853"/>
                      <a:pt x="1119" y="671"/>
                      <a:pt x="1622" y="557"/>
                    </a:cubicBezTo>
                    <a:cubicBezTo>
                      <a:pt x="1969" y="474"/>
                      <a:pt x="2328" y="415"/>
                      <a:pt x="2691" y="415"/>
                    </a:cubicBezTo>
                    <a:cubicBezTo>
                      <a:pt x="2829" y="415"/>
                      <a:pt x="2967" y="424"/>
                      <a:pt x="3105" y="442"/>
                    </a:cubicBezTo>
                    <a:cubicBezTo>
                      <a:pt x="3607" y="488"/>
                      <a:pt x="4087" y="625"/>
                      <a:pt x="4520" y="876"/>
                    </a:cubicBezTo>
                    <a:cubicBezTo>
                      <a:pt x="4771" y="990"/>
                      <a:pt x="4954" y="1150"/>
                      <a:pt x="5159" y="1287"/>
                    </a:cubicBezTo>
                    <a:cubicBezTo>
                      <a:pt x="5365" y="1447"/>
                      <a:pt x="5548" y="1629"/>
                      <a:pt x="5753" y="1789"/>
                    </a:cubicBezTo>
                    <a:lnTo>
                      <a:pt x="5753" y="1812"/>
                    </a:lnTo>
                    <a:cubicBezTo>
                      <a:pt x="5776" y="1835"/>
                      <a:pt x="5804" y="1846"/>
                      <a:pt x="5833" y="1846"/>
                    </a:cubicBezTo>
                    <a:cubicBezTo>
                      <a:pt x="5861" y="1846"/>
                      <a:pt x="5890" y="1835"/>
                      <a:pt x="5913" y="1812"/>
                    </a:cubicBezTo>
                    <a:cubicBezTo>
                      <a:pt x="5958" y="1766"/>
                      <a:pt x="5958" y="1698"/>
                      <a:pt x="5913" y="1652"/>
                    </a:cubicBezTo>
                    <a:cubicBezTo>
                      <a:pt x="5730" y="1447"/>
                      <a:pt x="5570" y="1241"/>
                      <a:pt x="5365" y="1059"/>
                    </a:cubicBezTo>
                    <a:cubicBezTo>
                      <a:pt x="5159" y="899"/>
                      <a:pt x="4954" y="694"/>
                      <a:pt x="4703" y="579"/>
                    </a:cubicBezTo>
                    <a:cubicBezTo>
                      <a:pt x="4475" y="420"/>
                      <a:pt x="4224" y="328"/>
                      <a:pt x="3950" y="214"/>
                    </a:cubicBezTo>
                    <a:cubicBezTo>
                      <a:pt x="3699" y="146"/>
                      <a:pt x="3425" y="54"/>
                      <a:pt x="3151" y="32"/>
                    </a:cubicBezTo>
                    <a:cubicBezTo>
                      <a:pt x="2981" y="10"/>
                      <a:pt x="2809" y="0"/>
                      <a:pt x="263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39"/>
              <p:cNvSpPr/>
              <p:nvPr/>
            </p:nvSpPr>
            <p:spPr>
              <a:xfrm>
                <a:off x="7856395" y="3057283"/>
                <a:ext cx="454812" cy="462049"/>
              </a:xfrm>
              <a:custGeom>
                <a:avLst/>
                <a:gdLst/>
                <a:ahLst/>
                <a:cxnLst/>
                <a:rect l="l" t="t" r="r" b="b"/>
                <a:pathLst>
                  <a:path w="29286" h="29752" extrusionOk="0">
                    <a:moveTo>
                      <a:pt x="14594" y="0"/>
                    </a:moveTo>
                    <a:cubicBezTo>
                      <a:pt x="14402" y="0"/>
                      <a:pt x="14209" y="4"/>
                      <a:pt x="14016" y="12"/>
                    </a:cubicBezTo>
                    <a:cubicBezTo>
                      <a:pt x="6118" y="354"/>
                      <a:pt x="1" y="7156"/>
                      <a:pt x="343" y="15191"/>
                    </a:cubicBezTo>
                    <a:cubicBezTo>
                      <a:pt x="675" y="22996"/>
                      <a:pt x="4969" y="29752"/>
                      <a:pt x="14201" y="29752"/>
                    </a:cubicBezTo>
                    <a:cubicBezTo>
                      <a:pt x="14500" y="29752"/>
                      <a:pt x="14803" y="29745"/>
                      <a:pt x="15111" y="29730"/>
                    </a:cubicBezTo>
                    <a:cubicBezTo>
                      <a:pt x="24355" y="29297"/>
                      <a:pt x="29286" y="22038"/>
                      <a:pt x="28943" y="13981"/>
                    </a:cubicBezTo>
                    <a:cubicBezTo>
                      <a:pt x="28609" y="6143"/>
                      <a:pt x="22237" y="0"/>
                      <a:pt x="1459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39"/>
              <p:cNvSpPr/>
              <p:nvPr/>
            </p:nvSpPr>
            <p:spPr>
              <a:xfrm>
                <a:off x="7835831" y="3049455"/>
                <a:ext cx="474674" cy="264305"/>
              </a:xfrm>
              <a:custGeom>
                <a:avLst/>
                <a:gdLst/>
                <a:ahLst/>
                <a:cxnLst/>
                <a:rect l="l" t="t" r="r" b="b"/>
                <a:pathLst>
                  <a:path w="30565" h="17019" extrusionOk="0">
                    <a:moveTo>
                      <a:pt x="15893" y="1"/>
                    </a:moveTo>
                    <a:cubicBezTo>
                      <a:pt x="15659" y="1"/>
                      <a:pt x="15421" y="5"/>
                      <a:pt x="15180" y="14"/>
                    </a:cubicBezTo>
                    <a:cubicBezTo>
                      <a:pt x="1" y="539"/>
                      <a:pt x="1599" y="15192"/>
                      <a:pt x="1599" y="15192"/>
                    </a:cubicBezTo>
                    <a:cubicBezTo>
                      <a:pt x="1599" y="15192"/>
                      <a:pt x="10044" y="11449"/>
                      <a:pt x="15203" y="4967"/>
                    </a:cubicBezTo>
                    <a:cubicBezTo>
                      <a:pt x="15203" y="4967"/>
                      <a:pt x="20589" y="12659"/>
                      <a:pt x="28761" y="17018"/>
                    </a:cubicBezTo>
                    <a:lnTo>
                      <a:pt x="30564" y="16402"/>
                    </a:lnTo>
                    <a:cubicBezTo>
                      <a:pt x="30564" y="16402"/>
                      <a:pt x="30365" y="1"/>
                      <a:pt x="1589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39"/>
              <p:cNvSpPr/>
              <p:nvPr/>
            </p:nvSpPr>
            <p:spPr>
              <a:xfrm>
                <a:off x="7895760" y="3364120"/>
                <a:ext cx="103516" cy="88642"/>
              </a:xfrm>
              <a:custGeom>
                <a:avLst/>
                <a:gdLst/>
                <a:ahLst/>
                <a:cxnLst/>
                <a:rect l="l" t="t" r="r" b="b"/>
                <a:pathLst>
                  <a:path w="8857" h="7214" extrusionOk="0">
                    <a:moveTo>
                      <a:pt x="343" y="2785"/>
                    </a:moveTo>
                    <a:cubicBezTo>
                      <a:pt x="0" y="4543"/>
                      <a:pt x="1553" y="6323"/>
                      <a:pt x="3789" y="6757"/>
                    </a:cubicBezTo>
                    <a:cubicBezTo>
                      <a:pt x="6049" y="7213"/>
                      <a:pt x="8149" y="6163"/>
                      <a:pt x="8491" y="4429"/>
                    </a:cubicBezTo>
                    <a:cubicBezTo>
                      <a:pt x="8857" y="2671"/>
                      <a:pt x="7305" y="891"/>
                      <a:pt x="5068" y="457"/>
                    </a:cubicBezTo>
                    <a:cubicBezTo>
                      <a:pt x="2808" y="1"/>
                      <a:pt x="708" y="1051"/>
                      <a:pt x="343" y="2785"/>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39"/>
              <p:cNvSpPr/>
              <p:nvPr/>
            </p:nvSpPr>
            <p:spPr>
              <a:xfrm>
                <a:off x="8120152" y="3379729"/>
                <a:ext cx="109554" cy="82303"/>
              </a:xfrm>
              <a:custGeom>
                <a:avLst/>
                <a:gdLst/>
                <a:ahLst/>
                <a:cxnLst/>
                <a:rect l="l" t="t" r="r" b="b"/>
                <a:pathLst>
                  <a:path w="8606" h="6464" extrusionOk="0">
                    <a:moveTo>
                      <a:pt x="4483" y="1"/>
                    </a:moveTo>
                    <a:cubicBezTo>
                      <a:pt x="4322" y="1"/>
                      <a:pt x="4160" y="8"/>
                      <a:pt x="3995" y="23"/>
                    </a:cubicBezTo>
                    <a:cubicBezTo>
                      <a:pt x="1713" y="251"/>
                      <a:pt x="1" y="1872"/>
                      <a:pt x="161" y="3629"/>
                    </a:cubicBezTo>
                    <a:cubicBezTo>
                      <a:pt x="329" y="5269"/>
                      <a:pt x="2027" y="6463"/>
                      <a:pt x="4077" y="6463"/>
                    </a:cubicBezTo>
                    <a:cubicBezTo>
                      <a:pt x="4253" y="6463"/>
                      <a:pt x="4431" y="6455"/>
                      <a:pt x="4611" y="6437"/>
                    </a:cubicBezTo>
                    <a:cubicBezTo>
                      <a:pt x="6894" y="6208"/>
                      <a:pt x="8606" y="4611"/>
                      <a:pt x="8446" y="2830"/>
                    </a:cubicBezTo>
                    <a:cubicBezTo>
                      <a:pt x="8277" y="1199"/>
                      <a:pt x="6554" y="1"/>
                      <a:pt x="44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39"/>
              <p:cNvSpPr/>
              <p:nvPr/>
            </p:nvSpPr>
            <p:spPr>
              <a:xfrm>
                <a:off x="8195316" y="3360934"/>
                <a:ext cx="22348" cy="5731"/>
              </a:xfrm>
              <a:custGeom>
                <a:avLst/>
                <a:gdLst/>
                <a:ahLst/>
                <a:cxnLst/>
                <a:rect l="l" t="t" r="r" b="b"/>
                <a:pathLst>
                  <a:path w="1439" h="369" extrusionOk="0">
                    <a:moveTo>
                      <a:pt x="161" y="0"/>
                    </a:moveTo>
                    <a:cubicBezTo>
                      <a:pt x="69" y="0"/>
                      <a:pt x="1" y="91"/>
                      <a:pt x="1" y="206"/>
                    </a:cubicBezTo>
                    <a:cubicBezTo>
                      <a:pt x="21" y="287"/>
                      <a:pt x="78" y="369"/>
                      <a:pt x="172" y="369"/>
                    </a:cubicBezTo>
                    <a:cubicBezTo>
                      <a:pt x="183" y="369"/>
                      <a:pt x="194" y="368"/>
                      <a:pt x="206" y="365"/>
                    </a:cubicBezTo>
                    <a:lnTo>
                      <a:pt x="1325" y="274"/>
                    </a:lnTo>
                    <a:cubicBezTo>
                      <a:pt x="1393" y="274"/>
                      <a:pt x="1439" y="206"/>
                      <a:pt x="1439" y="137"/>
                    </a:cubicBezTo>
                    <a:cubicBezTo>
                      <a:pt x="1439" y="69"/>
                      <a:pt x="1393" y="23"/>
                      <a:pt x="1325" y="23"/>
                    </a:cubicBezTo>
                    <a:lnTo>
                      <a:pt x="183"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39"/>
              <p:cNvSpPr/>
              <p:nvPr/>
            </p:nvSpPr>
            <p:spPr>
              <a:xfrm>
                <a:off x="8197086" y="3344532"/>
                <a:ext cx="22348" cy="7967"/>
              </a:xfrm>
              <a:custGeom>
                <a:avLst/>
                <a:gdLst/>
                <a:ahLst/>
                <a:cxnLst/>
                <a:rect l="l" t="t" r="r" b="b"/>
                <a:pathLst>
                  <a:path w="1439" h="513" extrusionOk="0">
                    <a:moveTo>
                      <a:pt x="1338" y="0"/>
                    </a:moveTo>
                    <a:cubicBezTo>
                      <a:pt x="1326" y="0"/>
                      <a:pt x="1314" y="2"/>
                      <a:pt x="1302" y="6"/>
                    </a:cubicBezTo>
                    <a:lnTo>
                      <a:pt x="184" y="143"/>
                    </a:lnTo>
                    <a:lnTo>
                      <a:pt x="161" y="143"/>
                    </a:lnTo>
                    <a:cubicBezTo>
                      <a:pt x="69" y="166"/>
                      <a:pt x="1" y="280"/>
                      <a:pt x="24" y="371"/>
                    </a:cubicBezTo>
                    <a:cubicBezTo>
                      <a:pt x="44" y="451"/>
                      <a:pt x="115" y="513"/>
                      <a:pt x="208" y="513"/>
                    </a:cubicBezTo>
                    <a:cubicBezTo>
                      <a:pt x="222" y="513"/>
                      <a:pt x="237" y="511"/>
                      <a:pt x="252" y="508"/>
                    </a:cubicBezTo>
                    <a:lnTo>
                      <a:pt x="1348" y="257"/>
                    </a:lnTo>
                    <a:cubicBezTo>
                      <a:pt x="1393" y="234"/>
                      <a:pt x="1439" y="166"/>
                      <a:pt x="1439" y="98"/>
                    </a:cubicBezTo>
                    <a:cubicBezTo>
                      <a:pt x="1439" y="41"/>
                      <a:pt x="1393" y="0"/>
                      <a:pt x="133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39"/>
              <p:cNvSpPr/>
              <p:nvPr/>
            </p:nvSpPr>
            <p:spPr>
              <a:xfrm>
                <a:off x="8194617" y="3327509"/>
                <a:ext cx="21276" cy="11803"/>
              </a:xfrm>
              <a:custGeom>
                <a:avLst/>
                <a:gdLst/>
                <a:ahLst/>
                <a:cxnLst/>
                <a:rect l="l" t="t" r="r" b="b"/>
                <a:pathLst>
                  <a:path w="1370" h="760" extrusionOk="0">
                    <a:moveTo>
                      <a:pt x="1225" y="1"/>
                    </a:moveTo>
                    <a:cubicBezTo>
                      <a:pt x="1212" y="1"/>
                      <a:pt x="1200" y="2"/>
                      <a:pt x="1187" y="7"/>
                    </a:cubicBezTo>
                    <a:lnTo>
                      <a:pt x="137" y="395"/>
                    </a:lnTo>
                    <a:cubicBezTo>
                      <a:pt x="137" y="417"/>
                      <a:pt x="114" y="417"/>
                      <a:pt x="114" y="417"/>
                    </a:cubicBezTo>
                    <a:cubicBezTo>
                      <a:pt x="23" y="463"/>
                      <a:pt x="0" y="577"/>
                      <a:pt x="46" y="669"/>
                    </a:cubicBezTo>
                    <a:cubicBezTo>
                      <a:pt x="76" y="729"/>
                      <a:pt x="127" y="760"/>
                      <a:pt x="184" y="760"/>
                    </a:cubicBezTo>
                    <a:cubicBezTo>
                      <a:pt x="213" y="760"/>
                      <a:pt x="244" y="752"/>
                      <a:pt x="274" y="737"/>
                    </a:cubicBezTo>
                    <a:lnTo>
                      <a:pt x="1278" y="235"/>
                    </a:lnTo>
                    <a:cubicBezTo>
                      <a:pt x="1347" y="212"/>
                      <a:pt x="1370" y="144"/>
                      <a:pt x="1347" y="75"/>
                    </a:cubicBezTo>
                    <a:cubicBezTo>
                      <a:pt x="1328" y="38"/>
                      <a:pt x="1279" y="1"/>
                      <a:pt x="122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39"/>
              <p:cNvSpPr/>
              <p:nvPr/>
            </p:nvSpPr>
            <p:spPr>
              <a:xfrm>
                <a:off x="8187876" y="3311821"/>
                <a:ext cx="17735" cy="16943"/>
              </a:xfrm>
              <a:custGeom>
                <a:avLst/>
                <a:gdLst/>
                <a:ahLst/>
                <a:cxnLst/>
                <a:rect l="l" t="t" r="r" b="b"/>
                <a:pathLst>
                  <a:path w="1142" h="1091" extrusionOk="0">
                    <a:moveTo>
                      <a:pt x="1016" y="1"/>
                    </a:moveTo>
                    <a:cubicBezTo>
                      <a:pt x="988" y="1"/>
                      <a:pt x="959" y="12"/>
                      <a:pt x="936" y="35"/>
                    </a:cubicBezTo>
                    <a:lnTo>
                      <a:pt x="69" y="766"/>
                    </a:lnTo>
                    <a:cubicBezTo>
                      <a:pt x="0" y="857"/>
                      <a:pt x="0" y="971"/>
                      <a:pt x="69" y="1039"/>
                    </a:cubicBezTo>
                    <a:cubicBezTo>
                      <a:pt x="103" y="1074"/>
                      <a:pt x="149" y="1091"/>
                      <a:pt x="195" y="1091"/>
                    </a:cubicBezTo>
                    <a:cubicBezTo>
                      <a:pt x="240" y="1091"/>
                      <a:pt x="286" y="1074"/>
                      <a:pt x="320" y="1039"/>
                    </a:cubicBezTo>
                    <a:lnTo>
                      <a:pt x="1096" y="218"/>
                    </a:lnTo>
                    <a:cubicBezTo>
                      <a:pt x="1142" y="172"/>
                      <a:pt x="1142" y="104"/>
                      <a:pt x="1096" y="35"/>
                    </a:cubicBezTo>
                    <a:cubicBezTo>
                      <a:pt x="1073" y="12"/>
                      <a:pt x="1045" y="1"/>
                      <a:pt x="10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39"/>
              <p:cNvSpPr/>
              <p:nvPr/>
            </p:nvSpPr>
            <p:spPr>
              <a:xfrm>
                <a:off x="8176879" y="3300266"/>
                <a:ext cx="14552" cy="19552"/>
              </a:xfrm>
              <a:custGeom>
                <a:avLst/>
                <a:gdLst/>
                <a:ahLst/>
                <a:cxnLst/>
                <a:rect l="l" t="t" r="r" b="b"/>
                <a:pathLst>
                  <a:path w="937" h="1259" extrusionOk="0">
                    <a:moveTo>
                      <a:pt x="801" y="1"/>
                    </a:moveTo>
                    <a:cubicBezTo>
                      <a:pt x="760" y="1"/>
                      <a:pt x="714" y="20"/>
                      <a:pt x="686" y="49"/>
                    </a:cubicBezTo>
                    <a:lnTo>
                      <a:pt x="47" y="985"/>
                    </a:lnTo>
                    <a:cubicBezTo>
                      <a:pt x="1" y="1076"/>
                      <a:pt x="24" y="1190"/>
                      <a:pt x="115" y="1236"/>
                    </a:cubicBezTo>
                    <a:cubicBezTo>
                      <a:pt x="145" y="1251"/>
                      <a:pt x="178" y="1258"/>
                      <a:pt x="211" y="1258"/>
                    </a:cubicBezTo>
                    <a:cubicBezTo>
                      <a:pt x="275" y="1258"/>
                      <a:pt x="336" y="1228"/>
                      <a:pt x="366" y="1167"/>
                    </a:cubicBezTo>
                    <a:lnTo>
                      <a:pt x="914" y="186"/>
                    </a:lnTo>
                    <a:cubicBezTo>
                      <a:pt x="937" y="140"/>
                      <a:pt x="937" y="49"/>
                      <a:pt x="868" y="26"/>
                    </a:cubicBezTo>
                    <a:cubicBezTo>
                      <a:pt x="851" y="8"/>
                      <a:pt x="827" y="1"/>
                      <a:pt x="8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39"/>
              <p:cNvSpPr/>
              <p:nvPr/>
            </p:nvSpPr>
            <p:spPr>
              <a:xfrm>
                <a:off x="8163056" y="3291304"/>
                <a:ext cx="11710" cy="21152"/>
              </a:xfrm>
              <a:custGeom>
                <a:avLst/>
                <a:gdLst/>
                <a:ahLst/>
                <a:cxnLst/>
                <a:rect l="l" t="t" r="r" b="b"/>
                <a:pathLst>
                  <a:path w="754" h="1362" extrusionOk="0">
                    <a:moveTo>
                      <a:pt x="631" y="1"/>
                    </a:moveTo>
                    <a:cubicBezTo>
                      <a:pt x="576" y="1"/>
                      <a:pt x="520" y="27"/>
                      <a:pt x="503" y="78"/>
                    </a:cubicBezTo>
                    <a:lnTo>
                      <a:pt x="46" y="1105"/>
                    </a:lnTo>
                    <a:cubicBezTo>
                      <a:pt x="1" y="1219"/>
                      <a:pt x="46" y="1310"/>
                      <a:pt x="161" y="1356"/>
                    </a:cubicBezTo>
                    <a:cubicBezTo>
                      <a:pt x="176" y="1360"/>
                      <a:pt x="193" y="1362"/>
                      <a:pt x="209" y="1362"/>
                    </a:cubicBezTo>
                    <a:cubicBezTo>
                      <a:pt x="288" y="1362"/>
                      <a:pt x="370" y="1318"/>
                      <a:pt x="389" y="1242"/>
                    </a:cubicBezTo>
                    <a:lnTo>
                      <a:pt x="754" y="169"/>
                    </a:lnTo>
                    <a:cubicBezTo>
                      <a:pt x="754" y="101"/>
                      <a:pt x="731" y="32"/>
                      <a:pt x="685" y="9"/>
                    </a:cubicBezTo>
                    <a:cubicBezTo>
                      <a:pt x="668" y="4"/>
                      <a:pt x="650" y="1"/>
                      <a:pt x="63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39"/>
              <p:cNvSpPr/>
              <p:nvPr/>
            </p:nvSpPr>
            <p:spPr>
              <a:xfrm>
                <a:off x="8097480" y="3301617"/>
                <a:ext cx="107064" cy="99842"/>
              </a:xfrm>
              <a:custGeom>
                <a:avLst/>
                <a:gdLst/>
                <a:ahLst/>
                <a:cxnLst/>
                <a:rect l="l" t="t" r="r" b="b"/>
                <a:pathLst>
                  <a:path w="6894" h="6429" extrusionOk="0">
                    <a:moveTo>
                      <a:pt x="3452" y="0"/>
                    </a:moveTo>
                    <a:cubicBezTo>
                      <a:pt x="3262" y="0"/>
                      <a:pt x="3069" y="17"/>
                      <a:pt x="2876" y="53"/>
                    </a:cubicBezTo>
                    <a:cubicBezTo>
                      <a:pt x="1141" y="350"/>
                      <a:pt x="0" y="2016"/>
                      <a:pt x="297" y="3774"/>
                    </a:cubicBezTo>
                    <a:cubicBezTo>
                      <a:pt x="581" y="5335"/>
                      <a:pt x="1928" y="6428"/>
                      <a:pt x="3442" y="6428"/>
                    </a:cubicBezTo>
                    <a:cubicBezTo>
                      <a:pt x="3632" y="6428"/>
                      <a:pt x="3824" y="6411"/>
                      <a:pt x="4017" y="6376"/>
                    </a:cubicBezTo>
                    <a:cubicBezTo>
                      <a:pt x="5752" y="6079"/>
                      <a:pt x="6893" y="4413"/>
                      <a:pt x="6574" y="2655"/>
                    </a:cubicBezTo>
                    <a:cubicBezTo>
                      <a:pt x="6310" y="1093"/>
                      <a:pt x="4965" y="0"/>
                      <a:pt x="345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39"/>
              <p:cNvSpPr/>
              <p:nvPr/>
            </p:nvSpPr>
            <p:spPr>
              <a:xfrm>
                <a:off x="8096766" y="3305966"/>
                <a:ext cx="106707" cy="99392"/>
              </a:xfrm>
              <a:custGeom>
                <a:avLst/>
                <a:gdLst/>
                <a:ahLst/>
                <a:cxnLst/>
                <a:rect l="l" t="t" r="r" b="b"/>
                <a:pathLst>
                  <a:path w="6871" h="6400" extrusionOk="0">
                    <a:moveTo>
                      <a:pt x="3426" y="0"/>
                    </a:moveTo>
                    <a:cubicBezTo>
                      <a:pt x="3245" y="0"/>
                      <a:pt x="3061" y="15"/>
                      <a:pt x="2876" y="47"/>
                    </a:cubicBezTo>
                    <a:cubicBezTo>
                      <a:pt x="1164" y="366"/>
                      <a:pt x="0" y="2010"/>
                      <a:pt x="320" y="3767"/>
                    </a:cubicBezTo>
                    <a:cubicBezTo>
                      <a:pt x="604" y="5309"/>
                      <a:pt x="1933" y="6399"/>
                      <a:pt x="3426" y="6399"/>
                    </a:cubicBezTo>
                    <a:cubicBezTo>
                      <a:pt x="3614" y="6399"/>
                      <a:pt x="3804" y="6382"/>
                      <a:pt x="3995" y="6347"/>
                    </a:cubicBezTo>
                    <a:cubicBezTo>
                      <a:pt x="5730" y="6050"/>
                      <a:pt x="6871" y="4384"/>
                      <a:pt x="6574" y="2649"/>
                    </a:cubicBezTo>
                    <a:cubicBezTo>
                      <a:pt x="6289" y="1078"/>
                      <a:pt x="4946" y="0"/>
                      <a:pt x="342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39"/>
              <p:cNvSpPr/>
              <p:nvPr/>
            </p:nvSpPr>
            <p:spPr>
              <a:xfrm>
                <a:off x="8103507" y="3310160"/>
                <a:ext cx="69124" cy="64760"/>
              </a:xfrm>
              <a:custGeom>
                <a:avLst/>
                <a:gdLst/>
                <a:ahLst/>
                <a:cxnLst/>
                <a:rect l="l" t="t" r="r" b="b"/>
                <a:pathLst>
                  <a:path w="4451" h="4170" extrusionOk="0">
                    <a:moveTo>
                      <a:pt x="2207" y="1"/>
                    </a:moveTo>
                    <a:cubicBezTo>
                      <a:pt x="2096" y="1"/>
                      <a:pt x="1984" y="10"/>
                      <a:pt x="1872" y="28"/>
                    </a:cubicBezTo>
                    <a:cubicBezTo>
                      <a:pt x="753" y="233"/>
                      <a:pt x="0" y="1306"/>
                      <a:pt x="206" y="2447"/>
                    </a:cubicBezTo>
                    <a:cubicBezTo>
                      <a:pt x="389" y="3445"/>
                      <a:pt x="1261" y="4170"/>
                      <a:pt x="2241" y="4170"/>
                    </a:cubicBezTo>
                    <a:cubicBezTo>
                      <a:pt x="2360" y="4170"/>
                      <a:pt x="2481" y="4159"/>
                      <a:pt x="2602" y="4137"/>
                    </a:cubicBezTo>
                    <a:cubicBezTo>
                      <a:pt x="3721" y="3931"/>
                      <a:pt x="4451" y="2858"/>
                      <a:pt x="4268" y="1717"/>
                    </a:cubicBezTo>
                    <a:cubicBezTo>
                      <a:pt x="4084" y="711"/>
                      <a:pt x="3197" y="1"/>
                      <a:pt x="220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39"/>
              <p:cNvSpPr/>
              <p:nvPr/>
            </p:nvSpPr>
            <p:spPr>
              <a:xfrm>
                <a:off x="8155973" y="3337496"/>
                <a:ext cx="23761" cy="15747"/>
              </a:xfrm>
              <a:custGeom>
                <a:avLst/>
                <a:gdLst/>
                <a:ahLst/>
                <a:cxnLst/>
                <a:rect l="l" t="t" r="r" b="b"/>
                <a:pathLst>
                  <a:path w="1530" h="1014" extrusionOk="0">
                    <a:moveTo>
                      <a:pt x="730" y="1"/>
                    </a:moveTo>
                    <a:cubicBezTo>
                      <a:pt x="351" y="1"/>
                      <a:pt x="45" y="178"/>
                      <a:pt x="23" y="436"/>
                    </a:cubicBezTo>
                    <a:cubicBezTo>
                      <a:pt x="0" y="733"/>
                      <a:pt x="297" y="984"/>
                      <a:pt x="708" y="1007"/>
                    </a:cubicBezTo>
                    <a:cubicBezTo>
                      <a:pt x="746" y="1011"/>
                      <a:pt x="785" y="1013"/>
                      <a:pt x="822" y="1013"/>
                    </a:cubicBezTo>
                    <a:cubicBezTo>
                      <a:pt x="1184" y="1013"/>
                      <a:pt x="1486" y="821"/>
                      <a:pt x="1507" y="573"/>
                    </a:cubicBezTo>
                    <a:cubicBezTo>
                      <a:pt x="1530" y="299"/>
                      <a:pt x="1210" y="48"/>
                      <a:pt x="799" y="3"/>
                    </a:cubicBezTo>
                    <a:cubicBezTo>
                      <a:pt x="776" y="1"/>
                      <a:pt x="753" y="1"/>
                      <a:pt x="73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39"/>
              <p:cNvSpPr/>
              <p:nvPr/>
            </p:nvSpPr>
            <p:spPr>
              <a:xfrm>
                <a:off x="7892910" y="3333892"/>
                <a:ext cx="21649" cy="6911"/>
              </a:xfrm>
              <a:custGeom>
                <a:avLst/>
                <a:gdLst/>
                <a:ahLst/>
                <a:cxnLst/>
                <a:rect l="l" t="t" r="r" b="b"/>
                <a:pathLst>
                  <a:path w="1394" h="445" extrusionOk="0">
                    <a:moveTo>
                      <a:pt x="126" y="1"/>
                    </a:moveTo>
                    <a:cubicBezTo>
                      <a:pt x="77" y="1"/>
                      <a:pt x="42" y="41"/>
                      <a:pt x="24" y="98"/>
                    </a:cubicBezTo>
                    <a:cubicBezTo>
                      <a:pt x="1" y="166"/>
                      <a:pt x="46" y="235"/>
                      <a:pt x="115" y="235"/>
                    </a:cubicBezTo>
                    <a:lnTo>
                      <a:pt x="1188" y="440"/>
                    </a:lnTo>
                    <a:cubicBezTo>
                      <a:pt x="1203" y="443"/>
                      <a:pt x="1217" y="444"/>
                      <a:pt x="1231" y="444"/>
                    </a:cubicBezTo>
                    <a:cubicBezTo>
                      <a:pt x="1324" y="444"/>
                      <a:pt x="1393" y="380"/>
                      <a:pt x="1393" y="280"/>
                    </a:cubicBezTo>
                    <a:cubicBezTo>
                      <a:pt x="1393" y="189"/>
                      <a:pt x="1325" y="98"/>
                      <a:pt x="1233" y="98"/>
                    </a:cubicBezTo>
                    <a:lnTo>
                      <a:pt x="161" y="6"/>
                    </a:lnTo>
                    <a:cubicBezTo>
                      <a:pt x="148" y="2"/>
                      <a:pt x="137" y="1"/>
                      <a:pt x="12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39"/>
              <p:cNvSpPr/>
              <p:nvPr/>
            </p:nvSpPr>
            <p:spPr>
              <a:xfrm>
                <a:off x="7892910" y="3317677"/>
                <a:ext cx="21292" cy="9318"/>
              </a:xfrm>
              <a:custGeom>
                <a:avLst/>
                <a:gdLst/>
                <a:ahLst/>
                <a:cxnLst/>
                <a:rect l="l" t="t" r="r" b="b"/>
                <a:pathLst>
                  <a:path w="1371" h="600" extrusionOk="0">
                    <a:moveTo>
                      <a:pt x="161" y="0"/>
                    </a:moveTo>
                    <a:cubicBezTo>
                      <a:pt x="115" y="0"/>
                      <a:pt x="46" y="23"/>
                      <a:pt x="24" y="92"/>
                    </a:cubicBezTo>
                    <a:cubicBezTo>
                      <a:pt x="1" y="137"/>
                      <a:pt x="46" y="206"/>
                      <a:pt x="92" y="229"/>
                    </a:cubicBezTo>
                    <a:lnTo>
                      <a:pt x="1119" y="594"/>
                    </a:lnTo>
                    <a:lnTo>
                      <a:pt x="1142" y="594"/>
                    </a:lnTo>
                    <a:cubicBezTo>
                      <a:pt x="1157" y="598"/>
                      <a:pt x="1173" y="600"/>
                      <a:pt x="1187" y="600"/>
                    </a:cubicBezTo>
                    <a:cubicBezTo>
                      <a:pt x="1262" y="600"/>
                      <a:pt x="1329" y="552"/>
                      <a:pt x="1348" y="457"/>
                    </a:cubicBezTo>
                    <a:cubicBezTo>
                      <a:pt x="1370" y="366"/>
                      <a:pt x="1325" y="274"/>
                      <a:pt x="1233" y="252"/>
                    </a:cubicBezTo>
                    <a:lnTo>
                      <a:pt x="161"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39"/>
              <p:cNvSpPr/>
              <p:nvPr/>
            </p:nvSpPr>
            <p:spPr>
              <a:xfrm>
                <a:off x="7898238" y="3301943"/>
                <a:ext cx="19863" cy="12843"/>
              </a:xfrm>
              <a:custGeom>
                <a:avLst/>
                <a:gdLst/>
                <a:ahLst/>
                <a:cxnLst/>
                <a:rect l="l" t="t" r="r" b="b"/>
                <a:pathLst>
                  <a:path w="1279" h="827" extrusionOk="0">
                    <a:moveTo>
                      <a:pt x="142" y="0"/>
                    </a:moveTo>
                    <a:cubicBezTo>
                      <a:pt x="102" y="0"/>
                      <a:pt x="56" y="21"/>
                      <a:pt x="23" y="55"/>
                    </a:cubicBezTo>
                    <a:cubicBezTo>
                      <a:pt x="0" y="100"/>
                      <a:pt x="23" y="192"/>
                      <a:pt x="69" y="215"/>
                    </a:cubicBezTo>
                    <a:lnTo>
                      <a:pt x="982" y="808"/>
                    </a:lnTo>
                    <a:lnTo>
                      <a:pt x="1005" y="808"/>
                    </a:lnTo>
                    <a:cubicBezTo>
                      <a:pt x="1030" y="821"/>
                      <a:pt x="1056" y="826"/>
                      <a:pt x="1080" y="826"/>
                    </a:cubicBezTo>
                    <a:cubicBezTo>
                      <a:pt x="1143" y="826"/>
                      <a:pt x="1200" y="789"/>
                      <a:pt x="1233" y="740"/>
                    </a:cubicBezTo>
                    <a:cubicBezTo>
                      <a:pt x="1278" y="648"/>
                      <a:pt x="1256" y="534"/>
                      <a:pt x="1164" y="488"/>
                    </a:cubicBezTo>
                    <a:lnTo>
                      <a:pt x="183" y="9"/>
                    </a:lnTo>
                    <a:cubicBezTo>
                      <a:pt x="171" y="3"/>
                      <a:pt x="157" y="0"/>
                      <a:pt x="1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39"/>
              <p:cNvSpPr/>
              <p:nvPr/>
            </p:nvSpPr>
            <p:spPr>
              <a:xfrm>
                <a:off x="7909576" y="3287871"/>
                <a:ext cx="15965" cy="17502"/>
              </a:xfrm>
              <a:custGeom>
                <a:avLst/>
                <a:gdLst/>
                <a:ahLst/>
                <a:cxnLst/>
                <a:rect l="l" t="t" r="r" b="b"/>
                <a:pathLst>
                  <a:path w="1028" h="1127" extrusionOk="0">
                    <a:moveTo>
                      <a:pt x="129" y="0"/>
                    </a:moveTo>
                    <a:cubicBezTo>
                      <a:pt x="107" y="0"/>
                      <a:pt x="87" y="8"/>
                      <a:pt x="69" y="25"/>
                    </a:cubicBezTo>
                    <a:cubicBezTo>
                      <a:pt x="1" y="71"/>
                      <a:pt x="1" y="139"/>
                      <a:pt x="46" y="185"/>
                    </a:cubicBezTo>
                    <a:lnTo>
                      <a:pt x="685" y="1052"/>
                    </a:lnTo>
                    <a:cubicBezTo>
                      <a:pt x="708" y="1052"/>
                      <a:pt x="708" y="1075"/>
                      <a:pt x="708" y="1075"/>
                    </a:cubicBezTo>
                    <a:cubicBezTo>
                      <a:pt x="742" y="1109"/>
                      <a:pt x="788" y="1126"/>
                      <a:pt x="834" y="1126"/>
                    </a:cubicBezTo>
                    <a:cubicBezTo>
                      <a:pt x="879" y="1126"/>
                      <a:pt x="925" y="1109"/>
                      <a:pt x="959" y="1075"/>
                    </a:cubicBezTo>
                    <a:cubicBezTo>
                      <a:pt x="1028" y="1006"/>
                      <a:pt x="1028" y="892"/>
                      <a:pt x="959" y="824"/>
                    </a:cubicBezTo>
                    <a:lnTo>
                      <a:pt x="229" y="48"/>
                    </a:lnTo>
                    <a:cubicBezTo>
                      <a:pt x="201" y="20"/>
                      <a:pt x="164" y="0"/>
                      <a:pt x="12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39"/>
              <p:cNvSpPr/>
              <p:nvPr/>
            </p:nvSpPr>
            <p:spPr>
              <a:xfrm>
                <a:off x="7924471" y="3278179"/>
                <a:ext cx="12424" cy="19941"/>
              </a:xfrm>
              <a:custGeom>
                <a:avLst/>
                <a:gdLst/>
                <a:ahLst/>
                <a:cxnLst/>
                <a:rect l="l" t="t" r="r" b="b"/>
                <a:pathLst>
                  <a:path w="800" h="1284" extrusionOk="0">
                    <a:moveTo>
                      <a:pt x="132" y="1"/>
                    </a:moveTo>
                    <a:cubicBezTo>
                      <a:pt x="118" y="1"/>
                      <a:pt x="104" y="4"/>
                      <a:pt x="92" y="10"/>
                    </a:cubicBezTo>
                    <a:cubicBezTo>
                      <a:pt x="23" y="33"/>
                      <a:pt x="0" y="101"/>
                      <a:pt x="23" y="170"/>
                    </a:cubicBezTo>
                    <a:lnTo>
                      <a:pt x="434" y="1174"/>
                    </a:lnTo>
                    <a:cubicBezTo>
                      <a:pt x="484" y="1241"/>
                      <a:pt x="546" y="1283"/>
                      <a:pt x="612" y="1283"/>
                    </a:cubicBezTo>
                    <a:cubicBezTo>
                      <a:pt x="636" y="1283"/>
                      <a:pt x="661" y="1277"/>
                      <a:pt x="685" y="1265"/>
                    </a:cubicBezTo>
                    <a:cubicBezTo>
                      <a:pt x="776" y="1197"/>
                      <a:pt x="799" y="1105"/>
                      <a:pt x="754" y="1014"/>
                    </a:cubicBezTo>
                    <a:lnTo>
                      <a:pt x="229" y="56"/>
                    </a:lnTo>
                    <a:cubicBezTo>
                      <a:pt x="212" y="22"/>
                      <a:pt x="171" y="1"/>
                      <a:pt x="13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39"/>
              <p:cNvSpPr/>
              <p:nvPr/>
            </p:nvSpPr>
            <p:spPr>
              <a:xfrm>
                <a:off x="7941137" y="3271236"/>
                <a:ext cx="9582" cy="21012"/>
              </a:xfrm>
              <a:custGeom>
                <a:avLst/>
                <a:gdLst/>
                <a:ahLst/>
                <a:cxnLst/>
                <a:rect l="l" t="t" r="r" b="b"/>
                <a:pathLst>
                  <a:path w="617" h="1353" extrusionOk="0">
                    <a:moveTo>
                      <a:pt x="114" y="0"/>
                    </a:moveTo>
                    <a:cubicBezTo>
                      <a:pt x="46" y="23"/>
                      <a:pt x="0" y="92"/>
                      <a:pt x="23" y="160"/>
                    </a:cubicBezTo>
                    <a:lnTo>
                      <a:pt x="251" y="1210"/>
                    </a:lnTo>
                    <a:cubicBezTo>
                      <a:pt x="251" y="1210"/>
                      <a:pt x="251" y="1233"/>
                      <a:pt x="251" y="1233"/>
                    </a:cubicBezTo>
                    <a:cubicBezTo>
                      <a:pt x="270" y="1309"/>
                      <a:pt x="352" y="1353"/>
                      <a:pt x="431" y="1353"/>
                    </a:cubicBezTo>
                    <a:cubicBezTo>
                      <a:pt x="447" y="1353"/>
                      <a:pt x="464" y="1351"/>
                      <a:pt x="479" y="1347"/>
                    </a:cubicBezTo>
                    <a:cubicBezTo>
                      <a:pt x="571" y="1301"/>
                      <a:pt x="616" y="1210"/>
                      <a:pt x="594" y="1119"/>
                    </a:cubicBezTo>
                    <a:lnTo>
                      <a:pt x="251" y="92"/>
                    </a:lnTo>
                    <a:cubicBezTo>
                      <a:pt x="228" y="23"/>
                      <a:pt x="160" y="0"/>
                      <a:pt x="11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39"/>
              <p:cNvSpPr/>
              <p:nvPr/>
            </p:nvSpPr>
            <p:spPr>
              <a:xfrm>
                <a:off x="7906749" y="3281845"/>
                <a:ext cx="104222" cy="96022"/>
              </a:xfrm>
              <a:custGeom>
                <a:avLst/>
                <a:gdLst/>
                <a:ahLst/>
                <a:cxnLst/>
                <a:rect l="l" t="t" r="r" b="b"/>
                <a:pathLst>
                  <a:path w="6711" h="6183" extrusionOk="0">
                    <a:moveTo>
                      <a:pt x="3349" y="0"/>
                    </a:moveTo>
                    <a:cubicBezTo>
                      <a:pt x="1928" y="0"/>
                      <a:pt x="663" y="1018"/>
                      <a:pt x="365" y="2467"/>
                    </a:cubicBezTo>
                    <a:cubicBezTo>
                      <a:pt x="0" y="4134"/>
                      <a:pt x="1073" y="5777"/>
                      <a:pt x="2716" y="6119"/>
                    </a:cubicBezTo>
                    <a:cubicBezTo>
                      <a:pt x="2925" y="6162"/>
                      <a:pt x="3134" y="6183"/>
                      <a:pt x="3339" y="6183"/>
                    </a:cubicBezTo>
                    <a:cubicBezTo>
                      <a:pt x="4769" y="6183"/>
                      <a:pt x="6046" y="5180"/>
                      <a:pt x="6345" y="3723"/>
                    </a:cubicBezTo>
                    <a:cubicBezTo>
                      <a:pt x="6711" y="2056"/>
                      <a:pt x="5661" y="413"/>
                      <a:pt x="3994" y="71"/>
                    </a:cubicBezTo>
                    <a:cubicBezTo>
                      <a:pt x="3778" y="23"/>
                      <a:pt x="3561" y="0"/>
                      <a:pt x="334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39"/>
              <p:cNvSpPr/>
              <p:nvPr/>
            </p:nvSpPr>
            <p:spPr>
              <a:xfrm>
                <a:off x="7907805" y="3286178"/>
                <a:ext cx="103523" cy="95603"/>
              </a:xfrm>
              <a:custGeom>
                <a:avLst/>
                <a:gdLst/>
                <a:ahLst/>
                <a:cxnLst/>
                <a:rect l="l" t="t" r="r" b="b"/>
                <a:pathLst>
                  <a:path w="6666" h="6156" extrusionOk="0">
                    <a:moveTo>
                      <a:pt x="3324" y="1"/>
                    </a:moveTo>
                    <a:cubicBezTo>
                      <a:pt x="1913" y="1"/>
                      <a:pt x="642" y="986"/>
                      <a:pt x="343" y="2439"/>
                    </a:cubicBezTo>
                    <a:cubicBezTo>
                      <a:pt x="1" y="4106"/>
                      <a:pt x="1050" y="5726"/>
                      <a:pt x="2694" y="6091"/>
                    </a:cubicBezTo>
                    <a:cubicBezTo>
                      <a:pt x="2900" y="6134"/>
                      <a:pt x="3106" y="6155"/>
                      <a:pt x="3309" y="6155"/>
                    </a:cubicBezTo>
                    <a:cubicBezTo>
                      <a:pt x="4724" y="6155"/>
                      <a:pt x="6001" y="5152"/>
                      <a:pt x="6300" y="3695"/>
                    </a:cubicBezTo>
                    <a:cubicBezTo>
                      <a:pt x="6665" y="2028"/>
                      <a:pt x="5593" y="408"/>
                      <a:pt x="3949" y="66"/>
                    </a:cubicBezTo>
                    <a:cubicBezTo>
                      <a:pt x="3740" y="22"/>
                      <a:pt x="3531" y="1"/>
                      <a:pt x="332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39"/>
              <p:cNvSpPr/>
              <p:nvPr/>
            </p:nvSpPr>
            <p:spPr>
              <a:xfrm>
                <a:off x="7911347" y="3295482"/>
                <a:ext cx="67012" cy="62213"/>
              </a:xfrm>
              <a:custGeom>
                <a:avLst/>
                <a:gdLst/>
                <a:ahLst/>
                <a:cxnLst/>
                <a:rect l="l" t="t" r="r" b="b"/>
                <a:pathLst>
                  <a:path w="4315" h="4006" extrusionOk="0">
                    <a:moveTo>
                      <a:pt x="2182" y="1"/>
                    </a:moveTo>
                    <a:cubicBezTo>
                      <a:pt x="1268" y="1"/>
                      <a:pt x="430" y="645"/>
                      <a:pt x="229" y="1589"/>
                    </a:cubicBezTo>
                    <a:cubicBezTo>
                      <a:pt x="1" y="2685"/>
                      <a:pt x="686" y="3735"/>
                      <a:pt x="1735" y="3963"/>
                    </a:cubicBezTo>
                    <a:cubicBezTo>
                      <a:pt x="1872" y="3992"/>
                      <a:pt x="2007" y="4006"/>
                      <a:pt x="2141" y="4006"/>
                    </a:cubicBezTo>
                    <a:cubicBezTo>
                      <a:pt x="3061" y="4006"/>
                      <a:pt x="3887" y="3348"/>
                      <a:pt x="4086" y="2411"/>
                    </a:cubicBezTo>
                    <a:cubicBezTo>
                      <a:pt x="4315" y="1338"/>
                      <a:pt x="3630" y="265"/>
                      <a:pt x="2557" y="37"/>
                    </a:cubicBezTo>
                    <a:cubicBezTo>
                      <a:pt x="2432" y="13"/>
                      <a:pt x="2306" y="1"/>
                      <a:pt x="218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39"/>
              <p:cNvSpPr/>
              <p:nvPr/>
            </p:nvSpPr>
            <p:spPr>
              <a:xfrm>
                <a:off x="7965242" y="3323968"/>
                <a:ext cx="23404" cy="15437"/>
              </a:xfrm>
              <a:custGeom>
                <a:avLst/>
                <a:gdLst/>
                <a:ahLst/>
                <a:cxnLst/>
                <a:rect l="l" t="t" r="r" b="b"/>
                <a:pathLst>
                  <a:path w="1507" h="994" extrusionOk="0">
                    <a:moveTo>
                      <a:pt x="627" y="1"/>
                    </a:moveTo>
                    <a:cubicBezTo>
                      <a:pt x="339" y="1"/>
                      <a:pt x="100" y="128"/>
                      <a:pt x="46" y="326"/>
                    </a:cubicBezTo>
                    <a:cubicBezTo>
                      <a:pt x="0" y="600"/>
                      <a:pt x="251" y="874"/>
                      <a:pt x="639" y="965"/>
                    </a:cubicBezTo>
                    <a:cubicBezTo>
                      <a:pt x="721" y="984"/>
                      <a:pt x="801" y="993"/>
                      <a:pt x="877" y="993"/>
                    </a:cubicBezTo>
                    <a:cubicBezTo>
                      <a:pt x="1160" y="993"/>
                      <a:pt x="1384" y="866"/>
                      <a:pt x="1438" y="668"/>
                    </a:cubicBezTo>
                    <a:cubicBezTo>
                      <a:pt x="1507" y="417"/>
                      <a:pt x="1256" y="120"/>
                      <a:pt x="868" y="29"/>
                    </a:cubicBezTo>
                    <a:cubicBezTo>
                      <a:pt x="786" y="10"/>
                      <a:pt x="705" y="1"/>
                      <a:pt x="62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39"/>
              <p:cNvSpPr/>
              <p:nvPr/>
            </p:nvSpPr>
            <p:spPr>
              <a:xfrm>
                <a:off x="8048897" y="3453458"/>
                <a:ext cx="31215" cy="8309"/>
              </a:xfrm>
              <a:custGeom>
                <a:avLst/>
                <a:gdLst/>
                <a:ahLst/>
                <a:cxnLst/>
                <a:rect l="l" t="t" r="r" b="b"/>
                <a:pathLst>
                  <a:path w="2010" h="535" extrusionOk="0">
                    <a:moveTo>
                      <a:pt x="1918" y="1"/>
                    </a:moveTo>
                    <a:cubicBezTo>
                      <a:pt x="1644" y="183"/>
                      <a:pt x="1348" y="320"/>
                      <a:pt x="1028" y="389"/>
                    </a:cubicBezTo>
                    <a:cubicBezTo>
                      <a:pt x="922" y="404"/>
                      <a:pt x="813" y="411"/>
                      <a:pt x="703" y="411"/>
                    </a:cubicBezTo>
                    <a:cubicBezTo>
                      <a:pt x="483" y="411"/>
                      <a:pt x="260" y="381"/>
                      <a:pt x="47" y="320"/>
                    </a:cubicBezTo>
                    <a:cubicBezTo>
                      <a:pt x="40" y="313"/>
                      <a:pt x="33" y="311"/>
                      <a:pt x="27" y="311"/>
                    </a:cubicBezTo>
                    <a:cubicBezTo>
                      <a:pt x="12" y="311"/>
                      <a:pt x="1" y="327"/>
                      <a:pt x="1" y="343"/>
                    </a:cubicBezTo>
                    <a:cubicBezTo>
                      <a:pt x="1" y="366"/>
                      <a:pt x="1" y="389"/>
                      <a:pt x="24" y="389"/>
                    </a:cubicBezTo>
                    <a:cubicBezTo>
                      <a:pt x="244" y="483"/>
                      <a:pt x="487" y="534"/>
                      <a:pt x="728" y="534"/>
                    </a:cubicBezTo>
                    <a:cubicBezTo>
                      <a:pt x="837" y="534"/>
                      <a:pt x="945" y="524"/>
                      <a:pt x="1051" y="503"/>
                    </a:cubicBezTo>
                    <a:cubicBezTo>
                      <a:pt x="1393" y="457"/>
                      <a:pt x="1736" y="320"/>
                      <a:pt x="1987" y="69"/>
                    </a:cubicBezTo>
                    <a:cubicBezTo>
                      <a:pt x="2010" y="46"/>
                      <a:pt x="2010" y="23"/>
                      <a:pt x="198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39"/>
              <p:cNvSpPr/>
              <p:nvPr/>
            </p:nvSpPr>
            <p:spPr>
              <a:xfrm>
                <a:off x="8130439" y="3218055"/>
                <a:ext cx="103057" cy="83241"/>
              </a:xfrm>
              <a:custGeom>
                <a:avLst/>
                <a:gdLst/>
                <a:ahLst/>
                <a:cxnLst/>
                <a:rect l="l" t="t" r="r" b="b"/>
                <a:pathLst>
                  <a:path w="6636" h="5360" extrusionOk="0">
                    <a:moveTo>
                      <a:pt x="2262" y="1"/>
                    </a:moveTo>
                    <a:cubicBezTo>
                      <a:pt x="2113" y="1"/>
                      <a:pt x="1967" y="29"/>
                      <a:pt x="1827" y="92"/>
                    </a:cubicBezTo>
                    <a:cubicBezTo>
                      <a:pt x="1" y="914"/>
                      <a:pt x="3470" y="4155"/>
                      <a:pt x="4018" y="4566"/>
                    </a:cubicBezTo>
                    <a:cubicBezTo>
                      <a:pt x="4355" y="4808"/>
                      <a:pt x="5326" y="5360"/>
                      <a:pt x="5945" y="5360"/>
                    </a:cubicBezTo>
                    <a:cubicBezTo>
                      <a:pt x="6376" y="5360"/>
                      <a:pt x="6635" y="5093"/>
                      <a:pt x="6392" y="4269"/>
                    </a:cubicBezTo>
                    <a:cubicBezTo>
                      <a:pt x="6392" y="4269"/>
                      <a:pt x="4073" y="1"/>
                      <a:pt x="226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39"/>
              <p:cNvSpPr/>
              <p:nvPr/>
            </p:nvSpPr>
            <p:spPr>
              <a:xfrm>
                <a:off x="7894495" y="3206809"/>
                <a:ext cx="118245" cy="67276"/>
              </a:xfrm>
              <a:custGeom>
                <a:avLst/>
                <a:gdLst/>
                <a:ahLst/>
                <a:cxnLst/>
                <a:rect l="l" t="t" r="r" b="b"/>
                <a:pathLst>
                  <a:path w="7614" h="4332" extrusionOk="0">
                    <a:moveTo>
                      <a:pt x="5301" y="1"/>
                    </a:moveTo>
                    <a:cubicBezTo>
                      <a:pt x="3498" y="1"/>
                      <a:pt x="584" y="3121"/>
                      <a:pt x="584" y="3121"/>
                    </a:cubicBezTo>
                    <a:cubicBezTo>
                      <a:pt x="0" y="4069"/>
                      <a:pt x="478" y="4331"/>
                      <a:pt x="1149" y="4331"/>
                    </a:cubicBezTo>
                    <a:cubicBezTo>
                      <a:pt x="1738" y="4331"/>
                      <a:pt x="2476" y="4129"/>
                      <a:pt x="2775" y="4011"/>
                    </a:cubicBezTo>
                    <a:cubicBezTo>
                      <a:pt x="3414" y="3738"/>
                      <a:pt x="7614" y="1523"/>
                      <a:pt x="6039" y="245"/>
                    </a:cubicBezTo>
                    <a:cubicBezTo>
                      <a:pt x="5829" y="75"/>
                      <a:pt x="5578" y="1"/>
                      <a:pt x="53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39"/>
              <p:cNvSpPr/>
              <p:nvPr/>
            </p:nvSpPr>
            <p:spPr>
              <a:xfrm>
                <a:off x="8015938" y="3276548"/>
                <a:ext cx="57430" cy="118416"/>
              </a:xfrm>
              <a:custGeom>
                <a:avLst/>
                <a:gdLst/>
                <a:ahLst/>
                <a:cxnLst/>
                <a:rect l="l" t="t" r="r" b="b"/>
                <a:pathLst>
                  <a:path w="3698" h="7625" extrusionOk="0">
                    <a:moveTo>
                      <a:pt x="3584" y="1"/>
                    </a:moveTo>
                    <a:cubicBezTo>
                      <a:pt x="3538" y="1"/>
                      <a:pt x="3515" y="46"/>
                      <a:pt x="3515" y="69"/>
                    </a:cubicBezTo>
                    <a:cubicBezTo>
                      <a:pt x="3515" y="549"/>
                      <a:pt x="3515" y="1051"/>
                      <a:pt x="3492" y="1530"/>
                    </a:cubicBezTo>
                    <a:cubicBezTo>
                      <a:pt x="3470" y="2009"/>
                      <a:pt x="3447" y="2489"/>
                      <a:pt x="3378" y="2968"/>
                    </a:cubicBezTo>
                    <a:cubicBezTo>
                      <a:pt x="3333" y="3447"/>
                      <a:pt x="3287" y="3927"/>
                      <a:pt x="3127" y="4383"/>
                    </a:cubicBezTo>
                    <a:cubicBezTo>
                      <a:pt x="3104" y="4497"/>
                      <a:pt x="3059" y="4589"/>
                      <a:pt x="2990" y="4680"/>
                    </a:cubicBezTo>
                    <a:cubicBezTo>
                      <a:pt x="2945" y="4771"/>
                      <a:pt x="2876" y="4817"/>
                      <a:pt x="2831" y="4817"/>
                    </a:cubicBezTo>
                    <a:cubicBezTo>
                      <a:pt x="2809" y="4819"/>
                      <a:pt x="2787" y="4820"/>
                      <a:pt x="2765" y="4820"/>
                    </a:cubicBezTo>
                    <a:cubicBezTo>
                      <a:pt x="2577" y="4820"/>
                      <a:pt x="2375" y="4739"/>
                      <a:pt x="2191" y="4657"/>
                    </a:cubicBezTo>
                    <a:cubicBezTo>
                      <a:pt x="1963" y="4566"/>
                      <a:pt x="1758" y="4475"/>
                      <a:pt x="1530" y="4383"/>
                    </a:cubicBezTo>
                    <a:cubicBezTo>
                      <a:pt x="1332" y="4311"/>
                      <a:pt x="1134" y="4225"/>
                      <a:pt x="914" y="4225"/>
                    </a:cubicBezTo>
                    <a:cubicBezTo>
                      <a:pt x="855" y="4225"/>
                      <a:pt x="794" y="4232"/>
                      <a:pt x="731" y="4246"/>
                    </a:cubicBezTo>
                    <a:cubicBezTo>
                      <a:pt x="662" y="4269"/>
                      <a:pt x="594" y="4292"/>
                      <a:pt x="525" y="4338"/>
                    </a:cubicBezTo>
                    <a:lnTo>
                      <a:pt x="434" y="4406"/>
                    </a:lnTo>
                    <a:cubicBezTo>
                      <a:pt x="411" y="4429"/>
                      <a:pt x="388" y="4452"/>
                      <a:pt x="365" y="4475"/>
                    </a:cubicBezTo>
                    <a:cubicBezTo>
                      <a:pt x="251" y="4589"/>
                      <a:pt x="206" y="4703"/>
                      <a:pt x="137" y="4840"/>
                    </a:cubicBezTo>
                    <a:cubicBezTo>
                      <a:pt x="92" y="4954"/>
                      <a:pt x="46" y="5068"/>
                      <a:pt x="23" y="5205"/>
                    </a:cubicBezTo>
                    <a:lnTo>
                      <a:pt x="0" y="5410"/>
                    </a:lnTo>
                    <a:cubicBezTo>
                      <a:pt x="0" y="5456"/>
                      <a:pt x="0" y="5524"/>
                      <a:pt x="0" y="5593"/>
                    </a:cubicBezTo>
                    <a:cubicBezTo>
                      <a:pt x="0" y="5730"/>
                      <a:pt x="46" y="5867"/>
                      <a:pt x="69" y="5981"/>
                    </a:cubicBezTo>
                    <a:cubicBezTo>
                      <a:pt x="114" y="6118"/>
                      <a:pt x="160" y="6232"/>
                      <a:pt x="228" y="6346"/>
                    </a:cubicBezTo>
                    <a:cubicBezTo>
                      <a:pt x="365" y="6574"/>
                      <a:pt x="548" y="6757"/>
                      <a:pt x="731" y="6917"/>
                    </a:cubicBezTo>
                    <a:cubicBezTo>
                      <a:pt x="1119" y="7236"/>
                      <a:pt x="1575" y="7465"/>
                      <a:pt x="2032" y="7624"/>
                    </a:cubicBezTo>
                    <a:cubicBezTo>
                      <a:pt x="2077" y="7624"/>
                      <a:pt x="2100" y="7624"/>
                      <a:pt x="2123" y="7579"/>
                    </a:cubicBezTo>
                    <a:cubicBezTo>
                      <a:pt x="2123" y="7556"/>
                      <a:pt x="2100" y="7533"/>
                      <a:pt x="2077" y="7510"/>
                    </a:cubicBezTo>
                    <a:cubicBezTo>
                      <a:pt x="1644" y="7328"/>
                      <a:pt x="1210" y="7077"/>
                      <a:pt x="868" y="6757"/>
                    </a:cubicBezTo>
                    <a:cubicBezTo>
                      <a:pt x="708" y="6597"/>
                      <a:pt x="548" y="6437"/>
                      <a:pt x="434" y="6232"/>
                    </a:cubicBezTo>
                    <a:cubicBezTo>
                      <a:pt x="365" y="6141"/>
                      <a:pt x="343" y="6027"/>
                      <a:pt x="297" y="5912"/>
                    </a:cubicBezTo>
                    <a:cubicBezTo>
                      <a:pt x="274" y="5798"/>
                      <a:pt x="251" y="5707"/>
                      <a:pt x="251" y="5593"/>
                    </a:cubicBezTo>
                    <a:cubicBezTo>
                      <a:pt x="251" y="5524"/>
                      <a:pt x="251" y="5479"/>
                      <a:pt x="251" y="5433"/>
                    </a:cubicBezTo>
                    <a:lnTo>
                      <a:pt x="297" y="5251"/>
                    </a:lnTo>
                    <a:cubicBezTo>
                      <a:pt x="297" y="5136"/>
                      <a:pt x="343" y="5045"/>
                      <a:pt x="388" y="4931"/>
                    </a:cubicBezTo>
                    <a:cubicBezTo>
                      <a:pt x="480" y="4726"/>
                      <a:pt x="617" y="4566"/>
                      <a:pt x="799" y="4520"/>
                    </a:cubicBezTo>
                    <a:cubicBezTo>
                      <a:pt x="839" y="4510"/>
                      <a:pt x="881" y="4506"/>
                      <a:pt x="925" y="4506"/>
                    </a:cubicBezTo>
                    <a:cubicBezTo>
                      <a:pt x="1081" y="4506"/>
                      <a:pt x="1255" y="4563"/>
                      <a:pt x="1415" y="4634"/>
                    </a:cubicBezTo>
                    <a:cubicBezTo>
                      <a:pt x="1644" y="4726"/>
                      <a:pt x="1849" y="4840"/>
                      <a:pt x="2077" y="4931"/>
                    </a:cubicBezTo>
                    <a:cubicBezTo>
                      <a:pt x="2306" y="5022"/>
                      <a:pt x="2557" y="5114"/>
                      <a:pt x="2853" y="5114"/>
                    </a:cubicBezTo>
                    <a:cubicBezTo>
                      <a:pt x="3059" y="5091"/>
                      <a:pt x="3173" y="4931"/>
                      <a:pt x="3241" y="4817"/>
                    </a:cubicBezTo>
                    <a:cubicBezTo>
                      <a:pt x="3310" y="4703"/>
                      <a:pt x="3356" y="4589"/>
                      <a:pt x="3401" y="4452"/>
                    </a:cubicBezTo>
                    <a:cubicBezTo>
                      <a:pt x="3538" y="3972"/>
                      <a:pt x="3607" y="3493"/>
                      <a:pt x="3629" y="2991"/>
                    </a:cubicBezTo>
                    <a:cubicBezTo>
                      <a:pt x="3698" y="2009"/>
                      <a:pt x="3698" y="1028"/>
                      <a:pt x="3652" y="69"/>
                    </a:cubicBezTo>
                    <a:cubicBezTo>
                      <a:pt x="3629" y="24"/>
                      <a:pt x="3607" y="1"/>
                      <a:pt x="358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39"/>
              <p:cNvSpPr/>
              <p:nvPr/>
            </p:nvSpPr>
            <p:spPr>
              <a:xfrm>
                <a:off x="8250982" y="3301120"/>
                <a:ext cx="131166" cy="138838"/>
              </a:xfrm>
              <a:custGeom>
                <a:avLst/>
                <a:gdLst/>
                <a:ahLst/>
                <a:cxnLst/>
                <a:rect l="l" t="t" r="r" b="b"/>
                <a:pathLst>
                  <a:path w="8446" h="8940" extrusionOk="0">
                    <a:moveTo>
                      <a:pt x="3709" y="1"/>
                    </a:moveTo>
                    <a:cubicBezTo>
                      <a:pt x="3517" y="1"/>
                      <a:pt x="3323" y="14"/>
                      <a:pt x="3127" y="39"/>
                    </a:cubicBezTo>
                    <a:cubicBezTo>
                      <a:pt x="2443" y="131"/>
                      <a:pt x="1826" y="382"/>
                      <a:pt x="1301" y="724"/>
                    </a:cubicBezTo>
                    <a:cubicBezTo>
                      <a:pt x="1279" y="1546"/>
                      <a:pt x="1210" y="2596"/>
                      <a:pt x="1005" y="3714"/>
                    </a:cubicBezTo>
                    <a:cubicBezTo>
                      <a:pt x="1210" y="3600"/>
                      <a:pt x="1393" y="3509"/>
                      <a:pt x="1621" y="3440"/>
                    </a:cubicBezTo>
                    <a:cubicBezTo>
                      <a:pt x="1781" y="3372"/>
                      <a:pt x="1941" y="3281"/>
                      <a:pt x="2100" y="3258"/>
                    </a:cubicBezTo>
                    <a:lnTo>
                      <a:pt x="2625" y="3121"/>
                    </a:lnTo>
                    <a:cubicBezTo>
                      <a:pt x="2785" y="3098"/>
                      <a:pt x="2945" y="3075"/>
                      <a:pt x="3105" y="3075"/>
                    </a:cubicBezTo>
                    <a:cubicBezTo>
                      <a:pt x="3150" y="3052"/>
                      <a:pt x="3173" y="3052"/>
                      <a:pt x="3219" y="3052"/>
                    </a:cubicBezTo>
                    <a:cubicBezTo>
                      <a:pt x="3416" y="3021"/>
                      <a:pt x="3611" y="3007"/>
                      <a:pt x="3802" y="3007"/>
                    </a:cubicBezTo>
                    <a:cubicBezTo>
                      <a:pt x="4451" y="3007"/>
                      <a:pt x="5058" y="3176"/>
                      <a:pt x="5570" y="3440"/>
                    </a:cubicBezTo>
                    <a:cubicBezTo>
                      <a:pt x="5615" y="3463"/>
                      <a:pt x="5661" y="3486"/>
                      <a:pt x="5730" y="3509"/>
                    </a:cubicBezTo>
                    <a:cubicBezTo>
                      <a:pt x="6049" y="3646"/>
                      <a:pt x="6346" y="3806"/>
                      <a:pt x="6643" y="3988"/>
                    </a:cubicBezTo>
                    <a:cubicBezTo>
                      <a:pt x="6939" y="4194"/>
                      <a:pt x="7213" y="4399"/>
                      <a:pt x="7464" y="4650"/>
                    </a:cubicBezTo>
                    <a:cubicBezTo>
                      <a:pt x="7533" y="4696"/>
                      <a:pt x="7533" y="4764"/>
                      <a:pt x="7487" y="4833"/>
                    </a:cubicBezTo>
                    <a:cubicBezTo>
                      <a:pt x="7462" y="4870"/>
                      <a:pt x="7423" y="4887"/>
                      <a:pt x="7382" y="4887"/>
                    </a:cubicBezTo>
                    <a:cubicBezTo>
                      <a:pt x="7348" y="4887"/>
                      <a:pt x="7312" y="4876"/>
                      <a:pt x="7282" y="4855"/>
                    </a:cubicBezTo>
                    <a:cubicBezTo>
                      <a:pt x="7099" y="4719"/>
                      <a:pt x="6871" y="4582"/>
                      <a:pt x="6665" y="4467"/>
                    </a:cubicBezTo>
                    <a:lnTo>
                      <a:pt x="6665" y="4467"/>
                    </a:lnTo>
                    <a:cubicBezTo>
                      <a:pt x="6871" y="4764"/>
                      <a:pt x="6985" y="5107"/>
                      <a:pt x="7053" y="5472"/>
                    </a:cubicBezTo>
                    <a:cubicBezTo>
                      <a:pt x="7259" y="7070"/>
                      <a:pt x="5889" y="8576"/>
                      <a:pt x="3995" y="8827"/>
                    </a:cubicBezTo>
                    <a:cubicBezTo>
                      <a:pt x="3811" y="8852"/>
                      <a:pt x="3628" y="8864"/>
                      <a:pt x="3448" y="8864"/>
                    </a:cubicBezTo>
                    <a:cubicBezTo>
                      <a:pt x="1824" y="8864"/>
                      <a:pt x="432" y="7876"/>
                      <a:pt x="206" y="6499"/>
                    </a:cubicBezTo>
                    <a:cubicBezTo>
                      <a:pt x="137" y="6636"/>
                      <a:pt x="69" y="6750"/>
                      <a:pt x="0" y="6887"/>
                    </a:cubicBezTo>
                    <a:cubicBezTo>
                      <a:pt x="806" y="8135"/>
                      <a:pt x="2179" y="8940"/>
                      <a:pt x="3698" y="8940"/>
                    </a:cubicBezTo>
                    <a:cubicBezTo>
                      <a:pt x="3901" y="8940"/>
                      <a:pt x="4107" y="8925"/>
                      <a:pt x="4314" y="8896"/>
                    </a:cubicBezTo>
                    <a:cubicBezTo>
                      <a:pt x="6757" y="8576"/>
                      <a:pt x="8446" y="6316"/>
                      <a:pt x="8126" y="3874"/>
                    </a:cubicBezTo>
                    <a:cubicBezTo>
                      <a:pt x="7811" y="1629"/>
                      <a:pt x="5896" y="1"/>
                      <a:pt x="37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39"/>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39"/>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39"/>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4" name="Google Shape;3504;p39"/>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5" name="Google Shape;3505;p39"/>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39"/>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7" name="Google Shape;3507;p39"/>
              <p:cNvSpPr/>
              <p:nvPr/>
            </p:nvSpPr>
            <p:spPr>
              <a:xfrm>
                <a:off x="8337479" y="3354550"/>
                <a:ext cx="30501" cy="22487"/>
              </a:xfrm>
              <a:custGeom>
                <a:avLst/>
                <a:gdLst/>
                <a:ahLst/>
                <a:cxnLst/>
                <a:rect l="l" t="t" r="r" b="b"/>
                <a:pathLst>
                  <a:path w="1964" h="1448" extrusionOk="0">
                    <a:moveTo>
                      <a:pt x="1" y="0"/>
                    </a:moveTo>
                    <a:cubicBezTo>
                      <a:pt x="457" y="251"/>
                      <a:pt x="845" y="617"/>
                      <a:pt x="1096" y="1027"/>
                    </a:cubicBezTo>
                    <a:cubicBezTo>
                      <a:pt x="1302" y="1142"/>
                      <a:pt x="1530" y="1279"/>
                      <a:pt x="1713" y="1415"/>
                    </a:cubicBezTo>
                    <a:cubicBezTo>
                      <a:pt x="1743" y="1436"/>
                      <a:pt x="1779" y="1447"/>
                      <a:pt x="1813" y="1447"/>
                    </a:cubicBezTo>
                    <a:cubicBezTo>
                      <a:pt x="1854" y="1447"/>
                      <a:pt x="1893" y="1430"/>
                      <a:pt x="1918" y="1393"/>
                    </a:cubicBezTo>
                    <a:cubicBezTo>
                      <a:pt x="1964" y="1324"/>
                      <a:pt x="1964" y="1256"/>
                      <a:pt x="1895" y="1210"/>
                    </a:cubicBezTo>
                    <a:cubicBezTo>
                      <a:pt x="1644" y="959"/>
                      <a:pt x="1370" y="754"/>
                      <a:pt x="1074" y="548"/>
                    </a:cubicBezTo>
                    <a:cubicBezTo>
                      <a:pt x="777" y="366"/>
                      <a:pt x="480" y="206"/>
                      <a:pt x="161" y="69"/>
                    </a:cubicBezTo>
                    <a:cubicBezTo>
                      <a:pt x="92" y="46"/>
                      <a:pt x="46" y="23"/>
                      <a:pt x="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8" name="Google Shape;3508;p39"/>
              <p:cNvSpPr/>
              <p:nvPr/>
            </p:nvSpPr>
            <p:spPr>
              <a:xfrm>
                <a:off x="8265877" y="3348881"/>
                <a:ext cx="33327" cy="14893"/>
              </a:xfrm>
              <a:custGeom>
                <a:avLst/>
                <a:gdLst/>
                <a:ahLst/>
                <a:cxnLst/>
                <a:rect l="l" t="t" r="r" b="b"/>
                <a:pathLst>
                  <a:path w="2146" h="959" extrusionOk="0">
                    <a:moveTo>
                      <a:pt x="2146" y="0"/>
                    </a:moveTo>
                    <a:cubicBezTo>
                      <a:pt x="1986" y="0"/>
                      <a:pt x="1826" y="23"/>
                      <a:pt x="1666" y="46"/>
                    </a:cubicBezTo>
                    <a:lnTo>
                      <a:pt x="1141" y="183"/>
                    </a:lnTo>
                    <a:cubicBezTo>
                      <a:pt x="982" y="206"/>
                      <a:pt x="822" y="297"/>
                      <a:pt x="662" y="365"/>
                    </a:cubicBezTo>
                    <a:cubicBezTo>
                      <a:pt x="434" y="434"/>
                      <a:pt x="251" y="525"/>
                      <a:pt x="46" y="639"/>
                    </a:cubicBezTo>
                    <a:cubicBezTo>
                      <a:pt x="46" y="753"/>
                      <a:pt x="23" y="845"/>
                      <a:pt x="0" y="959"/>
                    </a:cubicBezTo>
                    <a:cubicBezTo>
                      <a:pt x="46" y="959"/>
                      <a:pt x="114" y="936"/>
                      <a:pt x="183" y="936"/>
                    </a:cubicBezTo>
                    <a:cubicBezTo>
                      <a:pt x="708" y="457"/>
                      <a:pt x="1370" y="114"/>
                      <a:pt x="214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9" name="Google Shape;3509;p39"/>
              <p:cNvSpPr/>
              <p:nvPr/>
            </p:nvSpPr>
            <p:spPr>
              <a:xfrm>
                <a:off x="8268704" y="3348368"/>
                <a:ext cx="85803" cy="22146"/>
              </a:xfrm>
              <a:custGeom>
                <a:avLst/>
                <a:gdLst/>
                <a:ahLst/>
                <a:cxnLst/>
                <a:rect l="l" t="t" r="r" b="b"/>
                <a:pathLst>
                  <a:path w="5525" h="1426" extrusionOk="0">
                    <a:moveTo>
                      <a:pt x="2369" y="1"/>
                    </a:moveTo>
                    <a:cubicBezTo>
                      <a:pt x="2233" y="1"/>
                      <a:pt x="2093" y="17"/>
                      <a:pt x="1964" y="33"/>
                    </a:cubicBezTo>
                    <a:cubicBezTo>
                      <a:pt x="1188" y="147"/>
                      <a:pt x="526" y="490"/>
                      <a:pt x="1" y="969"/>
                    </a:cubicBezTo>
                    <a:cubicBezTo>
                      <a:pt x="46" y="946"/>
                      <a:pt x="92" y="946"/>
                      <a:pt x="115" y="946"/>
                    </a:cubicBezTo>
                    <a:cubicBezTo>
                      <a:pt x="275" y="855"/>
                      <a:pt x="434" y="786"/>
                      <a:pt x="594" y="741"/>
                    </a:cubicBezTo>
                    <a:cubicBezTo>
                      <a:pt x="1150" y="514"/>
                      <a:pt x="1743" y="418"/>
                      <a:pt x="2323" y="418"/>
                    </a:cubicBezTo>
                    <a:cubicBezTo>
                      <a:pt x="2386" y="418"/>
                      <a:pt x="2449" y="419"/>
                      <a:pt x="2511" y="421"/>
                    </a:cubicBezTo>
                    <a:cubicBezTo>
                      <a:pt x="3173" y="444"/>
                      <a:pt x="3812" y="604"/>
                      <a:pt x="4429" y="855"/>
                    </a:cubicBezTo>
                    <a:cubicBezTo>
                      <a:pt x="4794" y="1015"/>
                      <a:pt x="5182" y="1197"/>
                      <a:pt x="5524" y="1425"/>
                    </a:cubicBezTo>
                    <a:cubicBezTo>
                      <a:pt x="5273" y="1015"/>
                      <a:pt x="4885" y="649"/>
                      <a:pt x="4429" y="398"/>
                    </a:cubicBezTo>
                    <a:cubicBezTo>
                      <a:pt x="3835" y="170"/>
                      <a:pt x="3173" y="33"/>
                      <a:pt x="2534" y="10"/>
                    </a:cubicBezTo>
                    <a:cubicBezTo>
                      <a:pt x="2481" y="4"/>
                      <a:pt x="2425" y="1"/>
                      <a:pt x="23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0" name="Google Shape;3510;p39"/>
              <p:cNvSpPr/>
              <p:nvPr/>
            </p:nvSpPr>
            <p:spPr>
              <a:xfrm>
                <a:off x="8265162" y="3365190"/>
                <a:ext cx="1429" cy="1072"/>
              </a:xfrm>
              <a:custGeom>
                <a:avLst/>
                <a:gdLst/>
                <a:ahLst/>
                <a:cxnLst/>
                <a:rect l="l" t="t" r="r" b="b"/>
                <a:pathLst>
                  <a:path w="92" h="69" extrusionOk="0">
                    <a:moveTo>
                      <a:pt x="92" y="0"/>
                    </a:moveTo>
                    <a:cubicBezTo>
                      <a:pt x="69" y="0"/>
                      <a:pt x="46" y="23"/>
                      <a:pt x="23" y="46"/>
                    </a:cubicBezTo>
                    <a:cubicBezTo>
                      <a:pt x="23" y="46"/>
                      <a:pt x="0" y="69"/>
                      <a:pt x="0" y="69"/>
                    </a:cubicBezTo>
                    <a:cubicBezTo>
                      <a:pt x="46" y="46"/>
                      <a:pt x="69" y="23"/>
                      <a:pt x="9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1" name="Google Shape;3511;p39"/>
              <p:cNvSpPr/>
              <p:nvPr/>
            </p:nvSpPr>
            <p:spPr>
              <a:xfrm>
                <a:off x="8264805" y="3362704"/>
                <a:ext cx="53547" cy="26417"/>
              </a:xfrm>
              <a:custGeom>
                <a:avLst/>
                <a:gdLst/>
                <a:ahLst/>
                <a:cxnLst/>
                <a:rect l="l" t="t" r="r" b="b"/>
                <a:pathLst>
                  <a:path w="3448" h="1701" extrusionOk="0">
                    <a:moveTo>
                      <a:pt x="868" y="0"/>
                    </a:moveTo>
                    <a:cubicBezTo>
                      <a:pt x="708" y="0"/>
                      <a:pt x="548" y="0"/>
                      <a:pt x="366" y="23"/>
                    </a:cubicBezTo>
                    <a:cubicBezTo>
                      <a:pt x="297" y="69"/>
                      <a:pt x="206" y="114"/>
                      <a:pt x="115" y="160"/>
                    </a:cubicBezTo>
                    <a:cubicBezTo>
                      <a:pt x="92" y="183"/>
                      <a:pt x="69" y="206"/>
                      <a:pt x="23" y="229"/>
                    </a:cubicBezTo>
                    <a:cubicBezTo>
                      <a:pt x="23" y="274"/>
                      <a:pt x="23" y="297"/>
                      <a:pt x="1" y="343"/>
                    </a:cubicBezTo>
                    <a:cubicBezTo>
                      <a:pt x="92" y="320"/>
                      <a:pt x="183" y="297"/>
                      <a:pt x="274" y="297"/>
                    </a:cubicBezTo>
                    <a:cubicBezTo>
                      <a:pt x="378" y="285"/>
                      <a:pt x="482" y="279"/>
                      <a:pt x="586" y="279"/>
                    </a:cubicBezTo>
                    <a:cubicBezTo>
                      <a:pt x="867" y="279"/>
                      <a:pt x="1142" y="321"/>
                      <a:pt x="1393" y="388"/>
                    </a:cubicBezTo>
                    <a:cubicBezTo>
                      <a:pt x="1758" y="502"/>
                      <a:pt x="2101" y="685"/>
                      <a:pt x="2420" y="890"/>
                    </a:cubicBezTo>
                    <a:cubicBezTo>
                      <a:pt x="2717" y="1119"/>
                      <a:pt x="3014" y="1393"/>
                      <a:pt x="3287" y="1667"/>
                    </a:cubicBezTo>
                    <a:cubicBezTo>
                      <a:pt x="3299" y="1689"/>
                      <a:pt x="3322" y="1701"/>
                      <a:pt x="3344" y="1701"/>
                    </a:cubicBezTo>
                    <a:cubicBezTo>
                      <a:pt x="3367" y="1701"/>
                      <a:pt x="3390" y="1689"/>
                      <a:pt x="3402" y="1667"/>
                    </a:cubicBezTo>
                    <a:cubicBezTo>
                      <a:pt x="3447" y="1644"/>
                      <a:pt x="3447" y="1598"/>
                      <a:pt x="3424" y="1575"/>
                    </a:cubicBezTo>
                    <a:cubicBezTo>
                      <a:pt x="3219" y="1210"/>
                      <a:pt x="2945" y="890"/>
                      <a:pt x="2603" y="639"/>
                    </a:cubicBezTo>
                    <a:cubicBezTo>
                      <a:pt x="2283" y="388"/>
                      <a:pt x="1895" y="206"/>
                      <a:pt x="1484" y="92"/>
                    </a:cubicBezTo>
                    <a:cubicBezTo>
                      <a:pt x="1279" y="46"/>
                      <a:pt x="1073" y="23"/>
                      <a:pt x="86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39"/>
              <p:cNvSpPr/>
              <p:nvPr/>
            </p:nvSpPr>
            <p:spPr>
              <a:xfrm>
                <a:off x="8264091" y="3366246"/>
                <a:ext cx="1087" cy="1786"/>
              </a:xfrm>
              <a:custGeom>
                <a:avLst/>
                <a:gdLst/>
                <a:ahLst/>
                <a:cxnLst/>
                <a:rect l="l" t="t" r="r" b="b"/>
                <a:pathLst>
                  <a:path w="70" h="115" extrusionOk="0">
                    <a:moveTo>
                      <a:pt x="69" y="1"/>
                    </a:moveTo>
                    <a:lnTo>
                      <a:pt x="69" y="1"/>
                    </a:lnTo>
                    <a:cubicBezTo>
                      <a:pt x="47" y="46"/>
                      <a:pt x="24" y="92"/>
                      <a:pt x="1" y="115"/>
                    </a:cubicBezTo>
                    <a:lnTo>
                      <a:pt x="47" y="115"/>
                    </a:lnTo>
                    <a:cubicBezTo>
                      <a:pt x="69" y="69"/>
                      <a:pt x="69" y="46"/>
                      <a:pt x="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3" name="Google Shape;3513;p39"/>
              <p:cNvSpPr/>
              <p:nvPr/>
            </p:nvSpPr>
            <p:spPr>
              <a:xfrm>
                <a:off x="8265520" y="3363403"/>
                <a:ext cx="3199" cy="2500"/>
              </a:xfrm>
              <a:custGeom>
                <a:avLst/>
                <a:gdLst/>
                <a:ahLst/>
                <a:cxnLst/>
                <a:rect l="l" t="t" r="r" b="b"/>
                <a:pathLst>
                  <a:path w="206" h="161" extrusionOk="0">
                    <a:moveTo>
                      <a:pt x="206" y="1"/>
                    </a:moveTo>
                    <a:cubicBezTo>
                      <a:pt x="137" y="1"/>
                      <a:pt x="69" y="24"/>
                      <a:pt x="23" y="24"/>
                    </a:cubicBezTo>
                    <a:cubicBezTo>
                      <a:pt x="0" y="69"/>
                      <a:pt x="0" y="115"/>
                      <a:pt x="0" y="161"/>
                    </a:cubicBezTo>
                    <a:cubicBezTo>
                      <a:pt x="23" y="138"/>
                      <a:pt x="46" y="115"/>
                      <a:pt x="69" y="115"/>
                    </a:cubicBezTo>
                    <a:cubicBezTo>
                      <a:pt x="114" y="69"/>
                      <a:pt x="160" y="24"/>
                      <a:pt x="20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4" name="Google Shape;3514;p39"/>
              <p:cNvSpPr/>
              <p:nvPr/>
            </p:nvSpPr>
            <p:spPr>
              <a:xfrm>
                <a:off x="8266576" y="3363062"/>
                <a:ext cx="3914" cy="2143"/>
              </a:xfrm>
              <a:custGeom>
                <a:avLst/>
                <a:gdLst/>
                <a:ahLst/>
                <a:cxnLst/>
                <a:rect l="l" t="t" r="r" b="b"/>
                <a:pathLst>
                  <a:path w="252" h="138" extrusionOk="0">
                    <a:moveTo>
                      <a:pt x="252" y="0"/>
                    </a:moveTo>
                    <a:cubicBezTo>
                      <a:pt x="229" y="0"/>
                      <a:pt x="183" y="0"/>
                      <a:pt x="138" y="23"/>
                    </a:cubicBezTo>
                    <a:cubicBezTo>
                      <a:pt x="92" y="46"/>
                      <a:pt x="46" y="91"/>
                      <a:pt x="1" y="137"/>
                    </a:cubicBezTo>
                    <a:cubicBezTo>
                      <a:pt x="92" y="91"/>
                      <a:pt x="183" y="46"/>
                      <a:pt x="25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5" name="Google Shape;3515;p39"/>
              <p:cNvSpPr/>
              <p:nvPr/>
            </p:nvSpPr>
            <p:spPr>
              <a:xfrm>
                <a:off x="8024791" y="3414100"/>
                <a:ext cx="61701" cy="37272"/>
              </a:xfrm>
              <a:custGeom>
                <a:avLst/>
                <a:gdLst/>
                <a:ahLst/>
                <a:cxnLst/>
                <a:rect l="l" t="t" r="r" b="b"/>
                <a:pathLst>
                  <a:path w="3973" h="2400" extrusionOk="0">
                    <a:moveTo>
                      <a:pt x="3447" y="1"/>
                    </a:moveTo>
                    <a:cubicBezTo>
                      <a:pt x="2078" y="24"/>
                      <a:pt x="982" y="206"/>
                      <a:pt x="366" y="321"/>
                    </a:cubicBezTo>
                    <a:cubicBezTo>
                      <a:pt x="69" y="389"/>
                      <a:pt x="1" y="686"/>
                      <a:pt x="92" y="982"/>
                    </a:cubicBezTo>
                    <a:cubicBezTo>
                      <a:pt x="278" y="1644"/>
                      <a:pt x="896" y="2400"/>
                      <a:pt x="1944" y="2400"/>
                    </a:cubicBezTo>
                    <a:cubicBezTo>
                      <a:pt x="2053" y="2400"/>
                      <a:pt x="2166" y="2392"/>
                      <a:pt x="2283" y="2375"/>
                    </a:cubicBezTo>
                    <a:cubicBezTo>
                      <a:pt x="3539" y="2215"/>
                      <a:pt x="3927" y="1165"/>
                      <a:pt x="3972" y="526"/>
                    </a:cubicBezTo>
                    <a:cubicBezTo>
                      <a:pt x="3972" y="252"/>
                      <a:pt x="3744" y="1"/>
                      <a:pt x="34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6" name="Google Shape;3516;p39"/>
              <p:cNvSpPr/>
              <p:nvPr/>
            </p:nvSpPr>
            <p:spPr>
              <a:xfrm>
                <a:off x="8030472" y="3417676"/>
                <a:ext cx="22348" cy="14365"/>
              </a:xfrm>
              <a:custGeom>
                <a:avLst/>
                <a:gdLst/>
                <a:ahLst/>
                <a:cxnLst/>
                <a:rect l="l" t="t" r="r" b="b"/>
                <a:pathLst>
                  <a:path w="1439" h="1702" extrusionOk="0">
                    <a:moveTo>
                      <a:pt x="1210" y="0"/>
                    </a:moveTo>
                    <a:lnTo>
                      <a:pt x="0" y="388"/>
                    </a:lnTo>
                    <a:cubicBezTo>
                      <a:pt x="0" y="388"/>
                      <a:pt x="91" y="1484"/>
                      <a:pt x="342" y="1621"/>
                    </a:cubicBezTo>
                    <a:cubicBezTo>
                      <a:pt x="444" y="1676"/>
                      <a:pt x="599" y="1702"/>
                      <a:pt x="759" y="1702"/>
                    </a:cubicBezTo>
                    <a:cubicBezTo>
                      <a:pt x="993" y="1702"/>
                      <a:pt x="1238" y="1647"/>
                      <a:pt x="1347" y="1552"/>
                    </a:cubicBezTo>
                    <a:cubicBezTo>
                      <a:pt x="1438" y="1484"/>
                      <a:pt x="1210" y="0"/>
                      <a:pt x="121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7" name="Google Shape;3517;p39"/>
              <p:cNvSpPr/>
              <p:nvPr/>
            </p:nvSpPr>
            <p:spPr>
              <a:xfrm>
                <a:off x="8057044" y="3415557"/>
                <a:ext cx="20934" cy="13225"/>
              </a:xfrm>
              <a:custGeom>
                <a:avLst/>
                <a:gdLst/>
                <a:ahLst/>
                <a:cxnLst/>
                <a:rect l="l" t="t" r="r" b="b"/>
                <a:pathLst>
                  <a:path w="1348" h="1567" extrusionOk="0">
                    <a:moveTo>
                      <a:pt x="1142" y="0"/>
                    </a:moveTo>
                    <a:lnTo>
                      <a:pt x="1" y="342"/>
                    </a:lnTo>
                    <a:cubicBezTo>
                      <a:pt x="1" y="342"/>
                      <a:pt x="92" y="1370"/>
                      <a:pt x="321" y="1484"/>
                    </a:cubicBezTo>
                    <a:cubicBezTo>
                      <a:pt x="416" y="1541"/>
                      <a:pt x="564" y="1566"/>
                      <a:pt x="717" y="1566"/>
                    </a:cubicBezTo>
                    <a:cubicBezTo>
                      <a:pt x="928" y="1566"/>
                      <a:pt x="1150" y="1518"/>
                      <a:pt x="1256" y="1438"/>
                    </a:cubicBezTo>
                    <a:cubicBezTo>
                      <a:pt x="1348" y="1370"/>
                      <a:pt x="1142" y="0"/>
                      <a:pt x="11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8" name="Google Shape;3518;p39"/>
              <p:cNvSpPr/>
              <p:nvPr/>
            </p:nvSpPr>
            <p:spPr>
              <a:xfrm>
                <a:off x="8188233" y="3154591"/>
                <a:ext cx="119115" cy="92419"/>
              </a:xfrm>
              <a:custGeom>
                <a:avLst/>
                <a:gdLst/>
                <a:ahLst/>
                <a:cxnLst/>
                <a:rect l="l" t="t" r="r" b="b"/>
                <a:pathLst>
                  <a:path w="7670" h="5951" extrusionOk="0">
                    <a:moveTo>
                      <a:pt x="46" y="1"/>
                    </a:moveTo>
                    <a:cubicBezTo>
                      <a:pt x="23" y="24"/>
                      <a:pt x="0" y="47"/>
                      <a:pt x="23" y="92"/>
                    </a:cubicBezTo>
                    <a:cubicBezTo>
                      <a:pt x="411" y="1233"/>
                      <a:pt x="891" y="2352"/>
                      <a:pt x="1461" y="3402"/>
                    </a:cubicBezTo>
                    <a:cubicBezTo>
                      <a:pt x="1621" y="3676"/>
                      <a:pt x="1758" y="3950"/>
                      <a:pt x="1940" y="4201"/>
                    </a:cubicBezTo>
                    <a:cubicBezTo>
                      <a:pt x="2123" y="4452"/>
                      <a:pt x="2420" y="4726"/>
                      <a:pt x="2785" y="4726"/>
                    </a:cubicBezTo>
                    <a:cubicBezTo>
                      <a:pt x="2806" y="4727"/>
                      <a:pt x="2828" y="4728"/>
                      <a:pt x="2850" y="4728"/>
                    </a:cubicBezTo>
                    <a:cubicBezTo>
                      <a:pt x="3173" y="4728"/>
                      <a:pt x="3504" y="4569"/>
                      <a:pt x="3675" y="4269"/>
                    </a:cubicBezTo>
                    <a:cubicBezTo>
                      <a:pt x="3711" y="4211"/>
                      <a:pt x="3740" y="4150"/>
                      <a:pt x="3764" y="4086"/>
                    </a:cubicBezTo>
                    <a:lnTo>
                      <a:pt x="3764" y="4086"/>
                    </a:lnTo>
                    <a:cubicBezTo>
                      <a:pt x="3878" y="4322"/>
                      <a:pt x="4005" y="4553"/>
                      <a:pt x="4155" y="4771"/>
                    </a:cubicBezTo>
                    <a:cubicBezTo>
                      <a:pt x="4451" y="5205"/>
                      <a:pt x="4862" y="5570"/>
                      <a:pt x="5364" y="5798"/>
                    </a:cubicBezTo>
                    <a:cubicBezTo>
                      <a:pt x="5588" y="5894"/>
                      <a:pt x="5842" y="5951"/>
                      <a:pt x="6095" y="5951"/>
                    </a:cubicBezTo>
                    <a:cubicBezTo>
                      <a:pt x="6384" y="5951"/>
                      <a:pt x="6673" y="5877"/>
                      <a:pt x="6916" y="5707"/>
                    </a:cubicBezTo>
                    <a:cubicBezTo>
                      <a:pt x="7373" y="5410"/>
                      <a:pt x="7670" y="4840"/>
                      <a:pt x="7510" y="4315"/>
                    </a:cubicBezTo>
                    <a:cubicBezTo>
                      <a:pt x="7493" y="4281"/>
                      <a:pt x="7464" y="4260"/>
                      <a:pt x="7441" y="4260"/>
                    </a:cubicBezTo>
                    <a:cubicBezTo>
                      <a:pt x="7432" y="4260"/>
                      <a:pt x="7425" y="4263"/>
                      <a:pt x="7419" y="4269"/>
                    </a:cubicBezTo>
                    <a:cubicBezTo>
                      <a:pt x="7373" y="4269"/>
                      <a:pt x="7350" y="4315"/>
                      <a:pt x="7373" y="4338"/>
                    </a:cubicBezTo>
                    <a:cubicBezTo>
                      <a:pt x="7510" y="4817"/>
                      <a:pt x="7213" y="5296"/>
                      <a:pt x="6802" y="5547"/>
                    </a:cubicBezTo>
                    <a:cubicBezTo>
                      <a:pt x="6608" y="5673"/>
                      <a:pt x="6380" y="5730"/>
                      <a:pt x="6146" y="5730"/>
                    </a:cubicBezTo>
                    <a:cubicBezTo>
                      <a:pt x="5912" y="5730"/>
                      <a:pt x="5672" y="5673"/>
                      <a:pt x="5456" y="5570"/>
                    </a:cubicBezTo>
                    <a:cubicBezTo>
                      <a:pt x="5022" y="5365"/>
                      <a:pt x="4657" y="5022"/>
                      <a:pt x="4383" y="4612"/>
                    </a:cubicBezTo>
                    <a:cubicBezTo>
                      <a:pt x="4109" y="4201"/>
                      <a:pt x="3903" y="3744"/>
                      <a:pt x="3721" y="3288"/>
                    </a:cubicBezTo>
                    <a:lnTo>
                      <a:pt x="3713" y="3291"/>
                    </a:lnTo>
                    <a:lnTo>
                      <a:pt x="3713" y="3291"/>
                    </a:lnTo>
                    <a:cubicBezTo>
                      <a:pt x="3708" y="3283"/>
                      <a:pt x="3703" y="3274"/>
                      <a:pt x="3698" y="3265"/>
                    </a:cubicBezTo>
                    <a:cubicBezTo>
                      <a:pt x="3681" y="3214"/>
                      <a:pt x="3625" y="3188"/>
                      <a:pt x="3570" y="3188"/>
                    </a:cubicBezTo>
                    <a:cubicBezTo>
                      <a:pt x="3551" y="3188"/>
                      <a:pt x="3533" y="3191"/>
                      <a:pt x="3515" y="3196"/>
                    </a:cubicBezTo>
                    <a:cubicBezTo>
                      <a:pt x="3447" y="3242"/>
                      <a:pt x="3424" y="3311"/>
                      <a:pt x="3447" y="3379"/>
                    </a:cubicBezTo>
                    <a:cubicBezTo>
                      <a:pt x="3475" y="3444"/>
                      <a:pt x="3503" y="3510"/>
                      <a:pt x="3531" y="3575"/>
                    </a:cubicBezTo>
                    <a:lnTo>
                      <a:pt x="3531" y="3575"/>
                    </a:lnTo>
                    <a:cubicBezTo>
                      <a:pt x="3566" y="3755"/>
                      <a:pt x="3532" y="3963"/>
                      <a:pt x="3447" y="4132"/>
                    </a:cubicBezTo>
                    <a:cubicBezTo>
                      <a:pt x="3322" y="4320"/>
                      <a:pt x="3101" y="4432"/>
                      <a:pt x="2871" y="4432"/>
                    </a:cubicBezTo>
                    <a:cubicBezTo>
                      <a:pt x="2850" y="4432"/>
                      <a:pt x="2829" y="4431"/>
                      <a:pt x="2808" y="4429"/>
                    </a:cubicBezTo>
                    <a:cubicBezTo>
                      <a:pt x="2557" y="4429"/>
                      <a:pt x="2329" y="4269"/>
                      <a:pt x="2169" y="4041"/>
                    </a:cubicBezTo>
                    <a:cubicBezTo>
                      <a:pt x="2009" y="3813"/>
                      <a:pt x="1849" y="3539"/>
                      <a:pt x="1712" y="3288"/>
                    </a:cubicBezTo>
                    <a:cubicBezTo>
                      <a:pt x="1119" y="2238"/>
                      <a:pt x="594" y="1142"/>
                      <a:pt x="137" y="47"/>
                    </a:cubicBezTo>
                    <a:cubicBezTo>
                      <a:pt x="114" y="1"/>
                      <a:pt x="92"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9" name="Google Shape;3519;p39"/>
              <p:cNvSpPr/>
              <p:nvPr/>
            </p:nvSpPr>
            <p:spPr>
              <a:xfrm>
                <a:off x="7881215" y="3127767"/>
                <a:ext cx="128697" cy="79110"/>
              </a:xfrm>
              <a:custGeom>
                <a:avLst/>
                <a:gdLst/>
                <a:ahLst/>
                <a:cxnLst/>
                <a:rect l="l" t="t" r="r" b="b"/>
                <a:pathLst>
                  <a:path w="8287" h="5094" extrusionOk="0">
                    <a:moveTo>
                      <a:pt x="8204" y="1"/>
                    </a:moveTo>
                    <a:cubicBezTo>
                      <a:pt x="8184" y="1"/>
                      <a:pt x="8163" y="12"/>
                      <a:pt x="8149" y="39"/>
                    </a:cubicBezTo>
                    <a:cubicBezTo>
                      <a:pt x="7487" y="1066"/>
                      <a:pt x="6711" y="2047"/>
                      <a:pt x="5821" y="2892"/>
                    </a:cubicBezTo>
                    <a:cubicBezTo>
                      <a:pt x="5593" y="3097"/>
                      <a:pt x="5365" y="3303"/>
                      <a:pt x="5136" y="3508"/>
                    </a:cubicBezTo>
                    <a:cubicBezTo>
                      <a:pt x="4908" y="3714"/>
                      <a:pt x="4680" y="3896"/>
                      <a:pt x="4406" y="3988"/>
                    </a:cubicBezTo>
                    <a:cubicBezTo>
                      <a:pt x="4298" y="4027"/>
                      <a:pt x="4177" y="4049"/>
                      <a:pt x="4060" y="4049"/>
                    </a:cubicBezTo>
                    <a:cubicBezTo>
                      <a:pt x="3905" y="4049"/>
                      <a:pt x="3757" y="4010"/>
                      <a:pt x="3653" y="3919"/>
                    </a:cubicBezTo>
                    <a:cubicBezTo>
                      <a:pt x="3535" y="3816"/>
                      <a:pt x="3484" y="3647"/>
                      <a:pt x="3505" y="3504"/>
                    </a:cubicBezTo>
                    <a:lnTo>
                      <a:pt x="3505" y="3504"/>
                    </a:lnTo>
                    <a:cubicBezTo>
                      <a:pt x="3554" y="3428"/>
                      <a:pt x="3604" y="3354"/>
                      <a:pt x="3653" y="3280"/>
                    </a:cubicBezTo>
                    <a:cubicBezTo>
                      <a:pt x="3675" y="3212"/>
                      <a:pt x="3675" y="3143"/>
                      <a:pt x="3630" y="3097"/>
                    </a:cubicBezTo>
                    <a:cubicBezTo>
                      <a:pt x="3605" y="3060"/>
                      <a:pt x="3566" y="3043"/>
                      <a:pt x="3524" y="3043"/>
                    </a:cubicBezTo>
                    <a:cubicBezTo>
                      <a:pt x="3491" y="3043"/>
                      <a:pt x="3455" y="3054"/>
                      <a:pt x="3424" y="3075"/>
                    </a:cubicBezTo>
                    <a:cubicBezTo>
                      <a:pt x="3330" y="3155"/>
                      <a:pt x="3268" y="3267"/>
                      <a:pt x="3237" y="3383"/>
                    </a:cubicBezTo>
                    <a:lnTo>
                      <a:pt x="3237" y="3383"/>
                    </a:lnTo>
                    <a:cubicBezTo>
                      <a:pt x="3069" y="3650"/>
                      <a:pt x="2901" y="3900"/>
                      <a:pt x="2694" y="4125"/>
                    </a:cubicBezTo>
                    <a:cubicBezTo>
                      <a:pt x="2443" y="4444"/>
                      <a:pt x="2101" y="4672"/>
                      <a:pt x="1735" y="4786"/>
                    </a:cubicBezTo>
                    <a:cubicBezTo>
                      <a:pt x="1600" y="4829"/>
                      <a:pt x="1455" y="4852"/>
                      <a:pt x="1311" y="4852"/>
                    </a:cubicBezTo>
                    <a:cubicBezTo>
                      <a:pt x="1067" y="4852"/>
                      <a:pt x="826" y="4785"/>
                      <a:pt x="640" y="4627"/>
                    </a:cubicBezTo>
                    <a:cubicBezTo>
                      <a:pt x="343" y="4376"/>
                      <a:pt x="183" y="3942"/>
                      <a:pt x="343" y="3577"/>
                    </a:cubicBezTo>
                    <a:cubicBezTo>
                      <a:pt x="343" y="3554"/>
                      <a:pt x="343" y="3508"/>
                      <a:pt x="320" y="3508"/>
                    </a:cubicBezTo>
                    <a:cubicBezTo>
                      <a:pt x="301" y="3499"/>
                      <a:pt x="282" y="3493"/>
                      <a:pt x="265" y="3493"/>
                    </a:cubicBezTo>
                    <a:cubicBezTo>
                      <a:pt x="241" y="3493"/>
                      <a:pt x="219" y="3504"/>
                      <a:pt x="206" y="3531"/>
                    </a:cubicBezTo>
                    <a:cubicBezTo>
                      <a:pt x="1" y="3942"/>
                      <a:pt x="183" y="4467"/>
                      <a:pt x="503" y="4764"/>
                    </a:cubicBezTo>
                    <a:cubicBezTo>
                      <a:pt x="737" y="4998"/>
                      <a:pt x="1058" y="5094"/>
                      <a:pt x="1376" y="5094"/>
                    </a:cubicBezTo>
                    <a:cubicBezTo>
                      <a:pt x="1522" y="5094"/>
                      <a:pt x="1667" y="5073"/>
                      <a:pt x="1804" y="5038"/>
                    </a:cubicBezTo>
                    <a:cubicBezTo>
                      <a:pt x="2237" y="4923"/>
                      <a:pt x="2626" y="4649"/>
                      <a:pt x="2899" y="4330"/>
                    </a:cubicBezTo>
                    <a:cubicBezTo>
                      <a:pt x="3038" y="4171"/>
                      <a:pt x="3161" y="4006"/>
                      <a:pt x="3276" y="3841"/>
                    </a:cubicBezTo>
                    <a:lnTo>
                      <a:pt x="3276" y="3841"/>
                    </a:lnTo>
                    <a:cubicBezTo>
                      <a:pt x="3321" y="3952"/>
                      <a:pt x="3387" y="4055"/>
                      <a:pt x="3470" y="4125"/>
                    </a:cubicBezTo>
                    <a:cubicBezTo>
                      <a:pt x="3647" y="4274"/>
                      <a:pt x="3865" y="4335"/>
                      <a:pt x="4080" y="4335"/>
                    </a:cubicBezTo>
                    <a:cubicBezTo>
                      <a:pt x="4225" y="4335"/>
                      <a:pt x="4369" y="4307"/>
                      <a:pt x="4497" y="4261"/>
                    </a:cubicBezTo>
                    <a:cubicBezTo>
                      <a:pt x="4817" y="4147"/>
                      <a:pt x="5091" y="3919"/>
                      <a:pt x="5319" y="3714"/>
                    </a:cubicBezTo>
                    <a:cubicBezTo>
                      <a:pt x="5547" y="3508"/>
                      <a:pt x="5775" y="3303"/>
                      <a:pt x="6004" y="3075"/>
                    </a:cubicBezTo>
                    <a:cubicBezTo>
                      <a:pt x="6894" y="2184"/>
                      <a:pt x="7647" y="1180"/>
                      <a:pt x="8263" y="107"/>
                    </a:cubicBezTo>
                    <a:cubicBezTo>
                      <a:pt x="8286" y="62"/>
                      <a:pt x="8286" y="16"/>
                      <a:pt x="8241" y="16"/>
                    </a:cubicBezTo>
                    <a:cubicBezTo>
                      <a:pt x="8231" y="7"/>
                      <a:pt x="8218" y="1"/>
                      <a:pt x="820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0" name="Google Shape;3520;p39"/>
              <p:cNvSpPr/>
              <p:nvPr/>
            </p:nvSpPr>
            <p:spPr>
              <a:xfrm>
                <a:off x="7871290" y="3535001"/>
                <a:ext cx="329686" cy="361228"/>
              </a:xfrm>
              <a:custGeom>
                <a:avLst/>
                <a:gdLst/>
                <a:ahLst/>
                <a:cxnLst/>
                <a:rect l="l" t="t" r="r" b="b"/>
                <a:pathLst>
                  <a:path w="21229" h="23260" extrusionOk="0">
                    <a:moveTo>
                      <a:pt x="6209" y="0"/>
                    </a:moveTo>
                    <a:cubicBezTo>
                      <a:pt x="6209" y="0"/>
                      <a:pt x="7305" y="4817"/>
                      <a:pt x="6004" y="8537"/>
                    </a:cubicBezTo>
                    <a:cubicBezTo>
                      <a:pt x="4703" y="12235"/>
                      <a:pt x="1005" y="16686"/>
                      <a:pt x="1005" y="16686"/>
                    </a:cubicBezTo>
                    <a:cubicBezTo>
                      <a:pt x="1005" y="16686"/>
                      <a:pt x="571" y="17941"/>
                      <a:pt x="137" y="20794"/>
                    </a:cubicBezTo>
                    <a:cubicBezTo>
                      <a:pt x="1" y="21639"/>
                      <a:pt x="46" y="22483"/>
                      <a:pt x="229" y="23259"/>
                    </a:cubicBezTo>
                    <a:lnTo>
                      <a:pt x="21228" y="23259"/>
                    </a:lnTo>
                    <a:lnTo>
                      <a:pt x="21023" y="13559"/>
                    </a:lnTo>
                    <a:cubicBezTo>
                      <a:pt x="21023" y="13559"/>
                      <a:pt x="20863" y="5068"/>
                      <a:pt x="18649" y="1644"/>
                    </a:cubicBezTo>
                    <a:cubicBezTo>
                      <a:pt x="18649" y="1644"/>
                      <a:pt x="17622" y="1324"/>
                      <a:pt x="16914" y="1324"/>
                    </a:cubicBezTo>
                    <a:cubicBezTo>
                      <a:pt x="16914" y="1324"/>
                      <a:pt x="17941" y="5570"/>
                      <a:pt x="17530" y="7510"/>
                    </a:cubicBezTo>
                    <a:cubicBezTo>
                      <a:pt x="17530" y="7510"/>
                      <a:pt x="10274" y="7075"/>
                      <a:pt x="9072" y="7075"/>
                    </a:cubicBezTo>
                    <a:cubicBezTo>
                      <a:pt x="9042" y="7075"/>
                      <a:pt x="9016" y="7076"/>
                      <a:pt x="8994" y="7076"/>
                    </a:cubicBezTo>
                    <a:cubicBezTo>
                      <a:pt x="8994" y="7076"/>
                      <a:pt x="9222" y="2283"/>
                      <a:pt x="8172" y="160"/>
                    </a:cubicBezTo>
                    <a:lnTo>
                      <a:pt x="6209"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1" name="Google Shape;3521;p39"/>
              <p:cNvSpPr/>
              <p:nvPr/>
            </p:nvSpPr>
            <p:spPr>
              <a:xfrm>
                <a:off x="8003342" y="3672196"/>
                <a:ext cx="141634" cy="88645"/>
              </a:xfrm>
              <a:custGeom>
                <a:avLst/>
                <a:gdLst/>
                <a:ahLst/>
                <a:cxnLst/>
                <a:rect l="l" t="t" r="r" b="b"/>
                <a:pathLst>
                  <a:path w="9120" h="5708" extrusionOk="0">
                    <a:moveTo>
                      <a:pt x="172" y="1"/>
                    </a:moveTo>
                    <a:lnTo>
                      <a:pt x="172" y="1"/>
                    </a:lnTo>
                    <a:cubicBezTo>
                      <a:pt x="0" y="5546"/>
                      <a:pt x="4442" y="5708"/>
                      <a:pt x="4962" y="5708"/>
                    </a:cubicBezTo>
                    <a:cubicBezTo>
                      <a:pt x="4994" y="5708"/>
                      <a:pt x="5011" y="5707"/>
                      <a:pt x="5011" y="5707"/>
                    </a:cubicBezTo>
                    <a:cubicBezTo>
                      <a:pt x="8937" y="5593"/>
                      <a:pt x="9120" y="526"/>
                      <a:pt x="9120" y="526"/>
                    </a:cubicBezTo>
                    <a:lnTo>
                      <a:pt x="172"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2" name="Google Shape;3522;p39"/>
              <p:cNvSpPr/>
              <p:nvPr/>
            </p:nvSpPr>
            <p:spPr>
              <a:xfrm>
                <a:off x="7962400" y="3628923"/>
                <a:ext cx="58502" cy="24864"/>
              </a:xfrm>
              <a:custGeom>
                <a:avLst/>
                <a:gdLst/>
                <a:ahLst/>
                <a:cxnLst/>
                <a:rect l="l" t="t" r="r" b="b"/>
                <a:pathLst>
                  <a:path w="3767" h="1601" extrusionOk="0">
                    <a:moveTo>
                      <a:pt x="761" y="1"/>
                    </a:moveTo>
                    <a:cubicBezTo>
                      <a:pt x="366" y="1"/>
                      <a:pt x="23" y="335"/>
                      <a:pt x="23" y="732"/>
                    </a:cubicBezTo>
                    <a:cubicBezTo>
                      <a:pt x="1" y="1166"/>
                      <a:pt x="343" y="1509"/>
                      <a:pt x="754" y="1531"/>
                    </a:cubicBezTo>
                    <a:lnTo>
                      <a:pt x="2968" y="1600"/>
                    </a:lnTo>
                    <a:cubicBezTo>
                      <a:pt x="2982" y="1601"/>
                      <a:pt x="2995" y="1601"/>
                      <a:pt x="3009" y="1601"/>
                    </a:cubicBezTo>
                    <a:cubicBezTo>
                      <a:pt x="3423" y="1601"/>
                      <a:pt x="3745" y="1267"/>
                      <a:pt x="3767" y="869"/>
                    </a:cubicBezTo>
                    <a:cubicBezTo>
                      <a:pt x="3767" y="436"/>
                      <a:pt x="3447" y="93"/>
                      <a:pt x="3014" y="71"/>
                    </a:cubicBezTo>
                    <a:lnTo>
                      <a:pt x="799" y="2"/>
                    </a:lnTo>
                    <a:cubicBezTo>
                      <a:pt x="786" y="1"/>
                      <a:pt x="774" y="1"/>
                      <a:pt x="76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3" name="Google Shape;3523;p39"/>
              <p:cNvSpPr/>
              <p:nvPr/>
            </p:nvSpPr>
            <p:spPr>
              <a:xfrm>
                <a:off x="8138593" y="3632480"/>
                <a:ext cx="58502" cy="24848"/>
              </a:xfrm>
              <a:custGeom>
                <a:avLst/>
                <a:gdLst/>
                <a:ahLst/>
                <a:cxnLst/>
                <a:rect l="l" t="t" r="r" b="b"/>
                <a:pathLst>
                  <a:path w="3767" h="1600" extrusionOk="0">
                    <a:moveTo>
                      <a:pt x="761" y="0"/>
                    </a:moveTo>
                    <a:cubicBezTo>
                      <a:pt x="366" y="0"/>
                      <a:pt x="24" y="334"/>
                      <a:pt x="24" y="732"/>
                    </a:cubicBezTo>
                    <a:cubicBezTo>
                      <a:pt x="1" y="1165"/>
                      <a:pt x="320" y="1508"/>
                      <a:pt x="754" y="1531"/>
                    </a:cubicBezTo>
                    <a:lnTo>
                      <a:pt x="2968" y="1599"/>
                    </a:lnTo>
                    <a:cubicBezTo>
                      <a:pt x="3402" y="1599"/>
                      <a:pt x="3744" y="1280"/>
                      <a:pt x="3767" y="869"/>
                    </a:cubicBezTo>
                    <a:cubicBezTo>
                      <a:pt x="3767" y="435"/>
                      <a:pt x="3447" y="93"/>
                      <a:pt x="3014" y="70"/>
                    </a:cubicBezTo>
                    <a:lnTo>
                      <a:pt x="800" y="1"/>
                    </a:lnTo>
                    <a:cubicBezTo>
                      <a:pt x="787" y="1"/>
                      <a:pt x="774" y="0"/>
                      <a:pt x="76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4" name="Google Shape;3524;p39"/>
              <p:cNvSpPr/>
              <p:nvPr/>
            </p:nvSpPr>
            <p:spPr>
              <a:xfrm>
                <a:off x="7829804" y="3106022"/>
                <a:ext cx="252766" cy="176188"/>
              </a:xfrm>
              <a:custGeom>
                <a:avLst/>
                <a:gdLst/>
                <a:ahLst/>
                <a:cxnLst/>
                <a:rect l="l" t="t" r="r" b="b"/>
                <a:pathLst>
                  <a:path w="16276" h="11345" fill="none" extrusionOk="0">
                    <a:moveTo>
                      <a:pt x="1" y="10751"/>
                    </a:moveTo>
                    <a:cubicBezTo>
                      <a:pt x="2557" y="11345"/>
                      <a:pt x="5182" y="10158"/>
                      <a:pt x="7465" y="8834"/>
                    </a:cubicBezTo>
                    <a:cubicBezTo>
                      <a:pt x="11140" y="6711"/>
                      <a:pt x="14723" y="3950"/>
                      <a:pt x="16275" y="1"/>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5" name="Google Shape;3525;p39"/>
              <p:cNvSpPr/>
              <p:nvPr/>
            </p:nvSpPr>
            <p:spPr>
              <a:xfrm>
                <a:off x="8055638" y="3121974"/>
                <a:ext cx="258435" cy="208102"/>
              </a:xfrm>
              <a:custGeom>
                <a:avLst/>
                <a:gdLst/>
                <a:ahLst/>
                <a:cxnLst/>
                <a:rect l="l" t="t" r="r" b="b"/>
                <a:pathLst>
                  <a:path w="16641" h="13400" fill="none" extrusionOk="0">
                    <a:moveTo>
                      <a:pt x="1" y="1"/>
                    </a:moveTo>
                    <a:cubicBezTo>
                      <a:pt x="2055" y="3060"/>
                      <a:pt x="4132" y="6164"/>
                      <a:pt x="6848" y="8675"/>
                    </a:cubicBezTo>
                    <a:cubicBezTo>
                      <a:pt x="9542" y="11208"/>
                      <a:pt x="12965" y="13148"/>
                      <a:pt x="16640" y="13399"/>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6" name="Google Shape;3526;p39"/>
              <p:cNvSpPr/>
              <p:nvPr/>
            </p:nvSpPr>
            <p:spPr>
              <a:xfrm>
                <a:off x="7008743" y="3281519"/>
                <a:ext cx="320632" cy="437791"/>
              </a:xfrm>
              <a:custGeom>
                <a:avLst/>
                <a:gdLst/>
                <a:ahLst/>
                <a:cxnLst/>
                <a:rect l="l" t="t" r="r" b="b"/>
                <a:pathLst>
                  <a:path w="20646" h="28190" extrusionOk="0">
                    <a:moveTo>
                      <a:pt x="20589" y="19744"/>
                    </a:moveTo>
                    <a:lnTo>
                      <a:pt x="20584" y="19753"/>
                    </a:lnTo>
                    <a:lnTo>
                      <a:pt x="20584" y="19753"/>
                    </a:lnTo>
                    <a:lnTo>
                      <a:pt x="20612" y="19767"/>
                    </a:lnTo>
                    <a:cubicBezTo>
                      <a:pt x="20612" y="19767"/>
                      <a:pt x="20624" y="19773"/>
                      <a:pt x="20632" y="19779"/>
                    </a:cubicBezTo>
                    <a:lnTo>
                      <a:pt x="20632" y="19779"/>
                    </a:lnTo>
                    <a:cubicBezTo>
                      <a:pt x="20626" y="19766"/>
                      <a:pt x="20607" y="19762"/>
                      <a:pt x="20589" y="19744"/>
                    </a:cubicBezTo>
                    <a:close/>
                    <a:moveTo>
                      <a:pt x="20632" y="19779"/>
                    </a:moveTo>
                    <a:cubicBezTo>
                      <a:pt x="20634" y="19782"/>
                      <a:pt x="20635" y="19785"/>
                      <a:pt x="20635" y="19790"/>
                    </a:cubicBezTo>
                    <a:cubicBezTo>
                      <a:pt x="20646" y="19790"/>
                      <a:pt x="20640" y="19784"/>
                      <a:pt x="20632" y="19779"/>
                    </a:cubicBezTo>
                    <a:close/>
                    <a:moveTo>
                      <a:pt x="6802" y="0"/>
                    </a:moveTo>
                    <a:lnTo>
                      <a:pt x="1" y="2169"/>
                    </a:lnTo>
                    <a:lnTo>
                      <a:pt x="1073" y="5684"/>
                    </a:lnTo>
                    <a:lnTo>
                      <a:pt x="1690" y="7419"/>
                    </a:lnTo>
                    <a:lnTo>
                      <a:pt x="1986" y="8286"/>
                    </a:lnTo>
                    <a:lnTo>
                      <a:pt x="2146" y="8720"/>
                    </a:lnTo>
                    <a:lnTo>
                      <a:pt x="2306" y="9130"/>
                    </a:lnTo>
                    <a:lnTo>
                      <a:pt x="3013" y="10842"/>
                    </a:lnTo>
                    <a:cubicBezTo>
                      <a:pt x="3150" y="11139"/>
                      <a:pt x="3265" y="11436"/>
                      <a:pt x="3379" y="11710"/>
                    </a:cubicBezTo>
                    <a:lnTo>
                      <a:pt x="3790" y="12554"/>
                    </a:lnTo>
                    <a:lnTo>
                      <a:pt x="4588" y="14243"/>
                    </a:lnTo>
                    <a:lnTo>
                      <a:pt x="5479" y="15910"/>
                    </a:lnTo>
                    <a:cubicBezTo>
                      <a:pt x="6711" y="18101"/>
                      <a:pt x="8081" y="20269"/>
                      <a:pt x="9724" y="22323"/>
                    </a:cubicBezTo>
                    <a:cubicBezTo>
                      <a:pt x="10546" y="23328"/>
                      <a:pt x="11413" y="24332"/>
                      <a:pt x="12395" y="25291"/>
                    </a:cubicBezTo>
                    <a:cubicBezTo>
                      <a:pt x="12874" y="25770"/>
                      <a:pt x="13399" y="26227"/>
                      <a:pt x="13947" y="26706"/>
                    </a:cubicBezTo>
                    <a:lnTo>
                      <a:pt x="14358" y="27048"/>
                    </a:lnTo>
                    <a:cubicBezTo>
                      <a:pt x="14517" y="27162"/>
                      <a:pt x="14654" y="27276"/>
                      <a:pt x="14814" y="27391"/>
                    </a:cubicBezTo>
                    <a:cubicBezTo>
                      <a:pt x="14974" y="27528"/>
                      <a:pt x="15111" y="27619"/>
                      <a:pt x="15293" y="27756"/>
                    </a:cubicBezTo>
                    <a:lnTo>
                      <a:pt x="15567" y="27938"/>
                    </a:lnTo>
                    <a:lnTo>
                      <a:pt x="15727" y="28030"/>
                    </a:lnTo>
                    <a:lnTo>
                      <a:pt x="15955" y="28189"/>
                    </a:lnTo>
                    <a:lnTo>
                      <a:pt x="20584" y="19753"/>
                    </a:lnTo>
                    <a:lnTo>
                      <a:pt x="20584" y="19753"/>
                    </a:lnTo>
                    <a:lnTo>
                      <a:pt x="20520" y="19721"/>
                    </a:lnTo>
                    <a:lnTo>
                      <a:pt x="20292" y="19584"/>
                    </a:lnTo>
                    <a:cubicBezTo>
                      <a:pt x="20132" y="19493"/>
                      <a:pt x="19950" y="19356"/>
                      <a:pt x="19767" y="19242"/>
                    </a:cubicBezTo>
                    <a:cubicBezTo>
                      <a:pt x="19402" y="18991"/>
                      <a:pt x="19037" y="18717"/>
                      <a:pt x="18672" y="18397"/>
                    </a:cubicBezTo>
                    <a:cubicBezTo>
                      <a:pt x="17918" y="17804"/>
                      <a:pt x="17211" y="17119"/>
                      <a:pt x="16503" y="16412"/>
                    </a:cubicBezTo>
                    <a:cubicBezTo>
                      <a:pt x="15111" y="14951"/>
                      <a:pt x="13833" y="13307"/>
                      <a:pt x="12646" y="11573"/>
                    </a:cubicBezTo>
                    <a:lnTo>
                      <a:pt x="11756" y="10226"/>
                    </a:lnTo>
                    <a:lnTo>
                      <a:pt x="10934" y="8857"/>
                    </a:lnTo>
                    <a:lnTo>
                      <a:pt x="10546" y="8172"/>
                    </a:lnTo>
                    <a:cubicBezTo>
                      <a:pt x="10409" y="7921"/>
                      <a:pt x="10295" y="7692"/>
                      <a:pt x="10158" y="7441"/>
                    </a:cubicBezTo>
                    <a:lnTo>
                      <a:pt x="9405" y="6003"/>
                    </a:lnTo>
                    <a:lnTo>
                      <a:pt x="9222" y="5638"/>
                    </a:lnTo>
                    <a:lnTo>
                      <a:pt x="9039" y="5273"/>
                    </a:lnTo>
                    <a:lnTo>
                      <a:pt x="8720" y="4543"/>
                    </a:lnTo>
                    <a:lnTo>
                      <a:pt x="8035" y="3059"/>
                    </a:lnTo>
                    <a:lnTo>
                      <a:pt x="6802"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7" name="Google Shape;3527;p39"/>
              <p:cNvSpPr/>
              <p:nvPr/>
            </p:nvSpPr>
            <p:spPr>
              <a:xfrm>
                <a:off x="6975500" y="3152426"/>
                <a:ext cx="143590" cy="164618"/>
              </a:xfrm>
              <a:custGeom>
                <a:avLst/>
                <a:gdLst/>
                <a:ahLst/>
                <a:cxnLst/>
                <a:rect l="l" t="t" r="r" b="b"/>
                <a:pathLst>
                  <a:path w="9246" h="10600" extrusionOk="0">
                    <a:moveTo>
                      <a:pt x="3294" y="1"/>
                    </a:moveTo>
                    <a:cubicBezTo>
                      <a:pt x="3269" y="1"/>
                      <a:pt x="3244" y="3"/>
                      <a:pt x="3219" y="9"/>
                    </a:cubicBezTo>
                    <a:cubicBezTo>
                      <a:pt x="2518" y="167"/>
                      <a:pt x="3699" y="4894"/>
                      <a:pt x="3721" y="4983"/>
                    </a:cubicBezTo>
                    <a:lnTo>
                      <a:pt x="3721" y="4983"/>
                    </a:lnTo>
                    <a:cubicBezTo>
                      <a:pt x="3701" y="4902"/>
                      <a:pt x="2716" y="996"/>
                      <a:pt x="1937" y="996"/>
                    </a:cubicBezTo>
                    <a:cubicBezTo>
                      <a:pt x="1907" y="996"/>
                      <a:pt x="1878" y="1002"/>
                      <a:pt x="1850" y="1013"/>
                    </a:cubicBezTo>
                    <a:cubicBezTo>
                      <a:pt x="1056" y="1331"/>
                      <a:pt x="2291" y="5437"/>
                      <a:pt x="2306" y="5486"/>
                    </a:cubicBezTo>
                    <a:lnTo>
                      <a:pt x="2306" y="5486"/>
                    </a:lnTo>
                    <a:cubicBezTo>
                      <a:pt x="2293" y="5444"/>
                      <a:pt x="1348" y="2323"/>
                      <a:pt x="689" y="2323"/>
                    </a:cubicBezTo>
                    <a:cubicBezTo>
                      <a:pt x="649" y="2323"/>
                      <a:pt x="609" y="2335"/>
                      <a:pt x="571" y="2360"/>
                    </a:cubicBezTo>
                    <a:cubicBezTo>
                      <a:pt x="1" y="2725"/>
                      <a:pt x="845" y="5464"/>
                      <a:pt x="1074" y="6194"/>
                    </a:cubicBezTo>
                    <a:cubicBezTo>
                      <a:pt x="1119" y="6331"/>
                      <a:pt x="2261" y="10600"/>
                      <a:pt x="2261" y="10600"/>
                    </a:cubicBezTo>
                    <a:lnTo>
                      <a:pt x="9040" y="8431"/>
                    </a:lnTo>
                    <a:cubicBezTo>
                      <a:pt x="9040" y="6514"/>
                      <a:pt x="9245" y="2771"/>
                      <a:pt x="8789" y="2268"/>
                    </a:cubicBezTo>
                    <a:cubicBezTo>
                      <a:pt x="8756" y="2233"/>
                      <a:pt x="8721" y="2216"/>
                      <a:pt x="8685" y="2216"/>
                    </a:cubicBezTo>
                    <a:cubicBezTo>
                      <a:pt x="8192" y="2216"/>
                      <a:pt x="7419" y="5327"/>
                      <a:pt x="7419" y="5327"/>
                    </a:cubicBezTo>
                    <a:cubicBezTo>
                      <a:pt x="7419" y="5327"/>
                      <a:pt x="5838" y="265"/>
                      <a:pt x="5053" y="265"/>
                    </a:cubicBezTo>
                    <a:cubicBezTo>
                      <a:pt x="5027" y="265"/>
                      <a:pt x="5001" y="271"/>
                      <a:pt x="4977" y="283"/>
                    </a:cubicBezTo>
                    <a:cubicBezTo>
                      <a:pt x="4450" y="563"/>
                      <a:pt x="4707" y="2659"/>
                      <a:pt x="4891" y="3806"/>
                    </a:cubicBezTo>
                    <a:lnTo>
                      <a:pt x="4891" y="3806"/>
                    </a:lnTo>
                    <a:cubicBezTo>
                      <a:pt x="4643" y="2516"/>
                      <a:pt x="4061" y="1"/>
                      <a:pt x="329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8" name="Google Shape;3528;p39"/>
              <p:cNvSpPr/>
              <p:nvPr/>
            </p:nvSpPr>
            <p:spPr>
              <a:xfrm>
                <a:off x="7006346" y="3230770"/>
                <a:ext cx="79063" cy="23543"/>
              </a:xfrm>
              <a:custGeom>
                <a:avLst/>
                <a:gdLst/>
                <a:ahLst/>
                <a:cxnLst/>
                <a:rect l="l" t="t" r="r" b="b"/>
                <a:pathLst>
                  <a:path w="5091" h="1516" extrusionOk="0">
                    <a:moveTo>
                      <a:pt x="3754" y="1"/>
                    </a:moveTo>
                    <a:cubicBezTo>
                      <a:pt x="3286" y="1"/>
                      <a:pt x="2818" y="64"/>
                      <a:pt x="2374" y="169"/>
                    </a:cubicBezTo>
                    <a:cubicBezTo>
                      <a:pt x="1484" y="420"/>
                      <a:pt x="640" y="831"/>
                      <a:pt x="1" y="1493"/>
                    </a:cubicBezTo>
                    <a:cubicBezTo>
                      <a:pt x="1" y="1493"/>
                      <a:pt x="1" y="1493"/>
                      <a:pt x="1" y="1516"/>
                    </a:cubicBezTo>
                    <a:lnTo>
                      <a:pt x="23" y="1516"/>
                    </a:lnTo>
                    <a:cubicBezTo>
                      <a:pt x="754" y="1036"/>
                      <a:pt x="1576" y="671"/>
                      <a:pt x="2443" y="466"/>
                    </a:cubicBezTo>
                    <a:cubicBezTo>
                      <a:pt x="3104" y="287"/>
                      <a:pt x="3792" y="192"/>
                      <a:pt x="4487" y="192"/>
                    </a:cubicBezTo>
                    <a:cubicBezTo>
                      <a:pt x="4680" y="192"/>
                      <a:pt x="4874" y="200"/>
                      <a:pt x="5068" y="215"/>
                    </a:cubicBezTo>
                    <a:lnTo>
                      <a:pt x="5091" y="215"/>
                    </a:lnTo>
                    <a:cubicBezTo>
                      <a:pt x="5091" y="192"/>
                      <a:pt x="5091" y="192"/>
                      <a:pt x="5068" y="192"/>
                    </a:cubicBezTo>
                    <a:cubicBezTo>
                      <a:pt x="4644" y="58"/>
                      <a:pt x="4199" y="1"/>
                      <a:pt x="375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9" name="Google Shape;3529;p39"/>
              <p:cNvSpPr/>
              <p:nvPr/>
            </p:nvSpPr>
            <p:spPr>
              <a:xfrm>
                <a:off x="7140624" y="3517916"/>
                <a:ext cx="177617" cy="233742"/>
              </a:xfrm>
              <a:custGeom>
                <a:avLst/>
                <a:gdLst/>
                <a:ahLst/>
                <a:cxnLst/>
                <a:rect l="l" t="t" r="r" b="b"/>
                <a:pathLst>
                  <a:path w="11437" h="15051" extrusionOk="0">
                    <a:moveTo>
                      <a:pt x="7958" y="0"/>
                    </a:moveTo>
                    <a:cubicBezTo>
                      <a:pt x="7907" y="0"/>
                      <a:pt x="7864" y="16"/>
                      <a:pt x="7830" y="50"/>
                    </a:cubicBezTo>
                    <a:cubicBezTo>
                      <a:pt x="3904" y="3976"/>
                      <a:pt x="1" y="8153"/>
                      <a:pt x="1" y="8153"/>
                    </a:cubicBezTo>
                    <a:cubicBezTo>
                      <a:pt x="1" y="8153"/>
                      <a:pt x="5740" y="15050"/>
                      <a:pt x="8852" y="15050"/>
                    </a:cubicBezTo>
                    <a:cubicBezTo>
                      <a:pt x="8892" y="15050"/>
                      <a:pt x="8932" y="15049"/>
                      <a:pt x="8971" y="15047"/>
                    </a:cubicBezTo>
                    <a:lnTo>
                      <a:pt x="11436" y="1739"/>
                    </a:lnTo>
                    <a:lnTo>
                      <a:pt x="11436" y="1739"/>
                    </a:lnTo>
                    <a:cubicBezTo>
                      <a:pt x="11383" y="1745"/>
                      <a:pt x="11330" y="1748"/>
                      <a:pt x="11276" y="1748"/>
                    </a:cubicBezTo>
                    <a:cubicBezTo>
                      <a:pt x="9903" y="1748"/>
                      <a:pt x="8494" y="0"/>
                      <a:pt x="795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0" name="Google Shape;3530;p39"/>
              <p:cNvSpPr/>
              <p:nvPr/>
            </p:nvSpPr>
            <p:spPr>
              <a:xfrm>
                <a:off x="7132827" y="3513023"/>
                <a:ext cx="137549" cy="138745"/>
              </a:xfrm>
              <a:custGeom>
                <a:avLst/>
                <a:gdLst/>
                <a:ahLst/>
                <a:cxnLst/>
                <a:rect l="l" t="t" r="r" b="b"/>
                <a:pathLst>
                  <a:path w="8857" h="8934" extrusionOk="0">
                    <a:moveTo>
                      <a:pt x="7646" y="1"/>
                    </a:moveTo>
                    <a:cubicBezTo>
                      <a:pt x="7485" y="1"/>
                      <a:pt x="7335" y="91"/>
                      <a:pt x="7282" y="251"/>
                    </a:cubicBezTo>
                    <a:cubicBezTo>
                      <a:pt x="6209" y="2808"/>
                      <a:pt x="1005" y="7030"/>
                      <a:pt x="229" y="7601"/>
                    </a:cubicBezTo>
                    <a:cubicBezTo>
                      <a:pt x="46" y="7738"/>
                      <a:pt x="0" y="7966"/>
                      <a:pt x="137" y="8149"/>
                    </a:cubicBezTo>
                    <a:cubicBezTo>
                      <a:pt x="137" y="8149"/>
                      <a:pt x="522" y="8933"/>
                      <a:pt x="955" y="8933"/>
                    </a:cubicBezTo>
                    <a:cubicBezTo>
                      <a:pt x="1039" y="8933"/>
                      <a:pt x="1125" y="8904"/>
                      <a:pt x="1210" y="8834"/>
                    </a:cubicBezTo>
                    <a:cubicBezTo>
                      <a:pt x="2077" y="8149"/>
                      <a:pt x="7556" y="3789"/>
                      <a:pt x="8765" y="799"/>
                    </a:cubicBezTo>
                    <a:cubicBezTo>
                      <a:pt x="8857" y="594"/>
                      <a:pt x="8742" y="365"/>
                      <a:pt x="8514" y="274"/>
                    </a:cubicBezTo>
                    <a:lnTo>
                      <a:pt x="7784" y="23"/>
                    </a:lnTo>
                    <a:cubicBezTo>
                      <a:pt x="7738" y="8"/>
                      <a:pt x="7692" y="1"/>
                      <a:pt x="76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1" name="Google Shape;3531;p39"/>
              <p:cNvSpPr/>
              <p:nvPr/>
            </p:nvSpPr>
            <p:spPr>
              <a:xfrm>
                <a:off x="7275690" y="3510538"/>
                <a:ext cx="424683" cy="490965"/>
              </a:xfrm>
              <a:custGeom>
                <a:avLst/>
                <a:gdLst/>
                <a:ahLst/>
                <a:cxnLst/>
                <a:rect l="l" t="t" r="r" b="b"/>
                <a:pathLst>
                  <a:path w="27346" h="31614" extrusionOk="0">
                    <a:moveTo>
                      <a:pt x="5867" y="0"/>
                    </a:moveTo>
                    <a:cubicBezTo>
                      <a:pt x="3836" y="0"/>
                      <a:pt x="2055" y="1598"/>
                      <a:pt x="1918" y="3607"/>
                    </a:cubicBezTo>
                    <a:lnTo>
                      <a:pt x="206" y="26638"/>
                    </a:lnTo>
                    <a:cubicBezTo>
                      <a:pt x="1" y="29354"/>
                      <a:pt x="1827" y="31613"/>
                      <a:pt x="4292" y="31613"/>
                    </a:cubicBezTo>
                    <a:lnTo>
                      <a:pt x="23077" y="31613"/>
                    </a:lnTo>
                    <a:cubicBezTo>
                      <a:pt x="25520" y="31613"/>
                      <a:pt x="27346" y="29354"/>
                      <a:pt x="27140" y="26638"/>
                    </a:cubicBezTo>
                    <a:lnTo>
                      <a:pt x="25451" y="3607"/>
                    </a:lnTo>
                    <a:cubicBezTo>
                      <a:pt x="25291" y="1598"/>
                      <a:pt x="23511" y="0"/>
                      <a:pt x="2148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2" name="Google Shape;3532;p39"/>
              <p:cNvSpPr/>
              <p:nvPr/>
            </p:nvSpPr>
            <p:spPr>
              <a:xfrm>
                <a:off x="7287758" y="3524362"/>
                <a:ext cx="400922" cy="463322"/>
              </a:xfrm>
              <a:custGeom>
                <a:avLst/>
                <a:gdLst/>
                <a:ahLst/>
                <a:cxnLst/>
                <a:rect l="l" t="t" r="r" b="b"/>
                <a:pathLst>
                  <a:path w="25816" h="29834" extrusionOk="0">
                    <a:moveTo>
                      <a:pt x="5547" y="1"/>
                    </a:moveTo>
                    <a:cubicBezTo>
                      <a:pt x="3606" y="1"/>
                      <a:pt x="1940" y="1507"/>
                      <a:pt x="1803" y="3402"/>
                    </a:cubicBezTo>
                    <a:lnTo>
                      <a:pt x="183" y="25154"/>
                    </a:lnTo>
                    <a:cubicBezTo>
                      <a:pt x="0" y="27710"/>
                      <a:pt x="1712" y="29833"/>
                      <a:pt x="4040" y="29833"/>
                    </a:cubicBezTo>
                    <a:lnTo>
                      <a:pt x="21775" y="29833"/>
                    </a:lnTo>
                    <a:cubicBezTo>
                      <a:pt x="24081" y="29833"/>
                      <a:pt x="25815" y="27710"/>
                      <a:pt x="25633" y="25154"/>
                    </a:cubicBezTo>
                    <a:lnTo>
                      <a:pt x="24012" y="3402"/>
                    </a:lnTo>
                    <a:cubicBezTo>
                      <a:pt x="23875" y="1507"/>
                      <a:pt x="22186" y="1"/>
                      <a:pt x="202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3" name="Google Shape;3533;p39"/>
              <p:cNvSpPr/>
              <p:nvPr/>
            </p:nvSpPr>
            <p:spPr>
              <a:xfrm>
                <a:off x="7589449" y="3672863"/>
                <a:ext cx="169805" cy="211332"/>
              </a:xfrm>
              <a:custGeom>
                <a:avLst/>
                <a:gdLst/>
                <a:ahLst/>
                <a:cxnLst/>
                <a:rect l="l" t="t" r="r" b="b"/>
                <a:pathLst>
                  <a:path w="10934" h="13608" extrusionOk="0">
                    <a:moveTo>
                      <a:pt x="3402" y="0"/>
                    </a:moveTo>
                    <a:cubicBezTo>
                      <a:pt x="2923" y="0"/>
                      <a:pt x="2437" y="118"/>
                      <a:pt x="1986" y="369"/>
                    </a:cubicBezTo>
                    <a:cubicBezTo>
                      <a:pt x="548" y="1145"/>
                      <a:pt x="0" y="2948"/>
                      <a:pt x="776" y="4386"/>
                    </a:cubicBezTo>
                    <a:lnTo>
                      <a:pt x="4931" y="12055"/>
                    </a:lnTo>
                    <a:cubicBezTo>
                      <a:pt x="5456" y="13037"/>
                      <a:pt x="6483" y="13607"/>
                      <a:pt x="7533" y="13607"/>
                    </a:cubicBezTo>
                    <a:cubicBezTo>
                      <a:pt x="8012" y="13607"/>
                      <a:pt x="8491" y="13493"/>
                      <a:pt x="8948" y="13242"/>
                    </a:cubicBezTo>
                    <a:cubicBezTo>
                      <a:pt x="10386" y="12466"/>
                      <a:pt x="10934" y="10663"/>
                      <a:pt x="10158" y="9225"/>
                    </a:cubicBezTo>
                    <a:lnTo>
                      <a:pt x="6003" y="1556"/>
                    </a:lnTo>
                    <a:cubicBezTo>
                      <a:pt x="5470" y="568"/>
                      <a:pt x="4453" y="0"/>
                      <a:pt x="340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4" name="Google Shape;3534;p39"/>
              <p:cNvSpPr/>
              <p:nvPr/>
            </p:nvSpPr>
            <p:spPr>
              <a:xfrm>
                <a:off x="7278532" y="3905828"/>
                <a:ext cx="380019" cy="486120"/>
              </a:xfrm>
              <a:custGeom>
                <a:avLst/>
                <a:gdLst/>
                <a:ahLst/>
                <a:cxnLst/>
                <a:rect l="l" t="t" r="r" b="b"/>
                <a:pathLst>
                  <a:path w="24470" h="31302" extrusionOk="0">
                    <a:moveTo>
                      <a:pt x="21890" y="1"/>
                    </a:moveTo>
                    <a:lnTo>
                      <a:pt x="17211" y="936"/>
                    </a:lnTo>
                    <a:lnTo>
                      <a:pt x="4383" y="891"/>
                    </a:lnTo>
                    <a:lnTo>
                      <a:pt x="1" y="1"/>
                    </a:lnTo>
                    <a:lnTo>
                      <a:pt x="1" y="1"/>
                    </a:lnTo>
                    <a:cubicBezTo>
                      <a:pt x="1" y="1"/>
                      <a:pt x="366" y="21114"/>
                      <a:pt x="1758" y="29879"/>
                    </a:cubicBezTo>
                    <a:cubicBezTo>
                      <a:pt x="1758" y="29879"/>
                      <a:pt x="3513" y="31302"/>
                      <a:pt x="6031" y="31302"/>
                    </a:cubicBezTo>
                    <a:cubicBezTo>
                      <a:pt x="7007" y="31302"/>
                      <a:pt x="8097" y="31088"/>
                      <a:pt x="9245" y="30495"/>
                    </a:cubicBezTo>
                    <a:lnTo>
                      <a:pt x="9747" y="10614"/>
                    </a:lnTo>
                    <a:lnTo>
                      <a:pt x="9747" y="10386"/>
                    </a:lnTo>
                    <a:cubicBezTo>
                      <a:pt x="10500" y="10340"/>
                      <a:pt x="11299" y="10340"/>
                      <a:pt x="12121" y="10340"/>
                    </a:cubicBezTo>
                    <a:lnTo>
                      <a:pt x="12121" y="10614"/>
                    </a:lnTo>
                    <a:lnTo>
                      <a:pt x="15590" y="30495"/>
                    </a:lnTo>
                    <a:cubicBezTo>
                      <a:pt x="16744" y="31088"/>
                      <a:pt x="17839" y="31302"/>
                      <a:pt x="18818" y="31302"/>
                    </a:cubicBezTo>
                    <a:cubicBezTo>
                      <a:pt x="21345" y="31302"/>
                      <a:pt x="23100" y="29879"/>
                      <a:pt x="23100" y="29879"/>
                    </a:cubicBezTo>
                    <a:cubicBezTo>
                      <a:pt x="24469" y="21114"/>
                      <a:pt x="21890" y="1"/>
                      <a:pt x="2189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5" name="Google Shape;3535;p39"/>
              <p:cNvSpPr/>
              <p:nvPr/>
            </p:nvSpPr>
            <p:spPr>
              <a:xfrm>
                <a:off x="7278532" y="3905828"/>
                <a:ext cx="364769" cy="349891"/>
              </a:xfrm>
              <a:custGeom>
                <a:avLst/>
                <a:gdLst/>
                <a:ahLst/>
                <a:cxnLst/>
                <a:rect l="l" t="t" r="r" b="b"/>
                <a:pathLst>
                  <a:path w="23488" h="22530" extrusionOk="0">
                    <a:moveTo>
                      <a:pt x="21890" y="1"/>
                    </a:moveTo>
                    <a:lnTo>
                      <a:pt x="17211" y="936"/>
                    </a:lnTo>
                    <a:lnTo>
                      <a:pt x="4383" y="891"/>
                    </a:lnTo>
                    <a:lnTo>
                      <a:pt x="1" y="1"/>
                    </a:lnTo>
                    <a:lnTo>
                      <a:pt x="1" y="1"/>
                    </a:lnTo>
                    <a:cubicBezTo>
                      <a:pt x="1" y="1"/>
                      <a:pt x="206" y="11961"/>
                      <a:pt x="914" y="21616"/>
                    </a:cubicBezTo>
                    <a:cubicBezTo>
                      <a:pt x="2854" y="22027"/>
                      <a:pt x="5775" y="22461"/>
                      <a:pt x="9450" y="22529"/>
                    </a:cubicBezTo>
                    <a:lnTo>
                      <a:pt x="9747" y="10614"/>
                    </a:lnTo>
                    <a:lnTo>
                      <a:pt x="9747" y="10386"/>
                    </a:lnTo>
                    <a:cubicBezTo>
                      <a:pt x="10500" y="10340"/>
                      <a:pt x="11299" y="10340"/>
                      <a:pt x="12121" y="10340"/>
                    </a:cubicBezTo>
                    <a:lnTo>
                      <a:pt x="12121" y="10614"/>
                    </a:lnTo>
                    <a:lnTo>
                      <a:pt x="14175" y="22392"/>
                    </a:lnTo>
                    <a:cubicBezTo>
                      <a:pt x="17005" y="22210"/>
                      <a:pt x="20133" y="21776"/>
                      <a:pt x="23488" y="21000"/>
                    </a:cubicBezTo>
                    <a:cubicBezTo>
                      <a:pt x="23282" y="11459"/>
                      <a:pt x="21890" y="1"/>
                      <a:pt x="2189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6" name="Google Shape;3536;p39"/>
              <p:cNvSpPr/>
              <p:nvPr/>
            </p:nvSpPr>
            <p:spPr>
              <a:xfrm>
                <a:off x="7270020" y="3911497"/>
                <a:ext cx="377534" cy="309125"/>
              </a:xfrm>
              <a:custGeom>
                <a:avLst/>
                <a:gdLst/>
                <a:ahLst/>
                <a:cxnLst/>
                <a:rect l="l" t="t" r="r" b="b"/>
                <a:pathLst>
                  <a:path w="24310" h="19905" extrusionOk="0">
                    <a:moveTo>
                      <a:pt x="549" y="1"/>
                    </a:moveTo>
                    <a:cubicBezTo>
                      <a:pt x="549" y="1"/>
                      <a:pt x="1" y="9496"/>
                      <a:pt x="526" y="18398"/>
                    </a:cubicBezTo>
                    <a:cubicBezTo>
                      <a:pt x="2512" y="19790"/>
                      <a:pt x="7487" y="19608"/>
                      <a:pt x="10523" y="19653"/>
                    </a:cubicBezTo>
                    <a:lnTo>
                      <a:pt x="10295" y="10637"/>
                    </a:lnTo>
                    <a:lnTo>
                      <a:pt x="10295" y="10386"/>
                    </a:lnTo>
                    <a:cubicBezTo>
                      <a:pt x="10828" y="10370"/>
                      <a:pt x="11383" y="10354"/>
                      <a:pt x="11953" y="10354"/>
                    </a:cubicBezTo>
                    <a:cubicBezTo>
                      <a:pt x="12189" y="10354"/>
                      <a:pt x="12428" y="10357"/>
                      <a:pt x="12669" y="10363"/>
                    </a:cubicBezTo>
                    <a:lnTo>
                      <a:pt x="12669" y="10637"/>
                    </a:lnTo>
                    <a:lnTo>
                      <a:pt x="13742" y="19904"/>
                    </a:lnTo>
                    <a:cubicBezTo>
                      <a:pt x="16686" y="19767"/>
                      <a:pt x="21365" y="19608"/>
                      <a:pt x="24310" y="18535"/>
                    </a:cubicBezTo>
                    <a:cubicBezTo>
                      <a:pt x="23899" y="9222"/>
                      <a:pt x="22438" y="1"/>
                      <a:pt x="22438" y="1"/>
                    </a:cubicBezTo>
                    <a:lnTo>
                      <a:pt x="17759" y="937"/>
                    </a:lnTo>
                    <a:lnTo>
                      <a:pt x="4931" y="891"/>
                    </a:lnTo>
                    <a:lnTo>
                      <a:pt x="549"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7" name="Google Shape;3537;p39"/>
              <p:cNvSpPr/>
              <p:nvPr/>
            </p:nvSpPr>
            <p:spPr>
              <a:xfrm>
                <a:off x="7376740" y="4068200"/>
                <a:ext cx="144631" cy="5249"/>
              </a:xfrm>
              <a:custGeom>
                <a:avLst/>
                <a:gdLst/>
                <a:ahLst/>
                <a:cxnLst/>
                <a:rect l="l" t="t" r="r" b="b"/>
                <a:pathLst>
                  <a:path w="9313" h="338" extrusionOk="0">
                    <a:moveTo>
                      <a:pt x="4657" y="1"/>
                    </a:moveTo>
                    <a:cubicBezTo>
                      <a:pt x="3881" y="23"/>
                      <a:pt x="3104" y="46"/>
                      <a:pt x="2351" y="46"/>
                    </a:cubicBezTo>
                    <a:cubicBezTo>
                      <a:pt x="1575" y="92"/>
                      <a:pt x="822" y="115"/>
                      <a:pt x="46" y="183"/>
                    </a:cubicBezTo>
                    <a:cubicBezTo>
                      <a:pt x="23" y="183"/>
                      <a:pt x="0" y="206"/>
                      <a:pt x="0" y="252"/>
                    </a:cubicBezTo>
                    <a:cubicBezTo>
                      <a:pt x="0" y="274"/>
                      <a:pt x="23" y="320"/>
                      <a:pt x="46" y="320"/>
                    </a:cubicBezTo>
                    <a:cubicBezTo>
                      <a:pt x="434" y="332"/>
                      <a:pt x="822" y="337"/>
                      <a:pt x="1207" y="337"/>
                    </a:cubicBezTo>
                    <a:cubicBezTo>
                      <a:pt x="1592" y="337"/>
                      <a:pt x="1975" y="332"/>
                      <a:pt x="2351" y="320"/>
                    </a:cubicBezTo>
                    <a:lnTo>
                      <a:pt x="4657" y="297"/>
                    </a:lnTo>
                    <a:lnTo>
                      <a:pt x="9244" y="229"/>
                    </a:lnTo>
                    <a:cubicBezTo>
                      <a:pt x="9290" y="229"/>
                      <a:pt x="9313" y="183"/>
                      <a:pt x="9313" y="160"/>
                    </a:cubicBezTo>
                    <a:cubicBezTo>
                      <a:pt x="9313" y="115"/>
                      <a:pt x="9290" y="92"/>
                      <a:pt x="9244" y="92"/>
                    </a:cubicBezTo>
                    <a:cubicBezTo>
                      <a:pt x="7715" y="1"/>
                      <a:pt x="6186" y="1"/>
                      <a:pt x="465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8" name="Google Shape;3538;p39"/>
              <p:cNvSpPr/>
              <p:nvPr/>
            </p:nvSpPr>
            <p:spPr>
              <a:xfrm>
                <a:off x="7444800" y="3892719"/>
                <a:ext cx="5342" cy="144988"/>
              </a:xfrm>
              <a:custGeom>
                <a:avLst/>
                <a:gdLst/>
                <a:ahLst/>
                <a:cxnLst/>
                <a:rect l="l" t="t" r="r" b="b"/>
                <a:pathLst>
                  <a:path w="344" h="9336" extrusionOk="0">
                    <a:moveTo>
                      <a:pt x="183" y="0"/>
                    </a:moveTo>
                    <a:cubicBezTo>
                      <a:pt x="138" y="0"/>
                      <a:pt x="115" y="23"/>
                      <a:pt x="92" y="69"/>
                    </a:cubicBezTo>
                    <a:cubicBezTo>
                      <a:pt x="46" y="822"/>
                      <a:pt x="23" y="1598"/>
                      <a:pt x="23" y="2374"/>
                    </a:cubicBezTo>
                    <a:cubicBezTo>
                      <a:pt x="1" y="3127"/>
                      <a:pt x="1" y="3903"/>
                      <a:pt x="1" y="4656"/>
                    </a:cubicBezTo>
                    <a:cubicBezTo>
                      <a:pt x="23" y="6186"/>
                      <a:pt x="46" y="7738"/>
                      <a:pt x="206" y="9267"/>
                    </a:cubicBezTo>
                    <a:cubicBezTo>
                      <a:pt x="206" y="9290"/>
                      <a:pt x="229" y="9336"/>
                      <a:pt x="275" y="9336"/>
                    </a:cubicBezTo>
                    <a:cubicBezTo>
                      <a:pt x="297" y="9313"/>
                      <a:pt x="343" y="9290"/>
                      <a:pt x="343" y="9244"/>
                    </a:cubicBezTo>
                    <a:cubicBezTo>
                      <a:pt x="297" y="8491"/>
                      <a:pt x="297" y="7715"/>
                      <a:pt x="297" y="6962"/>
                    </a:cubicBezTo>
                    <a:lnTo>
                      <a:pt x="297" y="4656"/>
                    </a:lnTo>
                    <a:lnTo>
                      <a:pt x="297" y="2374"/>
                    </a:lnTo>
                    <a:cubicBezTo>
                      <a:pt x="275" y="1598"/>
                      <a:pt x="275" y="845"/>
                      <a:pt x="229" y="69"/>
                    </a:cubicBezTo>
                    <a:cubicBezTo>
                      <a:pt x="229" y="23"/>
                      <a:pt x="206" y="0"/>
                      <a:pt x="18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9" name="Google Shape;3539;p39"/>
              <p:cNvSpPr/>
              <p:nvPr/>
            </p:nvSpPr>
            <p:spPr>
              <a:xfrm>
                <a:off x="7447286" y="3938088"/>
                <a:ext cx="24832" cy="92031"/>
              </a:xfrm>
              <a:custGeom>
                <a:avLst/>
                <a:gdLst/>
                <a:ahLst/>
                <a:cxnLst/>
                <a:rect l="l" t="t" r="r" b="b"/>
                <a:pathLst>
                  <a:path w="1599" h="5926" extrusionOk="0">
                    <a:moveTo>
                      <a:pt x="1416" y="1"/>
                    </a:moveTo>
                    <a:cubicBezTo>
                      <a:pt x="1393" y="1"/>
                      <a:pt x="1347" y="24"/>
                      <a:pt x="1347" y="69"/>
                    </a:cubicBezTo>
                    <a:cubicBezTo>
                      <a:pt x="1324" y="1142"/>
                      <a:pt x="1324" y="2215"/>
                      <a:pt x="1256" y="3265"/>
                    </a:cubicBezTo>
                    <a:cubicBezTo>
                      <a:pt x="1187" y="3813"/>
                      <a:pt x="1165" y="4337"/>
                      <a:pt x="1028" y="4840"/>
                    </a:cubicBezTo>
                    <a:cubicBezTo>
                      <a:pt x="959" y="5091"/>
                      <a:pt x="868" y="5342"/>
                      <a:pt x="731" y="5524"/>
                    </a:cubicBezTo>
                    <a:cubicBezTo>
                      <a:pt x="598" y="5676"/>
                      <a:pt x="419" y="5764"/>
                      <a:pt x="232" y="5764"/>
                    </a:cubicBezTo>
                    <a:cubicBezTo>
                      <a:pt x="193" y="5764"/>
                      <a:pt x="154" y="5760"/>
                      <a:pt x="115" y="5753"/>
                    </a:cubicBezTo>
                    <a:lnTo>
                      <a:pt x="92" y="5753"/>
                    </a:lnTo>
                    <a:cubicBezTo>
                      <a:pt x="85" y="5746"/>
                      <a:pt x="76" y="5743"/>
                      <a:pt x="68" y="5743"/>
                    </a:cubicBezTo>
                    <a:cubicBezTo>
                      <a:pt x="46" y="5743"/>
                      <a:pt x="23" y="5759"/>
                      <a:pt x="23" y="5775"/>
                    </a:cubicBezTo>
                    <a:cubicBezTo>
                      <a:pt x="0" y="5821"/>
                      <a:pt x="23" y="5844"/>
                      <a:pt x="46" y="5867"/>
                    </a:cubicBezTo>
                    <a:cubicBezTo>
                      <a:pt x="134" y="5907"/>
                      <a:pt x="226" y="5926"/>
                      <a:pt x="318" y="5926"/>
                    </a:cubicBezTo>
                    <a:cubicBezTo>
                      <a:pt x="534" y="5926"/>
                      <a:pt x="746" y="5822"/>
                      <a:pt x="891" y="5661"/>
                    </a:cubicBezTo>
                    <a:cubicBezTo>
                      <a:pt x="1096" y="5456"/>
                      <a:pt x="1210" y="5182"/>
                      <a:pt x="1301" y="4908"/>
                    </a:cubicBezTo>
                    <a:cubicBezTo>
                      <a:pt x="1461" y="4383"/>
                      <a:pt x="1507" y="3835"/>
                      <a:pt x="1530" y="3288"/>
                    </a:cubicBezTo>
                    <a:cubicBezTo>
                      <a:pt x="1598" y="2215"/>
                      <a:pt x="1575" y="1142"/>
                      <a:pt x="1484" y="46"/>
                    </a:cubicBezTo>
                    <a:cubicBezTo>
                      <a:pt x="1484" y="24"/>
                      <a:pt x="1461" y="1"/>
                      <a:pt x="1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0" name="Google Shape;3540;p39"/>
              <p:cNvSpPr/>
              <p:nvPr/>
            </p:nvSpPr>
            <p:spPr>
              <a:xfrm>
                <a:off x="7283844" y="3928163"/>
                <a:ext cx="43624" cy="72820"/>
              </a:xfrm>
              <a:custGeom>
                <a:avLst/>
                <a:gdLst/>
                <a:ahLst/>
                <a:cxnLst/>
                <a:rect l="l" t="t" r="r" b="b"/>
                <a:pathLst>
                  <a:path w="2809" h="4689" extrusionOk="0">
                    <a:moveTo>
                      <a:pt x="2717" y="1"/>
                    </a:moveTo>
                    <a:cubicBezTo>
                      <a:pt x="2672" y="1"/>
                      <a:pt x="2649" y="23"/>
                      <a:pt x="2649" y="69"/>
                    </a:cubicBezTo>
                    <a:cubicBezTo>
                      <a:pt x="2626" y="297"/>
                      <a:pt x="2626" y="548"/>
                      <a:pt x="2603" y="777"/>
                    </a:cubicBezTo>
                    <a:cubicBezTo>
                      <a:pt x="2557" y="982"/>
                      <a:pt x="2557" y="1233"/>
                      <a:pt x="2489" y="1439"/>
                    </a:cubicBezTo>
                    <a:lnTo>
                      <a:pt x="2398" y="1781"/>
                    </a:lnTo>
                    <a:lnTo>
                      <a:pt x="2283" y="2101"/>
                    </a:lnTo>
                    <a:cubicBezTo>
                      <a:pt x="2261" y="2215"/>
                      <a:pt x="2215" y="2306"/>
                      <a:pt x="2169" y="2420"/>
                    </a:cubicBezTo>
                    <a:cubicBezTo>
                      <a:pt x="2101" y="2511"/>
                      <a:pt x="2078" y="2625"/>
                      <a:pt x="2010" y="2717"/>
                    </a:cubicBezTo>
                    <a:cubicBezTo>
                      <a:pt x="1781" y="3105"/>
                      <a:pt x="1507" y="3470"/>
                      <a:pt x="1165" y="3767"/>
                    </a:cubicBezTo>
                    <a:cubicBezTo>
                      <a:pt x="846" y="4086"/>
                      <a:pt x="457" y="4360"/>
                      <a:pt x="69" y="4543"/>
                    </a:cubicBezTo>
                    <a:lnTo>
                      <a:pt x="47" y="4566"/>
                    </a:lnTo>
                    <a:cubicBezTo>
                      <a:pt x="24" y="4566"/>
                      <a:pt x="1" y="4611"/>
                      <a:pt x="24" y="4634"/>
                    </a:cubicBezTo>
                    <a:cubicBezTo>
                      <a:pt x="24" y="4668"/>
                      <a:pt x="48" y="4689"/>
                      <a:pt x="79" y="4689"/>
                    </a:cubicBezTo>
                    <a:cubicBezTo>
                      <a:pt x="91" y="4689"/>
                      <a:pt x="103" y="4686"/>
                      <a:pt x="115" y="4680"/>
                    </a:cubicBezTo>
                    <a:cubicBezTo>
                      <a:pt x="572" y="4543"/>
                      <a:pt x="982" y="4292"/>
                      <a:pt x="1348" y="3972"/>
                    </a:cubicBezTo>
                    <a:cubicBezTo>
                      <a:pt x="1713" y="3653"/>
                      <a:pt x="2032" y="3287"/>
                      <a:pt x="2261" y="2854"/>
                    </a:cubicBezTo>
                    <a:cubicBezTo>
                      <a:pt x="2329" y="2740"/>
                      <a:pt x="2375" y="2625"/>
                      <a:pt x="2420" y="2534"/>
                    </a:cubicBezTo>
                    <a:cubicBezTo>
                      <a:pt x="2466" y="2420"/>
                      <a:pt x="2512" y="2306"/>
                      <a:pt x="2557" y="2192"/>
                    </a:cubicBezTo>
                    <a:lnTo>
                      <a:pt x="2672" y="1849"/>
                    </a:lnTo>
                    <a:lnTo>
                      <a:pt x="2740" y="1484"/>
                    </a:lnTo>
                    <a:cubicBezTo>
                      <a:pt x="2763" y="1370"/>
                      <a:pt x="2763" y="1256"/>
                      <a:pt x="2786" y="1142"/>
                    </a:cubicBezTo>
                    <a:lnTo>
                      <a:pt x="2808" y="777"/>
                    </a:lnTo>
                    <a:cubicBezTo>
                      <a:pt x="2808" y="548"/>
                      <a:pt x="2786" y="297"/>
                      <a:pt x="2786" y="69"/>
                    </a:cubicBezTo>
                    <a:cubicBezTo>
                      <a:pt x="2763" y="23"/>
                      <a:pt x="2740" y="1"/>
                      <a:pt x="271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1" name="Google Shape;3541;p39"/>
              <p:cNvSpPr/>
              <p:nvPr/>
            </p:nvSpPr>
            <p:spPr>
              <a:xfrm>
                <a:off x="7575625" y="3928163"/>
                <a:ext cx="43608" cy="72836"/>
              </a:xfrm>
              <a:custGeom>
                <a:avLst/>
                <a:gdLst/>
                <a:ahLst/>
                <a:cxnLst/>
                <a:rect l="l" t="t" r="r" b="b"/>
                <a:pathLst>
                  <a:path w="2808" h="4690" extrusionOk="0">
                    <a:moveTo>
                      <a:pt x="114" y="1"/>
                    </a:moveTo>
                    <a:cubicBezTo>
                      <a:pt x="69" y="1"/>
                      <a:pt x="46" y="23"/>
                      <a:pt x="46" y="69"/>
                    </a:cubicBezTo>
                    <a:cubicBezTo>
                      <a:pt x="23" y="297"/>
                      <a:pt x="0" y="548"/>
                      <a:pt x="0" y="777"/>
                    </a:cubicBezTo>
                    <a:lnTo>
                      <a:pt x="23" y="1142"/>
                    </a:lnTo>
                    <a:cubicBezTo>
                      <a:pt x="46" y="1256"/>
                      <a:pt x="46" y="1370"/>
                      <a:pt x="91" y="1484"/>
                    </a:cubicBezTo>
                    <a:lnTo>
                      <a:pt x="160" y="1849"/>
                    </a:lnTo>
                    <a:lnTo>
                      <a:pt x="251" y="2192"/>
                    </a:lnTo>
                    <a:cubicBezTo>
                      <a:pt x="297" y="2306"/>
                      <a:pt x="343" y="2420"/>
                      <a:pt x="388" y="2534"/>
                    </a:cubicBezTo>
                    <a:cubicBezTo>
                      <a:pt x="457" y="2625"/>
                      <a:pt x="480" y="2740"/>
                      <a:pt x="548" y="2854"/>
                    </a:cubicBezTo>
                    <a:cubicBezTo>
                      <a:pt x="776" y="3287"/>
                      <a:pt x="1096" y="3653"/>
                      <a:pt x="1461" y="3972"/>
                    </a:cubicBezTo>
                    <a:cubicBezTo>
                      <a:pt x="1826" y="4292"/>
                      <a:pt x="2237" y="4543"/>
                      <a:pt x="2716" y="4680"/>
                    </a:cubicBezTo>
                    <a:cubicBezTo>
                      <a:pt x="2723" y="4686"/>
                      <a:pt x="2732" y="4689"/>
                      <a:pt x="2741" y="4689"/>
                    </a:cubicBezTo>
                    <a:cubicBezTo>
                      <a:pt x="2762" y="4689"/>
                      <a:pt x="2785" y="4673"/>
                      <a:pt x="2785" y="4657"/>
                    </a:cubicBezTo>
                    <a:cubicBezTo>
                      <a:pt x="2808" y="4611"/>
                      <a:pt x="2785" y="4566"/>
                      <a:pt x="2762" y="4566"/>
                    </a:cubicBezTo>
                    <a:cubicBezTo>
                      <a:pt x="2351" y="4360"/>
                      <a:pt x="1963" y="4086"/>
                      <a:pt x="1644" y="3767"/>
                    </a:cubicBezTo>
                    <a:cubicBezTo>
                      <a:pt x="1301" y="3470"/>
                      <a:pt x="1027" y="3105"/>
                      <a:pt x="799" y="2717"/>
                    </a:cubicBezTo>
                    <a:cubicBezTo>
                      <a:pt x="731" y="2625"/>
                      <a:pt x="708" y="2511"/>
                      <a:pt x="639" y="2420"/>
                    </a:cubicBezTo>
                    <a:cubicBezTo>
                      <a:pt x="594" y="2306"/>
                      <a:pt x="548" y="2215"/>
                      <a:pt x="525" y="2101"/>
                    </a:cubicBezTo>
                    <a:lnTo>
                      <a:pt x="411" y="1781"/>
                    </a:lnTo>
                    <a:lnTo>
                      <a:pt x="320" y="1439"/>
                    </a:lnTo>
                    <a:cubicBezTo>
                      <a:pt x="251" y="1233"/>
                      <a:pt x="251" y="982"/>
                      <a:pt x="206" y="777"/>
                    </a:cubicBezTo>
                    <a:cubicBezTo>
                      <a:pt x="183" y="548"/>
                      <a:pt x="183" y="297"/>
                      <a:pt x="183" y="69"/>
                    </a:cubicBezTo>
                    <a:cubicBezTo>
                      <a:pt x="183" y="23"/>
                      <a:pt x="137" y="1"/>
                      <a:pt x="11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2" name="Google Shape;3542;p39"/>
              <p:cNvSpPr/>
              <p:nvPr/>
            </p:nvSpPr>
            <p:spPr>
              <a:xfrm>
                <a:off x="7246987" y="3526692"/>
                <a:ext cx="136105" cy="387474"/>
              </a:xfrm>
              <a:custGeom>
                <a:avLst/>
                <a:gdLst/>
                <a:ahLst/>
                <a:cxnLst/>
                <a:rect l="l" t="t" r="r" b="b"/>
                <a:pathLst>
                  <a:path w="8764" h="24950" extrusionOk="0">
                    <a:moveTo>
                      <a:pt x="6416" y="1"/>
                    </a:moveTo>
                    <a:cubicBezTo>
                      <a:pt x="6148" y="1"/>
                      <a:pt x="5939" y="37"/>
                      <a:pt x="5866" y="79"/>
                    </a:cubicBezTo>
                    <a:cubicBezTo>
                      <a:pt x="5547" y="216"/>
                      <a:pt x="5204" y="421"/>
                      <a:pt x="4999" y="627"/>
                    </a:cubicBezTo>
                    <a:cubicBezTo>
                      <a:pt x="4520" y="1106"/>
                      <a:pt x="4086" y="1608"/>
                      <a:pt x="3698" y="2156"/>
                    </a:cubicBezTo>
                    <a:cubicBezTo>
                      <a:pt x="2922" y="3229"/>
                      <a:pt x="2351" y="4370"/>
                      <a:pt x="1872" y="5534"/>
                    </a:cubicBezTo>
                    <a:cubicBezTo>
                      <a:pt x="1415" y="6698"/>
                      <a:pt x="1050" y="7839"/>
                      <a:pt x="776" y="9004"/>
                    </a:cubicBezTo>
                    <a:cubicBezTo>
                      <a:pt x="639" y="9551"/>
                      <a:pt x="502" y="10145"/>
                      <a:pt x="388" y="10693"/>
                    </a:cubicBezTo>
                    <a:cubicBezTo>
                      <a:pt x="343" y="10989"/>
                      <a:pt x="297" y="11263"/>
                      <a:pt x="251" y="11560"/>
                    </a:cubicBezTo>
                    <a:lnTo>
                      <a:pt x="114" y="12473"/>
                    </a:lnTo>
                    <a:cubicBezTo>
                      <a:pt x="114" y="12610"/>
                      <a:pt x="91" y="12770"/>
                      <a:pt x="69" y="12929"/>
                    </a:cubicBezTo>
                    <a:lnTo>
                      <a:pt x="46" y="13363"/>
                    </a:lnTo>
                    <a:cubicBezTo>
                      <a:pt x="23" y="13660"/>
                      <a:pt x="0" y="13957"/>
                      <a:pt x="0" y="14253"/>
                    </a:cubicBezTo>
                    <a:cubicBezTo>
                      <a:pt x="0" y="14824"/>
                      <a:pt x="0" y="15395"/>
                      <a:pt x="46" y="15942"/>
                    </a:cubicBezTo>
                    <a:cubicBezTo>
                      <a:pt x="114" y="17061"/>
                      <a:pt x="274" y="18111"/>
                      <a:pt x="502" y="19115"/>
                    </a:cubicBezTo>
                    <a:cubicBezTo>
                      <a:pt x="708" y="20142"/>
                      <a:pt x="1004" y="21078"/>
                      <a:pt x="1347" y="21991"/>
                    </a:cubicBezTo>
                    <a:cubicBezTo>
                      <a:pt x="1438" y="22219"/>
                      <a:pt x="1529" y="22448"/>
                      <a:pt x="1621" y="22676"/>
                    </a:cubicBezTo>
                    <a:cubicBezTo>
                      <a:pt x="1712" y="22904"/>
                      <a:pt x="1803" y="23110"/>
                      <a:pt x="1895" y="23315"/>
                    </a:cubicBezTo>
                    <a:cubicBezTo>
                      <a:pt x="2100" y="23749"/>
                      <a:pt x="2328" y="24160"/>
                      <a:pt x="2579" y="24593"/>
                    </a:cubicBezTo>
                    <a:cubicBezTo>
                      <a:pt x="2726" y="24830"/>
                      <a:pt x="2956" y="24950"/>
                      <a:pt x="3212" y="24950"/>
                    </a:cubicBezTo>
                    <a:cubicBezTo>
                      <a:pt x="3474" y="24950"/>
                      <a:pt x="3763" y="24824"/>
                      <a:pt x="4017" y="24570"/>
                    </a:cubicBezTo>
                    <a:cubicBezTo>
                      <a:pt x="4405" y="24182"/>
                      <a:pt x="4565" y="23589"/>
                      <a:pt x="4474" y="23110"/>
                    </a:cubicBezTo>
                    <a:lnTo>
                      <a:pt x="4451" y="23041"/>
                    </a:lnTo>
                    <a:lnTo>
                      <a:pt x="4200" y="21694"/>
                    </a:lnTo>
                    <a:cubicBezTo>
                      <a:pt x="4109" y="21238"/>
                      <a:pt x="4017" y="20781"/>
                      <a:pt x="3949" y="20325"/>
                    </a:cubicBezTo>
                    <a:cubicBezTo>
                      <a:pt x="3789" y="19412"/>
                      <a:pt x="3652" y="18499"/>
                      <a:pt x="3561" y="17563"/>
                    </a:cubicBezTo>
                    <a:cubicBezTo>
                      <a:pt x="3470" y="16650"/>
                      <a:pt x="3401" y="15714"/>
                      <a:pt x="3401" y="14801"/>
                    </a:cubicBezTo>
                    <a:cubicBezTo>
                      <a:pt x="3378" y="14345"/>
                      <a:pt x="3424" y="13865"/>
                      <a:pt x="3424" y="13409"/>
                    </a:cubicBezTo>
                    <a:cubicBezTo>
                      <a:pt x="3424" y="13181"/>
                      <a:pt x="3447" y="12952"/>
                      <a:pt x="3470" y="12724"/>
                    </a:cubicBezTo>
                    <a:lnTo>
                      <a:pt x="3492" y="12404"/>
                    </a:lnTo>
                    <a:cubicBezTo>
                      <a:pt x="3515" y="12290"/>
                      <a:pt x="3538" y="12176"/>
                      <a:pt x="3538" y="12062"/>
                    </a:cubicBezTo>
                    <a:lnTo>
                      <a:pt x="3629" y="11400"/>
                    </a:lnTo>
                    <a:lnTo>
                      <a:pt x="3766" y="10647"/>
                    </a:lnTo>
                    <a:cubicBezTo>
                      <a:pt x="3858" y="10145"/>
                      <a:pt x="3949" y="9665"/>
                      <a:pt x="4040" y="9186"/>
                    </a:cubicBezTo>
                    <a:cubicBezTo>
                      <a:pt x="4268" y="8227"/>
                      <a:pt x="4497" y="7269"/>
                      <a:pt x="4771" y="6333"/>
                    </a:cubicBezTo>
                    <a:cubicBezTo>
                      <a:pt x="5067" y="5443"/>
                      <a:pt x="5387" y="4530"/>
                      <a:pt x="5775" y="3754"/>
                    </a:cubicBezTo>
                    <a:cubicBezTo>
                      <a:pt x="5980" y="3343"/>
                      <a:pt x="6186" y="2978"/>
                      <a:pt x="6414" y="2635"/>
                    </a:cubicBezTo>
                    <a:cubicBezTo>
                      <a:pt x="6642" y="2293"/>
                      <a:pt x="7008" y="1791"/>
                      <a:pt x="7281" y="1631"/>
                    </a:cubicBezTo>
                    <a:cubicBezTo>
                      <a:pt x="7532" y="1471"/>
                      <a:pt x="8331" y="1357"/>
                      <a:pt x="8331" y="1357"/>
                    </a:cubicBezTo>
                    <a:cubicBezTo>
                      <a:pt x="8422" y="1457"/>
                      <a:pt x="8496" y="1500"/>
                      <a:pt x="8547" y="1500"/>
                    </a:cubicBezTo>
                    <a:cubicBezTo>
                      <a:pt x="8764" y="1500"/>
                      <a:pt x="8564" y="715"/>
                      <a:pt x="7510" y="216"/>
                    </a:cubicBezTo>
                    <a:cubicBezTo>
                      <a:pt x="7148" y="54"/>
                      <a:pt x="6739" y="1"/>
                      <a:pt x="6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3" name="Google Shape;3543;p39"/>
              <p:cNvSpPr/>
              <p:nvPr/>
            </p:nvSpPr>
            <p:spPr>
              <a:xfrm>
                <a:off x="7260810" y="3546277"/>
                <a:ext cx="457638" cy="419434"/>
              </a:xfrm>
              <a:custGeom>
                <a:avLst/>
                <a:gdLst/>
                <a:ahLst/>
                <a:cxnLst/>
                <a:rect l="l" t="t" r="r" b="b"/>
                <a:pathLst>
                  <a:path w="29468" h="27008" extrusionOk="0">
                    <a:moveTo>
                      <a:pt x="9767" y="0"/>
                    </a:moveTo>
                    <a:cubicBezTo>
                      <a:pt x="8831" y="0"/>
                      <a:pt x="7609" y="29"/>
                      <a:pt x="5981" y="119"/>
                    </a:cubicBezTo>
                    <a:cubicBezTo>
                      <a:pt x="5981" y="119"/>
                      <a:pt x="2055" y="1283"/>
                      <a:pt x="480" y="13586"/>
                    </a:cubicBezTo>
                    <a:lnTo>
                      <a:pt x="23" y="23971"/>
                    </a:lnTo>
                    <a:cubicBezTo>
                      <a:pt x="0" y="24473"/>
                      <a:pt x="297" y="24907"/>
                      <a:pt x="754" y="25067"/>
                    </a:cubicBezTo>
                    <a:cubicBezTo>
                      <a:pt x="2465" y="25660"/>
                      <a:pt x="6871" y="26961"/>
                      <a:pt x="12121" y="27007"/>
                    </a:cubicBezTo>
                    <a:lnTo>
                      <a:pt x="12303" y="27007"/>
                    </a:lnTo>
                    <a:cubicBezTo>
                      <a:pt x="19059" y="26961"/>
                      <a:pt x="23921" y="24656"/>
                      <a:pt x="23921" y="24656"/>
                    </a:cubicBezTo>
                    <a:lnTo>
                      <a:pt x="22985" y="13221"/>
                    </a:lnTo>
                    <a:lnTo>
                      <a:pt x="22985" y="13221"/>
                    </a:lnTo>
                    <a:cubicBezTo>
                      <a:pt x="23067" y="13225"/>
                      <a:pt x="23149" y="13228"/>
                      <a:pt x="23231" y="13228"/>
                    </a:cubicBezTo>
                    <a:cubicBezTo>
                      <a:pt x="26265" y="13228"/>
                      <a:pt x="29468" y="10025"/>
                      <a:pt x="29468" y="10025"/>
                    </a:cubicBezTo>
                    <a:cubicBezTo>
                      <a:pt x="29468" y="10025"/>
                      <a:pt x="27391" y="941"/>
                      <a:pt x="21114" y="279"/>
                    </a:cubicBezTo>
                    <a:cubicBezTo>
                      <a:pt x="18869" y="63"/>
                      <a:pt x="16756" y="4"/>
                      <a:pt x="15135" y="4"/>
                    </a:cubicBezTo>
                    <a:cubicBezTo>
                      <a:pt x="13674" y="4"/>
                      <a:pt x="12612" y="52"/>
                      <a:pt x="12212" y="73"/>
                    </a:cubicBezTo>
                    <a:cubicBezTo>
                      <a:pt x="11699" y="48"/>
                      <a:pt x="10969" y="0"/>
                      <a:pt x="976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4" name="Google Shape;3544;p39"/>
              <p:cNvSpPr/>
              <p:nvPr/>
            </p:nvSpPr>
            <p:spPr>
              <a:xfrm>
                <a:off x="7357946" y="3547101"/>
                <a:ext cx="166264" cy="81501"/>
              </a:xfrm>
              <a:custGeom>
                <a:avLst/>
                <a:gdLst/>
                <a:ahLst/>
                <a:cxnLst/>
                <a:rect l="l" t="t" r="r" b="b"/>
                <a:pathLst>
                  <a:path w="10706" h="5248" extrusionOk="0">
                    <a:moveTo>
                      <a:pt x="5436" y="0"/>
                    </a:moveTo>
                    <a:cubicBezTo>
                      <a:pt x="4170" y="0"/>
                      <a:pt x="2736" y="76"/>
                      <a:pt x="1210" y="340"/>
                    </a:cubicBezTo>
                    <a:cubicBezTo>
                      <a:pt x="0" y="568"/>
                      <a:pt x="0" y="1527"/>
                      <a:pt x="0" y="1527"/>
                    </a:cubicBezTo>
                    <a:cubicBezTo>
                      <a:pt x="0" y="3581"/>
                      <a:pt x="1690" y="5247"/>
                      <a:pt x="3744" y="5247"/>
                    </a:cubicBezTo>
                    <a:lnTo>
                      <a:pt x="6277" y="5247"/>
                    </a:lnTo>
                    <a:cubicBezTo>
                      <a:pt x="8651" y="5247"/>
                      <a:pt x="10614" y="3581"/>
                      <a:pt x="10614" y="1184"/>
                    </a:cubicBezTo>
                    <a:cubicBezTo>
                      <a:pt x="10614" y="1184"/>
                      <a:pt x="10706" y="134"/>
                      <a:pt x="9427" y="134"/>
                    </a:cubicBezTo>
                    <a:cubicBezTo>
                      <a:pt x="8514" y="134"/>
                      <a:pt x="7124" y="0"/>
                      <a:pt x="543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5" name="Google Shape;3545;p39"/>
              <p:cNvSpPr/>
              <p:nvPr/>
            </p:nvSpPr>
            <p:spPr>
              <a:xfrm>
                <a:off x="7614269" y="3700899"/>
                <a:ext cx="120171" cy="53920"/>
              </a:xfrm>
              <a:custGeom>
                <a:avLst/>
                <a:gdLst/>
                <a:ahLst/>
                <a:cxnLst/>
                <a:rect l="l" t="t" r="r" b="b"/>
                <a:pathLst>
                  <a:path w="7738" h="3472" extrusionOk="0">
                    <a:moveTo>
                      <a:pt x="6573" y="1"/>
                    </a:moveTo>
                    <a:cubicBezTo>
                      <a:pt x="6509" y="1"/>
                      <a:pt x="6446" y="16"/>
                      <a:pt x="6391" y="47"/>
                    </a:cubicBezTo>
                    <a:cubicBezTo>
                      <a:pt x="5592" y="549"/>
                      <a:pt x="3082" y="1919"/>
                      <a:pt x="411" y="1965"/>
                    </a:cubicBezTo>
                    <a:cubicBezTo>
                      <a:pt x="206" y="1987"/>
                      <a:pt x="23" y="2147"/>
                      <a:pt x="23" y="2353"/>
                    </a:cubicBezTo>
                    <a:lnTo>
                      <a:pt x="0" y="3060"/>
                    </a:lnTo>
                    <a:cubicBezTo>
                      <a:pt x="0" y="3288"/>
                      <a:pt x="183" y="3471"/>
                      <a:pt x="388" y="3471"/>
                    </a:cubicBezTo>
                    <a:cubicBezTo>
                      <a:pt x="3515" y="3403"/>
                      <a:pt x="6231" y="1850"/>
                      <a:pt x="7167" y="1348"/>
                    </a:cubicBezTo>
                    <a:cubicBezTo>
                      <a:pt x="7738" y="1029"/>
                      <a:pt x="6916" y="161"/>
                      <a:pt x="6916" y="161"/>
                    </a:cubicBezTo>
                    <a:cubicBezTo>
                      <a:pt x="6826" y="56"/>
                      <a:pt x="6697" y="1"/>
                      <a:pt x="657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6" name="Google Shape;3546;p39"/>
              <p:cNvSpPr/>
              <p:nvPr/>
            </p:nvSpPr>
            <p:spPr>
              <a:xfrm>
                <a:off x="7524572" y="3542752"/>
                <a:ext cx="137549" cy="361507"/>
              </a:xfrm>
              <a:custGeom>
                <a:avLst/>
                <a:gdLst/>
                <a:ahLst/>
                <a:cxnLst/>
                <a:rect l="l" t="t" r="r" b="b"/>
                <a:pathLst>
                  <a:path w="8857" h="23278" extrusionOk="0">
                    <a:moveTo>
                      <a:pt x="4087" y="1"/>
                    </a:moveTo>
                    <a:cubicBezTo>
                      <a:pt x="3561" y="1"/>
                      <a:pt x="3120" y="102"/>
                      <a:pt x="3013" y="163"/>
                    </a:cubicBezTo>
                    <a:cubicBezTo>
                      <a:pt x="2694" y="323"/>
                      <a:pt x="2351" y="551"/>
                      <a:pt x="2192" y="780"/>
                    </a:cubicBezTo>
                    <a:cubicBezTo>
                      <a:pt x="1804" y="1259"/>
                      <a:pt x="1484" y="1784"/>
                      <a:pt x="1210" y="2309"/>
                    </a:cubicBezTo>
                    <a:cubicBezTo>
                      <a:pt x="662" y="3404"/>
                      <a:pt x="388" y="4523"/>
                      <a:pt x="206" y="5641"/>
                    </a:cubicBezTo>
                    <a:cubicBezTo>
                      <a:pt x="23" y="6760"/>
                      <a:pt x="0" y="7855"/>
                      <a:pt x="23" y="8951"/>
                    </a:cubicBezTo>
                    <a:cubicBezTo>
                      <a:pt x="46" y="9476"/>
                      <a:pt x="69" y="10024"/>
                      <a:pt x="137" y="10549"/>
                    </a:cubicBezTo>
                    <a:cubicBezTo>
                      <a:pt x="160" y="10823"/>
                      <a:pt x="183" y="11074"/>
                      <a:pt x="229" y="11348"/>
                    </a:cubicBezTo>
                    <a:lnTo>
                      <a:pt x="388" y="12192"/>
                    </a:lnTo>
                    <a:cubicBezTo>
                      <a:pt x="411" y="12352"/>
                      <a:pt x="434" y="12489"/>
                      <a:pt x="457" y="12626"/>
                    </a:cubicBezTo>
                    <a:lnTo>
                      <a:pt x="571" y="13037"/>
                    </a:lnTo>
                    <a:cubicBezTo>
                      <a:pt x="639" y="13311"/>
                      <a:pt x="708" y="13585"/>
                      <a:pt x="799" y="13858"/>
                    </a:cubicBezTo>
                    <a:cubicBezTo>
                      <a:pt x="982" y="14383"/>
                      <a:pt x="1142" y="14908"/>
                      <a:pt x="1370" y="15411"/>
                    </a:cubicBezTo>
                    <a:cubicBezTo>
                      <a:pt x="1781" y="16415"/>
                      <a:pt x="2306" y="17351"/>
                      <a:pt x="2876" y="18264"/>
                    </a:cubicBezTo>
                    <a:cubicBezTo>
                      <a:pt x="3424" y="19154"/>
                      <a:pt x="4063" y="19998"/>
                      <a:pt x="4725" y="20797"/>
                    </a:cubicBezTo>
                    <a:cubicBezTo>
                      <a:pt x="4885" y="20980"/>
                      <a:pt x="5068" y="21185"/>
                      <a:pt x="5227" y="21368"/>
                    </a:cubicBezTo>
                    <a:cubicBezTo>
                      <a:pt x="5410" y="21573"/>
                      <a:pt x="5593" y="21756"/>
                      <a:pt x="5775" y="21939"/>
                    </a:cubicBezTo>
                    <a:cubicBezTo>
                      <a:pt x="6140" y="22327"/>
                      <a:pt x="6483" y="22669"/>
                      <a:pt x="6916" y="23011"/>
                    </a:cubicBezTo>
                    <a:cubicBezTo>
                      <a:pt x="7134" y="23189"/>
                      <a:pt x="7390" y="23277"/>
                      <a:pt x="7644" y="23277"/>
                    </a:cubicBezTo>
                    <a:cubicBezTo>
                      <a:pt x="7976" y="23277"/>
                      <a:pt x="8304" y="23126"/>
                      <a:pt x="8537" y="22829"/>
                    </a:cubicBezTo>
                    <a:cubicBezTo>
                      <a:pt x="8834" y="22418"/>
                      <a:pt x="8857" y="21870"/>
                      <a:pt x="8605" y="21436"/>
                    </a:cubicBezTo>
                    <a:lnTo>
                      <a:pt x="8560" y="21368"/>
                    </a:lnTo>
                    <a:lnTo>
                      <a:pt x="7829" y="20181"/>
                    </a:lnTo>
                    <a:cubicBezTo>
                      <a:pt x="7601" y="19770"/>
                      <a:pt x="7350" y="19359"/>
                      <a:pt x="7122" y="18948"/>
                    </a:cubicBezTo>
                    <a:cubicBezTo>
                      <a:pt x="6665" y="18127"/>
                      <a:pt x="6232" y="17305"/>
                      <a:pt x="5844" y="16461"/>
                    </a:cubicBezTo>
                    <a:cubicBezTo>
                      <a:pt x="5456" y="15639"/>
                      <a:pt x="5090" y="14794"/>
                      <a:pt x="4794" y="13950"/>
                    </a:cubicBezTo>
                    <a:cubicBezTo>
                      <a:pt x="4634" y="13516"/>
                      <a:pt x="4543" y="13105"/>
                      <a:pt x="4406" y="12672"/>
                    </a:cubicBezTo>
                    <a:cubicBezTo>
                      <a:pt x="4337" y="12466"/>
                      <a:pt x="4292" y="12261"/>
                      <a:pt x="4246" y="12055"/>
                    </a:cubicBezTo>
                    <a:lnTo>
                      <a:pt x="4177" y="11736"/>
                    </a:lnTo>
                    <a:cubicBezTo>
                      <a:pt x="4155" y="11622"/>
                      <a:pt x="4132" y="11530"/>
                      <a:pt x="4109" y="11416"/>
                    </a:cubicBezTo>
                    <a:lnTo>
                      <a:pt x="4018" y="10800"/>
                    </a:lnTo>
                    <a:lnTo>
                      <a:pt x="3926" y="10115"/>
                    </a:lnTo>
                    <a:cubicBezTo>
                      <a:pt x="3858" y="9636"/>
                      <a:pt x="3835" y="9179"/>
                      <a:pt x="3789" y="8723"/>
                    </a:cubicBezTo>
                    <a:cubicBezTo>
                      <a:pt x="3744" y="7810"/>
                      <a:pt x="3698" y="6920"/>
                      <a:pt x="3721" y="6029"/>
                    </a:cubicBezTo>
                    <a:cubicBezTo>
                      <a:pt x="3767" y="5162"/>
                      <a:pt x="3858" y="4317"/>
                      <a:pt x="4063" y="3541"/>
                    </a:cubicBezTo>
                    <a:cubicBezTo>
                      <a:pt x="4155" y="3153"/>
                      <a:pt x="4269" y="2788"/>
                      <a:pt x="4428" y="2446"/>
                    </a:cubicBezTo>
                    <a:cubicBezTo>
                      <a:pt x="4565" y="2103"/>
                      <a:pt x="4839" y="1601"/>
                      <a:pt x="5068" y="1419"/>
                    </a:cubicBezTo>
                    <a:cubicBezTo>
                      <a:pt x="5341" y="1236"/>
                      <a:pt x="6186" y="1053"/>
                      <a:pt x="6186" y="1053"/>
                    </a:cubicBezTo>
                    <a:cubicBezTo>
                      <a:pt x="6307" y="1123"/>
                      <a:pt x="6397" y="1154"/>
                      <a:pt x="6457" y="1154"/>
                    </a:cubicBezTo>
                    <a:cubicBezTo>
                      <a:pt x="6746" y="1154"/>
                      <a:pt x="6290" y="436"/>
                      <a:pt x="4908" y="95"/>
                    </a:cubicBezTo>
                    <a:cubicBezTo>
                      <a:pt x="4634" y="26"/>
                      <a:pt x="4350" y="1"/>
                      <a:pt x="408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7" name="Google Shape;3547;p39"/>
              <p:cNvSpPr/>
              <p:nvPr/>
            </p:nvSpPr>
            <p:spPr>
              <a:xfrm>
                <a:off x="7534854" y="3646847"/>
                <a:ext cx="224750" cy="257208"/>
              </a:xfrm>
              <a:custGeom>
                <a:avLst/>
                <a:gdLst/>
                <a:ahLst/>
                <a:cxnLst/>
                <a:rect l="l" t="t" r="r" b="b"/>
                <a:pathLst>
                  <a:path w="14472" h="16562" extrusionOk="0">
                    <a:moveTo>
                      <a:pt x="3399" y="1"/>
                    </a:moveTo>
                    <a:cubicBezTo>
                      <a:pt x="2909" y="1"/>
                      <a:pt x="2416" y="122"/>
                      <a:pt x="1963" y="377"/>
                    </a:cubicBezTo>
                    <a:cubicBezTo>
                      <a:pt x="525" y="1176"/>
                      <a:pt x="0" y="3002"/>
                      <a:pt x="799" y="4440"/>
                    </a:cubicBezTo>
                    <a:lnTo>
                      <a:pt x="6391" y="14483"/>
                    </a:lnTo>
                    <a:cubicBezTo>
                      <a:pt x="6505" y="14689"/>
                      <a:pt x="6642" y="14894"/>
                      <a:pt x="6802" y="15100"/>
                    </a:cubicBezTo>
                    <a:cubicBezTo>
                      <a:pt x="7609" y="16061"/>
                      <a:pt x="8769" y="16561"/>
                      <a:pt x="9934" y="16561"/>
                    </a:cubicBezTo>
                    <a:cubicBezTo>
                      <a:pt x="10844" y="16561"/>
                      <a:pt x="11758" y="16255"/>
                      <a:pt x="12509" y="15625"/>
                    </a:cubicBezTo>
                    <a:cubicBezTo>
                      <a:pt x="14220" y="14187"/>
                      <a:pt x="14472" y="11653"/>
                      <a:pt x="13034" y="9918"/>
                    </a:cubicBezTo>
                    <a:lnTo>
                      <a:pt x="5707" y="1085"/>
                    </a:lnTo>
                    <a:cubicBezTo>
                      <a:pt x="5123" y="384"/>
                      <a:pt x="4268" y="1"/>
                      <a:pt x="339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8" name="Google Shape;3548;p39"/>
              <p:cNvSpPr/>
              <p:nvPr/>
            </p:nvSpPr>
            <p:spPr>
              <a:xfrm>
                <a:off x="7636246" y="3811875"/>
                <a:ext cx="153141" cy="128340"/>
              </a:xfrm>
              <a:custGeom>
                <a:avLst/>
                <a:gdLst/>
                <a:ahLst/>
                <a:cxnLst/>
                <a:rect l="l" t="t" r="r" b="b"/>
                <a:pathLst>
                  <a:path w="9861" h="8264" extrusionOk="0">
                    <a:moveTo>
                      <a:pt x="8925" y="1370"/>
                    </a:moveTo>
                    <a:cubicBezTo>
                      <a:pt x="9861" y="2740"/>
                      <a:pt x="8857" y="5091"/>
                      <a:pt x="6642" y="6620"/>
                    </a:cubicBezTo>
                    <a:cubicBezTo>
                      <a:pt x="4451" y="8150"/>
                      <a:pt x="1895" y="8264"/>
                      <a:pt x="936" y="6894"/>
                    </a:cubicBezTo>
                    <a:cubicBezTo>
                      <a:pt x="0" y="5525"/>
                      <a:pt x="1005" y="3196"/>
                      <a:pt x="3219" y="1667"/>
                    </a:cubicBezTo>
                    <a:cubicBezTo>
                      <a:pt x="5410" y="138"/>
                      <a:pt x="7966" y="1"/>
                      <a:pt x="8925" y="137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9" name="Google Shape;3549;p39"/>
              <p:cNvSpPr/>
              <p:nvPr/>
            </p:nvSpPr>
            <p:spPr>
              <a:xfrm>
                <a:off x="7505779" y="3607147"/>
                <a:ext cx="112391" cy="106318"/>
              </a:xfrm>
              <a:custGeom>
                <a:avLst/>
                <a:gdLst/>
                <a:ahLst/>
                <a:cxnLst/>
                <a:rect l="l" t="t" r="r" b="b"/>
                <a:pathLst>
                  <a:path w="7237" h="6846" extrusionOk="0">
                    <a:moveTo>
                      <a:pt x="4983" y="1"/>
                    </a:moveTo>
                    <a:cubicBezTo>
                      <a:pt x="4964" y="1"/>
                      <a:pt x="4947" y="4"/>
                      <a:pt x="4931" y="12"/>
                    </a:cubicBezTo>
                    <a:cubicBezTo>
                      <a:pt x="4406" y="240"/>
                      <a:pt x="4543" y="1541"/>
                      <a:pt x="4543" y="1541"/>
                    </a:cubicBezTo>
                    <a:cubicBezTo>
                      <a:pt x="4543" y="1541"/>
                      <a:pt x="3394" y="1348"/>
                      <a:pt x="2358" y="1348"/>
                    </a:cubicBezTo>
                    <a:cubicBezTo>
                      <a:pt x="1722" y="1348"/>
                      <a:pt x="1128" y="1421"/>
                      <a:pt x="868" y="1655"/>
                    </a:cubicBezTo>
                    <a:cubicBezTo>
                      <a:pt x="160" y="2317"/>
                      <a:pt x="799" y="2956"/>
                      <a:pt x="799" y="2956"/>
                    </a:cubicBezTo>
                    <a:cubicBezTo>
                      <a:pt x="799" y="2956"/>
                      <a:pt x="1" y="3458"/>
                      <a:pt x="708" y="4440"/>
                    </a:cubicBezTo>
                    <a:cubicBezTo>
                      <a:pt x="708" y="4440"/>
                      <a:pt x="23" y="5262"/>
                      <a:pt x="845" y="5901"/>
                    </a:cubicBezTo>
                    <a:cubicBezTo>
                      <a:pt x="1826" y="6670"/>
                      <a:pt x="2665" y="6846"/>
                      <a:pt x="3226" y="6846"/>
                    </a:cubicBezTo>
                    <a:cubicBezTo>
                      <a:pt x="3697" y="6846"/>
                      <a:pt x="3972" y="6722"/>
                      <a:pt x="3972" y="6722"/>
                    </a:cubicBezTo>
                    <a:lnTo>
                      <a:pt x="7236" y="3253"/>
                    </a:lnTo>
                    <a:cubicBezTo>
                      <a:pt x="7236" y="3253"/>
                      <a:pt x="5546" y="1"/>
                      <a:pt x="49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0" name="Google Shape;3550;p39"/>
              <p:cNvSpPr/>
              <p:nvPr/>
            </p:nvSpPr>
            <p:spPr>
              <a:xfrm>
                <a:off x="7226422" y="4378406"/>
                <a:ext cx="58859" cy="48935"/>
              </a:xfrm>
              <a:custGeom>
                <a:avLst/>
                <a:gdLst/>
                <a:ahLst/>
                <a:cxnLst/>
                <a:rect l="l" t="t" r="r" b="b"/>
                <a:pathLst>
                  <a:path w="3790" h="3151" extrusionOk="0">
                    <a:moveTo>
                      <a:pt x="3310" y="1"/>
                    </a:moveTo>
                    <a:lnTo>
                      <a:pt x="3310" y="1"/>
                    </a:lnTo>
                    <a:cubicBezTo>
                      <a:pt x="0" y="663"/>
                      <a:pt x="594" y="2717"/>
                      <a:pt x="594" y="2717"/>
                    </a:cubicBezTo>
                    <a:cubicBezTo>
                      <a:pt x="1552" y="2922"/>
                      <a:pt x="2032" y="3059"/>
                      <a:pt x="3173" y="3151"/>
                    </a:cubicBezTo>
                    <a:cubicBezTo>
                      <a:pt x="3675" y="2146"/>
                      <a:pt x="3789" y="1073"/>
                      <a:pt x="331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1" name="Google Shape;3551;p39"/>
              <p:cNvSpPr/>
              <p:nvPr/>
            </p:nvSpPr>
            <p:spPr>
              <a:xfrm>
                <a:off x="7274991" y="4330707"/>
                <a:ext cx="150237" cy="98165"/>
              </a:xfrm>
              <a:custGeom>
                <a:avLst/>
                <a:gdLst/>
                <a:ahLst/>
                <a:cxnLst/>
                <a:rect l="l" t="t" r="r" b="b"/>
                <a:pathLst>
                  <a:path w="9674" h="6321" extrusionOk="0">
                    <a:moveTo>
                      <a:pt x="3473" y="1"/>
                    </a:moveTo>
                    <a:cubicBezTo>
                      <a:pt x="980" y="1"/>
                      <a:pt x="1256" y="2821"/>
                      <a:pt x="1256" y="2821"/>
                    </a:cubicBezTo>
                    <a:cubicBezTo>
                      <a:pt x="936" y="2843"/>
                      <a:pt x="913" y="2843"/>
                      <a:pt x="137" y="3003"/>
                    </a:cubicBezTo>
                    <a:cubicBezTo>
                      <a:pt x="617" y="4076"/>
                      <a:pt x="502" y="5149"/>
                      <a:pt x="0" y="6153"/>
                    </a:cubicBezTo>
                    <a:cubicBezTo>
                      <a:pt x="1470" y="6276"/>
                      <a:pt x="2878" y="6320"/>
                      <a:pt x="4143" y="6320"/>
                    </a:cubicBezTo>
                    <a:cubicBezTo>
                      <a:pt x="7337" y="6320"/>
                      <a:pt x="9610" y="6039"/>
                      <a:pt x="9610" y="6039"/>
                    </a:cubicBezTo>
                    <a:lnTo>
                      <a:pt x="9655" y="2638"/>
                    </a:lnTo>
                    <a:cubicBezTo>
                      <a:pt x="9674" y="1563"/>
                      <a:pt x="8805" y="764"/>
                      <a:pt x="7827" y="764"/>
                    </a:cubicBezTo>
                    <a:cubicBezTo>
                      <a:pt x="7579" y="764"/>
                      <a:pt x="7325" y="816"/>
                      <a:pt x="7076" y="926"/>
                    </a:cubicBezTo>
                    <a:cubicBezTo>
                      <a:pt x="6290" y="1263"/>
                      <a:pt x="6035" y="1688"/>
                      <a:pt x="5918" y="2006"/>
                    </a:cubicBezTo>
                    <a:lnTo>
                      <a:pt x="5918" y="2006"/>
                    </a:lnTo>
                    <a:cubicBezTo>
                      <a:pt x="5916" y="2008"/>
                      <a:pt x="5914" y="2011"/>
                      <a:pt x="5913" y="2015"/>
                    </a:cubicBezTo>
                    <a:lnTo>
                      <a:pt x="5913" y="2015"/>
                    </a:lnTo>
                    <a:cubicBezTo>
                      <a:pt x="5976" y="1374"/>
                      <a:pt x="5268" y="127"/>
                      <a:pt x="3767" y="13"/>
                    </a:cubicBezTo>
                    <a:cubicBezTo>
                      <a:pt x="3665" y="5"/>
                      <a:pt x="3567" y="1"/>
                      <a:pt x="347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2" name="Google Shape;3552;p39"/>
              <p:cNvSpPr/>
              <p:nvPr/>
            </p:nvSpPr>
            <p:spPr>
              <a:xfrm>
                <a:off x="7234406" y="4419503"/>
                <a:ext cx="190538" cy="23745"/>
              </a:xfrm>
              <a:custGeom>
                <a:avLst/>
                <a:gdLst/>
                <a:ahLst/>
                <a:cxnLst/>
                <a:rect l="l" t="t" r="r" b="b"/>
                <a:pathLst>
                  <a:path w="12269" h="1529" extrusionOk="0">
                    <a:moveTo>
                      <a:pt x="180" y="1"/>
                    </a:moveTo>
                    <a:cubicBezTo>
                      <a:pt x="1" y="1"/>
                      <a:pt x="240" y="870"/>
                      <a:pt x="240" y="870"/>
                    </a:cubicBezTo>
                    <a:cubicBezTo>
                      <a:pt x="2178" y="1374"/>
                      <a:pt x="4422" y="1529"/>
                      <a:pt x="6442" y="1529"/>
                    </a:cubicBezTo>
                    <a:cubicBezTo>
                      <a:pt x="9633" y="1529"/>
                      <a:pt x="12268" y="1144"/>
                      <a:pt x="12268" y="1144"/>
                    </a:cubicBezTo>
                    <a:lnTo>
                      <a:pt x="12268" y="390"/>
                    </a:lnTo>
                    <a:cubicBezTo>
                      <a:pt x="12268" y="390"/>
                      <a:pt x="10456" y="568"/>
                      <a:pt x="7827" y="568"/>
                    </a:cubicBezTo>
                    <a:cubicBezTo>
                      <a:pt x="5654" y="568"/>
                      <a:pt x="2921" y="447"/>
                      <a:pt x="194" y="2"/>
                    </a:cubicBezTo>
                    <a:cubicBezTo>
                      <a:pt x="189" y="1"/>
                      <a:pt x="184" y="1"/>
                      <a:pt x="1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3" name="Google Shape;3553;p39"/>
              <p:cNvSpPr/>
              <p:nvPr/>
            </p:nvSpPr>
            <p:spPr>
              <a:xfrm>
                <a:off x="7376025" y="4376278"/>
                <a:ext cx="27317" cy="26960"/>
              </a:xfrm>
              <a:custGeom>
                <a:avLst/>
                <a:gdLst/>
                <a:ahLst/>
                <a:cxnLst/>
                <a:rect l="l" t="t" r="r" b="b"/>
                <a:pathLst>
                  <a:path w="1759" h="1736" extrusionOk="0">
                    <a:moveTo>
                      <a:pt x="891" y="1"/>
                    </a:moveTo>
                    <a:cubicBezTo>
                      <a:pt x="411" y="1"/>
                      <a:pt x="23" y="389"/>
                      <a:pt x="1" y="868"/>
                    </a:cubicBezTo>
                    <a:cubicBezTo>
                      <a:pt x="1" y="1347"/>
                      <a:pt x="389" y="1735"/>
                      <a:pt x="868" y="1735"/>
                    </a:cubicBezTo>
                    <a:cubicBezTo>
                      <a:pt x="1347" y="1735"/>
                      <a:pt x="1758" y="1347"/>
                      <a:pt x="1758" y="868"/>
                    </a:cubicBezTo>
                    <a:cubicBezTo>
                      <a:pt x="1758" y="389"/>
                      <a:pt x="1370" y="1"/>
                      <a:pt x="8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4" name="Google Shape;3554;p39"/>
              <p:cNvSpPr/>
              <p:nvPr/>
            </p:nvSpPr>
            <p:spPr>
              <a:xfrm>
                <a:off x="7292355" y="4373032"/>
                <a:ext cx="52476" cy="8588"/>
              </a:xfrm>
              <a:custGeom>
                <a:avLst/>
                <a:gdLst/>
                <a:ahLst/>
                <a:cxnLst/>
                <a:rect l="l" t="t" r="r" b="b"/>
                <a:pathLst>
                  <a:path w="3379" h="553" extrusionOk="0">
                    <a:moveTo>
                      <a:pt x="172" y="1"/>
                    </a:moveTo>
                    <a:cubicBezTo>
                      <a:pt x="78" y="1"/>
                      <a:pt x="24" y="82"/>
                      <a:pt x="24" y="164"/>
                    </a:cubicBezTo>
                    <a:cubicBezTo>
                      <a:pt x="1" y="255"/>
                      <a:pt x="69" y="347"/>
                      <a:pt x="183" y="347"/>
                    </a:cubicBezTo>
                    <a:lnTo>
                      <a:pt x="3173" y="552"/>
                    </a:lnTo>
                    <a:lnTo>
                      <a:pt x="3196" y="552"/>
                    </a:lnTo>
                    <a:cubicBezTo>
                      <a:pt x="3288" y="552"/>
                      <a:pt x="3356" y="484"/>
                      <a:pt x="3356" y="392"/>
                    </a:cubicBezTo>
                    <a:cubicBezTo>
                      <a:pt x="3379" y="278"/>
                      <a:pt x="3310" y="210"/>
                      <a:pt x="3196" y="210"/>
                    </a:cubicBezTo>
                    <a:lnTo>
                      <a:pt x="206" y="4"/>
                    </a:lnTo>
                    <a:cubicBezTo>
                      <a:pt x="194" y="2"/>
                      <a:pt x="183" y="1"/>
                      <a:pt x="1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5" name="Google Shape;3555;p39"/>
              <p:cNvSpPr/>
              <p:nvPr/>
            </p:nvSpPr>
            <p:spPr>
              <a:xfrm>
                <a:off x="7271791" y="4326327"/>
                <a:ext cx="76594" cy="45006"/>
              </a:xfrm>
              <a:custGeom>
                <a:avLst/>
                <a:gdLst/>
                <a:ahLst/>
                <a:cxnLst/>
                <a:rect l="l" t="t" r="r" b="b"/>
                <a:pathLst>
                  <a:path w="4932" h="2898" extrusionOk="0">
                    <a:moveTo>
                      <a:pt x="1576" y="341"/>
                    </a:moveTo>
                    <a:cubicBezTo>
                      <a:pt x="1622" y="341"/>
                      <a:pt x="1644" y="341"/>
                      <a:pt x="1667" y="364"/>
                    </a:cubicBezTo>
                    <a:cubicBezTo>
                      <a:pt x="1736" y="409"/>
                      <a:pt x="1804" y="501"/>
                      <a:pt x="1850" y="569"/>
                    </a:cubicBezTo>
                    <a:cubicBezTo>
                      <a:pt x="2032" y="889"/>
                      <a:pt x="2101" y="1231"/>
                      <a:pt x="2192" y="1596"/>
                    </a:cubicBezTo>
                    <a:cubicBezTo>
                      <a:pt x="2215" y="1710"/>
                      <a:pt x="2261" y="1847"/>
                      <a:pt x="2283" y="1961"/>
                    </a:cubicBezTo>
                    <a:lnTo>
                      <a:pt x="2215" y="1916"/>
                    </a:lnTo>
                    <a:cubicBezTo>
                      <a:pt x="1918" y="1528"/>
                      <a:pt x="1690" y="1094"/>
                      <a:pt x="1553" y="637"/>
                    </a:cubicBezTo>
                    <a:cubicBezTo>
                      <a:pt x="1507" y="501"/>
                      <a:pt x="1507" y="386"/>
                      <a:pt x="1530" y="364"/>
                    </a:cubicBezTo>
                    <a:cubicBezTo>
                      <a:pt x="1553" y="341"/>
                      <a:pt x="1576" y="341"/>
                      <a:pt x="1576" y="341"/>
                    </a:cubicBezTo>
                    <a:close/>
                    <a:moveTo>
                      <a:pt x="549" y="1162"/>
                    </a:moveTo>
                    <a:cubicBezTo>
                      <a:pt x="663" y="1162"/>
                      <a:pt x="777" y="1231"/>
                      <a:pt x="891" y="1299"/>
                    </a:cubicBezTo>
                    <a:cubicBezTo>
                      <a:pt x="1279" y="1550"/>
                      <a:pt x="1644" y="1824"/>
                      <a:pt x="1964" y="2144"/>
                    </a:cubicBezTo>
                    <a:cubicBezTo>
                      <a:pt x="1987" y="2167"/>
                      <a:pt x="2010" y="2190"/>
                      <a:pt x="2032" y="2212"/>
                    </a:cubicBezTo>
                    <a:cubicBezTo>
                      <a:pt x="1530" y="2121"/>
                      <a:pt x="982" y="1870"/>
                      <a:pt x="526" y="1505"/>
                    </a:cubicBezTo>
                    <a:cubicBezTo>
                      <a:pt x="389" y="1391"/>
                      <a:pt x="366" y="1322"/>
                      <a:pt x="366" y="1277"/>
                    </a:cubicBezTo>
                    <a:cubicBezTo>
                      <a:pt x="366" y="1208"/>
                      <a:pt x="457" y="1162"/>
                      <a:pt x="549" y="1162"/>
                    </a:cubicBezTo>
                    <a:close/>
                    <a:moveTo>
                      <a:pt x="1594" y="1"/>
                    </a:moveTo>
                    <a:cubicBezTo>
                      <a:pt x="1495" y="1"/>
                      <a:pt x="1397" y="29"/>
                      <a:pt x="1325" y="90"/>
                    </a:cubicBezTo>
                    <a:cubicBezTo>
                      <a:pt x="1211" y="181"/>
                      <a:pt x="1097" y="364"/>
                      <a:pt x="1211" y="752"/>
                    </a:cubicBezTo>
                    <a:cubicBezTo>
                      <a:pt x="1279" y="911"/>
                      <a:pt x="1348" y="1071"/>
                      <a:pt x="1416" y="1231"/>
                    </a:cubicBezTo>
                    <a:cubicBezTo>
                      <a:pt x="1302" y="1162"/>
                      <a:pt x="1188" y="1071"/>
                      <a:pt x="1074" y="1003"/>
                    </a:cubicBezTo>
                    <a:cubicBezTo>
                      <a:pt x="937" y="911"/>
                      <a:pt x="754" y="820"/>
                      <a:pt x="549" y="820"/>
                    </a:cubicBezTo>
                    <a:cubicBezTo>
                      <a:pt x="320" y="820"/>
                      <a:pt x="47" y="980"/>
                      <a:pt x="24" y="1231"/>
                    </a:cubicBezTo>
                    <a:cubicBezTo>
                      <a:pt x="1" y="1505"/>
                      <a:pt x="229" y="1710"/>
                      <a:pt x="320" y="1756"/>
                    </a:cubicBezTo>
                    <a:cubicBezTo>
                      <a:pt x="594" y="2007"/>
                      <a:pt x="982" y="2235"/>
                      <a:pt x="1416" y="2395"/>
                    </a:cubicBezTo>
                    <a:cubicBezTo>
                      <a:pt x="1416" y="2486"/>
                      <a:pt x="1485" y="2578"/>
                      <a:pt x="1576" y="2578"/>
                    </a:cubicBezTo>
                    <a:lnTo>
                      <a:pt x="2466" y="2669"/>
                    </a:lnTo>
                    <a:cubicBezTo>
                      <a:pt x="2512" y="2692"/>
                      <a:pt x="2535" y="2692"/>
                      <a:pt x="2557" y="2692"/>
                    </a:cubicBezTo>
                    <a:lnTo>
                      <a:pt x="2626" y="2692"/>
                    </a:lnTo>
                    <a:lnTo>
                      <a:pt x="4726" y="2897"/>
                    </a:lnTo>
                    <a:lnTo>
                      <a:pt x="4749" y="2897"/>
                    </a:lnTo>
                    <a:cubicBezTo>
                      <a:pt x="4817" y="2897"/>
                      <a:pt x="4908" y="2829"/>
                      <a:pt x="4908" y="2737"/>
                    </a:cubicBezTo>
                    <a:cubicBezTo>
                      <a:pt x="4931" y="2646"/>
                      <a:pt x="4863" y="2555"/>
                      <a:pt x="4749" y="2555"/>
                    </a:cubicBezTo>
                    <a:lnTo>
                      <a:pt x="2786" y="2372"/>
                    </a:lnTo>
                    <a:cubicBezTo>
                      <a:pt x="2671" y="2098"/>
                      <a:pt x="2603" y="1824"/>
                      <a:pt x="2535" y="1528"/>
                    </a:cubicBezTo>
                    <a:cubicBezTo>
                      <a:pt x="2443" y="1140"/>
                      <a:pt x="2352" y="752"/>
                      <a:pt x="2146" y="409"/>
                    </a:cubicBezTo>
                    <a:cubicBezTo>
                      <a:pt x="2055" y="272"/>
                      <a:pt x="1987" y="158"/>
                      <a:pt x="1850" y="67"/>
                    </a:cubicBezTo>
                    <a:cubicBezTo>
                      <a:pt x="1774" y="24"/>
                      <a:pt x="1684" y="1"/>
                      <a:pt x="159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6" name="Google Shape;3556;p39"/>
              <p:cNvSpPr/>
              <p:nvPr/>
            </p:nvSpPr>
            <p:spPr>
              <a:xfrm>
                <a:off x="7661408" y="4378406"/>
                <a:ext cx="58859" cy="48935"/>
              </a:xfrm>
              <a:custGeom>
                <a:avLst/>
                <a:gdLst/>
                <a:ahLst/>
                <a:cxnLst/>
                <a:rect l="l" t="t" r="r" b="b"/>
                <a:pathLst>
                  <a:path w="3790" h="3151" extrusionOk="0">
                    <a:moveTo>
                      <a:pt x="503" y="1"/>
                    </a:moveTo>
                    <a:cubicBezTo>
                      <a:pt x="1" y="1073"/>
                      <a:pt x="138" y="2146"/>
                      <a:pt x="617" y="3151"/>
                    </a:cubicBezTo>
                    <a:cubicBezTo>
                      <a:pt x="1758" y="3059"/>
                      <a:pt x="2261" y="2922"/>
                      <a:pt x="3219" y="2717"/>
                    </a:cubicBezTo>
                    <a:cubicBezTo>
                      <a:pt x="3219" y="2717"/>
                      <a:pt x="3790" y="663"/>
                      <a:pt x="50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7" name="Google Shape;3557;p39"/>
              <p:cNvSpPr/>
              <p:nvPr/>
            </p:nvSpPr>
            <p:spPr>
              <a:xfrm>
                <a:off x="7521807" y="4330707"/>
                <a:ext cx="149880" cy="98165"/>
              </a:xfrm>
              <a:custGeom>
                <a:avLst/>
                <a:gdLst/>
                <a:ahLst/>
                <a:cxnLst/>
                <a:rect l="l" t="t" r="r" b="b"/>
                <a:pathLst>
                  <a:path w="9651" h="6321" extrusionOk="0">
                    <a:moveTo>
                      <a:pt x="6180" y="1"/>
                    </a:moveTo>
                    <a:cubicBezTo>
                      <a:pt x="6086" y="1"/>
                      <a:pt x="5987" y="5"/>
                      <a:pt x="5885" y="13"/>
                    </a:cubicBezTo>
                    <a:cubicBezTo>
                      <a:pt x="4401" y="127"/>
                      <a:pt x="3671" y="1383"/>
                      <a:pt x="3762" y="2022"/>
                    </a:cubicBezTo>
                    <a:cubicBezTo>
                      <a:pt x="3625" y="1702"/>
                      <a:pt x="3397" y="1268"/>
                      <a:pt x="2598" y="926"/>
                    </a:cubicBezTo>
                    <a:cubicBezTo>
                      <a:pt x="2349" y="816"/>
                      <a:pt x="2095" y="764"/>
                      <a:pt x="1847" y="764"/>
                    </a:cubicBezTo>
                    <a:cubicBezTo>
                      <a:pt x="869" y="764"/>
                      <a:pt x="0" y="1563"/>
                      <a:pt x="19" y="2638"/>
                    </a:cubicBezTo>
                    <a:lnTo>
                      <a:pt x="41" y="6039"/>
                    </a:lnTo>
                    <a:cubicBezTo>
                      <a:pt x="41" y="6039"/>
                      <a:pt x="2326" y="6320"/>
                      <a:pt x="5518" y="6320"/>
                    </a:cubicBezTo>
                    <a:cubicBezTo>
                      <a:pt x="6782" y="6320"/>
                      <a:pt x="8188" y="6276"/>
                      <a:pt x="9651" y="6153"/>
                    </a:cubicBezTo>
                    <a:cubicBezTo>
                      <a:pt x="9172" y="5149"/>
                      <a:pt x="9035" y="4076"/>
                      <a:pt x="9537" y="3003"/>
                    </a:cubicBezTo>
                    <a:cubicBezTo>
                      <a:pt x="8761" y="2843"/>
                      <a:pt x="8738" y="2843"/>
                      <a:pt x="8418" y="2821"/>
                    </a:cubicBezTo>
                    <a:cubicBezTo>
                      <a:pt x="8418" y="2821"/>
                      <a:pt x="8694" y="1"/>
                      <a:pt x="61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8" name="Google Shape;3558;p39"/>
              <p:cNvSpPr/>
              <p:nvPr/>
            </p:nvSpPr>
            <p:spPr>
              <a:xfrm>
                <a:off x="7539809" y="4376278"/>
                <a:ext cx="26960" cy="26960"/>
              </a:xfrm>
              <a:custGeom>
                <a:avLst/>
                <a:gdLst/>
                <a:ahLst/>
                <a:cxnLst/>
                <a:rect l="l" t="t" r="r" b="b"/>
                <a:pathLst>
                  <a:path w="1736" h="1736" extrusionOk="0">
                    <a:moveTo>
                      <a:pt x="868" y="1"/>
                    </a:moveTo>
                    <a:cubicBezTo>
                      <a:pt x="389" y="1"/>
                      <a:pt x="1" y="389"/>
                      <a:pt x="1" y="868"/>
                    </a:cubicBezTo>
                    <a:cubicBezTo>
                      <a:pt x="1" y="1347"/>
                      <a:pt x="389" y="1735"/>
                      <a:pt x="868" y="1735"/>
                    </a:cubicBezTo>
                    <a:cubicBezTo>
                      <a:pt x="1348" y="1735"/>
                      <a:pt x="1736" y="1347"/>
                      <a:pt x="1736" y="868"/>
                    </a:cubicBezTo>
                    <a:cubicBezTo>
                      <a:pt x="1736" y="389"/>
                      <a:pt x="1348" y="1"/>
                      <a:pt x="86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9" name="Google Shape;3559;p39"/>
              <p:cNvSpPr/>
              <p:nvPr/>
            </p:nvSpPr>
            <p:spPr>
              <a:xfrm>
                <a:off x="7521730" y="4419503"/>
                <a:ext cx="190879" cy="23745"/>
              </a:xfrm>
              <a:custGeom>
                <a:avLst/>
                <a:gdLst/>
                <a:ahLst/>
                <a:cxnLst/>
                <a:rect l="l" t="t" r="r" b="b"/>
                <a:pathLst>
                  <a:path w="12291" h="1529" extrusionOk="0">
                    <a:moveTo>
                      <a:pt x="12112" y="1"/>
                    </a:moveTo>
                    <a:cubicBezTo>
                      <a:pt x="12108" y="1"/>
                      <a:pt x="12103" y="1"/>
                      <a:pt x="12098" y="2"/>
                    </a:cubicBezTo>
                    <a:cubicBezTo>
                      <a:pt x="9371" y="447"/>
                      <a:pt x="6634" y="568"/>
                      <a:pt x="4455" y="568"/>
                    </a:cubicBezTo>
                    <a:cubicBezTo>
                      <a:pt x="1820" y="568"/>
                      <a:pt x="1" y="390"/>
                      <a:pt x="1" y="390"/>
                    </a:cubicBezTo>
                    <a:lnTo>
                      <a:pt x="1" y="390"/>
                    </a:lnTo>
                    <a:lnTo>
                      <a:pt x="24" y="1144"/>
                    </a:lnTo>
                    <a:cubicBezTo>
                      <a:pt x="24" y="1144"/>
                      <a:pt x="2659" y="1529"/>
                      <a:pt x="5844" y="1529"/>
                    </a:cubicBezTo>
                    <a:cubicBezTo>
                      <a:pt x="7862" y="1529"/>
                      <a:pt x="10100" y="1374"/>
                      <a:pt x="12030" y="870"/>
                    </a:cubicBezTo>
                    <a:cubicBezTo>
                      <a:pt x="12030" y="870"/>
                      <a:pt x="12290" y="1"/>
                      <a:pt x="1211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0" name="Google Shape;3560;p39"/>
              <p:cNvSpPr/>
              <p:nvPr/>
            </p:nvSpPr>
            <p:spPr>
              <a:xfrm>
                <a:off x="7602216" y="4373032"/>
                <a:ext cx="52119" cy="8588"/>
              </a:xfrm>
              <a:custGeom>
                <a:avLst/>
                <a:gdLst/>
                <a:ahLst/>
                <a:cxnLst/>
                <a:rect l="l" t="t" r="r" b="b"/>
                <a:pathLst>
                  <a:path w="3356" h="553" extrusionOk="0">
                    <a:moveTo>
                      <a:pt x="3202" y="1"/>
                    </a:moveTo>
                    <a:cubicBezTo>
                      <a:pt x="3192" y="1"/>
                      <a:pt x="3182" y="2"/>
                      <a:pt x="3173" y="4"/>
                    </a:cubicBezTo>
                    <a:lnTo>
                      <a:pt x="160" y="210"/>
                    </a:lnTo>
                    <a:cubicBezTo>
                      <a:pt x="69" y="210"/>
                      <a:pt x="0" y="278"/>
                      <a:pt x="0" y="392"/>
                    </a:cubicBezTo>
                    <a:cubicBezTo>
                      <a:pt x="0" y="484"/>
                      <a:pt x="91" y="552"/>
                      <a:pt x="183" y="552"/>
                    </a:cubicBezTo>
                    <a:lnTo>
                      <a:pt x="3196" y="347"/>
                    </a:lnTo>
                    <a:cubicBezTo>
                      <a:pt x="3287" y="347"/>
                      <a:pt x="3355" y="255"/>
                      <a:pt x="3355" y="164"/>
                    </a:cubicBezTo>
                    <a:cubicBezTo>
                      <a:pt x="3355" y="82"/>
                      <a:pt x="3282" y="1"/>
                      <a:pt x="320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1" name="Google Shape;3561;p39"/>
              <p:cNvSpPr/>
              <p:nvPr/>
            </p:nvSpPr>
            <p:spPr>
              <a:xfrm>
                <a:off x="7598659" y="4326327"/>
                <a:ext cx="76594" cy="45006"/>
              </a:xfrm>
              <a:custGeom>
                <a:avLst/>
                <a:gdLst/>
                <a:ahLst/>
                <a:cxnLst/>
                <a:rect l="l" t="t" r="r" b="b"/>
                <a:pathLst>
                  <a:path w="4932" h="2898" extrusionOk="0">
                    <a:moveTo>
                      <a:pt x="3333" y="341"/>
                    </a:moveTo>
                    <a:cubicBezTo>
                      <a:pt x="3356" y="341"/>
                      <a:pt x="3379" y="341"/>
                      <a:pt x="3379" y="364"/>
                    </a:cubicBezTo>
                    <a:cubicBezTo>
                      <a:pt x="3425" y="386"/>
                      <a:pt x="3425" y="501"/>
                      <a:pt x="3379" y="637"/>
                    </a:cubicBezTo>
                    <a:cubicBezTo>
                      <a:pt x="3219" y="1094"/>
                      <a:pt x="2991" y="1528"/>
                      <a:pt x="2694" y="1916"/>
                    </a:cubicBezTo>
                    <a:cubicBezTo>
                      <a:pt x="2675" y="1934"/>
                      <a:pt x="2657" y="1938"/>
                      <a:pt x="2651" y="1951"/>
                    </a:cubicBezTo>
                    <a:lnTo>
                      <a:pt x="2651" y="1951"/>
                    </a:lnTo>
                    <a:cubicBezTo>
                      <a:pt x="2673" y="1840"/>
                      <a:pt x="2695" y="1729"/>
                      <a:pt x="2717" y="1596"/>
                    </a:cubicBezTo>
                    <a:cubicBezTo>
                      <a:pt x="2808" y="1231"/>
                      <a:pt x="2900" y="889"/>
                      <a:pt x="3082" y="569"/>
                    </a:cubicBezTo>
                    <a:cubicBezTo>
                      <a:pt x="3128" y="501"/>
                      <a:pt x="3174" y="409"/>
                      <a:pt x="3242" y="364"/>
                    </a:cubicBezTo>
                    <a:cubicBezTo>
                      <a:pt x="3288" y="341"/>
                      <a:pt x="3311" y="341"/>
                      <a:pt x="3333" y="341"/>
                    </a:cubicBezTo>
                    <a:close/>
                    <a:moveTo>
                      <a:pt x="4383" y="1162"/>
                    </a:moveTo>
                    <a:cubicBezTo>
                      <a:pt x="4452" y="1162"/>
                      <a:pt x="4543" y="1208"/>
                      <a:pt x="4543" y="1277"/>
                    </a:cubicBezTo>
                    <a:cubicBezTo>
                      <a:pt x="4566" y="1322"/>
                      <a:pt x="4543" y="1391"/>
                      <a:pt x="4383" y="1505"/>
                    </a:cubicBezTo>
                    <a:cubicBezTo>
                      <a:pt x="3950" y="1870"/>
                      <a:pt x="3402" y="2121"/>
                      <a:pt x="2877" y="2212"/>
                    </a:cubicBezTo>
                    <a:cubicBezTo>
                      <a:pt x="2900" y="2190"/>
                      <a:pt x="2922" y="2167"/>
                      <a:pt x="2945" y="2144"/>
                    </a:cubicBezTo>
                    <a:cubicBezTo>
                      <a:pt x="3288" y="1824"/>
                      <a:pt x="3630" y="1550"/>
                      <a:pt x="4018" y="1299"/>
                    </a:cubicBezTo>
                    <a:cubicBezTo>
                      <a:pt x="4132" y="1231"/>
                      <a:pt x="4269" y="1162"/>
                      <a:pt x="4383" y="1162"/>
                    </a:cubicBezTo>
                    <a:close/>
                    <a:moveTo>
                      <a:pt x="3326" y="1"/>
                    </a:moveTo>
                    <a:cubicBezTo>
                      <a:pt x="3237" y="1"/>
                      <a:pt x="3146" y="24"/>
                      <a:pt x="3059" y="67"/>
                    </a:cubicBezTo>
                    <a:cubicBezTo>
                      <a:pt x="2945" y="158"/>
                      <a:pt x="2854" y="272"/>
                      <a:pt x="2786" y="409"/>
                    </a:cubicBezTo>
                    <a:cubicBezTo>
                      <a:pt x="2557" y="752"/>
                      <a:pt x="2489" y="1140"/>
                      <a:pt x="2397" y="1528"/>
                    </a:cubicBezTo>
                    <a:cubicBezTo>
                      <a:pt x="2329" y="1824"/>
                      <a:pt x="2261" y="2098"/>
                      <a:pt x="2124" y="2372"/>
                    </a:cubicBezTo>
                    <a:lnTo>
                      <a:pt x="161" y="2555"/>
                    </a:lnTo>
                    <a:cubicBezTo>
                      <a:pt x="69" y="2555"/>
                      <a:pt x="1" y="2646"/>
                      <a:pt x="1" y="2737"/>
                    </a:cubicBezTo>
                    <a:cubicBezTo>
                      <a:pt x="24" y="2829"/>
                      <a:pt x="92" y="2897"/>
                      <a:pt x="183" y="2897"/>
                    </a:cubicBezTo>
                    <a:lnTo>
                      <a:pt x="206" y="2897"/>
                    </a:lnTo>
                    <a:lnTo>
                      <a:pt x="2306" y="2692"/>
                    </a:lnTo>
                    <a:cubicBezTo>
                      <a:pt x="2321" y="2692"/>
                      <a:pt x="2337" y="2702"/>
                      <a:pt x="2345" y="2702"/>
                    </a:cubicBezTo>
                    <a:cubicBezTo>
                      <a:pt x="2349" y="2702"/>
                      <a:pt x="2352" y="2699"/>
                      <a:pt x="2352" y="2692"/>
                    </a:cubicBezTo>
                    <a:cubicBezTo>
                      <a:pt x="2397" y="2692"/>
                      <a:pt x="2420" y="2692"/>
                      <a:pt x="2443" y="2669"/>
                    </a:cubicBezTo>
                    <a:lnTo>
                      <a:pt x="3356" y="2578"/>
                    </a:lnTo>
                    <a:cubicBezTo>
                      <a:pt x="3447" y="2578"/>
                      <a:pt x="3516" y="2486"/>
                      <a:pt x="3516" y="2395"/>
                    </a:cubicBezTo>
                    <a:cubicBezTo>
                      <a:pt x="3927" y="2235"/>
                      <a:pt x="4315" y="2007"/>
                      <a:pt x="4612" y="1756"/>
                    </a:cubicBezTo>
                    <a:cubicBezTo>
                      <a:pt x="4680" y="1710"/>
                      <a:pt x="4931" y="1505"/>
                      <a:pt x="4885" y="1231"/>
                    </a:cubicBezTo>
                    <a:cubicBezTo>
                      <a:pt x="4863" y="980"/>
                      <a:pt x="4612" y="820"/>
                      <a:pt x="4383" y="820"/>
                    </a:cubicBezTo>
                    <a:cubicBezTo>
                      <a:pt x="4178" y="820"/>
                      <a:pt x="3995" y="911"/>
                      <a:pt x="3835" y="1003"/>
                    </a:cubicBezTo>
                    <a:cubicBezTo>
                      <a:pt x="3721" y="1071"/>
                      <a:pt x="3630" y="1162"/>
                      <a:pt x="3516" y="1231"/>
                    </a:cubicBezTo>
                    <a:cubicBezTo>
                      <a:pt x="3584" y="1071"/>
                      <a:pt x="3653" y="911"/>
                      <a:pt x="3699" y="752"/>
                    </a:cubicBezTo>
                    <a:cubicBezTo>
                      <a:pt x="3835" y="364"/>
                      <a:pt x="3721" y="181"/>
                      <a:pt x="3607" y="90"/>
                    </a:cubicBezTo>
                    <a:cubicBezTo>
                      <a:pt x="3523" y="29"/>
                      <a:pt x="3426" y="1"/>
                      <a:pt x="332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2" name="Google Shape;3562;p39"/>
              <p:cNvSpPr/>
              <p:nvPr/>
            </p:nvSpPr>
            <p:spPr>
              <a:xfrm>
                <a:off x="7536268" y="3459842"/>
                <a:ext cx="148544" cy="81905"/>
              </a:xfrm>
              <a:custGeom>
                <a:avLst/>
                <a:gdLst/>
                <a:ahLst/>
                <a:cxnLst/>
                <a:rect l="l" t="t" r="r" b="b"/>
                <a:pathLst>
                  <a:path w="9565" h="5274" fill="none" extrusionOk="0">
                    <a:moveTo>
                      <a:pt x="9564" y="0"/>
                    </a:moveTo>
                    <a:cubicBezTo>
                      <a:pt x="9108" y="1963"/>
                      <a:pt x="7693" y="3698"/>
                      <a:pt x="5821" y="4474"/>
                    </a:cubicBezTo>
                    <a:cubicBezTo>
                      <a:pt x="3972" y="5273"/>
                      <a:pt x="1735" y="5090"/>
                      <a:pt x="1" y="404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3" name="Google Shape;3563;p39"/>
              <p:cNvSpPr/>
              <p:nvPr/>
            </p:nvSpPr>
            <p:spPr>
              <a:xfrm>
                <a:off x="7674175" y="3112049"/>
                <a:ext cx="144289" cy="301686"/>
              </a:xfrm>
              <a:custGeom>
                <a:avLst/>
                <a:gdLst/>
                <a:ahLst/>
                <a:cxnLst/>
                <a:rect l="l" t="t" r="r" b="b"/>
                <a:pathLst>
                  <a:path w="9291" h="19426" fill="none" extrusionOk="0">
                    <a:moveTo>
                      <a:pt x="1" y="138"/>
                    </a:moveTo>
                    <a:cubicBezTo>
                      <a:pt x="2397" y="1"/>
                      <a:pt x="4657" y="1484"/>
                      <a:pt x="6163" y="3379"/>
                    </a:cubicBezTo>
                    <a:cubicBezTo>
                      <a:pt x="8400" y="6209"/>
                      <a:pt x="9291" y="10021"/>
                      <a:pt x="8537" y="13536"/>
                    </a:cubicBezTo>
                    <a:cubicBezTo>
                      <a:pt x="8195" y="15157"/>
                      <a:pt x="7487" y="16732"/>
                      <a:pt x="6232" y="17827"/>
                    </a:cubicBezTo>
                    <a:cubicBezTo>
                      <a:pt x="4999" y="18923"/>
                      <a:pt x="3173" y="19425"/>
                      <a:pt x="1644" y="18832"/>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4" name="Google Shape;3564;p39"/>
              <p:cNvSpPr/>
              <p:nvPr/>
            </p:nvSpPr>
            <p:spPr>
              <a:xfrm>
                <a:off x="7184580" y="3064909"/>
                <a:ext cx="76237" cy="181142"/>
              </a:xfrm>
              <a:custGeom>
                <a:avLst/>
                <a:gdLst/>
                <a:ahLst/>
                <a:cxnLst/>
                <a:rect l="l" t="t" r="r" b="b"/>
                <a:pathLst>
                  <a:path w="4909" h="11664" fill="none" extrusionOk="0">
                    <a:moveTo>
                      <a:pt x="4908" y="0"/>
                    </a:moveTo>
                    <a:cubicBezTo>
                      <a:pt x="1804" y="1986"/>
                      <a:pt x="1" y="5843"/>
                      <a:pt x="457" y="9495"/>
                    </a:cubicBezTo>
                    <a:cubicBezTo>
                      <a:pt x="526" y="9998"/>
                      <a:pt x="640" y="10523"/>
                      <a:pt x="914" y="10933"/>
                    </a:cubicBezTo>
                    <a:cubicBezTo>
                      <a:pt x="1211" y="11367"/>
                      <a:pt x="1736" y="11664"/>
                      <a:pt x="2238" y="1155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5" name="Google Shape;3565;p39"/>
              <p:cNvSpPr/>
              <p:nvPr/>
            </p:nvSpPr>
            <p:spPr>
              <a:xfrm>
                <a:off x="7229964" y="3350294"/>
                <a:ext cx="119829" cy="165193"/>
              </a:xfrm>
              <a:custGeom>
                <a:avLst/>
                <a:gdLst/>
                <a:ahLst/>
                <a:cxnLst/>
                <a:rect l="l" t="t" r="r" b="b"/>
                <a:pathLst>
                  <a:path w="7716" h="10637" fill="none" extrusionOk="0">
                    <a:moveTo>
                      <a:pt x="7715" y="9815"/>
                    </a:moveTo>
                    <a:cubicBezTo>
                      <a:pt x="7327" y="10409"/>
                      <a:pt x="6620" y="10637"/>
                      <a:pt x="5981" y="10546"/>
                    </a:cubicBezTo>
                    <a:cubicBezTo>
                      <a:pt x="5342" y="10454"/>
                      <a:pt x="4748" y="10089"/>
                      <a:pt x="4223" y="9655"/>
                    </a:cubicBezTo>
                    <a:cubicBezTo>
                      <a:pt x="1530" y="7510"/>
                      <a:pt x="1" y="3675"/>
                      <a:pt x="366" y="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6" name="Google Shape;3566;p39"/>
              <p:cNvSpPr/>
              <p:nvPr/>
            </p:nvSpPr>
            <p:spPr>
              <a:xfrm>
                <a:off x="7191320" y="2974078"/>
                <a:ext cx="611494" cy="563289"/>
              </a:xfrm>
              <a:custGeom>
                <a:avLst/>
                <a:gdLst/>
                <a:ahLst/>
                <a:cxnLst/>
                <a:rect l="l" t="t" r="r" b="b"/>
                <a:pathLst>
                  <a:path w="39375" h="36271" extrusionOk="0">
                    <a:moveTo>
                      <a:pt x="16909" y="1"/>
                    </a:moveTo>
                    <a:cubicBezTo>
                      <a:pt x="14402" y="1"/>
                      <a:pt x="13125" y="1237"/>
                      <a:pt x="13125" y="1237"/>
                    </a:cubicBezTo>
                    <a:cubicBezTo>
                      <a:pt x="13125" y="1237"/>
                      <a:pt x="12415" y="999"/>
                      <a:pt x="11322" y="999"/>
                    </a:cubicBezTo>
                    <a:cubicBezTo>
                      <a:pt x="10123" y="999"/>
                      <a:pt x="8464" y="1286"/>
                      <a:pt x="6780" y="2493"/>
                    </a:cubicBezTo>
                    <a:cubicBezTo>
                      <a:pt x="3538" y="4798"/>
                      <a:pt x="4223" y="6099"/>
                      <a:pt x="4223" y="6099"/>
                    </a:cubicBezTo>
                    <a:cubicBezTo>
                      <a:pt x="2283" y="7537"/>
                      <a:pt x="731" y="10459"/>
                      <a:pt x="366" y="13061"/>
                    </a:cubicBezTo>
                    <a:cubicBezTo>
                      <a:pt x="1" y="15686"/>
                      <a:pt x="1735" y="16987"/>
                      <a:pt x="1735" y="16987"/>
                    </a:cubicBezTo>
                    <a:cubicBezTo>
                      <a:pt x="1735" y="16987"/>
                      <a:pt x="1667" y="19041"/>
                      <a:pt x="1849" y="21095"/>
                    </a:cubicBezTo>
                    <a:cubicBezTo>
                      <a:pt x="2032" y="23150"/>
                      <a:pt x="2397" y="26459"/>
                      <a:pt x="4223" y="29746"/>
                    </a:cubicBezTo>
                    <a:cubicBezTo>
                      <a:pt x="6518" y="33861"/>
                      <a:pt x="8916" y="34135"/>
                      <a:pt x="9514" y="34135"/>
                    </a:cubicBezTo>
                    <a:cubicBezTo>
                      <a:pt x="9606" y="34135"/>
                      <a:pt x="9656" y="34129"/>
                      <a:pt x="9656" y="34129"/>
                    </a:cubicBezTo>
                    <a:cubicBezTo>
                      <a:pt x="11592" y="35932"/>
                      <a:pt x="13988" y="36012"/>
                      <a:pt x="17179" y="36012"/>
                    </a:cubicBezTo>
                    <a:cubicBezTo>
                      <a:pt x="17490" y="36012"/>
                      <a:pt x="17809" y="36011"/>
                      <a:pt x="18135" y="36011"/>
                    </a:cubicBezTo>
                    <a:cubicBezTo>
                      <a:pt x="19631" y="36011"/>
                      <a:pt x="21291" y="36027"/>
                      <a:pt x="23145" y="36206"/>
                    </a:cubicBezTo>
                    <a:cubicBezTo>
                      <a:pt x="23604" y="36250"/>
                      <a:pt x="24035" y="36270"/>
                      <a:pt x="24439" y="36270"/>
                    </a:cubicBezTo>
                    <a:cubicBezTo>
                      <a:pt x="29674" y="36270"/>
                      <a:pt x="30584" y="32824"/>
                      <a:pt x="32024" y="32485"/>
                    </a:cubicBezTo>
                    <a:cubicBezTo>
                      <a:pt x="33577" y="32097"/>
                      <a:pt x="35768" y="25934"/>
                      <a:pt x="35768" y="25934"/>
                    </a:cubicBezTo>
                    <a:cubicBezTo>
                      <a:pt x="39374" y="24131"/>
                      <a:pt x="38758" y="18539"/>
                      <a:pt x="37000" y="14248"/>
                    </a:cubicBezTo>
                    <a:cubicBezTo>
                      <a:pt x="35083" y="9477"/>
                      <a:pt x="29788" y="8016"/>
                      <a:pt x="29788" y="8016"/>
                    </a:cubicBezTo>
                    <a:cubicBezTo>
                      <a:pt x="24015" y="1534"/>
                      <a:pt x="19700" y="1"/>
                      <a:pt x="169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7" name="Google Shape;3567;p39"/>
              <p:cNvSpPr/>
              <p:nvPr/>
            </p:nvSpPr>
            <p:spPr>
              <a:xfrm>
                <a:off x="7386307" y="3421912"/>
                <a:ext cx="114860" cy="189295"/>
              </a:xfrm>
              <a:custGeom>
                <a:avLst/>
                <a:gdLst/>
                <a:ahLst/>
                <a:cxnLst/>
                <a:rect l="l" t="t" r="r" b="b"/>
                <a:pathLst>
                  <a:path w="7396" h="12189" extrusionOk="0">
                    <a:moveTo>
                      <a:pt x="3584" y="0"/>
                    </a:moveTo>
                    <a:cubicBezTo>
                      <a:pt x="1598" y="0"/>
                      <a:pt x="0" y="1621"/>
                      <a:pt x="0" y="3606"/>
                    </a:cubicBezTo>
                    <a:lnTo>
                      <a:pt x="0" y="9587"/>
                    </a:lnTo>
                    <a:cubicBezTo>
                      <a:pt x="0" y="11573"/>
                      <a:pt x="1598" y="12189"/>
                      <a:pt x="3584" y="12189"/>
                    </a:cubicBezTo>
                    <a:lnTo>
                      <a:pt x="3789" y="12189"/>
                    </a:lnTo>
                    <a:cubicBezTo>
                      <a:pt x="5775" y="12189"/>
                      <a:pt x="7396" y="11573"/>
                      <a:pt x="7396" y="9587"/>
                    </a:cubicBezTo>
                    <a:lnTo>
                      <a:pt x="7396" y="3606"/>
                    </a:lnTo>
                    <a:cubicBezTo>
                      <a:pt x="7396" y="1621"/>
                      <a:pt x="5775" y="0"/>
                      <a:pt x="378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8" name="Google Shape;3568;p39"/>
              <p:cNvSpPr/>
              <p:nvPr/>
            </p:nvSpPr>
            <p:spPr>
              <a:xfrm>
                <a:off x="7386307" y="3421912"/>
                <a:ext cx="114860" cy="129738"/>
              </a:xfrm>
              <a:custGeom>
                <a:avLst/>
                <a:gdLst/>
                <a:ahLst/>
                <a:cxnLst/>
                <a:rect l="l" t="t" r="r" b="b"/>
                <a:pathLst>
                  <a:path w="7396" h="8354" extrusionOk="0">
                    <a:moveTo>
                      <a:pt x="3584" y="0"/>
                    </a:moveTo>
                    <a:cubicBezTo>
                      <a:pt x="1598" y="0"/>
                      <a:pt x="0" y="1621"/>
                      <a:pt x="0" y="3606"/>
                    </a:cubicBezTo>
                    <a:lnTo>
                      <a:pt x="0" y="7601"/>
                    </a:lnTo>
                    <a:cubicBezTo>
                      <a:pt x="1960" y="8175"/>
                      <a:pt x="3697" y="8354"/>
                      <a:pt x="5115" y="8354"/>
                    </a:cubicBezTo>
                    <a:cubicBezTo>
                      <a:pt x="6010" y="8354"/>
                      <a:pt x="6778" y="8283"/>
                      <a:pt x="7396" y="8194"/>
                    </a:cubicBezTo>
                    <a:lnTo>
                      <a:pt x="7396" y="3606"/>
                    </a:lnTo>
                    <a:cubicBezTo>
                      <a:pt x="7396" y="1621"/>
                      <a:pt x="5775" y="0"/>
                      <a:pt x="378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9" name="Google Shape;3569;p39"/>
              <p:cNvSpPr/>
              <p:nvPr/>
            </p:nvSpPr>
            <p:spPr>
              <a:xfrm>
                <a:off x="7616039" y="3351288"/>
                <a:ext cx="144289" cy="141944"/>
              </a:xfrm>
              <a:custGeom>
                <a:avLst/>
                <a:gdLst/>
                <a:ahLst/>
                <a:cxnLst/>
                <a:rect l="l" t="t" r="r" b="b"/>
                <a:pathLst>
                  <a:path w="9291" h="9140" extrusionOk="0">
                    <a:moveTo>
                      <a:pt x="4654" y="0"/>
                    </a:moveTo>
                    <a:cubicBezTo>
                      <a:pt x="2235" y="0"/>
                      <a:pt x="225" y="1923"/>
                      <a:pt x="114" y="4365"/>
                    </a:cubicBezTo>
                    <a:cubicBezTo>
                      <a:pt x="0" y="6898"/>
                      <a:pt x="1940" y="9021"/>
                      <a:pt x="4451" y="9135"/>
                    </a:cubicBezTo>
                    <a:cubicBezTo>
                      <a:pt x="4521" y="9138"/>
                      <a:pt x="4590" y="9140"/>
                      <a:pt x="4659" y="9140"/>
                    </a:cubicBezTo>
                    <a:cubicBezTo>
                      <a:pt x="7078" y="9140"/>
                      <a:pt x="9088" y="7216"/>
                      <a:pt x="9199" y="4775"/>
                    </a:cubicBezTo>
                    <a:cubicBezTo>
                      <a:pt x="9290" y="2242"/>
                      <a:pt x="7350" y="119"/>
                      <a:pt x="4862" y="5"/>
                    </a:cubicBezTo>
                    <a:cubicBezTo>
                      <a:pt x="4792" y="2"/>
                      <a:pt x="4723" y="0"/>
                      <a:pt x="465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0" name="Google Shape;3570;p39"/>
              <p:cNvSpPr/>
              <p:nvPr/>
            </p:nvSpPr>
            <p:spPr>
              <a:xfrm>
                <a:off x="7625964" y="3398148"/>
                <a:ext cx="121243" cy="40922"/>
              </a:xfrm>
              <a:custGeom>
                <a:avLst/>
                <a:gdLst/>
                <a:ahLst/>
                <a:cxnLst/>
                <a:rect l="l" t="t" r="r" b="b"/>
                <a:pathLst>
                  <a:path w="7807" h="2635" extrusionOk="0">
                    <a:moveTo>
                      <a:pt x="3150" y="1"/>
                    </a:moveTo>
                    <a:lnTo>
                      <a:pt x="2602" y="24"/>
                    </a:lnTo>
                    <a:cubicBezTo>
                      <a:pt x="2420" y="24"/>
                      <a:pt x="2260" y="92"/>
                      <a:pt x="2077" y="115"/>
                    </a:cubicBezTo>
                    <a:cubicBezTo>
                      <a:pt x="1712" y="161"/>
                      <a:pt x="1393" y="320"/>
                      <a:pt x="1050" y="434"/>
                    </a:cubicBezTo>
                    <a:cubicBezTo>
                      <a:pt x="868" y="480"/>
                      <a:pt x="731" y="594"/>
                      <a:pt x="571" y="663"/>
                    </a:cubicBezTo>
                    <a:lnTo>
                      <a:pt x="92" y="914"/>
                    </a:lnTo>
                    <a:cubicBezTo>
                      <a:pt x="23" y="959"/>
                      <a:pt x="0" y="1028"/>
                      <a:pt x="46" y="1119"/>
                    </a:cubicBezTo>
                    <a:cubicBezTo>
                      <a:pt x="61" y="1163"/>
                      <a:pt x="104" y="1189"/>
                      <a:pt x="151" y="1189"/>
                    </a:cubicBezTo>
                    <a:cubicBezTo>
                      <a:pt x="177" y="1189"/>
                      <a:pt x="204" y="1181"/>
                      <a:pt x="229" y="1165"/>
                    </a:cubicBezTo>
                    <a:lnTo>
                      <a:pt x="251" y="1165"/>
                    </a:lnTo>
                    <a:lnTo>
                      <a:pt x="708" y="959"/>
                    </a:lnTo>
                    <a:cubicBezTo>
                      <a:pt x="868" y="891"/>
                      <a:pt x="1005" y="800"/>
                      <a:pt x="1187" y="754"/>
                    </a:cubicBezTo>
                    <a:cubicBezTo>
                      <a:pt x="1507" y="663"/>
                      <a:pt x="1804" y="526"/>
                      <a:pt x="2146" y="503"/>
                    </a:cubicBezTo>
                    <a:cubicBezTo>
                      <a:pt x="2450" y="440"/>
                      <a:pt x="2758" y="411"/>
                      <a:pt x="3064" y="411"/>
                    </a:cubicBezTo>
                    <a:cubicBezTo>
                      <a:pt x="3426" y="411"/>
                      <a:pt x="3786" y="452"/>
                      <a:pt x="4132" y="526"/>
                    </a:cubicBezTo>
                    <a:cubicBezTo>
                      <a:pt x="4794" y="663"/>
                      <a:pt x="5410" y="937"/>
                      <a:pt x="5981" y="1302"/>
                    </a:cubicBezTo>
                    <a:cubicBezTo>
                      <a:pt x="6528" y="1667"/>
                      <a:pt x="7076" y="2101"/>
                      <a:pt x="7533" y="2580"/>
                    </a:cubicBezTo>
                    <a:cubicBezTo>
                      <a:pt x="7570" y="2618"/>
                      <a:pt x="7615" y="2635"/>
                      <a:pt x="7655" y="2635"/>
                    </a:cubicBezTo>
                    <a:cubicBezTo>
                      <a:pt x="7688" y="2635"/>
                      <a:pt x="7718" y="2623"/>
                      <a:pt x="7738" y="2603"/>
                    </a:cubicBezTo>
                    <a:cubicBezTo>
                      <a:pt x="7807" y="2534"/>
                      <a:pt x="7807" y="2466"/>
                      <a:pt x="7761" y="2397"/>
                    </a:cubicBezTo>
                    <a:cubicBezTo>
                      <a:pt x="7556" y="2101"/>
                      <a:pt x="7304" y="1850"/>
                      <a:pt x="7053" y="1599"/>
                    </a:cubicBezTo>
                    <a:cubicBezTo>
                      <a:pt x="6780" y="1348"/>
                      <a:pt x="6506" y="1142"/>
                      <a:pt x="6209" y="937"/>
                    </a:cubicBezTo>
                    <a:cubicBezTo>
                      <a:pt x="5615" y="549"/>
                      <a:pt x="4931" y="252"/>
                      <a:pt x="4223" y="115"/>
                    </a:cubicBezTo>
                    <a:cubicBezTo>
                      <a:pt x="3881" y="24"/>
                      <a:pt x="3515" y="1"/>
                      <a:pt x="315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1" name="Google Shape;3571;p39"/>
              <p:cNvSpPr/>
              <p:nvPr/>
            </p:nvSpPr>
            <p:spPr>
              <a:xfrm>
                <a:off x="7602216" y="3417657"/>
                <a:ext cx="93941" cy="32442"/>
              </a:xfrm>
              <a:custGeom>
                <a:avLst/>
                <a:gdLst/>
                <a:ahLst/>
                <a:cxnLst/>
                <a:rect l="l" t="t" r="r" b="b"/>
                <a:pathLst>
                  <a:path w="6049" h="2089" extrusionOk="0">
                    <a:moveTo>
                      <a:pt x="2442" y="0"/>
                    </a:moveTo>
                    <a:cubicBezTo>
                      <a:pt x="2168" y="23"/>
                      <a:pt x="1872" y="23"/>
                      <a:pt x="1598" y="114"/>
                    </a:cubicBezTo>
                    <a:cubicBezTo>
                      <a:pt x="1324" y="160"/>
                      <a:pt x="1073" y="274"/>
                      <a:pt x="799" y="365"/>
                    </a:cubicBezTo>
                    <a:cubicBezTo>
                      <a:pt x="548" y="480"/>
                      <a:pt x="320" y="616"/>
                      <a:pt x="69" y="753"/>
                    </a:cubicBezTo>
                    <a:cubicBezTo>
                      <a:pt x="23" y="776"/>
                      <a:pt x="0" y="845"/>
                      <a:pt x="23" y="913"/>
                    </a:cubicBezTo>
                    <a:cubicBezTo>
                      <a:pt x="40" y="947"/>
                      <a:pt x="81" y="968"/>
                      <a:pt x="120" y="968"/>
                    </a:cubicBezTo>
                    <a:cubicBezTo>
                      <a:pt x="134" y="968"/>
                      <a:pt x="148" y="965"/>
                      <a:pt x="160" y="959"/>
                    </a:cubicBezTo>
                    <a:lnTo>
                      <a:pt x="183" y="959"/>
                    </a:lnTo>
                    <a:cubicBezTo>
                      <a:pt x="434" y="845"/>
                      <a:pt x="662" y="731"/>
                      <a:pt x="913" y="639"/>
                    </a:cubicBezTo>
                    <a:cubicBezTo>
                      <a:pt x="1164" y="571"/>
                      <a:pt x="1415" y="480"/>
                      <a:pt x="1666" y="457"/>
                    </a:cubicBezTo>
                    <a:cubicBezTo>
                      <a:pt x="1876" y="419"/>
                      <a:pt x="2090" y="400"/>
                      <a:pt x="2304" y="400"/>
                    </a:cubicBezTo>
                    <a:cubicBezTo>
                      <a:pt x="2603" y="400"/>
                      <a:pt x="2903" y="436"/>
                      <a:pt x="3196" y="502"/>
                    </a:cubicBezTo>
                    <a:cubicBezTo>
                      <a:pt x="3698" y="594"/>
                      <a:pt x="4177" y="822"/>
                      <a:pt x="4611" y="1096"/>
                    </a:cubicBezTo>
                    <a:cubicBezTo>
                      <a:pt x="5044" y="1370"/>
                      <a:pt x="5455" y="1689"/>
                      <a:pt x="5843" y="2054"/>
                    </a:cubicBezTo>
                    <a:cubicBezTo>
                      <a:pt x="5866" y="2077"/>
                      <a:pt x="5895" y="2089"/>
                      <a:pt x="5923" y="2089"/>
                    </a:cubicBezTo>
                    <a:cubicBezTo>
                      <a:pt x="5952" y="2089"/>
                      <a:pt x="5980" y="2077"/>
                      <a:pt x="6003" y="2054"/>
                    </a:cubicBezTo>
                    <a:cubicBezTo>
                      <a:pt x="6049" y="2009"/>
                      <a:pt x="6049" y="1940"/>
                      <a:pt x="6026" y="1918"/>
                    </a:cubicBezTo>
                    <a:cubicBezTo>
                      <a:pt x="5706" y="1438"/>
                      <a:pt x="5296" y="1050"/>
                      <a:pt x="4839" y="731"/>
                    </a:cubicBezTo>
                    <a:cubicBezTo>
                      <a:pt x="4383" y="411"/>
                      <a:pt x="3835" y="206"/>
                      <a:pt x="3287" y="92"/>
                    </a:cubicBezTo>
                    <a:cubicBezTo>
                      <a:pt x="3013" y="23"/>
                      <a:pt x="2716" y="0"/>
                      <a:pt x="24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2" name="Google Shape;3572;p39"/>
              <p:cNvSpPr/>
              <p:nvPr/>
            </p:nvSpPr>
            <p:spPr>
              <a:xfrm>
                <a:off x="7136011" y="3236600"/>
                <a:ext cx="161310" cy="141944"/>
              </a:xfrm>
              <a:custGeom>
                <a:avLst/>
                <a:gdLst/>
                <a:ahLst/>
                <a:cxnLst/>
                <a:rect l="l" t="t" r="r" b="b"/>
                <a:pathLst>
                  <a:path w="10387" h="9140" extrusionOk="0">
                    <a:moveTo>
                      <a:pt x="5223" y="0"/>
                    </a:moveTo>
                    <a:cubicBezTo>
                      <a:pt x="3539" y="0"/>
                      <a:pt x="1917" y="938"/>
                      <a:pt x="1119" y="2550"/>
                    </a:cubicBezTo>
                    <a:cubicBezTo>
                      <a:pt x="1" y="4810"/>
                      <a:pt x="937" y="7549"/>
                      <a:pt x="3174" y="8667"/>
                    </a:cubicBezTo>
                    <a:cubicBezTo>
                      <a:pt x="3821" y="8987"/>
                      <a:pt x="4505" y="9139"/>
                      <a:pt x="5179" y="9139"/>
                    </a:cubicBezTo>
                    <a:cubicBezTo>
                      <a:pt x="6858" y="9139"/>
                      <a:pt x="8470" y="8196"/>
                      <a:pt x="9268" y="6567"/>
                    </a:cubicBezTo>
                    <a:cubicBezTo>
                      <a:pt x="10386" y="4307"/>
                      <a:pt x="9473" y="1568"/>
                      <a:pt x="7236" y="473"/>
                    </a:cubicBezTo>
                    <a:cubicBezTo>
                      <a:pt x="6588" y="152"/>
                      <a:pt x="5901" y="0"/>
                      <a:pt x="522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3" name="Google Shape;3573;p39"/>
              <p:cNvSpPr/>
              <p:nvPr/>
            </p:nvSpPr>
            <p:spPr>
              <a:xfrm>
                <a:off x="7157989" y="3282373"/>
                <a:ext cx="117360" cy="49277"/>
              </a:xfrm>
              <a:custGeom>
                <a:avLst/>
                <a:gdLst/>
                <a:ahLst/>
                <a:cxnLst/>
                <a:rect l="l" t="t" r="r" b="b"/>
                <a:pathLst>
                  <a:path w="7557" h="3173" extrusionOk="0">
                    <a:moveTo>
                      <a:pt x="2588" y="0"/>
                    </a:moveTo>
                    <a:cubicBezTo>
                      <a:pt x="2448" y="0"/>
                      <a:pt x="2308" y="5"/>
                      <a:pt x="2169" y="14"/>
                    </a:cubicBezTo>
                    <a:cubicBezTo>
                      <a:pt x="1804" y="59"/>
                      <a:pt x="1439" y="105"/>
                      <a:pt x="1097" y="196"/>
                    </a:cubicBezTo>
                    <a:cubicBezTo>
                      <a:pt x="754" y="288"/>
                      <a:pt x="412" y="402"/>
                      <a:pt x="92" y="562"/>
                    </a:cubicBezTo>
                    <a:cubicBezTo>
                      <a:pt x="24" y="584"/>
                      <a:pt x="1" y="653"/>
                      <a:pt x="24" y="744"/>
                    </a:cubicBezTo>
                    <a:cubicBezTo>
                      <a:pt x="43" y="801"/>
                      <a:pt x="92" y="841"/>
                      <a:pt x="160" y="841"/>
                    </a:cubicBezTo>
                    <a:cubicBezTo>
                      <a:pt x="175" y="841"/>
                      <a:pt x="190" y="840"/>
                      <a:pt x="206" y="835"/>
                    </a:cubicBezTo>
                    <a:cubicBezTo>
                      <a:pt x="846" y="607"/>
                      <a:pt x="1530" y="493"/>
                      <a:pt x="2192" y="447"/>
                    </a:cubicBezTo>
                    <a:cubicBezTo>
                      <a:pt x="2295" y="444"/>
                      <a:pt x="2398" y="442"/>
                      <a:pt x="2501" y="442"/>
                    </a:cubicBezTo>
                    <a:cubicBezTo>
                      <a:pt x="3065" y="442"/>
                      <a:pt x="3638" y="499"/>
                      <a:pt x="4178" y="653"/>
                    </a:cubicBezTo>
                    <a:cubicBezTo>
                      <a:pt x="4817" y="835"/>
                      <a:pt x="5411" y="1155"/>
                      <a:pt x="5936" y="1589"/>
                    </a:cubicBezTo>
                    <a:cubicBezTo>
                      <a:pt x="6209" y="1794"/>
                      <a:pt x="6415" y="2045"/>
                      <a:pt x="6643" y="2296"/>
                    </a:cubicBezTo>
                    <a:cubicBezTo>
                      <a:pt x="6780" y="2410"/>
                      <a:pt x="6871" y="2547"/>
                      <a:pt x="6963" y="2684"/>
                    </a:cubicBezTo>
                    <a:lnTo>
                      <a:pt x="7259" y="3095"/>
                    </a:lnTo>
                    <a:lnTo>
                      <a:pt x="7282" y="3118"/>
                    </a:lnTo>
                    <a:cubicBezTo>
                      <a:pt x="7307" y="3156"/>
                      <a:pt x="7346" y="3173"/>
                      <a:pt x="7388" y="3173"/>
                    </a:cubicBezTo>
                    <a:cubicBezTo>
                      <a:pt x="7422" y="3173"/>
                      <a:pt x="7457" y="3161"/>
                      <a:pt x="7488" y="3141"/>
                    </a:cubicBezTo>
                    <a:cubicBezTo>
                      <a:pt x="7556" y="3095"/>
                      <a:pt x="7556" y="3004"/>
                      <a:pt x="7511" y="2935"/>
                    </a:cubicBezTo>
                    <a:lnTo>
                      <a:pt x="7237" y="2502"/>
                    </a:lnTo>
                    <a:cubicBezTo>
                      <a:pt x="7122" y="2365"/>
                      <a:pt x="7054" y="2182"/>
                      <a:pt x="6917" y="2068"/>
                    </a:cubicBezTo>
                    <a:cubicBezTo>
                      <a:pt x="6689" y="1794"/>
                      <a:pt x="6461" y="1520"/>
                      <a:pt x="6164" y="1292"/>
                    </a:cubicBezTo>
                    <a:cubicBezTo>
                      <a:pt x="6027" y="1178"/>
                      <a:pt x="5913" y="1041"/>
                      <a:pt x="5753" y="950"/>
                    </a:cubicBezTo>
                    <a:lnTo>
                      <a:pt x="5296" y="676"/>
                    </a:lnTo>
                    <a:cubicBezTo>
                      <a:pt x="4977" y="516"/>
                      <a:pt x="4657" y="333"/>
                      <a:pt x="4292" y="242"/>
                    </a:cubicBezTo>
                    <a:cubicBezTo>
                      <a:pt x="3742" y="77"/>
                      <a:pt x="3162" y="0"/>
                      <a:pt x="258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4" name="Google Shape;3574;p39"/>
              <p:cNvSpPr/>
              <p:nvPr/>
            </p:nvSpPr>
            <p:spPr>
              <a:xfrm>
                <a:off x="7196990" y="3318531"/>
                <a:ext cx="91115" cy="38887"/>
              </a:xfrm>
              <a:custGeom>
                <a:avLst/>
                <a:gdLst/>
                <a:ahLst/>
                <a:cxnLst/>
                <a:rect l="l" t="t" r="r" b="b"/>
                <a:pathLst>
                  <a:path w="5867" h="2504" extrusionOk="0">
                    <a:moveTo>
                      <a:pt x="2028" y="0"/>
                    </a:moveTo>
                    <a:cubicBezTo>
                      <a:pt x="1914" y="0"/>
                      <a:pt x="1802" y="5"/>
                      <a:pt x="1690" y="14"/>
                    </a:cubicBezTo>
                    <a:cubicBezTo>
                      <a:pt x="1119" y="60"/>
                      <a:pt x="571" y="197"/>
                      <a:pt x="69" y="470"/>
                    </a:cubicBezTo>
                    <a:cubicBezTo>
                      <a:pt x="24" y="493"/>
                      <a:pt x="1" y="539"/>
                      <a:pt x="24" y="607"/>
                    </a:cubicBezTo>
                    <a:cubicBezTo>
                      <a:pt x="24" y="645"/>
                      <a:pt x="69" y="682"/>
                      <a:pt x="123" y="682"/>
                    </a:cubicBezTo>
                    <a:cubicBezTo>
                      <a:pt x="135" y="682"/>
                      <a:pt x="148" y="680"/>
                      <a:pt x="161" y="676"/>
                    </a:cubicBezTo>
                    <a:cubicBezTo>
                      <a:pt x="663" y="562"/>
                      <a:pt x="1188" y="470"/>
                      <a:pt x="1713" y="448"/>
                    </a:cubicBezTo>
                    <a:cubicBezTo>
                      <a:pt x="1838" y="436"/>
                      <a:pt x="1965" y="431"/>
                      <a:pt x="2093" y="431"/>
                    </a:cubicBezTo>
                    <a:cubicBezTo>
                      <a:pt x="2476" y="431"/>
                      <a:pt x="2865" y="482"/>
                      <a:pt x="3242" y="585"/>
                    </a:cubicBezTo>
                    <a:cubicBezTo>
                      <a:pt x="3721" y="744"/>
                      <a:pt x="4201" y="973"/>
                      <a:pt x="4589" y="1292"/>
                    </a:cubicBezTo>
                    <a:cubicBezTo>
                      <a:pt x="4794" y="1452"/>
                      <a:pt x="4977" y="1635"/>
                      <a:pt x="5159" y="1817"/>
                    </a:cubicBezTo>
                    <a:cubicBezTo>
                      <a:pt x="5342" y="2023"/>
                      <a:pt x="5479" y="2251"/>
                      <a:pt x="5639" y="2433"/>
                    </a:cubicBezTo>
                    <a:lnTo>
                      <a:pt x="5661" y="2456"/>
                    </a:lnTo>
                    <a:cubicBezTo>
                      <a:pt x="5690" y="2484"/>
                      <a:pt x="5718" y="2504"/>
                      <a:pt x="5746" y="2504"/>
                    </a:cubicBezTo>
                    <a:cubicBezTo>
                      <a:pt x="5764" y="2504"/>
                      <a:pt x="5781" y="2497"/>
                      <a:pt x="5798" y="2479"/>
                    </a:cubicBezTo>
                    <a:cubicBezTo>
                      <a:pt x="5867" y="2456"/>
                      <a:pt x="5867" y="2388"/>
                      <a:pt x="5844" y="2319"/>
                    </a:cubicBezTo>
                    <a:cubicBezTo>
                      <a:pt x="5707" y="2091"/>
                      <a:pt x="5570" y="1840"/>
                      <a:pt x="5388" y="1635"/>
                    </a:cubicBezTo>
                    <a:cubicBezTo>
                      <a:pt x="5205" y="1429"/>
                      <a:pt x="5045" y="1201"/>
                      <a:pt x="4817" y="1018"/>
                    </a:cubicBezTo>
                    <a:cubicBezTo>
                      <a:pt x="4611" y="836"/>
                      <a:pt x="4383" y="676"/>
                      <a:pt x="4132" y="516"/>
                    </a:cubicBezTo>
                    <a:cubicBezTo>
                      <a:pt x="3881" y="402"/>
                      <a:pt x="3630" y="265"/>
                      <a:pt x="3356" y="197"/>
                    </a:cubicBezTo>
                    <a:cubicBezTo>
                      <a:pt x="2920" y="69"/>
                      <a:pt x="2470" y="0"/>
                      <a:pt x="202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5" name="Google Shape;3575;p39"/>
              <p:cNvSpPr/>
              <p:nvPr/>
            </p:nvSpPr>
            <p:spPr>
              <a:xfrm>
                <a:off x="7220039" y="3053384"/>
                <a:ext cx="479271" cy="472314"/>
              </a:xfrm>
              <a:custGeom>
                <a:avLst/>
                <a:gdLst/>
                <a:ahLst/>
                <a:cxnLst/>
                <a:rect l="l" t="t" r="r" b="b"/>
                <a:pathLst>
                  <a:path w="30861" h="30413" extrusionOk="0">
                    <a:moveTo>
                      <a:pt x="15447" y="1"/>
                    </a:moveTo>
                    <a:cubicBezTo>
                      <a:pt x="8038" y="1"/>
                      <a:pt x="1657" y="5734"/>
                      <a:pt x="845" y="13410"/>
                    </a:cubicBezTo>
                    <a:cubicBezTo>
                      <a:pt x="0" y="21627"/>
                      <a:pt x="3584" y="29319"/>
                      <a:pt x="13650" y="30324"/>
                    </a:cubicBezTo>
                    <a:cubicBezTo>
                      <a:pt x="14249" y="30383"/>
                      <a:pt x="14834" y="30412"/>
                      <a:pt x="15406" y="30412"/>
                    </a:cubicBezTo>
                    <a:cubicBezTo>
                      <a:pt x="23827" y="30412"/>
                      <a:pt x="29202" y="24120"/>
                      <a:pt x="29993" y="16446"/>
                    </a:cubicBezTo>
                    <a:cubicBezTo>
                      <a:pt x="30860" y="8229"/>
                      <a:pt x="25017" y="902"/>
                      <a:pt x="16960" y="80"/>
                    </a:cubicBezTo>
                    <a:cubicBezTo>
                      <a:pt x="16452" y="27"/>
                      <a:pt x="15947" y="1"/>
                      <a:pt x="154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6" name="Google Shape;3576;p39"/>
              <p:cNvSpPr/>
              <p:nvPr/>
            </p:nvSpPr>
            <p:spPr>
              <a:xfrm>
                <a:off x="7283145" y="3153892"/>
                <a:ext cx="324717" cy="98911"/>
              </a:xfrm>
              <a:custGeom>
                <a:avLst/>
                <a:gdLst/>
                <a:ahLst/>
                <a:cxnLst/>
                <a:rect l="l" t="t" r="r" b="b"/>
                <a:pathLst>
                  <a:path w="20909" h="6369" fill="none" extrusionOk="0">
                    <a:moveTo>
                      <a:pt x="20908" y="0"/>
                    </a:moveTo>
                    <a:cubicBezTo>
                      <a:pt x="19744" y="2579"/>
                      <a:pt x="17302" y="4246"/>
                      <a:pt x="14677" y="5296"/>
                    </a:cubicBezTo>
                    <a:cubicBezTo>
                      <a:pt x="14015" y="5570"/>
                      <a:pt x="13353" y="5570"/>
                      <a:pt x="12782" y="5250"/>
                    </a:cubicBezTo>
                    <a:cubicBezTo>
                      <a:pt x="12189" y="4908"/>
                      <a:pt x="11892" y="4177"/>
                      <a:pt x="11892" y="3492"/>
                    </a:cubicBezTo>
                    <a:cubicBezTo>
                      <a:pt x="11915" y="2785"/>
                      <a:pt x="12166" y="2123"/>
                      <a:pt x="12394" y="1484"/>
                    </a:cubicBezTo>
                    <a:cubicBezTo>
                      <a:pt x="12075" y="2374"/>
                      <a:pt x="11755" y="3241"/>
                      <a:pt x="11276" y="4040"/>
                    </a:cubicBezTo>
                    <a:cubicBezTo>
                      <a:pt x="10774" y="4839"/>
                      <a:pt x="10112" y="5547"/>
                      <a:pt x="9267" y="5935"/>
                    </a:cubicBezTo>
                    <a:cubicBezTo>
                      <a:pt x="8423" y="6323"/>
                      <a:pt x="7396" y="6368"/>
                      <a:pt x="6597" y="5889"/>
                    </a:cubicBezTo>
                    <a:cubicBezTo>
                      <a:pt x="5798" y="5410"/>
                      <a:pt x="5341" y="4360"/>
                      <a:pt x="5638" y="3470"/>
                    </a:cubicBezTo>
                    <a:cubicBezTo>
                      <a:pt x="5159" y="4565"/>
                      <a:pt x="4223" y="5478"/>
                      <a:pt x="3127" y="5912"/>
                    </a:cubicBezTo>
                    <a:cubicBezTo>
                      <a:pt x="2443" y="6209"/>
                      <a:pt x="1621" y="6300"/>
                      <a:pt x="982" y="5958"/>
                    </a:cubicBezTo>
                    <a:cubicBezTo>
                      <a:pt x="343" y="5615"/>
                      <a:pt x="0" y="4679"/>
                      <a:pt x="434" y="4086"/>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7" name="Google Shape;3577;p39"/>
              <p:cNvSpPr/>
              <p:nvPr/>
            </p:nvSpPr>
            <p:spPr>
              <a:xfrm>
                <a:off x="7493369" y="3308808"/>
                <a:ext cx="101395" cy="102467"/>
              </a:xfrm>
              <a:custGeom>
                <a:avLst/>
                <a:gdLst/>
                <a:ahLst/>
                <a:cxnLst/>
                <a:rect l="l" t="t" r="r" b="b"/>
                <a:pathLst>
                  <a:path w="6529" h="6598" extrusionOk="0">
                    <a:moveTo>
                      <a:pt x="3265" y="1"/>
                    </a:moveTo>
                    <a:cubicBezTo>
                      <a:pt x="1462" y="1"/>
                      <a:pt x="1" y="1484"/>
                      <a:pt x="1" y="3311"/>
                    </a:cubicBezTo>
                    <a:cubicBezTo>
                      <a:pt x="1" y="5114"/>
                      <a:pt x="1462" y="6597"/>
                      <a:pt x="3265" y="6597"/>
                    </a:cubicBezTo>
                    <a:cubicBezTo>
                      <a:pt x="5068" y="6597"/>
                      <a:pt x="6529" y="5114"/>
                      <a:pt x="6529" y="3311"/>
                    </a:cubicBezTo>
                    <a:cubicBezTo>
                      <a:pt x="6529" y="1484"/>
                      <a:pt x="5068" y="1"/>
                      <a:pt x="326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8" name="Google Shape;3578;p39"/>
              <p:cNvSpPr/>
              <p:nvPr/>
            </p:nvSpPr>
            <p:spPr>
              <a:xfrm>
                <a:off x="7492312" y="3313064"/>
                <a:ext cx="100681" cy="102110"/>
              </a:xfrm>
              <a:custGeom>
                <a:avLst/>
                <a:gdLst/>
                <a:ahLst/>
                <a:cxnLst/>
                <a:rect l="l" t="t" r="r" b="b"/>
                <a:pathLst>
                  <a:path w="6483" h="6575" extrusionOk="0">
                    <a:moveTo>
                      <a:pt x="3241" y="1"/>
                    </a:moveTo>
                    <a:cubicBezTo>
                      <a:pt x="1461" y="1"/>
                      <a:pt x="0" y="1484"/>
                      <a:pt x="0" y="3288"/>
                    </a:cubicBezTo>
                    <a:cubicBezTo>
                      <a:pt x="0" y="5091"/>
                      <a:pt x="1461" y="6574"/>
                      <a:pt x="3241" y="6574"/>
                    </a:cubicBezTo>
                    <a:cubicBezTo>
                      <a:pt x="5045" y="6574"/>
                      <a:pt x="6483" y="5091"/>
                      <a:pt x="6483" y="3288"/>
                    </a:cubicBezTo>
                    <a:cubicBezTo>
                      <a:pt x="6483" y="1484"/>
                      <a:pt x="5045" y="1"/>
                      <a:pt x="32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9" name="Google Shape;3579;p39"/>
              <p:cNvSpPr/>
              <p:nvPr/>
            </p:nvSpPr>
            <p:spPr>
              <a:xfrm>
                <a:off x="7494798" y="3318733"/>
                <a:ext cx="65583" cy="66313"/>
              </a:xfrm>
              <a:custGeom>
                <a:avLst/>
                <a:gdLst/>
                <a:ahLst/>
                <a:cxnLst/>
                <a:rect l="l" t="t" r="r" b="b"/>
                <a:pathLst>
                  <a:path w="4223" h="4270" extrusionOk="0">
                    <a:moveTo>
                      <a:pt x="2123" y="1"/>
                    </a:moveTo>
                    <a:cubicBezTo>
                      <a:pt x="959" y="1"/>
                      <a:pt x="0" y="960"/>
                      <a:pt x="0" y="2124"/>
                    </a:cubicBezTo>
                    <a:cubicBezTo>
                      <a:pt x="0" y="3311"/>
                      <a:pt x="959" y="4269"/>
                      <a:pt x="2123" y="4269"/>
                    </a:cubicBezTo>
                    <a:cubicBezTo>
                      <a:pt x="3287" y="4269"/>
                      <a:pt x="4223" y="3311"/>
                      <a:pt x="4223" y="2124"/>
                    </a:cubicBezTo>
                    <a:cubicBezTo>
                      <a:pt x="4223" y="960"/>
                      <a:pt x="3287" y="1"/>
                      <a:pt x="212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0" name="Google Shape;3580;p39"/>
              <p:cNvSpPr/>
              <p:nvPr/>
            </p:nvSpPr>
            <p:spPr>
              <a:xfrm>
                <a:off x="7549392" y="3339655"/>
                <a:ext cx="23761" cy="15965"/>
              </a:xfrm>
              <a:custGeom>
                <a:avLst/>
                <a:gdLst/>
                <a:ahLst/>
                <a:cxnLst/>
                <a:rect l="l" t="t" r="r" b="b"/>
                <a:pathLst>
                  <a:path w="1530" h="1028" extrusionOk="0">
                    <a:moveTo>
                      <a:pt x="776" y="1"/>
                    </a:moveTo>
                    <a:cubicBezTo>
                      <a:pt x="343" y="1"/>
                      <a:pt x="0" y="229"/>
                      <a:pt x="0" y="526"/>
                    </a:cubicBezTo>
                    <a:cubicBezTo>
                      <a:pt x="0" y="800"/>
                      <a:pt x="343" y="1028"/>
                      <a:pt x="776" y="1028"/>
                    </a:cubicBezTo>
                    <a:cubicBezTo>
                      <a:pt x="1187" y="1028"/>
                      <a:pt x="1529" y="800"/>
                      <a:pt x="1529" y="526"/>
                    </a:cubicBezTo>
                    <a:cubicBezTo>
                      <a:pt x="1529" y="229"/>
                      <a:pt x="1187" y="1"/>
                      <a:pt x="77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1" name="Google Shape;3581;p39"/>
              <p:cNvSpPr/>
              <p:nvPr/>
            </p:nvSpPr>
            <p:spPr>
              <a:xfrm>
                <a:off x="7285273" y="3255269"/>
                <a:ext cx="115217" cy="102327"/>
              </a:xfrm>
              <a:custGeom>
                <a:avLst/>
                <a:gdLst/>
                <a:ahLst/>
                <a:cxnLst/>
                <a:rect l="l" t="t" r="r" b="b"/>
                <a:pathLst>
                  <a:path w="7419" h="6589" extrusionOk="0">
                    <a:moveTo>
                      <a:pt x="3736" y="1"/>
                    </a:moveTo>
                    <a:cubicBezTo>
                      <a:pt x="2434" y="1"/>
                      <a:pt x="1192" y="785"/>
                      <a:pt x="685" y="2078"/>
                    </a:cubicBezTo>
                    <a:cubicBezTo>
                      <a:pt x="0" y="3767"/>
                      <a:pt x="799" y="5685"/>
                      <a:pt x="2465" y="6347"/>
                    </a:cubicBezTo>
                    <a:cubicBezTo>
                      <a:pt x="2864" y="6511"/>
                      <a:pt x="3278" y="6588"/>
                      <a:pt x="3685" y="6588"/>
                    </a:cubicBezTo>
                    <a:cubicBezTo>
                      <a:pt x="4979" y="6588"/>
                      <a:pt x="6213" y="5805"/>
                      <a:pt x="6734" y="4521"/>
                    </a:cubicBezTo>
                    <a:cubicBezTo>
                      <a:pt x="7418" y="2832"/>
                      <a:pt x="6620" y="914"/>
                      <a:pt x="4931" y="229"/>
                    </a:cubicBezTo>
                    <a:cubicBezTo>
                      <a:pt x="4540" y="74"/>
                      <a:pt x="4135" y="1"/>
                      <a:pt x="373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2" name="Google Shape;3582;p39"/>
              <p:cNvSpPr/>
              <p:nvPr/>
            </p:nvSpPr>
            <p:spPr>
              <a:xfrm>
                <a:off x="7285273" y="3259836"/>
                <a:ext cx="114503" cy="101659"/>
              </a:xfrm>
              <a:custGeom>
                <a:avLst/>
                <a:gdLst/>
                <a:ahLst/>
                <a:cxnLst/>
                <a:rect l="l" t="t" r="r" b="b"/>
                <a:pathLst>
                  <a:path w="7373" h="6546" extrusionOk="0">
                    <a:moveTo>
                      <a:pt x="3713" y="0"/>
                    </a:moveTo>
                    <a:cubicBezTo>
                      <a:pt x="2432" y="0"/>
                      <a:pt x="1207" y="770"/>
                      <a:pt x="685" y="2058"/>
                    </a:cubicBezTo>
                    <a:cubicBezTo>
                      <a:pt x="0" y="3747"/>
                      <a:pt x="799" y="5642"/>
                      <a:pt x="2465" y="6304"/>
                    </a:cubicBezTo>
                    <a:cubicBezTo>
                      <a:pt x="2864" y="6468"/>
                      <a:pt x="3276" y="6545"/>
                      <a:pt x="3682" y="6545"/>
                    </a:cubicBezTo>
                    <a:cubicBezTo>
                      <a:pt x="4970" y="6545"/>
                      <a:pt x="6190" y="5762"/>
                      <a:pt x="6711" y="4478"/>
                    </a:cubicBezTo>
                    <a:cubicBezTo>
                      <a:pt x="7373" y="2811"/>
                      <a:pt x="6574" y="894"/>
                      <a:pt x="4908" y="232"/>
                    </a:cubicBezTo>
                    <a:cubicBezTo>
                      <a:pt x="4517" y="75"/>
                      <a:pt x="4113" y="0"/>
                      <a:pt x="371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3" name="Google Shape;3583;p39"/>
              <p:cNvSpPr/>
              <p:nvPr/>
            </p:nvSpPr>
            <p:spPr>
              <a:xfrm>
                <a:off x="7290227" y="3269233"/>
                <a:ext cx="74466" cy="66049"/>
              </a:xfrm>
              <a:custGeom>
                <a:avLst/>
                <a:gdLst/>
                <a:ahLst/>
                <a:cxnLst/>
                <a:rect l="l" t="t" r="r" b="b"/>
                <a:pathLst>
                  <a:path w="4795" h="4253" extrusionOk="0">
                    <a:moveTo>
                      <a:pt x="2417" y="0"/>
                    </a:moveTo>
                    <a:cubicBezTo>
                      <a:pt x="1582" y="0"/>
                      <a:pt x="783" y="504"/>
                      <a:pt x="435" y="1339"/>
                    </a:cubicBezTo>
                    <a:cubicBezTo>
                      <a:pt x="1" y="2435"/>
                      <a:pt x="526" y="3667"/>
                      <a:pt x="1599" y="4101"/>
                    </a:cubicBezTo>
                    <a:cubicBezTo>
                      <a:pt x="1854" y="4204"/>
                      <a:pt x="2117" y="4253"/>
                      <a:pt x="2378" y="4253"/>
                    </a:cubicBezTo>
                    <a:cubicBezTo>
                      <a:pt x="3213" y="4253"/>
                      <a:pt x="4012" y="3749"/>
                      <a:pt x="4360" y="2914"/>
                    </a:cubicBezTo>
                    <a:cubicBezTo>
                      <a:pt x="4794" y="1818"/>
                      <a:pt x="4269" y="586"/>
                      <a:pt x="3196" y="152"/>
                    </a:cubicBezTo>
                    <a:cubicBezTo>
                      <a:pt x="2941" y="49"/>
                      <a:pt x="2678" y="0"/>
                      <a:pt x="241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4" name="Google Shape;3584;p39"/>
              <p:cNvSpPr/>
              <p:nvPr/>
            </p:nvSpPr>
            <p:spPr>
              <a:xfrm>
                <a:off x="7348379" y="3288927"/>
                <a:ext cx="24475" cy="16027"/>
              </a:xfrm>
              <a:custGeom>
                <a:avLst/>
                <a:gdLst/>
                <a:ahLst/>
                <a:cxnLst/>
                <a:rect l="l" t="t" r="r" b="b"/>
                <a:pathLst>
                  <a:path w="1576" h="1032" extrusionOk="0">
                    <a:moveTo>
                      <a:pt x="760" y="1"/>
                    </a:moveTo>
                    <a:cubicBezTo>
                      <a:pt x="375" y="1"/>
                      <a:pt x="45" y="199"/>
                      <a:pt x="23" y="459"/>
                    </a:cubicBezTo>
                    <a:cubicBezTo>
                      <a:pt x="0" y="733"/>
                      <a:pt x="320" y="1007"/>
                      <a:pt x="753" y="1030"/>
                    </a:cubicBezTo>
                    <a:cubicBezTo>
                      <a:pt x="777" y="1031"/>
                      <a:pt x="799" y="1032"/>
                      <a:pt x="822" y="1032"/>
                    </a:cubicBezTo>
                    <a:cubicBezTo>
                      <a:pt x="1204" y="1032"/>
                      <a:pt x="1531" y="853"/>
                      <a:pt x="1552" y="573"/>
                    </a:cubicBezTo>
                    <a:cubicBezTo>
                      <a:pt x="1575" y="299"/>
                      <a:pt x="1256" y="48"/>
                      <a:pt x="822" y="3"/>
                    </a:cubicBezTo>
                    <a:cubicBezTo>
                      <a:pt x="801" y="1"/>
                      <a:pt x="780" y="1"/>
                      <a:pt x="76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5" name="Google Shape;3585;p39"/>
              <p:cNvSpPr/>
              <p:nvPr/>
            </p:nvSpPr>
            <p:spPr>
              <a:xfrm>
                <a:off x="7487342" y="3387478"/>
                <a:ext cx="99268" cy="46497"/>
              </a:xfrm>
              <a:custGeom>
                <a:avLst/>
                <a:gdLst/>
                <a:ahLst/>
                <a:cxnLst/>
                <a:rect l="l" t="t" r="r" b="b"/>
                <a:pathLst>
                  <a:path w="6392" h="2994" extrusionOk="0">
                    <a:moveTo>
                      <a:pt x="2459" y="0"/>
                    </a:moveTo>
                    <a:cubicBezTo>
                      <a:pt x="1199" y="0"/>
                      <a:pt x="225" y="404"/>
                      <a:pt x="115" y="1030"/>
                    </a:cubicBezTo>
                    <a:cubicBezTo>
                      <a:pt x="1" y="1829"/>
                      <a:pt x="1279" y="2674"/>
                      <a:pt x="2991" y="2925"/>
                    </a:cubicBezTo>
                    <a:cubicBezTo>
                      <a:pt x="3307" y="2972"/>
                      <a:pt x="3615" y="2994"/>
                      <a:pt x="3907" y="2994"/>
                    </a:cubicBezTo>
                    <a:cubicBezTo>
                      <a:pt x="5179" y="2994"/>
                      <a:pt x="6162" y="2574"/>
                      <a:pt x="6255" y="1943"/>
                    </a:cubicBezTo>
                    <a:cubicBezTo>
                      <a:pt x="6392" y="1144"/>
                      <a:pt x="5091" y="300"/>
                      <a:pt x="3402" y="72"/>
                    </a:cubicBezTo>
                    <a:cubicBezTo>
                      <a:pt x="3076" y="23"/>
                      <a:pt x="2759" y="0"/>
                      <a:pt x="245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6" name="Google Shape;3586;p39"/>
              <p:cNvSpPr/>
              <p:nvPr/>
            </p:nvSpPr>
            <p:spPr>
              <a:xfrm>
                <a:off x="7279945" y="3341394"/>
                <a:ext cx="98926" cy="46528"/>
              </a:xfrm>
              <a:custGeom>
                <a:avLst/>
                <a:gdLst/>
                <a:ahLst/>
                <a:cxnLst/>
                <a:rect l="l" t="t" r="r" b="b"/>
                <a:pathLst>
                  <a:path w="6370" h="2996" extrusionOk="0">
                    <a:moveTo>
                      <a:pt x="2460" y="0"/>
                    </a:moveTo>
                    <a:cubicBezTo>
                      <a:pt x="1194" y="0"/>
                      <a:pt x="207" y="407"/>
                      <a:pt x="115" y="1053"/>
                    </a:cubicBezTo>
                    <a:cubicBezTo>
                      <a:pt x="1" y="1829"/>
                      <a:pt x="1279" y="2673"/>
                      <a:pt x="2968" y="2924"/>
                    </a:cubicBezTo>
                    <a:cubicBezTo>
                      <a:pt x="3297" y="2973"/>
                      <a:pt x="3616" y="2996"/>
                      <a:pt x="3918" y="2996"/>
                    </a:cubicBezTo>
                    <a:cubicBezTo>
                      <a:pt x="5191" y="2996"/>
                      <a:pt x="6163" y="2588"/>
                      <a:pt x="6255" y="1943"/>
                    </a:cubicBezTo>
                    <a:cubicBezTo>
                      <a:pt x="6369" y="1167"/>
                      <a:pt x="5091" y="322"/>
                      <a:pt x="3402" y="71"/>
                    </a:cubicBezTo>
                    <a:cubicBezTo>
                      <a:pt x="3078" y="23"/>
                      <a:pt x="2761" y="0"/>
                      <a:pt x="24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7" name="Google Shape;3587;p39"/>
              <p:cNvSpPr/>
              <p:nvPr/>
            </p:nvSpPr>
            <p:spPr>
              <a:xfrm>
                <a:off x="7449056" y="3387525"/>
                <a:ext cx="160953" cy="103523"/>
              </a:xfrm>
              <a:custGeom>
                <a:avLst/>
                <a:gdLst/>
                <a:ahLst/>
                <a:cxnLst/>
                <a:rect l="l" t="t" r="r" b="b"/>
                <a:pathLst>
                  <a:path w="10364" h="6666" extrusionOk="0">
                    <a:moveTo>
                      <a:pt x="115" y="3013"/>
                    </a:moveTo>
                    <a:cubicBezTo>
                      <a:pt x="1" y="4748"/>
                      <a:pt x="2192" y="6300"/>
                      <a:pt x="4976" y="6482"/>
                    </a:cubicBezTo>
                    <a:cubicBezTo>
                      <a:pt x="7784" y="6665"/>
                      <a:pt x="10135" y="5387"/>
                      <a:pt x="10249" y="3652"/>
                    </a:cubicBezTo>
                    <a:cubicBezTo>
                      <a:pt x="10363" y="1917"/>
                      <a:pt x="8172" y="342"/>
                      <a:pt x="5387" y="183"/>
                    </a:cubicBezTo>
                    <a:cubicBezTo>
                      <a:pt x="2580" y="0"/>
                      <a:pt x="229" y="1278"/>
                      <a:pt x="115" y="3013"/>
                    </a:cubicBezTo>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8" name="Google Shape;3588;p39"/>
              <p:cNvSpPr/>
              <p:nvPr/>
            </p:nvSpPr>
            <p:spPr>
              <a:xfrm>
                <a:off x="7246987" y="3345309"/>
                <a:ext cx="166621" cy="104983"/>
              </a:xfrm>
              <a:custGeom>
                <a:avLst/>
                <a:gdLst/>
                <a:ahLst/>
                <a:cxnLst/>
                <a:rect l="l" t="t" r="r" b="b"/>
                <a:pathLst>
                  <a:path w="10729" h="6760" extrusionOk="0">
                    <a:moveTo>
                      <a:pt x="4030" y="0"/>
                    </a:moveTo>
                    <a:cubicBezTo>
                      <a:pt x="2299" y="0"/>
                      <a:pt x="895" y="676"/>
                      <a:pt x="525" y="1851"/>
                    </a:cubicBezTo>
                    <a:cubicBezTo>
                      <a:pt x="0" y="3494"/>
                      <a:pt x="1735" y="5548"/>
                      <a:pt x="4405" y="6393"/>
                    </a:cubicBezTo>
                    <a:cubicBezTo>
                      <a:pt x="5193" y="6642"/>
                      <a:pt x="5974" y="6760"/>
                      <a:pt x="6698" y="6760"/>
                    </a:cubicBezTo>
                    <a:cubicBezTo>
                      <a:pt x="8430" y="6760"/>
                      <a:pt x="9833" y="6084"/>
                      <a:pt x="10203" y="4909"/>
                    </a:cubicBezTo>
                    <a:cubicBezTo>
                      <a:pt x="10728" y="3243"/>
                      <a:pt x="8993" y="1212"/>
                      <a:pt x="6323" y="367"/>
                    </a:cubicBezTo>
                    <a:cubicBezTo>
                      <a:pt x="5536" y="118"/>
                      <a:pt x="4754" y="0"/>
                      <a:pt x="403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9" name="Google Shape;3589;p39"/>
              <p:cNvSpPr/>
              <p:nvPr/>
            </p:nvSpPr>
            <p:spPr>
              <a:xfrm>
                <a:off x="7434161" y="3447432"/>
                <a:ext cx="30858" cy="11880"/>
              </a:xfrm>
              <a:custGeom>
                <a:avLst/>
                <a:gdLst/>
                <a:ahLst/>
                <a:cxnLst/>
                <a:rect l="l" t="t" r="r" b="b"/>
                <a:pathLst>
                  <a:path w="1987" h="765" extrusionOk="0">
                    <a:moveTo>
                      <a:pt x="1918" y="1"/>
                    </a:moveTo>
                    <a:cubicBezTo>
                      <a:pt x="1667" y="229"/>
                      <a:pt x="1370" y="411"/>
                      <a:pt x="1051" y="526"/>
                    </a:cubicBezTo>
                    <a:cubicBezTo>
                      <a:pt x="832" y="603"/>
                      <a:pt x="603" y="639"/>
                      <a:pt x="378" y="639"/>
                    </a:cubicBezTo>
                    <a:cubicBezTo>
                      <a:pt x="274" y="639"/>
                      <a:pt x="171" y="631"/>
                      <a:pt x="69" y="617"/>
                    </a:cubicBezTo>
                    <a:cubicBezTo>
                      <a:pt x="47" y="617"/>
                      <a:pt x="24" y="617"/>
                      <a:pt x="1" y="640"/>
                    </a:cubicBezTo>
                    <a:cubicBezTo>
                      <a:pt x="1" y="662"/>
                      <a:pt x="24" y="708"/>
                      <a:pt x="47" y="708"/>
                    </a:cubicBezTo>
                    <a:cubicBezTo>
                      <a:pt x="189" y="746"/>
                      <a:pt x="336" y="764"/>
                      <a:pt x="484" y="764"/>
                    </a:cubicBezTo>
                    <a:cubicBezTo>
                      <a:pt x="690" y="764"/>
                      <a:pt x="897" y="729"/>
                      <a:pt x="1097" y="662"/>
                    </a:cubicBezTo>
                    <a:cubicBezTo>
                      <a:pt x="1439" y="548"/>
                      <a:pt x="1758" y="366"/>
                      <a:pt x="1987" y="69"/>
                    </a:cubicBezTo>
                    <a:cubicBezTo>
                      <a:pt x="1987" y="46"/>
                      <a:pt x="1987" y="23"/>
                      <a:pt x="1964" y="23"/>
                    </a:cubicBezTo>
                    <a:cubicBezTo>
                      <a:pt x="1964" y="1"/>
                      <a:pt x="1918" y="1"/>
                      <a:pt x="191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0" name="Google Shape;3590;p39"/>
              <p:cNvSpPr/>
              <p:nvPr/>
            </p:nvSpPr>
            <p:spPr>
              <a:xfrm>
                <a:off x="7205501" y="3003387"/>
                <a:ext cx="507986" cy="344238"/>
              </a:xfrm>
              <a:custGeom>
                <a:avLst/>
                <a:gdLst/>
                <a:ahLst/>
                <a:cxnLst/>
                <a:rect l="l" t="t" r="r" b="b"/>
                <a:pathLst>
                  <a:path w="32710" h="22166" extrusionOk="0">
                    <a:moveTo>
                      <a:pt x="13153" y="0"/>
                    </a:moveTo>
                    <a:cubicBezTo>
                      <a:pt x="12954" y="0"/>
                      <a:pt x="12754" y="4"/>
                      <a:pt x="12554" y="12"/>
                    </a:cubicBezTo>
                    <a:cubicBezTo>
                      <a:pt x="10318" y="126"/>
                      <a:pt x="8058" y="766"/>
                      <a:pt x="6232" y="2067"/>
                    </a:cubicBezTo>
                    <a:cubicBezTo>
                      <a:pt x="3561" y="3984"/>
                      <a:pt x="2055" y="7134"/>
                      <a:pt x="914" y="10215"/>
                    </a:cubicBezTo>
                    <a:cubicBezTo>
                      <a:pt x="434" y="11516"/>
                      <a:pt x="1" y="13000"/>
                      <a:pt x="594" y="14278"/>
                    </a:cubicBezTo>
                    <a:cubicBezTo>
                      <a:pt x="1125" y="15472"/>
                      <a:pt x="2469" y="16152"/>
                      <a:pt x="3777" y="16152"/>
                    </a:cubicBezTo>
                    <a:cubicBezTo>
                      <a:pt x="3819" y="16152"/>
                      <a:pt x="3861" y="16151"/>
                      <a:pt x="3904" y="16150"/>
                    </a:cubicBezTo>
                    <a:cubicBezTo>
                      <a:pt x="5250" y="16081"/>
                      <a:pt x="6506" y="15374"/>
                      <a:pt x="7487" y="14461"/>
                    </a:cubicBezTo>
                    <a:cubicBezTo>
                      <a:pt x="8469" y="13525"/>
                      <a:pt x="9199" y="12384"/>
                      <a:pt x="9930" y="11265"/>
                    </a:cubicBezTo>
                    <a:lnTo>
                      <a:pt x="9930" y="11265"/>
                    </a:lnTo>
                    <a:cubicBezTo>
                      <a:pt x="9542" y="12224"/>
                      <a:pt x="9656" y="13411"/>
                      <a:pt x="10249" y="14278"/>
                    </a:cubicBezTo>
                    <a:cubicBezTo>
                      <a:pt x="10841" y="15132"/>
                      <a:pt x="11853" y="15650"/>
                      <a:pt x="12861" y="15650"/>
                    </a:cubicBezTo>
                    <a:cubicBezTo>
                      <a:pt x="12904" y="15650"/>
                      <a:pt x="12946" y="15649"/>
                      <a:pt x="12988" y="15648"/>
                    </a:cubicBezTo>
                    <a:cubicBezTo>
                      <a:pt x="13992" y="15625"/>
                      <a:pt x="14951" y="15077"/>
                      <a:pt x="15682" y="14392"/>
                    </a:cubicBezTo>
                    <a:cubicBezTo>
                      <a:pt x="16307" y="13806"/>
                      <a:pt x="16815" y="13086"/>
                      <a:pt x="17292" y="12362"/>
                    </a:cubicBezTo>
                    <a:lnTo>
                      <a:pt x="17292" y="12362"/>
                    </a:lnTo>
                    <a:cubicBezTo>
                      <a:pt x="17051" y="12937"/>
                      <a:pt x="17232" y="13693"/>
                      <a:pt x="17713" y="14118"/>
                    </a:cubicBezTo>
                    <a:cubicBezTo>
                      <a:pt x="18104" y="14452"/>
                      <a:pt x="18597" y="14537"/>
                      <a:pt x="19103" y="14537"/>
                    </a:cubicBezTo>
                    <a:cubicBezTo>
                      <a:pt x="19394" y="14537"/>
                      <a:pt x="19689" y="14509"/>
                      <a:pt x="19973" y="14484"/>
                    </a:cubicBezTo>
                    <a:cubicBezTo>
                      <a:pt x="21365" y="14369"/>
                      <a:pt x="24857" y="11676"/>
                      <a:pt x="25702" y="9827"/>
                    </a:cubicBezTo>
                    <a:cubicBezTo>
                      <a:pt x="25999" y="12406"/>
                      <a:pt x="26136" y="13571"/>
                      <a:pt x="26638" y="16104"/>
                    </a:cubicBezTo>
                    <a:cubicBezTo>
                      <a:pt x="26957" y="17702"/>
                      <a:pt x="27528" y="19277"/>
                      <a:pt x="28509" y="20578"/>
                    </a:cubicBezTo>
                    <a:cubicBezTo>
                      <a:pt x="29044" y="21295"/>
                      <a:pt x="29761" y="22166"/>
                      <a:pt x="30438" y="22166"/>
                    </a:cubicBezTo>
                    <a:cubicBezTo>
                      <a:pt x="30773" y="22166"/>
                      <a:pt x="31098" y="21952"/>
                      <a:pt x="31385" y="21400"/>
                    </a:cubicBezTo>
                    <a:cubicBezTo>
                      <a:pt x="32024" y="20121"/>
                      <a:pt x="32390" y="18683"/>
                      <a:pt x="32481" y="17245"/>
                    </a:cubicBezTo>
                    <a:cubicBezTo>
                      <a:pt x="32709" y="14392"/>
                      <a:pt x="31933" y="11448"/>
                      <a:pt x="30404" y="9028"/>
                    </a:cubicBezTo>
                    <a:cubicBezTo>
                      <a:pt x="27893" y="5057"/>
                      <a:pt x="23648" y="2432"/>
                      <a:pt x="19174" y="1017"/>
                    </a:cubicBezTo>
                    <a:cubicBezTo>
                      <a:pt x="17220" y="414"/>
                      <a:pt x="15190" y="0"/>
                      <a:pt x="1315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1" name="Google Shape;3591;p39"/>
              <p:cNvSpPr/>
              <p:nvPr/>
            </p:nvSpPr>
            <p:spPr>
              <a:xfrm>
                <a:off x="7391977" y="3118789"/>
                <a:ext cx="162009" cy="61390"/>
              </a:xfrm>
              <a:custGeom>
                <a:avLst/>
                <a:gdLst/>
                <a:ahLst/>
                <a:cxnLst/>
                <a:rect l="l" t="t" r="r" b="b"/>
                <a:pathLst>
                  <a:path w="10432" h="3953" extrusionOk="0">
                    <a:moveTo>
                      <a:pt x="914" y="1"/>
                    </a:moveTo>
                    <a:cubicBezTo>
                      <a:pt x="891" y="1"/>
                      <a:pt x="845" y="1"/>
                      <a:pt x="845" y="23"/>
                    </a:cubicBezTo>
                    <a:cubicBezTo>
                      <a:pt x="617" y="389"/>
                      <a:pt x="412" y="754"/>
                      <a:pt x="252" y="1142"/>
                    </a:cubicBezTo>
                    <a:cubicBezTo>
                      <a:pt x="92" y="1530"/>
                      <a:pt x="1" y="1963"/>
                      <a:pt x="24" y="2397"/>
                    </a:cubicBezTo>
                    <a:cubicBezTo>
                      <a:pt x="69" y="2831"/>
                      <a:pt x="229" y="3265"/>
                      <a:pt x="571" y="3561"/>
                    </a:cubicBezTo>
                    <a:cubicBezTo>
                      <a:pt x="886" y="3834"/>
                      <a:pt x="1296" y="3952"/>
                      <a:pt x="1697" y="3952"/>
                    </a:cubicBezTo>
                    <a:cubicBezTo>
                      <a:pt x="1732" y="3952"/>
                      <a:pt x="1768" y="3951"/>
                      <a:pt x="1804" y="3949"/>
                    </a:cubicBezTo>
                    <a:cubicBezTo>
                      <a:pt x="2671" y="3926"/>
                      <a:pt x="3447" y="3493"/>
                      <a:pt x="4132" y="2991"/>
                    </a:cubicBezTo>
                    <a:cubicBezTo>
                      <a:pt x="4567" y="2661"/>
                      <a:pt x="4972" y="2272"/>
                      <a:pt x="5328" y="1837"/>
                    </a:cubicBezTo>
                    <a:lnTo>
                      <a:pt x="5328" y="1837"/>
                    </a:lnTo>
                    <a:cubicBezTo>
                      <a:pt x="5306" y="1916"/>
                      <a:pt x="5288" y="1996"/>
                      <a:pt x="5273" y="2078"/>
                    </a:cubicBezTo>
                    <a:cubicBezTo>
                      <a:pt x="5182" y="2443"/>
                      <a:pt x="5228" y="2854"/>
                      <a:pt x="5410" y="3196"/>
                    </a:cubicBezTo>
                    <a:cubicBezTo>
                      <a:pt x="5524" y="3356"/>
                      <a:pt x="5661" y="3516"/>
                      <a:pt x="5821" y="3607"/>
                    </a:cubicBezTo>
                    <a:cubicBezTo>
                      <a:pt x="5973" y="3702"/>
                      <a:pt x="6141" y="3750"/>
                      <a:pt x="6312" y="3750"/>
                    </a:cubicBezTo>
                    <a:cubicBezTo>
                      <a:pt x="6346" y="3750"/>
                      <a:pt x="6380" y="3748"/>
                      <a:pt x="6415" y="3744"/>
                    </a:cubicBezTo>
                    <a:cubicBezTo>
                      <a:pt x="6803" y="3744"/>
                      <a:pt x="7145" y="3584"/>
                      <a:pt x="7465" y="3401"/>
                    </a:cubicBezTo>
                    <a:cubicBezTo>
                      <a:pt x="8720" y="2648"/>
                      <a:pt x="9747" y="1530"/>
                      <a:pt x="10409" y="252"/>
                    </a:cubicBezTo>
                    <a:cubicBezTo>
                      <a:pt x="10432" y="229"/>
                      <a:pt x="10432" y="183"/>
                      <a:pt x="10409" y="183"/>
                    </a:cubicBezTo>
                    <a:cubicBezTo>
                      <a:pt x="10386" y="172"/>
                      <a:pt x="10369" y="166"/>
                      <a:pt x="10355" y="166"/>
                    </a:cubicBezTo>
                    <a:cubicBezTo>
                      <a:pt x="10341" y="166"/>
                      <a:pt x="10329" y="172"/>
                      <a:pt x="10318" y="183"/>
                    </a:cubicBezTo>
                    <a:cubicBezTo>
                      <a:pt x="9633" y="1439"/>
                      <a:pt x="8606" y="2511"/>
                      <a:pt x="7373" y="3242"/>
                    </a:cubicBezTo>
                    <a:cubicBezTo>
                      <a:pt x="7077" y="3401"/>
                      <a:pt x="6734" y="3538"/>
                      <a:pt x="6392" y="3561"/>
                    </a:cubicBezTo>
                    <a:cubicBezTo>
                      <a:pt x="6072" y="3561"/>
                      <a:pt x="5753" y="3379"/>
                      <a:pt x="5593" y="3082"/>
                    </a:cubicBezTo>
                    <a:cubicBezTo>
                      <a:pt x="5433" y="2808"/>
                      <a:pt x="5410" y="2443"/>
                      <a:pt x="5479" y="2100"/>
                    </a:cubicBezTo>
                    <a:cubicBezTo>
                      <a:pt x="5547" y="1781"/>
                      <a:pt x="5707" y="1439"/>
                      <a:pt x="5844" y="1119"/>
                    </a:cubicBezTo>
                    <a:lnTo>
                      <a:pt x="5844" y="1119"/>
                    </a:lnTo>
                    <a:cubicBezTo>
                      <a:pt x="5844" y="1119"/>
                      <a:pt x="5844" y="1119"/>
                      <a:pt x="5844" y="1119"/>
                    </a:cubicBezTo>
                    <a:cubicBezTo>
                      <a:pt x="5867" y="1073"/>
                      <a:pt x="5844" y="1005"/>
                      <a:pt x="5798" y="982"/>
                    </a:cubicBezTo>
                    <a:cubicBezTo>
                      <a:pt x="5782" y="974"/>
                      <a:pt x="5762" y="968"/>
                      <a:pt x="5742" y="968"/>
                    </a:cubicBezTo>
                    <a:cubicBezTo>
                      <a:pt x="5709" y="968"/>
                      <a:pt x="5676" y="984"/>
                      <a:pt x="5661" y="1028"/>
                    </a:cubicBezTo>
                    <a:cubicBezTo>
                      <a:pt x="5660" y="1030"/>
                      <a:pt x="5658" y="1033"/>
                      <a:pt x="5656" y="1036"/>
                    </a:cubicBezTo>
                    <a:lnTo>
                      <a:pt x="5656" y="1036"/>
                    </a:lnTo>
                    <a:lnTo>
                      <a:pt x="5639" y="1028"/>
                    </a:lnTo>
                    <a:cubicBezTo>
                      <a:pt x="5624" y="1063"/>
                      <a:pt x="5608" y="1098"/>
                      <a:pt x="5593" y="1134"/>
                    </a:cubicBezTo>
                    <a:lnTo>
                      <a:pt x="5593" y="1134"/>
                    </a:lnTo>
                    <a:cubicBezTo>
                      <a:pt x="5168" y="1776"/>
                      <a:pt x="4623" y="2355"/>
                      <a:pt x="3995" y="2831"/>
                    </a:cubicBezTo>
                    <a:cubicBezTo>
                      <a:pt x="3356" y="3333"/>
                      <a:pt x="2603" y="3744"/>
                      <a:pt x="1781" y="3767"/>
                    </a:cubicBezTo>
                    <a:cubicBezTo>
                      <a:pt x="1743" y="3769"/>
                      <a:pt x="1705" y="3770"/>
                      <a:pt x="1667" y="3770"/>
                    </a:cubicBezTo>
                    <a:cubicBezTo>
                      <a:pt x="1314" y="3770"/>
                      <a:pt x="953" y="3672"/>
                      <a:pt x="685" y="3424"/>
                    </a:cubicBezTo>
                    <a:cubicBezTo>
                      <a:pt x="389" y="3173"/>
                      <a:pt x="229" y="2785"/>
                      <a:pt x="183" y="2374"/>
                    </a:cubicBezTo>
                    <a:cubicBezTo>
                      <a:pt x="92" y="1553"/>
                      <a:pt x="526" y="799"/>
                      <a:pt x="914" y="69"/>
                    </a:cubicBezTo>
                    <a:cubicBezTo>
                      <a:pt x="937" y="46"/>
                      <a:pt x="937" y="23"/>
                      <a:pt x="91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2" name="Google Shape;3592;p39"/>
              <p:cNvSpPr/>
              <p:nvPr/>
            </p:nvSpPr>
            <p:spPr>
              <a:xfrm>
                <a:off x="7246629" y="3137226"/>
                <a:ext cx="52476" cy="45891"/>
              </a:xfrm>
              <a:custGeom>
                <a:avLst/>
                <a:gdLst/>
                <a:ahLst/>
                <a:cxnLst/>
                <a:rect l="l" t="t" r="r" b="b"/>
                <a:pathLst>
                  <a:path w="3379" h="2955" extrusionOk="0">
                    <a:moveTo>
                      <a:pt x="388" y="0"/>
                    </a:moveTo>
                    <a:cubicBezTo>
                      <a:pt x="366" y="0"/>
                      <a:pt x="343" y="23"/>
                      <a:pt x="320" y="46"/>
                    </a:cubicBezTo>
                    <a:cubicBezTo>
                      <a:pt x="160" y="571"/>
                      <a:pt x="0" y="1119"/>
                      <a:pt x="92" y="1689"/>
                    </a:cubicBezTo>
                    <a:cubicBezTo>
                      <a:pt x="137" y="1986"/>
                      <a:pt x="229" y="2260"/>
                      <a:pt x="411" y="2488"/>
                    </a:cubicBezTo>
                    <a:cubicBezTo>
                      <a:pt x="594" y="2717"/>
                      <a:pt x="890" y="2899"/>
                      <a:pt x="1187" y="2945"/>
                    </a:cubicBezTo>
                    <a:cubicBezTo>
                      <a:pt x="1241" y="2951"/>
                      <a:pt x="1295" y="2954"/>
                      <a:pt x="1349" y="2954"/>
                    </a:cubicBezTo>
                    <a:cubicBezTo>
                      <a:pt x="1887" y="2954"/>
                      <a:pt x="2405" y="2652"/>
                      <a:pt x="2717" y="2237"/>
                    </a:cubicBezTo>
                    <a:cubicBezTo>
                      <a:pt x="3059" y="1781"/>
                      <a:pt x="3219" y="1233"/>
                      <a:pt x="3356" y="685"/>
                    </a:cubicBezTo>
                    <a:cubicBezTo>
                      <a:pt x="3378" y="662"/>
                      <a:pt x="3356" y="640"/>
                      <a:pt x="3333" y="640"/>
                    </a:cubicBezTo>
                    <a:cubicBezTo>
                      <a:pt x="3326" y="633"/>
                      <a:pt x="3317" y="630"/>
                      <a:pt x="3309" y="630"/>
                    </a:cubicBezTo>
                    <a:cubicBezTo>
                      <a:pt x="3287" y="630"/>
                      <a:pt x="3264" y="646"/>
                      <a:pt x="3264" y="662"/>
                    </a:cubicBezTo>
                    <a:cubicBezTo>
                      <a:pt x="3082" y="1187"/>
                      <a:pt x="2876" y="1689"/>
                      <a:pt x="2557" y="2100"/>
                    </a:cubicBezTo>
                    <a:cubicBezTo>
                      <a:pt x="2270" y="2469"/>
                      <a:pt x="1818" y="2727"/>
                      <a:pt x="1366" y="2727"/>
                    </a:cubicBezTo>
                    <a:cubicBezTo>
                      <a:pt x="1314" y="2727"/>
                      <a:pt x="1262" y="2724"/>
                      <a:pt x="1210" y="2717"/>
                    </a:cubicBezTo>
                    <a:cubicBezTo>
                      <a:pt x="708" y="2671"/>
                      <a:pt x="366" y="2169"/>
                      <a:pt x="274" y="1667"/>
                    </a:cubicBezTo>
                    <a:cubicBezTo>
                      <a:pt x="160" y="1142"/>
                      <a:pt x="297" y="594"/>
                      <a:pt x="434" y="69"/>
                    </a:cubicBezTo>
                    <a:cubicBezTo>
                      <a:pt x="434" y="46"/>
                      <a:pt x="411" y="23"/>
                      <a:pt x="38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3" name="Google Shape;3593;p39"/>
              <p:cNvSpPr/>
              <p:nvPr/>
            </p:nvSpPr>
            <p:spPr>
              <a:xfrm>
                <a:off x="7630577" y="3189336"/>
                <a:ext cx="90400" cy="124085"/>
              </a:xfrm>
              <a:custGeom>
                <a:avLst/>
                <a:gdLst/>
                <a:ahLst/>
                <a:cxnLst/>
                <a:rect l="l" t="t" r="r" b="b"/>
                <a:pathLst>
                  <a:path w="5821" h="7990" extrusionOk="0">
                    <a:moveTo>
                      <a:pt x="69" y="1"/>
                    </a:moveTo>
                    <a:cubicBezTo>
                      <a:pt x="23" y="1"/>
                      <a:pt x="0" y="24"/>
                      <a:pt x="0" y="46"/>
                    </a:cubicBezTo>
                    <a:cubicBezTo>
                      <a:pt x="0" y="1576"/>
                      <a:pt x="206" y="3105"/>
                      <a:pt x="594" y="4589"/>
                    </a:cubicBezTo>
                    <a:cubicBezTo>
                      <a:pt x="685" y="4954"/>
                      <a:pt x="799" y="5319"/>
                      <a:pt x="936" y="5684"/>
                    </a:cubicBezTo>
                    <a:cubicBezTo>
                      <a:pt x="1050" y="6049"/>
                      <a:pt x="1187" y="6437"/>
                      <a:pt x="1438" y="6757"/>
                    </a:cubicBezTo>
                    <a:cubicBezTo>
                      <a:pt x="1661" y="7020"/>
                      <a:pt x="2010" y="7248"/>
                      <a:pt x="2388" y="7248"/>
                    </a:cubicBezTo>
                    <a:cubicBezTo>
                      <a:pt x="2436" y="7248"/>
                      <a:pt x="2485" y="7244"/>
                      <a:pt x="2534" y="7236"/>
                    </a:cubicBezTo>
                    <a:cubicBezTo>
                      <a:pt x="2743" y="7215"/>
                      <a:pt x="2914" y="7099"/>
                      <a:pt x="3046" y="6939"/>
                    </a:cubicBezTo>
                    <a:lnTo>
                      <a:pt x="3046" y="6939"/>
                    </a:lnTo>
                    <a:cubicBezTo>
                      <a:pt x="3102" y="7122"/>
                      <a:pt x="3194" y="7294"/>
                      <a:pt x="3310" y="7442"/>
                    </a:cubicBezTo>
                    <a:cubicBezTo>
                      <a:pt x="3584" y="7761"/>
                      <a:pt x="3972" y="7990"/>
                      <a:pt x="4383" y="7990"/>
                    </a:cubicBezTo>
                    <a:cubicBezTo>
                      <a:pt x="4793" y="7990"/>
                      <a:pt x="5181" y="7761"/>
                      <a:pt x="5433" y="7442"/>
                    </a:cubicBezTo>
                    <a:cubicBezTo>
                      <a:pt x="5684" y="7122"/>
                      <a:pt x="5821" y="6711"/>
                      <a:pt x="5729" y="6323"/>
                    </a:cubicBezTo>
                    <a:cubicBezTo>
                      <a:pt x="5729" y="6278"/>
                      <a:pt x="5706" y="6278"/>
                      <a:pt x="5661" y="6278"/>
                    </a:cubicBezTo>
                    <a:cubicBezTo>
                      <a:pt x="5638" y="6278"/>
                      <a:pt x="5615" y="6301"/>
                      <a:pt x="5638" y="6346"/>
                    </a:cubicBezTo>
                    <a:cubicBezTo>
                      <a:pt x="5752" y="7077"/>
                      <a:pt x="5090" y="7807"/>
                      <a:pt x="4383" y="7807"/>
                    </a:cubicBezTo>
                    <a:cubicBezTo>
                      <a:pt x="3781" y="7788"/>
                      <a:pt x="3272" y="7258"/>
                      <a:pt x="3201" y="6689"/>
                    </a:cubicBezTo>
                    <a:lnTo>
                      <a:pt x="3201" y="6689"/>
                    </a:lnTo>
                    <a:cubicBezTo>
                      <a:pt x="3250" y="6557"/>
                      <a:pt x="3262" y="6408"/>
                      <a:pt x="3218" y="6278"/>
                    </a:cubicBezTo>
                    <a:cubicBezTo>
                      <a:pt x="3196" y="6232"/>
                      <a:pt x="3173" y="6209"/>
                      <a:pt x="3150" y="6209"/>
                    </a:cubicBezTo>
                    <a:cubicBezTo>
                      <a:pt x="3137" y="6205"/>
                      <a:pt x="3126" y="6203"/>
                      <a:pt x="3115" y="6203"/>
                    </a:cubicBezTo>
                    <a:cubicBezTo>
                      <a:pt x="3066" y="6203"/>
                      <a:pt x="3032" y="6240"/>
                      <a:pt x="3013" y="6278"/>
                    </a:cubicBezTo>
                    <a:cubicBezTo>
                      <a:pt x="2986" y="6398"/>
                      <a:pt x="2979" y="6521"/>
                      <a:pt x="2989" y="6642"/>
                    </a:cubicBezTo>
                    <a:lnTo>
                      <a:pt x="2989" y="6642"/>
                    </a:lnTo>
                    <a:cubicBezTo>
                      <a:pt x="2908" y="6833"/>
                      <a:pt x="2719" y="6993"/>
                      <a:pt x="2511" y="7008"/>
                    </a:cubicBezTo>
                    <a:cubicBezTo>
                      <a:pt x="2462" y="7018"/>
                      <a:pt x="2413" y="7023"/>
                      <a:pt x="2365" y="7023"/>
                    </a:cubicBezTo>
                    <a:cubicBezTo>
                      <a:pt x="2073" y="7023"/>
                      <a:pt x="1794" y="6855"/>
                      <a:pt x="1598" y="6620"/>
                    </a:cubicBezTo>
                    <a:cubicBezTo>
                      <a:pt x="1370" y="6346"/>
                      <a:pt x="1233" y="5981"/>
                      <a:pt x="1119" y="5639"/>
                    </a:cubicBezTo>
                    <a:cubicBezTo>
                      <a:pt x="982" y="5273"/>
                      <a:pt x="867" y="4908"/>
                      <a:pt x="776" y="4543"/>
                    </a:cubicBezTo>
                    <a:cubicBezTo>
                      <a:pt x="365" y="3082"/>
                      <a:pt x="160" y="1576"/>
                      <a:pt x="114" y="46"/>
                    </a:cubicBezTo>
                    <a:cubicBezTo>
                      <a:pt x="114" y="24"/>
                      <a:pt x="91" y="1"/>
                      <a:pt x="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4" name="Google Shape;3594;p39"/>
              <p:cNvSpPr/>
              <p:nvPr/>
            </p:nvSpPr>
            <p:spPr>
              <a:xfrm>
                <a:off x="7313634" y="3016899"/>
                <a:ext cx="80476" cy="67183"/>
              </a:xfrm>
              <a:custGeom>
                <a:avLst/>
                <a:gdLst/>
                <a:ahLst/>
                <a:cxnLst/>
                <a:rect l="l" t="t" r="r" b="b"/>
                <a:pathLst>
                  <a:path w="5182" h="4326" extrusionOk="0">
                    <a:moveTo>
                      <a:pt x="1646" y="0"/>
                    </a:moveTo>
                    <a:cubicBezTo>
                      <a:pt x="1636" y="0"/>
                      <a:pt x="1628" y="3"/>
                      <a:pt x="1621" y="10"/>
                    </a:cubicBezTo>
                    <a:cubicBezTo>
                      <a:pt x="1233" y="284"/>
                      <a:pt x="845" y="535"/>
                      <a:pt x="525" y="923"/>
                    </a:cubicBezTo>
                    <a:cubicBezTo>
                      <a:pt x="206" y="1288"/>
                      <a:pt x="0" y="1790"/>
                      <a:pt x="69" y="2292"/>
                    </a:cubicBezTo>
                    <a:cubicBezTo>
                      <a:pt x="92" y="2543"/>
                      <a:pt x="183" y="2794"/>
                      <a:pt x="365" y="2977"/>
                    </a:cubicBezTo>
                    <a:cubicBezTo>
                      <a:pt x="525" y="3182"/>
                      <a:pt x="776" y="3296"/>
                      <a:pt x="1027" y="3342"/>
                    </a:cubicBezTo>
                    <a:cubicBezTo>
                      <a:pt x="1069" y="3346"/>
                      <a:pt x="1110" y="3347"/>
                      <a:pt x="1151" y="3347"/>
                    </a:cubicBezTo>
                    <a:cubicBezTo>
                      <a:pt x="1444" y="3347"/>
                      <a:pt x="1727" y="3257"/>
                      <a:pt x="1969" y="3105"/>
                    </a:cubicBezTo>
                    <a:lnTo>
                      <a:pt x="1969" y="3105"/>
                    </a:lnTo>
                    <a:cubicBezTo>
                      <a:pt x="1965" y="3138"/>
                      <a:pt x="1963" y="3172"/>
                      <a:pt x="1963" y="3205"/>
                    </a:cubicBezTo>
                    <a:cubicBezTo>
                      <a:pt x="1963" y="3411"/>
                      <a:pt x="2009" y="3616"/>
                      <a:pt x="2123" y="3799"/>
                    </a:cubicBezTo>
                    <a:cubicBezTo>
                      <a:pt x="2337" y="4163"/>
                      <a:pt x="2752" y="4326"/>
                      <a:pt x="3142" y="4326"/>
                    </a:cubicBezTo>
                    <a:cubicBezTo>
                      <a:pt x="3168" y="4326"/>
                      <a:pt x="3193" y="4325"/>
                      <a:pt x="3219" y="4324"/>
                    </a:cubicBezTo>
                    <a:cubicBezTo>
                      <a:pt x="3630" y="4301"/>
                      <a:pt x="4018" y="4141"/>
                      <a:pt x="4337" y="3913"/>
                    </a:cubicBezTo>
                    <a:cubicBezTo>
                      <a:pt x="4657" y="3662"/>
                      <a:pt x="4908" y="3365"/>
                      <a:pt x="5159" y="3091"/>
                    </a:cubicBezTo>
                    <a:cubicBezTo>
                      <a:pt x="5182" y="3068"/>
                      <a:pt x="5182" y="3023"/>
                      <a:pt x="5159" y="3000"/>
                    </a:cubicBezTo>
                    <a:cubicBezTo>
                      <a:pt x="5136" y="3000"/>
                      <a:pt x="5113" y="3000"/>
                      <a:pt x="5090" y="3023"/>
                    </a:cubicBezTo>
                    <a:cubicBezTo>
                      <a:pt x="4816" y="3296"/>
                      <a:pt x="4543" y="3548"/>
                      <a:pt x="4246" y="3776"/>
                    </a:cubicBezTo>
                    <a:cubicBezTo>
                      <a:pt x="3926" y="3981"/>
                      <a:pt x="3584" y="4118"/>
                      <a:pt x="3219" y="4118"/>
                    </a:cubicBezTo>
                    <a:cubicBezTo>
                      <a:pt x="3193" y="4120"/>
                      <a:pt x="3167" y="4121"/>
                      <a:pt x="3141" y="4121"/>
                    </a:cubicBezTo>
                    <a:cubicBezTo>
                      <a:pt x="2802" y="4121"/>
                      <a:pt x="2475" y="3981"/>
                      <a:pt x="2306" y="3685"/>
                    </a:cubicBezTo>
                    <a:cubicBezTo>
                      <a:pt x="2123" y="3411"/>
                      <a:pt x="2123" y="2977"/>
                      <a:pt x="2374" y="2772"/>
                    </a:cubicBezTo>
                    <a:lnTo>
                      <a:pt x="2364" y="2761"/>
                    </a:lnTo>
                    <a:lnTo>
                      <a:pt x="2364" y="2761"/>
                    </a:lnTo>
                    <a:cubicBezTo>
                      <a:pt x="2367" y="2757"/>
                      <a:pt x="2371" y="2753"/>
                      <a:pt x="2374" y="2749"/>
                    </a:cubicBezTo>
                    <a:cubicBezTo>
                      <a:pt x="2420" y="2703"/>
                      <a:pt x="2420" y="2657"/>
                      <a:pt x="2374" y="2612"/>
                    </a:cubicBezTo>
                    <a:cubicBezTo>
                      <a:pt x="2351" y="2589"/>
                      <a:pt x="2323" y="2578"/>
                      <a:pt x="2294" y="2578"/>
                    </a:cubicBezTo>
                    <a:cubicBezTo>
                      <a:pt x="2266" y="2578"/>
                      <a:pt x="2237" y="2589"/>
                      <a:pt x="2214" y="2612"/>
                    </a:cubicBezTo>
                    <a:cubicBezTo>
                      <a:pt x="2174" y="2646"/>
                      <a:pt x="2138" y="2686"/>
                      <a:pt x="2107" y="2731"/>
                    </a:cubicBezTo>
                    <a:lnTo>
                      <a:pt x="2107" y="2731"/>
                    </a:lnTo>
                    <a:cubicBezTo>
                      <a:pt x="1857" y="2979"/>
                      <a:pt x="1508" y="3143"/>
                      <a:pt x="1162" y="3143"/>
                    </a:cubicBezTo>
                    <a:cubicBezTo>
                      <a:pt x="1125" y="3143"/>
                      <a:pt x="1087" y="3141"/>
                      <a:pt x="1050" y="3137"/>
                    </a:cubicBezTo>
                    <a:cubicBezTo>
                      <a:pt x="845" y="3114"/>
                      <a:pt x="639" y="3023"/>
                      <a:pt x="502" y="2863"/>
                    </a:cubicBezTo>
                    <a:cubicBezTo>
                      <a:pt x="343" y="2703"/>
                      <a:pt x="274" y="2498"/>
                      <a:pt x="229" y="2269"/>
                    </a:cubicBezTo>
                    <a:cubicBezTo>
                      <a:pt x="183" y="1813"/>
                      <a:pt x="343" y="1356"/>
                      <a:pt x="639" y="1014"/>
                    </a:cubicBezTo>
                    <a:cubicBezTo>
                      <a:pt x="936" y="649"/>
                      <a:pt x="1301" y="375"/>
                      <a:pt x="1689" y="101"/>
                    </a:cubicBezTo>
                    <a:cubicBezTo>
                      <a:pt x="1712" y="78"/>
                      <a:pt x="1712" y="55"/>
                      <a:pt x="1712" y="32"/>
                    </a:cubicBezTo>
                    <a:cubicBezTo>
                      <a:pt x="1696" y="16"/>
                      <a:pt x="1669" y="0"/>
                      <a:pt x="164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5" name="Google Shape;3595;p39"/>
              <p:cNvSpPr/>
              <p:nvPr/>
            </p:nvSpPr>
            <p:spPr>
              <a:xfrm>
                <a:off x="7666735" y="3138997"/>
                <a:ext cx="52119" cy="63005"/>
              </a:xfrm>
              <a:custGeom>
                <a:avLst/>
                <a:gdLst/>
                <a:ahLst/>
                <a:cxnLst/>
                <a:rect l="l" t="t" r="r" b="b"/>
                <a:pathLst>
                  <a:path w="3356" h="4057" extrusionOk="0">
                    <a:moveTo>
                      <a:pt x="46" y="1"/>
                    </a:moveTo>
                    <a:cubicBezTo>
                      <a:pt x="23" y="1"/>
                      <a:pt x="0" y="23"/>
                      <a:pt x="23" y="46"/>
                    </a:cubicBezTo>
                    <a:cubicBezTo>
                      <a:pt x="160" y="1028"/>
                      <a:pt x="525" y="1964"/>
                      <a:pt x="1027" y="2808"/>
                    </a:cubicBezTo>
                    <a:cubicBezTo>
                      <a:pt x="1279" y="3242"/>
                      <a:pt x="1552" y="3675"/>
                      <a:pt x="2032" y="3949"/>
                    </a:cubicBezTo>
                    <a:cubicBezTo>
                      <a:pt x="2174" y="4021"/>
                      <a:pt x="2344" y="4056"/>
                      <a:pt x="2512" y="4056"/>
                    </a:cubicBezTo>
                    <a:cubicBezTo>
                      <a:pt x="2613" y="4056"/>
                      <a:pt x="2714" y="4043"/>
                      <a:pt x="2808" y="4018"/>
                    </a:cubicBezTo>
                    <a:cubicBezTo>
                      <a:pt x="3059" y="3949"/>
                      <a:pt x="3287" y="3744"/>
                      <a:pt x="3356" y="3493"/>
                    </a:cubicBezTo>
                    <a:cubicBezTo>
                      <a:pt x="3356" y="3470"/>
                      <a:pt x="3333" y="3424"/>
                      <a:pt x="3310" y="3424"/>
                    </a:cubicBezTo>
                    <a:cubicBezTo>
                      <a:pt x="3287" y="3424"/>
                      <a:pt x="3264" y="3424"/>
                      <a:pt x="3241" y="3447"/>
                    </a:cubicBezTo>
                    <a:cubicBezTo>
                      <a:pt x="3173" y="3675"/>
                      <a:pt x="2968" y="3812"/>
                      <a:pt x="2762" y="3858"/>
                    </a:cubicBezTo>
                    <a:cubicBezTo>
                      <a:pt x="2690" y="3872"/>
                      <a:pt x="2618" y="3880"/>
                      <a:pt x="2547" y="3880"/>
                    </a:cubicBezTo>
                    <a:cubicBezTo>
                      <a:pt x="2394" y="3880"/>
                      <a:pt x="2248" y="3845"/>
                      <a:pt x="2123" y="3767"/>
                    </a:cubicBezTo>
                    <a:cubicBezTo>
                      <a:pt x="1712" y="3538"/>
                      <a:pt x="1461" y="3105"/>
                      <a:pt x="1210" y="2717"/>
                    </a:cubicBezTo>
                    <a:cubicBezTo>
                      <a:pt x="708" y="1895"/>
                      <a:pt x="343" y="982"/>
                      <a:pt x="114" y="46"/>
                    </a:cubicBezTo>
                    <a:cubicBezTo>
                      <a:pt x="114" y="1"/>
                      <a:pt x="92"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6" name="Google Shape;3596;p39"/>
              <p:cNvSpPr/>
              <p:nvPr/>
            </p:nvSpPr>
            <p:spPr>
              <a:xfrm>
                <a:off x="7462880" y="3037697"/>
                <a:ext cx="58502" cy="35067"/>
              </a:xfrm>
              <a:custGeom>
                <a:avLst/>
                <a:gdLst/>
                <a:ahLst/>
                <a:cxnLst/>
                <a:rect l="l" t="t" r="r" b="b"/>
                <a:pathLst>
                  <a:path w="3767" h="2258" extrusionOk="0">
                    <a:moveTo>
                      <a:pt x="711" y="0"/>
                    </a:moveTo>
                    <a:cubicBezTo>
                      <a:pt x="697" y="0"/>
                      <a:pt x="686" y="6"/>
                      <a:pt x="686" y="17"/>
                    </a:cubicBezTo>
                    <a:cubicBezTo>
                      <a:pt x="366" y="360"/>
                      <a:pt x="24" y="771"/>
                      <a:pt x="24" y="1296"/>
                    </a:cubicBezTo>
                    <a:cubicBezTo>
                      <a:pt x="1" y="1547"/>
                      <a:pt x="92" y="1821"/>
                      <a:pt x="275" y="2003"/>
                    </a:cubicBezTo>
                    <a:cubicBezTo>
                      <a:pt x="480" y="2186"/>
                      <a:pt x="754" y="2254"/>
                      <a:pt x="1005" y="2254"/>
                    </a:cubicBezTo>
                    <a:cubicBezTo>
                      <a:pt x="1047" y="2256"/>
                      <a:pt x="1089" y="2257"/>
                      <a:pt x="1130" y="2257"/>
                    </a:cubicBezTo>
                    <a:cubicBezTo>
                      <a:pt x="1568" y="2257"/>
                      <a:pt x="2003" y="2153"/>
                      <a:pt x="2420" y="2049"/>
                    </a:cubicBezTo>
                    <a:cubicBezTo>
                      <a:pt x="2877" y="1912"/>
                      <a:pt x="3310" y="1729"/>
                      <a:pt x="3721" y="1501"/>
                    </a:cubicBezTo>
                    <a:cubicBezTo>
                      <a:pt x="3744" y="1478"/>
                      <a:pt x="3767" y="1455"/>
                      <a:pt x="3744" y="1433"/>
                    </a:cubicBezTo>
                    <a:cubicBezTo>
                      <a:pt x="3744" y="1416"/>
                      <a:pt x="3721" y="1400"/>
                      <a:pt x="3700" y="1400"/>
                    </a:cubicBezTo>
                    <a:cubicBezTo>
                      <a:pt x="3691" y="1400"/>
                      <a:pt x="3682" y="1403"/>
                      <a:pt x="3676" y="1410"/>
                    </a:cubicBezTo>
                    <a:cubicBezTo>
                      <a:pt x="3242" y="1592"/>
                      <a:pt x="2808" y="1752"/>
                      <a:pt x="2375" y="1843"/>
                    </a:cubicBezTo>
                    <a:cubicBezTo>
                      <a:pt x="1918" y="1957"/>
                      <a:pt x="1439" y="2049"/>
                      <a:pt x="1005" y="2049"/>
                    </a:cubicBezTo>
                    <a:cubicBezTo>
                      <a:pt x="777" y="2049"/>
                      <a:pt x="571" y="1980"/>
                      <a:pt x="434" y="1843"/>
                    </a:cubicBezTo>
                    <a:cubicBezTo>
                      <a:pt x="275" y="1729"/>
                      <a:pt x="206" y="1501"/>
                      <a:pt x="206" y="1296"/>
                    </a:cubicBezTo>
                    <a:cubicBezTo>
                      <a:pt x="183" y="862"/>
                      <a:pt x="480" y="451"/>
                      <a:pt x="754" y="86"/>
                    </a:cubicBezTo>
                    <a:cubicBezTo>
                      <a:pt x="777" y="63"/>
                      <a:pt x="777" y="40"/>
                      <a:pt x="754" y="17"/>
                    </a:cubicBezTo>
                    <a:cubicBezTo>
                      <a:pt x="743" y="6"/>
                      <a:pt x="725" y="0"/>
                      <a:pt x="71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7" name="Google Shape;3597;p39"/>
              <p:cNvSpPr/>
              <p:nvPr/>
            </p:nvSpPr>
            <p:spPr>
              <a:xfrm>
                <a:off x="7563914" y="3476150"/>
                <a:ext cx="62772" cy="41434"/>
              </a:xfrm>
              <a:custGeom>
                <a:avLst/>
                <a:gdLst/>
                <a:ahLst/>
                <a:cxnLst/>
                <a:rect l="l" t="t" r="r" b="b"/>
                <a:pathLst>
                  <a:path w="4042" h="2668" extrusionOk="0">
                    <a:moveTo>
                      <a:pt x="3995" y="0"/>
                    </a:moveTo>
                    <a:cubicBezTo>
                      <a:pt x="3973" y="0"/>
                      <a:pt x="3950" y="23"/>
                      <a:pt x="3927" y="46"/>
                    </a:cubicBezTo>
                    <a:cubicBezTo>
                      <a:pt x="3676" y="845"/>
                      <a:pt x="3151" y="1530"/>
                      <a:pt x="2443" y="1986"/>
                    </a:cubicBezTo>
                    <a:cubicBezTo>
                      <a:pt x="1892" y="2335"/>
                      <a:pt x="1223" y="2522"/>
                      <a:pt x="554" y="2522"/>
                    </a:cubicBezTo>
                    <a:cubicBezTo>
                      <a:pt x="392" y="2522"/>
                      <a:pt x="230" y="2511"/>
                      <a:pt x="69" y="2488"/>
                    </a:cubicBezTo>
                    <a:cubicBezTo>
                      <a:pt x="47" y="2488"/>
                      <a:pt x="24" y="2488"/>
                      <a:pt x="1" y="2534"/>
                    </a:cubicBezTo>
                    <a:cubicBezTo>
                      <a:pt x="1" y="2557"/>
                      <a:pt x="24" y="2580"/>
                      <a:pt x="47" y="2580"/>
                    </a:cubicBezTo>
                    <a:cubicBezTo>
                      <a:pt x="291" y="2639"/>
                      <a:pt x="543" y="2668"/>
                      <a:pt x="795" y="2668"/>
                    </a:cubicBezTo>
                    <a:cubicBezTo>
                      <a:pt x="1415" y="2668"/>
                      <a:pt x="2038" y="2493"/>
                      <a:pt x="2557" y="2169"/>
                    </a:cubicBezTo>
                    <a:cubicBezTo>
                      <a:pt x="3311" y="1689"/>
                      <a:pt x="3858" y="913"/>
                      <a:pt x="4041" y="69"/>
                    </a:cubicBezTo>
                    <a:cubicBezTo>
                      <a:pt x="4041" y="46"/>
                      <a:pt x="4018" y="23"/>
                      <a:pt x="399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8" name="Google Shape;3598;p39"/>
              <p:cNvSpPr/>
              <p:nvPr/>
            </p:nvSpPr>
            <p:spPr>
              <a:xfrm>
                <a:off x="7622765" y="3038551"/>
                <a:ext cx="71624" cy="64418"/>
              </a:xfrm>
              <a:custGeom>
                <a:avLst/>
                <a:gdLst/>
                <a:ahLst/>
                <a:cxnLst/>
                <a:rect l="l" t="t" r="r" b="b"/>
                <a:pathLst>
                  <a:path w="4612" h="4148" extrusionOk="0">
                    <a:moveTo>
                      <a:pt x="3869" y="0"/>
                    </a:moveTo>
                    <a:cubicBezTo>
                      <a:pt x="3803" y="0"/>
                      <a:pt x="3737" y="10"/>
                      <a:pt x="3676" y="31"/>
                    </a:cubicBezTo>
                    <a:cubicBezTo>
                      <a:pt x="3470" y="76"/>
                      <a:pt x="3288" y="213"/>
                      <a:pt x="3128" y="328"/>
                    </a:cubicBezTo>
                    <a:cubicBezTo>
                      <a:pt x="1941" y="1218"/>
                      <a:pt x="891" y="2291"/>
                      <a:pt x="1" y="3477"/>
                    </a:cubicBezTo>
                    <a:lnTo>
                      <a:pt x="206" y="4048"/>
                    </a:lnTo>
                    <a:cubicBezTo>
                      <a:pt x="638" y="4114"/>
                      <a:pt x="1076" y="4148"/>
                      <a:pt x="1515" y="4148"/>
                    </a:cubicBezTo>
                    <a:cubicBezTo>
                      <a:pt x="2284" y="4148"/>
                      <a:pt x="3057" y="4046"/>
                      <a:pt x="3813" y="3843"/>
                    </a:cubicBezTo>
                    <a:cubicBezTo>
                      <a:pt x="4018" y="3797"/>
                      <a:pt x="4224" y="3729"/>
                      <a:pt x="4383" y="3569"/>
                    </a:cubicBezTo>
                    <a:cubicBezTo>
                      <a:pt x="4543" y="3432"/>
                      <a:pt x="4612" y="3181"/>
                      <a:pt x="4498" y="2998"/>
                    </a:cubicBezTo>
                    <a:cubicBezTo>
                      <a:pt x="4405" y="2853"/>
                      <a:pt x="4245" y="2807"/>
                      <a:pt x="4069" y="2807"/>
                    </a:cubicBezTo>
                    <a:cubicBezTo>
                      <a:pt x="3939" y="2807"/>
                      <a:pt x="3802" y="2832"/>
                      <a:pt x="3676" y="2861"/>
                    </a:cubicBezTo>
                    <a:cubicBezTo>
                      <a:pt x="2649" y="3135"/>
                      <a:pt x="1622" y="3386"/>
                      <a:pt x="594" y="3660"/>
                    </a:cubicBezTo>
                    <a:cubicBezTo>
                      <a:pt x="1827" y="3044"/>
                      <a:pt x="2968" y="2245"/>
                      <a:pt x="3950" y="1263"/>
                    </a:cubicBezTo>
                    <a:cubicBezTo>
                      <a:pt x="4087" y="1104"/>
                      <a:pt x="4246" y="967"/>
                      <a:pt x="4315" y="761"/>
                    </a:cubicBezTo>
                    <a:cubicBezTo>
                      <a:pt x="4406" y="579"/>
                      <a:pt x="4383" y="328"/>
                      <a:pt x="4269" y="168"/>
                    </a:cubicBezTo>
                    <a:cubicBezTo>
                      <a:pt x="4173" y="56"/>
                      <a:pt x="4022" y="0"/>
                      <a:pt x="38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9" name="Google Shape;3599;p39"/>
              <p:cNvSpPr/>
              <p:nvPr/>
            </p:nvSpPr>
            <p:spPr>
              <a:xfrm>
                <a:off x="7538753" y="3233773"/>
                <a:ext cx="94702" cy="93227"/>
              </a:xfrm>
              <a:custGeom>
                <a:avLst/>
                <a:gdLst/>
                <a:ahLst/>
                <a:cxnLst/>
                <a:rect l="l" t="t" r="r" b="b"/>
                <a:pathLst>
                  <a:path w="6098" h="6003" extrusionOk="0">
                    <a:moveTo>
                      <a:pt x="2292" y="0"/>
                    </a:moveTo>
                    <a:cubicBezTo>
                      <a:pt x="2198" y="0"/>
                      <a:pt x="2104" y="12"/>
                      <a:pt x="2009" y="39"/>
                    </a:cubicBezTo>
                    <a:cubicBezTo>
                      <a:pt x="0" y="609"/>
                      <a:pt x="3059" y="4398"/>
                      <a:pt x="3561" y="4900"/>
                    </a:cubicBezTo>
                    <a:cubicBezTo>
                      <a:pt x="3865" y="5218"/>
                      <a:pt x="4882" y="6003"/>
                      <a:pt x="5506" y="6003"/>
                    </a:cubicBezTo>
                    <a:cubicBezTo>
                      <a:pt x="5868" y="6003"/>
                      <a:pt x="6098" y="5739"/>
                      <a:pt x="5981" y="4969"/>
                    </a:cubicBezTo>
                    <a:cubicBezTo>
                      <a:pt x="5981" y="4969"/>
                      <a:pt x="4179" y="0"/>
                      <a:pt x="229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0" name="Google Shape;3600;p39"/>
              <p:cNvSpPr/>
              <p:nvPr/>
            </p:nvSpPr>
            <p:spPr>
              <a:xfrm>
                <a:off x="7285816" y="3179395"/>
                <a:ext cx="128495" cy="59371"/>
              </a:xfrm>
              <a:custGeom>
                <a:avLst/>
                <a:gdLst/>
                <a:ahLst/>
                <a:cxnLst/>
                <a:rect l="l" t="t" r="r" b="b"/>
                <a:pathLst>
                  <a:path w="8274" h="3823" extrusionOk="0">
                    <a:moveTo>
                      <a:pt x="5912" y="1"/>
                    </a:moveTo>
                    <a:cubicBezTo>
                      <a:pt x="4032" y="1"/>
                      <a:pt x="901" y="2490"/>
                      <a:pt x="901" y="2490"/>
                    </a:cubicBezTo>
                    <a:cubicBezTo>
                      <a:pt x="0" y="3571"/>
                      <a:pt x="897" y="3822"/>
                      <a:pt x="1811" y="3822"/>
                    </a:cubicBezTo>
                    <a:cubicBezTo>
                      <a:pt x="2286" y="3822"/>
                      <a:pt x="2767" y="3754"/>
                      <a:pt x="3001" y="3699"/>
                    </a:cubicBezTo>
                    <a:cubicBezTo>
                      <a:pt x="3686" y="3540"/>
                      <a:pt x="8274" y="1896"/>
                      <a:pt x="6881" y="367"/>
                    </a:cubicBezTo>
                    <a:cubicBezTo>
                      <a:pt x="6638" y="108"/>
                      <a:pt x="6302" y="1"/>
                      <a:pt x="591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1" name="Google Shape;3601;p39"/>
              <p:cNvSpPr/>
              <p:nvPr/>
            </p:nvSpPr>
            <p:spPr>
              <a:xfrm>
                <a:off x="7387721" y="3339298"/>
                <a:ext cx="53190" cy="53190"/>
              </a:xfrm>
              <a:custGeom>
                <a:avLst/>
                <a:gdLst/>
                <a:ahLst/>
                <a:cxnLst/>
                <a:rect l="l" t="t" r="r" b="b"/>
                <a:pathLst>
                  <a:path w="3425" h="3425" extrusionOk="0">
                    <a:moveTo>
                      <a:pt x="1462" y="0"/>
                    </a:moveTo>
                    <a:cubicBezTo>
                      <a:pt x="1185" y="0"/>
                      <a:pt x="929" y="172"/>
                      <a:pt x="708" y="663"/>
                    </a:cubicBezTo>
                    <a:cubicBezTo>
                      <a:pt x="1" y="2261"/>
                      <a:pt x="2260" y="3425"/>
                      <a:pt x="2260" y="3425"/>
                    </a:cubicBezTo>
                    <a:lnTo>
                      <a:pt x="3425" y="914"/>
                    </a:lnTo>
                    <a:cubicBezTo>
                      <a:pt x="2781" y="835"/>
                      <a:pt x="2072" y="0"/>
                      <a:pt x="146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2" name="Google Shape;3602;p39"/>
              <p:cNvSpPr/>
              <p:nvPr/>
            </p:nvSpPr>
            <p:spPr>
              <a:xfrm>
                <a:off x="7394462" y="3276905"/>
                <a:ext cx="70553" cy="116522"/>
              </a:xfrm>
              <a:custGeom>
                <a:avLst/>
                <a:gdLst/>
                <a:ahLst/>
                <a:cxnLst/>
                <a:rect l="l" t="t" r="r" b="b"/>
                <a:pathLst>
                  <a:path w="4543" h="7503" extrusionOk="0">
                    <a:moveTo>
                      <a:pt x="4474" y="1"/>
                    </a:moveTo>
                    <a:cubicBezTo>
                      <a:pt x="4451" y="1"/>
                      <a:pt x="4429" y="23"/>
                      <a:pt x="4406" y="69"/>
                    </a:cubicBezTo>
                    <a:cubicBezTo>
                      <a:pt x="4269" y="1051"/>
                      <a:pt x="4086" y="2032"/>
                      <a:pt x="3858" y="2991"/>
                    </a:cubicBezTo>
                    <a:cubicBezTo>
                      <a:pt x="3721" y="3447"/>
                      <a:pt x="3584" y="3949"/>
                      <a:pt x="3379" y="4360"/>
                    </a:cubicBezTo>
                    <a:cubicBezTo>
                      <a:pt x="3292" y="4556"/>
                      <a:pt x="3142" y="4773"/>
                      <a:pt x="3030" y="4773"/>
                    </a:cubicBezTo>
                    <a:cubicBezTo>
                      <a:pt x="3024" y="4773"/>
                      <a:pt x="3019" y="4772"/>
                      <a:pt x="3013" y="4771"/>
                    </a:cubicBezTo>
                    <a:cubicBezTo>
                      <a:pt x="2808" y="4771"/>
                      <a:pt x="2580" y="4634"/>
                      <a:pt x="2374" y="4520"/>
                    </a:cubicBezTo>
                    <a:cubicBezTo>
                      <a:pt x="2169" y="4383"/>
                      <a:pt x="1963" y="4246"/>
                      <a:pt x="1758" y="4132"/>
                    </a:cubicBezTo>
                    <a:cubicBezTo>
                      <a:pt x="1547" y="4005"/>
                      <a:pt x="1316" y="3878"/>
                      <a:pt x="1029" y="3878"/>
                    </a:cubicBezTo>
                    <a:cubicBezTo>
                      <a:pt x="1006" y="3878"/>
                      <a:pt x="983" y="3879"/>
                      <a:pt x="959" y="3881"/>
                    </a:cubicBezTo>
                    <a:cubicBezTo>
                      <a:pt x="640" y="3904"/>
                      <a:pt x="411" y="4155"/>
                      <a:pt x="274" y="4383"/>
                    </a:cubicBezTo>
                    <a:cubicBezTo>
                      <a:pt x="229" y="4497"/>
                      <a:pt x="160" y="4611"/>
                      <a:pt x="115" y="4748"/>
                    </a:cubicBezTo>
                    <a:lnTo>
                      <a:pt x="46" y="4931"/>
                    </a:lnTo>
                    <a:cubicBezTo>
                      <a:pt x="46" y="4999"/>
                      <a:pt x="46" y="5068"/>
                      <a:pt x="23" y="5136"/>
                    </a:cubicBezTo>
                    <a:cubicBezTo>
                      <a:pt x="0" y="5273"/>
                      <a:pt x="23" y="5410"/>
                      <a:pt x="46" y="5547"/>
                    </a:cubicBezTo>
                    <a:cubicBezTo>
                      <a:pt x="69" y="5661"/>
                      <a:pt x="92" y="5798"/>
                      <a:pt x="160" y="5935"/>
                    </a:cubicBezTo>
                    <a:cubicBezTo>
                      <a:pt x="252" y="6163"/>
                      <a:pt x="411" y="6392"/>
                      <a:pt x="571" y="6574"/>
                    </a:cubicBezTo>
                    <a:cubicBezTo>
                      <a:pt x="913" y="6962"/>
                      <a:pt x="1347" y="7259"/>
                      <a:pt x="1781" y="7487"/>
                    </a:cubicBezTo>
                    <a:cubicBezTo>
                      <a:pt x="1800" y="7497"/>
                      <a:pt x="1815" y="7502"/>
                      <a:pt x="1827" y="7502"/>
                    </a:cubicBezTo>
                    <a:cubicBezTo>
                      <a:pt x="1845" y="7502"/>
                      <a:pt x="1859" y="7491"/>
                      <a:pt x="1872" y="7464"/>
                    </a:cubicBezTo>
                    <a:cubicBezTo>
                      <a:pt x="1895" y="7442"/>
                      <a:pt x="1872" y="7396"/>
                      <a:pt x="1849" y="7396"/>
                    </a:cubicBezTo>
                    <a:cubicBezTo>
                      <a:pt x="1416" y="7145"/>
                      <a:pt x="1028" y="6825"/>
                      <a:pt x="731" y="6437"/>
                    </a:cubicBezTo>
                    <a:cubicBezTo>
                      <a:pt x="434" y="6072"/>
                      <a:pt x="206" y="5616"/>
                      <a:pt x="274" y="5159"/>
                    </a:cubicBezTo>
                    <a:cubicBezTo>
                      <a:pt x="343" y="4748"/>
                      <a:pt x="594" y="4200"/>
                      <a:pt x="982" y="4178"/>
                    </a:cubicBezTo>
                    <a:cubicBezTo>
                      <a:pt x="1003" y="4175"/>
                      <a:pt x="1024" y="4174"/>
                      <a:pt x="1046" y="4174"/>
                    </a:cubicBezTo>
                    <a:cubicBezTo>
                      <a:pt x="1230" y="4174"/>
                      <a:pt x="1414" y="4260"/>
                      <a:pt x="1598" y="4383"/>
                    </a:cubicBezTo>
                    <a:cubicBezTo>
                      <a:pt x="1804" y="4497"/>
                      <a:pt x="2009" y="4634"/>
                      <a:pt x="2237" y="4771"/>
                    </a:cubicBezTo>
                    <a:cubicBezTo>
                      <a:pt x="2443" y="4908"/>
                      <a:pt x="2694" y="5045"/>
                      <a:pt x="2991" y="5068"/>
                    </a:cubicBezTo>
                    <a:cubicBezTo>
                      <a:pt x="3196" y="5068"/>
                      <a:pt x="3333" y="4931"/>
                      <a:pt x="3424" y="4840"/>
                    </a:cubicBezTo>
                    <a:cubicBezTo>
                      <a:pt x="3516" y="4725"/>
                      <a:pt x="3584" y="4611"/>
                      <a:pt x="3630" y="4497"/>
                    </a:cubicBezTo>
                    <a:cubicBezTo>
                      <a:pt x="3858" y="4018"/>
                      <a:pt x="3972" y="3538"/>
                      <a:pt x="4086" y="3036"/>
                    </a:cubicBezTo>
                    <a:cubicBezTo>
                      <a:pt x="4314" y="2055"/>
                      <a:pt x="4451" y="1073"/>
                      <a:pt x="4543" y="69"/>
                    </a:cubicBezTo>
                    <a:cubicBezTo>
                      <a:pt x="4543" y="46"/>
                      <a:pt x="4520" y="23"/>
                      <a:pt x="447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3" name="Google Shape;3603;p39"/>
              <p:cNvSpPr/>
              <p:nvPr/>
            </p:nvSpPr>
            <p:spPr>
              <a:xfrm>
                <a:off x="7398360" y="3398785"/>
                <a:ext cx="74109" cy="47677"/>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4" name="Google Shape;3604;p39"/>
              <p:cNvSpPr/>
              <p:nvPr/>
            </p:nvSpPr>
            <p:spPr>
              <a:xfrm>
                <a:off x="7403668" y="3403061"/>
                <a:ext cx="28730" cy="21553"/>
              </a:xfrm>
              <a:custGeom>
                <a:avLst/>
                <a:gdLst/>
                <a:ahLst/>
                <a:cxnLst/>
                <a:rect l="l" t="t" r="r" b="b"/>
                <a:pathLst>
                  <a:path w="1850" h="2092" extrusionOk="0">
                    <a:moveTo>
                      <a:pt x="1416" y="1"/>
                    </a:moveTo>
                    <a:lnTo>
                      <a:pt x="1" y="571"/>
                    </a:lnTo>
                    <a:cubicBezTo>
                      <a:pt x="1" y="571"/>
                      <a:pt x="229" y="1895"/>
                      <a:pt x="549" y="2032"/>
                    </a:cubicBezTo>
                    <a:cubicBezTo>
                      <a:pt x="644" y="2073"/>
                      <a:pt x="771" y="2091"/>
                      <a:pt x="908" y="2091"/>
                    </a:cubicBezTo>
                    <a:cubicBezTo>
                      <a:pt x="1232" y="2091"/>
                      <a:pt x="1614" y="1987"/>
                      <a:pt x="1758" y="1827"/>
                    </a:cubicBezTo>
                    <a:cubicBezTo>
                      <a:pt x="1850" y="1736"/>
                      <a:pt x="1416" y="1"/>
                      <a:pt x="1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5" name="Google Shape;3605;p39"/>
              <p:cNvSpPr/>
              <p:nvPr/>
            </p:nvSpPr>
            <p:spPr>
              <a:xfrm>
                <a:off x="7435228" y="3397651"/>
                <a:ext cx="26603" cy="20152"/>
              </a:xfrm>
              <a:custGeom>
                <a:avLst/>
                <a:gdLst/>
                <a:ahLst/>
                <a:cxnLst/>
                <a:rect l="l" t="t" r="r" b="b"/>
                <a:pathLst>
                  <a:path w="1713" h="1956" extrusionOk="0">
                    <a:moveTo>
                      <a:pt x="1301" y="1"/>
                    </a:moveTo>
                    <a:lnTo>
                      <a:pt x="0" y="549"/>
                    </a:lnTo>
                    <a:cubicBezTo>
                      <a:pt x="0" y="549"/>
                      <a:pt x="206" y="1781"/>
                      <a:pt x="503" y="1895"/>
                    </a:cubicBezTo>
                    <a:cubicBezTo>
                      <a:pt x="592" y="1937"/>
                      <a:pt x="713" y="1955"/>
                      <a:pt x="843" y="1955"/>
                    </a:cubicBezTo>
                    <a:cubicBezTo>
                      <a:pt x="1143" y="1955"/>
                      <a:pt x="1493" y="1856"/>
                      <a:pt x="1621" y="1713"/>
                    </a:cubicBezTo>
                    <a:cubicBezTo>
                      <a:pt x="1712" y="1621"/>
                      <a:pt x="1301" y="1"/>
                      <a:pt x="13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6" name="Google Shape;3606;p39"/>
              <p:cNvSpPr/>
              <p:nvPr/>
            </p:nvSpPr>
            <p:spPr>
              <a:xfrm>
                <a:off x="7382409" y="2965628"/>
                <a:ext cx="252409" cy="125513"/>
              </a:xfrm>
              <a:custGeom>
                <a:avLst/>
                <a:gdLst/>
                <a:ahLst/>
                <a:cxnLst/>
                <a:rect l="l" t="t" r="r" b="b"/>
                <a:pathLst>
                  <a:path w="16253" h="8082" fill="none" extrusionOk="0">
                    <a:moveTo>
                      <a:pt x="16252" y="8081"/>
                    </a:moveTo>
                    <a:cubicBezTo>
                      <a:pt x="15271" y="5639"/>
                      <a:pt x="13490" y="3516"/>
                      <a:pt x="11276" y="2101"/>
                    </a:cubicBezTo>
                    <a:cubicBezTo>
                      <a:pt x="9062" y="686"/>
                      <a:pt x="6391" y="1"/>
                      <a:pt x="3744" y="138"/>
                    </a:cubicBezTo>
                    <a:cubicBezTo>
                      <a:pt x="2739" y="184"/>
                      <a:pt x="1644" y="412"/>
                      <a:pt x="913" y="1119"/>
                    </a:cubicBezTo>
                    <a:cubicBezTo>
                      <a:pt x="183" y="1827"/>
                      <a:pt x="0" y="3174"/>
                      <a:pt x="776" y="3836"/>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7" name="Google Shape;3607;p39"/>
              <p:cNvSpPr/>
              <p:nvPr/>
            </p:nvSpPr>
            <p:spPr>
              <a:xfrm>
                <a:off x="7175012" y="3791994"/>
                <a:ext cx="1256610" cy="699083"/>
              </a:xfrm>
              <a:custGeom>
                <a:avLst/>
                <a:gdLst/>
                <a:ahLst/>
                <a:cxnLst/>
                <a:rect l="l" t="t" r="r" b="b"/>
                <a:pathLst>
                  <a:path w="80915" h="45015" extrusionOk="0">
                    <a:moveTo>
                      <a:pt x="14857" y="0"/>
                    </a:moveTo>
                    <a:cubicBezTo>
                      <a:pt x="14431" y="0"/>
                      <a:pt x="14024" y="84"/>
                      <a:pt x="13650" y="322"/>
                    </a:cubicBezTo>
                    <a:cubicBezTo>
                      <a:pt x="12075" y="1304"/>
                      <a:pt x="12007" y="4910"/>
                      <a:pt x="11413" y="6713"/>
                    </a:cubicBezTo>
                    <a:cubicBezTo>
                      <a:pt x="7853" y="17669"/>
                      <a:pt x="3904" y="27964"/>
                      <a:pt x="663" y="39011"/>
                    </a:cubicBezTo>
                    <a:cubicBezTo>
                      <a:pt x="343" y="40175"/>
                      <a:pt x="1" y="41385"/>
                      <a:pt x="183" y="42595"/>
                    </a:cubicBezTo>
                    <a:cubicBezTo>
                      <a:pt x="389" y="43782"/>
                      <a:pt x="1302" y="44968"/>
                      <a:pt x="2466" y="45014"/>
                    </a:cubicBezTo>
                    <a:lnTo>
                      <a:pt x="79136" y="3883"/>
                    </a:lnTo>
                    <a:cubicBezTo>
                      <a:pt x="79172" y="3890"/>
                      <a:pt x="79208" y="3893"/>
                      <a:pt x="79243" y="3893"/>
                    </a:cubicBezTo>
                    <a:cubicBezTo>
                      <a:pt x="80156" y="3893"/>
                      <a:pt x="80914" y="1709"/>
                      <a:pt x="80277" y="984"/>
                    </a:cubicBezTo>
                    <a:cubicBezTo>
                      <a:pt x="80023" y="705"/>
                      <a:pt x="79656" y="617"/>
                      <a:pt x="79245" y="617"/>
                    </a:cubicBezTo>
                    <a:cubicBezTo>
                      <a:pt x="78547" y="617"/>
                      <a:pt x="77722" y="870"/>
                      <a:pt x="77104" y="870"/>
                    </a:cubicBezTo>
                    <a:cubicBezTo>
                      <a:pt x="69001" y="802"/>
                      <a:pt x="60876" y="756"/>
                      <a:pt x="52773" y="710"/>
                    </a:cubicBezTo>
                    <a:cubicBezTo>
                      <a:pt x="41177" y="619"/>
                      <a:pt x="29605" y="550"/>
                      <a:pt x="18010" y="482"/>
                    </a:cubicBezTo>
                    <a:cubicBezTo>
                      <a:pt x="16968" y="466"/>
                      <a:pt x="15859" y="0"/>
                      <a:pt x="1485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8" name="Google Shape;3608;p39"/>
              <p:cNvSpPr/>
              <p:nvPr/>
            </p:nvSpPr>
            <p:spPr>
              <a:xfrm>
                <a:off x="7183166" y="3805973"/>
                <a:ext cx="1292080" cy="682264"/>
              </a:xfrm>
              <a:custGeom>
                <a:avLst/>
                <a:gdLst/>
                <a:ahLst/>
                <a:cxnLst/>
                <a:rect l="l" t="t" r="r" b="b"/>
                <a:pathLst>
                  <a:path w="83199" h="43932" extrusionOk="0">
                    <a:moveTo>
                      <a:pt x="23341" y="1"/>
                    </a:moveTo>
                    <a:cubicBezTo>
                      <a:pt x="20533" y="1"/>
                      <a:pt x="17488" y="108"/>
                      <a:pt x="15613" y="586"/>
                    </a:cubicBezTo>
                    <a:cubicBezTo>
                      <a:pt x="12486" y="1362"/>
                      <a:pt x="12098" y="6955"/>
                      <a:pt x="11002" y="10036"/>
                    </a:cubicBezTo>
                    <a:cubicBezTo>
                      <a:pt x="7738" y="19349"/>
                      <a:pt x="4452" y="28684"/>
                      <a:pt x="1187" y="37997"/>
                    </a:cubicBezTo>
                    <a:cubicBezTo>
                      <a:pt x="480" y="40028"/>
                      <a:pt x="1" y="42790"/>
                      <a:pt x="1804" y="43931"/>
                    </a:cubicBezTo>
                    <a:lnTo>
                      <a:pt x="74502" y="18002"/>
                    </a:lnTo>
                    <a:lnTo>
                      <a:pt x="81738" y="5288"/>
                    </a:lnTo>
                    <a:cubicBezTo>
                      <a:pt x="82286" y="4307"/>
                      <a:pt x="83199" y="2230"/>
                      <a:pt x="82742" y="1203"/>
                    </a:cubicBezTo>
                    <a:cubicBezTo>
                      <a:pt x="82484" y="655"/>
                      <a:pt x="81944" y="505"/>
                      <a:pt x="81310" y="505"/>
                    </a:cubicBezTo>
                    <a:cubicBezTo>
                      <a:pt x="80545" y="505"/>
                      <a:pt x="79642" y="723"/>
                      <a:pt x="78930" y="723"/>
                    </a:cubicBezTo>
                    <a:cubicBezTo>
                      <a:pt x="61058" y="472"/>
                      <a:pt x="43186" y="244"/>
                      <a:pt x="25314" y="16"/>
                    </a:cubicBezTo>
                    <a:cubicBezTo>
                      <a:pt x="24683" y="7"/>
                      <a:pt x="24019" y="1"/>
                      <a:pt x="233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9" name="Google Shape;3609;p39"/>
              <p:cNvSpPr/>
              <p:nvPr/>
            </p:nvSpPr>
            <p:spPr>
              <a:xfrm>
                <a:off x="7189193" y="3821909"/>
                <a:ext cx="1321153" cy="676611"/>
              </a:xfrm>
              <a:custGeom>
                <a:avLst/>
                <a:gdLst/>
                <a:ahLst/>
                <a:cxnLst/>
                <a:rect l="l" t="t" r="r" b="b"/>
                <a:pathLst>
                  <a:path w="85071" h="43568" extrusionOk="0">
                    <a:moveTo>
                      <a:pt x="59145" y="1"/>
                    </a:moveTo>
                    <a:cubicBezTo>
                      <a:pt x="52347" y="1"/>
                      <a:pt x="44926" y="50"/>
                      <a:pt x="39739" y="62"/>
                    </a:cubicBezTo>
                    <a:cubicBezTo>
                      <a:pt x="38764" y="65"/>
                      <a:pt x="37758" y="66"/>
                      <a:pt x="36737" y="66"/>
                    </a:cubicBezTo>
                    <a:cubicBezTo>
                      <a:pt x="35638" y="66"/>
                      <a:pt x="34522" y="65"/>
                      <a:pt x="33407" y="65"/>
                    </a:cubicBezTo>
                    <a:cubicBezTo>
                      <a:pt x="25770" y="65"/>
                      <a:pt x="18190" y="99"/>
                      <a:pt x="16640" y="633"/>
                    </a:cubicBezTo>
                    <a:cubicBezTo>
                      <a:pt x="14654" y="1318"/>
                      <a:pt x="13080" y="7777"/>
                      <a:pt x="11915" y="12000"/>
                    </a:cubicBezTo>
                    <a:cubicBezTo>
                      <a:pt x="10751" y="16246"/>
                      <a:pt x="5159" y="28023"/>
                      <a:pt x="2580" y="33319"/>
                    </a:cubicBezTo>
                    <a:cubicBezTo>
                      <a:pt x="1" y="38592"/>
                      <a:pt x="2694" y="43567"/>
                      <a:pt x="2694" y="43567"/>
                    </a:cubicBezTo>
                    <a:lnTo>
                      <a:pt x="79729" y="11064"/>
                    </a:lnTo>
                    <a:cubicBezTo>
                      <a:pt x="79729" y="11064"/>
                      <a:pt x="85071" y="3075"/>
                      <a:pt x="83906" y="1478"/>
                    </a:cubicBezTo>
                    <a:cubicBezTo>
                      <a:pt x="82993" y="245"/>
                      <a:pt x="79935" y="382"/>
                      <a:pt x="72585" y="131"/>
                    </a:cubicBezTo>
                    <a:cubicBezTo>
                      <a:pt x="69399" y="31"/>
                      <a:pt x="64463" y="1"/>
                      <a:pt x="5914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0" name="Google Shape;3610;p39"/>
              <p:cNvSpPr/>
              <p:nvPr/>
            </p:nvSpPr>
            <p:spPr>
              <a:xfrm>
                <a:off x="7166143" y="3833806"/>
                <a:ext cx="1329663" cy="681022"/>
              </a:xfrm>
              <a:custGeom>
                <a:avLst/>
                <a:gdLst/>
                <a:ahLst/>
                <a:cxnLst/>
                <a:rect l="l" t="t" r="r" b="b"/>
                <a:pathLst>
                  <a:path w="85619" h="43852" extrusionOk="0">
                    <a:moveTo>
                      <a:pt x="60956" y="0"/>
                    </a:moveTo>
                    <a:cubicBezTo>
                      <a:pt x="50044" y="0"/>
                      <a:pt x="37069" y="50"/>
                      <a:pt x="37069" y="50"/>
                    </a:cubicBezTo>
                    <a:cubicBezTo>
                      <a:pt x="36165" y="41"/>
                      <a:pt x="35308" y="37"/>
                      <a:pt x="34494" y="37"/>
                    </a:cubicBezTo>
                    <a:cubicBezTo>
                      <a:pt x="24336" y="37"/>
                      <a:pt x="20981" y="730"/>
                      <a:pt x="18741" y="2949"/>
                    </a:cubicBezTo>
                    <a:cubicBezTo>
                      <a:pt x="15408" y="6304"/>
                      <a:pt x="4794" y="30544"/>
                      <a:pt x="846" y="39674"/>
                    </a:cubicBezTo>
                    <a:cubicBezTo>
                      <a:pt x="1" y="41637"/>
                      <a:pt x="1462" y="43851"/>
                      <a:pt x="3585" y="43851"/>
                    </a:cubicBezTo>
                    <a:lnTo>
                      <a:pt x="66035" y="43395"/>
                    </a:lnTo>
                    <a:cubicBezTo>
                      <a:pt x="67153" y="43395"/>
                      <a:pt x="68157" y="42756"/>
                      <a:pt x="68637" y="41751"/>
                    </a:cubicBezTo>
                    <a:cubicBezTo>
                      <a:pt x="71809" y="35223"/>
                      <a:pt x="83473" y="11051"/>
                      <a:pt x="84477" y="6327"/>
                    </a:cubicBezTo>
                    <a:cubicBezTo>
                      <a:pt x="85619" y="871"/>
                      <a:pt x="78041" y="301"/>
                      <a:pt x="75576" y="95"/>
                    </a:cubicBezTo>
                    <a:cubicBezTo>
                      <a:pt x="74590" y="22"/>
                      <a:pt x="68231" y="0"/>
                      <a:pt x="6095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1" name="Google Shape;3611;p39"/>
              <p:cNvSpPr/>
              <p:nvPr/>
            </p:nvSpPr>
            <p:spPr>
              <a:xfrm>
                <a:off x="8145691" y="4363650"/>
                <a:ext cx="615997" cy="145578"/>
              </a:xfrm>
              <a:custGeom>
                <a:avLst/>
                <a:gdLst/>
                <a:ahLst/>
                <a:cxnLst/>
                <a:rect l="l" t="t" r="r" b="b"/>
                <a:pathLst>
                  <a:path w="39665" h="9374" extrusionOk="0">
                    <a:moveTo>
                      <a:pt x="7641" y="1"/>
                    </a:moveTo>
                    <a:cubicBezTo>
                      <a:pt x="4870" y="1"/>
                      <a:pt x="2435" y="550"/>
                      <a:pt x="297" y="1658"/>
                    </a:cubicBezTo>
                    <a:cubicBezTo>
                      <a:pt x="92" y="1772"/>
                      <a:pt x="0" y="2046"/>
                      <a:pt x="114" y="2252"/>
                    </a:cubicBezTo>
                    <a:lnTo>
                      <a:pt x="2397" y="6337"/>
                    </a:lnTo>
                    <a:cubicBezTo>
                      <a:pt x="2474" y="6476"/>
                      <a:pt x="2613" y="6552"/>
                      <a:pt x="2759" y="6552"/>
                    </a:cubicBezTo>
                    <a:cubicBezTo>
                      <a:pt x="2829" y="6552"/>
                      <a:pt x="2901" y="6534"/>
                      <a:pt x="2968" y="6497"/>
                    </a:cubicBezTo>
                    <a:cubicBezTo>
                      <a:pt x="4292" y="5841"/>
                      <a:pt x="5855" y="5515"/>
                      <a:pt x="7681" y="5515"/>
                    </a:cubicBezTo>
                    <a:cubicBezTo>
                      <a:pt x="9287" y="5515"/>
                      <a:pt x="11096" y="5767"/>
                      <a:pt x="13125" y="6269"/>
                    </a:cubicBezTo>
                    <a:cubicBezTo>
                      <a:pt x="14380" y="6589"/>
                      <a:pt x="15613" y="6954"/>
                      <a:pt x="16914" y="7342"/>
                    </a:cubicBezTo>
                    <a:cubicBezTo>
                      <a:pt x="19835" y="8209"/>
                      <a:pt x="22871" y="9099"/>
                      <a:pt x="26112" y="9328"/>
                    </a:cubicBezTo>
                    <a:cubicBezTo>
                      <a:pt x="26523" y="9350"/>
                      <a:pt x="26980" y="9373"/>
                      <a:pt x="27413" y="9373"/>
                    </a:cubicBezTo>
                    <a:cubicBezTo>
                      <a:pt x="31636" y="9373"/>
                      <a:pt x="36589" y="7958"/>
                      <a:pt x="39442" y="3986"/>
                    </a:cubicBezTo>
                    <a:cubicBezTo>
                      <a:pt x="39665" y="3720"/>
                      <a:pt x="39454" y="3324"/>
                      <a:pt x="39106" y="3324"/>
                    </a:cubicBezTo>
                    <a:cubicBezTo>
                      <a:pt x="39097" y="3324"/>
                      <a:pt x="39087" y="3324"/>
                      <a:pt x="39077" y="3324"/>
                    </a:cubicBezTo>
                    <a:lnTo>
                      <a:pt x="36772" y="3461"/>
                    </a:lnTo>
                    <a:cubicBezTo>
                      <a:pt x="36756" y="3463"/>
                      <a:pt x="36741" y="3464"/>
                      <a:pt x="36725" y="3464"/>
                    </a:cubicBezTo>
                    <a:cubicBezTo>
                      <a:pt x="36559" y="3464"/>
                      <a:pt x="36401" y="3355"/>
                      <a:pt x="36338" y="3188"/>
                    </a:cubicBezTo>
                    <a:lnTo>
                      <a:pt x="35516" y="1110"/>
                    </a:lnTo>
                    <a:cubicBezTo>
                      <a:pt x="35437" y="938"/>
                      <a:pt x="35272" y="842"/>
                      <a:pt x="35108" y="842"/>
                    </a:cubicBezTo>
                    <a:cubicBezTo>
                      <a:pt x="34990" y="842"/>
                      <a:pt x="34872" y="891"/>
                      <a:pt x="34786" y="996"/>
                    </a:cubicBezTo>
                    <a:cubicBezTo>
                      <a:pt x="33070" y="3121"/>
                      <a:pt x="29964" y="3856"/>
                      <a:pt x="27384" y="3856"/>
                    </a:cubicBezTo>
                    <a:cubicBezTo>
                      <a:pt x="27081" y="3856"/>
                      <a:pt x="26786" y="3846"/>
                      <a:pt x="26500" y="3827"/>
                    </a:cubicBezTo>
                    <a:cubicBezTo>
                      <a:pt x="23853" y="3644"/>
                      <a:pt x="21251" y="2868"/>
                      <a:pt x="18466" y="2046"/>
                    </a:cubicBezTo>
                    <a:cubicBezTo>
                      <a:pt x="17165" y="1658"/>
                      <a:pt x="15818" y="1247"/>
                      <a:pt x="14472" y="928"/>
                    </a:cubicBezTo>
                    <a:cubicBezTo>
                      <a:pt x="11994" y="311"/>
                      <a:pt x="9723" y="1"/>
                      <a:pt x="76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2" name="Google Shape;3612;p39"/>
              <p:cNvSpPr/>
              <p:nvPr/>
            </p:nvSpPr>
            <p:spPr>
              <a:xfrm>
                <a:off x="7191383" y="3847273"/>
                <a:ext cx="1304070" cy="667557"/>
              </a:xfrm>
              <a:custGeom>
                <a:avLst/>
                <a:gdLst/>
                <a:ahLst/>
                <a:cxnLst/>
                <a:rect l="l" t="t" r="r" b="b"/>
                <a:pathLst>
                  <a:path w="83971" h="42985" extrusionOk="0">
                    <a:moveTo>
                      <a:pt x="59791" y="1"/>
                    </a:moveTo>
                    <a:cubicBezTo>
                      <a:pt x="49086" y="1"/>
                      <a:pt x="36357" y="50"/>
                      <a:pt x="36357" y="50"/>
                    </a:cubicBezTo>
                    <a:cubicBezTo>
                      <a:pt x="35444" y="41"/>
                      <a:pt x="34580" y="37"/>
                      <a:pt x="33761" y="37"/>
                    </a:cubicBezTo>
                    <a:cubicBezTo>
                      <a:pt x="23847" y="37"/>
                      <a:pt x="20565" y="709"/>
                      <a:pt x="18394" y="2880"/>
                    </a:cubicBezTo>
                    <a:cubicBezTo>
                      <a:pt x="15107" y="6167"/>
                      <a:pt x="4699" y="29951"/>
                      <a:pt x="818" y="38899"/>
                    </a:cubicBezTo>
                    <a:cubicBezTo>
                      <a:pt x="1" y="40829"/>
                      <a:pt x="1420" y="42985"/>
                      <a:pt x="3479" y="42985"/>
                    </a:cubicBezTo>
                    <a:cubicBezTo>
                      <a:pt x="3490" y="42985"/>
                      <a:pt x="3501" y="42985"/>
                      <a:pt x="3512" y="42984"/>
                    </a:cubicBezTo>
                    <a:lnTo>
                      <a:pt x="64775" y="42551"/>
                    </a:lnTo>
                    <a:cubicBezTo>
                      <a:pt x="65870" y="42551"/>
                      <a:pt x="66852" y="41934"/>
                      <a:pt x="67308" y="40953"/>
                    </a:cubicBezTo>
                    <a:cubicBezTo>
                      <a:pt x="70435" y="34539"/>
                      <a:pt x="81871" y="10846"/>
                      <a:pt x="82852" y="6213"/>
                    </a:cubicBezTo>
                    <a:cubicBezTo>
                      <a:pt x="83971" y="849"/>
                      <a:pt x="76553" y="278"/>
                      <a:pt x="74133" y="96"/>
                    </a:cubicBezTo>
                    <a:cubicBezTo>
                      <a:pt x="73165" y="23"/>
                      <a:pt x="66928" y="1"/>
                      <a:pt x="597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3" name="Google Shape;3613;p39"/>
              <p:cNvSpPr/>
              <p:nvPr/>
            </p:nvSpPr>
            <p:spPr>
              <a:xfrm>
                <a:off x="7448000" y="4027428"/>
                <a:ext cx="351289" cy="324002"/>
              </a:xfrm>
              <a:custGeom>
                <a:avLst/>
                <a:gdLst/>
                <a:ahLst/>
                <a:cxnLst/>
                <a:rect l="l" t="t" r="r" b="b"/>
                <a:pathLst>
                  <a:path w="22620" h="20863" extrusionOk="0">
                    <a:moveTo>
                      <a:pt x="7943" y="1"/>
                    </a:moveTo>
                    <a:cubicBezTo>
                      <a:pt x="7624" y="1"/>
                      <a:pt x="7327" y="206"/>
                      <a:pt x="7213" y="480"/>
                    </a:cubicBezTo>
                    <a:lnTo>
                      <a:pt x="114" y="19745"/>
                    </a:lnTo>
                    <a:cubicBezTo>
                      <a:pt x="0" y="19996"/>
                      <a:pt x="23" y="20269"/>
                      <a:pt x="183" y="20498"/>
                    </a:cubicBezTo>
                    <a:cubicBezTo>
                      <a:pt x="342" y="20726"/>
                      <a:pt x="594" y="20863"/>
                      <a:pt x="867" y="20863"/>
                    </a:cubicBezTo>
                    <a:lnTo>
                      <a:pt x="15339" y="20863"/>
                    </a:lnTo>
                    <a:cubicBezTo>
                      <a:pt x="15681" y="20863"/>
                      <a:pt x="16001" y="20635"/>
                      <a:pt x="16115" y="20315"/>
                    </a:cubicBezTo>
                    <a:lnTo>
                      <a:pt x="22529" y="1393"/>
                    </a:lnTo>
                    <a:cubicBezTo>
                      <a:pt x="22620" y="1142"/>
                      <a:pt x="22574" y="868"/>
                      <a:pt x="22415" y="663"/>
                    </a:cubicBezTo>
                    <a:cubicBezTo>
                      <a:pt x="22278" y="457"/>
                      <a:pt x="22049" y="320"/>
                      <a:pt x="21775" y="320"/>
                    </a:cubicBezTo>
                    <a:lnTo>
                      <a:pt x="7943"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4" name="Google Shape;3614;p39"/>
              <p:cNvSpPr/>
              <p:nvPr/>
            </p:nvSpPr>
            <p:spPr>
              <a:xfrm>
                <a:off x="7435233" y="4018218"/>
                <a:ext cx="376121" cy="342436"/>
              </a:xfrm>
              <a:custGeom>
                <a:avLst/>
                <a:gdLst/>
                <a:ahLst/>
                <a:cxnLst/>
                <a:rect l="l" t="t" r="r" b="b"/>
                <a:pathLst>
                  <a:path w="24219" h="22050" extrusionOk="0">
                    <a:moveTo>
                      <a:pt x="8788" y="1187"/>
                    </a:moveTo>
                    <a:lnTo>
                      <a:pt x="22575" y="1507"/>
                    </a:lnTo>
                    <a:cubicBezTo>
                      <a:pt x="22666" y="1507"/>
                      <a:pt x="22734" y="1552"/>
                      <a:pt x="22757" y="1598"/>
                    </a:cubicBezTo>
                    <a:cubicBezTo>
                      <a:pt x="22780" y="1644"/>
                      <a:pt x="22826" y="1689"/>
                      <a:pt x="22780" y="1781"/>
                    </a:cubicBezTo>
                    <a:lnTo>
                      <a:pt x="16366" y="20726"/>
                    </a:lnTo>
                    <a:cubicBezTo>
                      <a:pt x="16343" y="20817"/>
                      <a:pt x="16252" y="20862"/>
                      <a:pt x="16161" y="20862"/>
                    </a:cubicBezTo>
                    <a:lnTo>
                      <a:pt x="1689" y="20862"/>
                    </a:lnTo>
                    <a:cubicBezTo>
                      <a:pt x="1575" y="20862"/>
                      <a:pt x="1530" y="20817"/>
                      <a:pt x="1507" y="20771"/>
                    </a:cubicBezTo>
                    <a:cubicBezTo>
                      <a:pt x="1461" y="20726"/>
                      <a:pt x="1438" y="20657"/>
                      <a:pt x="1484" y="20566"/>
                    </a:cubicBezTo>
                    <a:lnTo>
                      <a:pt x="1484" y="20543"/>
                    </a:lnTo>
                    <a:lnTo>
                      <a:pt x="1484" y="20520"/>
                    </a:lnTo>
                    <a:lnTo>
                      <a:pt x="8583" y="1301"/>
                    </a:lnTo>
                    <a:cubicBezTo>
                      <a:pt x="8606" y="1233"/>
                      <a:pt x="8697" y="1187"/>
                      <a:pt x="8765" y="1187"/>
                    </a:cubicBezTo>
                    <a:close/>
                    <a:moveTo>
                      <a:pt x="8765" y="0"/>
                    </a:moveTo>
                    <a:cubicBezTo>
                      <a:pt x="8195" y="0"/>
                      <a:pt x="7693" y="343"/>
                      <a:pt x="7464" y="868"/>
                    </a:cubicBezTo>
                    <a:lnTo>
                      <a:pt x="388" y="20109"/>
                    </a:lnTo>
                    <a:cubicBezTo>
                      <a:pt x="0" y="21045"/>
                      <a:pt x="685" y="22049"/>
                      <a:pt x="1689" y="22049"/>
                    </a:cubicBezTo>
                    <a:lnTo>
                      <a:pt x="16161" y="22049"/>
                    </a:lnTo>
                    <a:cubicBezTo>
                      <a:pt x="16754" y="22049"/>
                      <a:pt x="17302" y="21661"/>
                      <a:pt x="17485" y="21091"/>
                    </a:cubicBezTo>
                    <a:lnTo>
                      <a:pt x="23898" y="2169"/>
                    </a:lnTo>
                    <a:cubicBezTo>
                      <a:pt x="24218" y="1278"/>
                      <a:pt x="23556" y="343"/>
                      <a:pt x="22620" y="320"/>
                    </a:cubicBezTo>
                    <a:lnTo>
                      <a:pt x="8811"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5" name="Google Shape;3615;p39"/>
              <p:cNvSpPr/>
              <p:nvPr/>
            </p:nvSpPr>
            <p:spPr>
              <a:xfrm>
                <a:off x="7666021" y="4101532"/>
                <a:ext cx="60629" cy="176188"/>
              </a:xfrm>
              <a:custGeom>
                <a:avLst/>
                <a:gdLst/>
                <a:ahLst/>
                <a:cxnLst/>
                <a:rect l="l" t="t" r="r" b="b"/>
                <a:pathLst>
                  <a:path w="3904" h="11345" fill="none" extrusionOk="0">
                    <a:moveTo>
                      <a:pt x="1" y="11344"/>
                    </a:moveTo>
                    <a:lnTo>
                      <a:pt x="3904"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6" name="Google Shape;3616;p39"/>
              <p:cNvSpPr/>
              <p:nvPr/>
            </p:nvSpPr>
            <p:spPr>
              <a:xfrm>
                <a:off x="7602915" y="4101532"/>
                <a:ext cx="59930" cy="177601"/>
              </a:xfrm>
              <a:custGeom>
                <a:avLst/>
                <a:gdLst/>
                <a:ahLst/>
                <a:cxnLst/>
                <a:rect l="l" t="t" r="r" b="b"/>
                <a:pathLst>
                  <a:path w="3859" h="11436" fill="none" extrusionOk="0">
                    <a:moveTo>
                      <a:pt x="1" y="11436"/>
                    </a:moveTo>
                    <a:lnTo>
                      <a:pt x="3858"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7" name="Google Shape;3617;p39"/>
              <p:cNvSpPr/>
              <p:nvPr/>
            </p:nvSpPr>
            <p:spPr>
              <a:xfrm>
                <a:off x="7540881" y="4101532"/>
                <a:ext cx="60272" cy="176188"/>
              </a:xfrm>
              <a:custGeom>
                <a:avLst/>
                <a:gdLst/>
                <a:ahLst/>
                <a:cxnLst/>
                <a:rect l="l" t="t" r="r" b="b"/>
                <a:pathLst>
                  <a:path w="3881" h="11345" fill="none" extrusionOk="0">
                    <a:moveTo>
                      <a:pt x="0" y="11344"/>
                    </a:moveTo>
                    <a:lnTo>
                      <a:pt x="3881"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8" name="Google Shape;3618;p39"/>
              <p:cNvSpPr/>
              <p:nvPr/>
            </p:nvSpPr>
            <p:spPr>
              <a:xfrm>
                <a:off x="7779823" y="3774396"/>
                <a:ext cx="134723" cy="82728"/>
              </a:xfrm>
              <a:custGeom>
                <a:avLst/>
                <a:gdLst/>
                <a:ahLst/>
                <a:cxnLst/>
                <a:rect l="l" t="t" r="r" b="b"/>
                <a:pathLst>
                  <a:path w="8675" h="5327" extrusionOk="0">
                    <a:moveTo>
                      <a:pt x="3316" y="1"/>
                    </a:moveTo>
                    <a:cubicBezTo>
                      <a:pt x="2643" y="1"/>
                      <a:pt x="2008" y="83"/>
                      <a:pt x="1553" y="314"/>
                    </a:cubicBezTo>
                    <a:cubicBezTo>
                      <a:pt x="1" y="1090"/>
                      <a:pt x="274" y="4514"/>
                      <a:pt x="1028" y="4833"/>
                    </a:cubicBezTo>
                    <a:cubicBezTo>
                      <a:pt x="1064" y="4849"/>
                      <a:pt x="1099" y="4856"/>
                      <a:pt x="1134" y="4856"/>
                    </a:cubicBezTo>
                    <a:cubicBezTo>
                      <a:pt x="1761" y="4856"/>
                      <a:pt x="2073" y="2428"/>
                      <a:pt x="2118" y="2052"/>
                    </a:cubicBezTo>
                    <a:lnTo>
                      <a:pt x="2118" y="2052"/>
                    </a:lnTo>
                    <a:cubicBezTo>
                      <a:pt x="2073" y="2452"/>
                      <a:pt x="1799" y="5184"/>
                      <a:pt x="2603" y="5290"/>
                    </a:cubicBezTo>
                    <a:cubicBezTo>
                      <a:pt x="2614" y="5291"/>
                      <a:pt x="2625" y="5292"/>
                      <a:pt x="2637" y="5292"/>
                    </a:cubicBezTo>
                    <a:cubicBezTo>
                      <a:pt x="3478" y="5292"/>
                      <a:pt x="3767" y="1959"/>
                      <a:pt x="3767" y="1957"/>
                    </a:cubicBezTo>
                    <a:lnTo>
                      <a:pt x="3767" y="1957"/>
                    </a:lnTo>
                    <a:cubicBezTo>
                      <a:pt x="3767" y="1959"/>
                      <a:pt x="3562" y="5130"/>
                      <a:pt x="4588" y="5153"/>
                    </a:cubicBezTo>
                    <a:cubicBezTo>
                      <a:pt x="4595" y="5153"/>
                      <a:pt x="4602" y="5153"/>
                      <a:pt x="4609" y="5153"/>
                    </a:cubicBezTo>
                    <a:cubicBezTo>
                      <a:pt x="5392" y="5153"/>
                      <a:pt x="5500" y="3204"/>
                      <a:pt x="5507" y="2277"/>
                    </a:cubicBezTo>
                    <a:lnTo>
                      <a:pt x="5507" y="2277"/>
                    </a:lnTo>
                    <a:cubicBezTo>
                      <a:pt x="5529" y="3241"/>
                      <a:pt x="5636" y="5327"/>
                      <a:pt x="6156" y="5327"/>
                    </a:cubicBezTo>
                    <a:cubicBezTo>
                      <a:pt x="6180" y="5327"/>
                      <a:pt x="6206" y="5322"/>
                      <a:pt x="6232" y="5313"/>
                    </a:cubicBezTo>
                    <a:cubicBezTo>
                      <a:pt x="6985" y="5039"/>
                      <a:pt x="6825" y="2072"/>
                      <a:pt x="6825" y="2072"/>
                    </a:cubicBezTo>
                    <a:lnTo>
                      <a:pt x="6825" y="2072"/>
                    </a:lnTo>
                    <a:cubicBezTo>
                      <a:pt x="6825" y="2072"/>
                      <a:pt x="7669" y="2669"/>
                      <a:pt x="8162" y="2669"/>
                    </a:cubicBezTo>
                    <a:cubicBezTo>
                      <a:pt x="8323" y="2669"/>
                      <a:pt x="8447" y="2605"/>
                      <a:pt x="8492" y="2437"/>
                    </a:cubicBezTo>
                    <a:cubicBezTo>
                      <a:pt x="8674" y="1729"/>
                      <a:pt x="6848" y="497"/>
                      <a:pt x="6848" y="497"/>
                    </a:cubicBezTo>
                    <a:cubicBezTo>
                      <a:pt x="6848" y="497"/>
                      <a:pt x="4969" y="1"/>
                      <a:pt x="33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9" name="Google Shape;3619;p39"/>
              <p:cNvSpPr/>
              <p:nvPr/>
            </p:nvSpPr>
            <p:spPr>
              <a:xfrm>
                <a:off x="7412729" y="3422304"/>
                <a:ext cx="47183" cy="2155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0" name="Google Shape;3620;p39"/>
              <p:cNvSpPr/>
              <p:nvPr/>
            </p:nvSpPr>
            <p:spPr>
              <a:xfrm>
                <a:off x="8033275" y="3430956"/>
                <a:ext cx="47183" cy="2155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21" name="Google Shape;3621;p39"/>
            <p:cNvSpPr/>
            <p:nvPr/>
          </p:nvSpPr>
          <p:spPr>
            <a:xfrm>
              <a:off x="6786991" y="3569582"/>
              <a:ext cx="1572505" cy="799166"/>
            </a:xfrm>
            <a:custGeom>
              <a:avLst/>
              <a:gdLst/>
              <a:ahLst/>
              <a:cxnLst/>
              <a:rect l="l" t="t" r="r" b="b"/>
              <a:pathLst>
                <a:path w="87678" h="44559" extrusionOk="0">
                  <a:moveTo>
                    <a:pt x="39707" y="0"/>
                  </a:moveTo>
                  <a:cubicBezTo>
                    <a:pt x="28795" y="0"/>
                    <a:pt x="15869" y="50"/>
                    <a:pt x="15869" y="50"/>
                  </a:cubicBezTo>
                  <a:cubicBezTo>
                    <a:pt x="15162" y="43"/>
                    <a:pt x="14483" y="40"/>
                    <a:pt x="13832" y="40"/>
                  </a:cubicBezTo>
                  <a:cubicBezTo>
                    <a:pt x="3163" y="40"/>
                    <a:pt x="1" y="1012"/>
                    <a:pt x="1421" y="5939"/>
                  </a:cubicBezTo>
                  <a:cubicBezTo>
                    <a:pt x="2356" y="9226"/>
                    <a:pt x="12651" y="31024"/>
                    <a:pt x="17421" y="40314"/>
                  </a:cubicBezTo>
                  <a:cubicBezTo>
                    <a:pt x="18448" y="42299"/>
                    <a:pt x="22032" y="44559"/>
                    <a:pt x="24155" y="44559"/>
                  </a:cubicBezTo>
                  <a:lnTo>
                    <a:pt x="86171" y="44103"/>
                  </a:lnTo>
                  <a:cubicBezTo>
                    <a:pt x="87267" y="44080"/>
                    <a:pt x="87677" y="43441"/>
                    <a:pt x="87198" y="42436"/>
                  </a:cubicBezTo>
                  <a:cubicBezTo>
                    <a:pt x="84162" y="35794"/>
                    <a:pt x="72773" y="11234"/>
                    <a:pt x="69257" y="6441"/>
                  </a:cubicBezTo>
                  <a:cubicBezTo>
                    <a:pt x="65195" y="871"/>
                    <a:pt x="57069" y="278"/>
                    <a:pt x="54421" y="95"/>
                  </a:cubicBezTo>
                  <a:cubicBezTo>
                    <a:pt x="53362" y="22"/>
                    <a:pt x="46982" y="0"/>
                    <a:pt x="39707"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2" name="Google Shape;3622;p39"/>
            <p:cNvSpPr/>
            <p:nvPr/>
          </p:nvSpPr>
          <p:spPr>
            <a:xfrm>
              <a:off x="6815620" y="3582282"/>
              <a:ext cx="1543881" cy="786468"/>
            </a:xfrm>
            <a:custGeom>
              <a:avLst/>
              <a:gdLst/>
              <a:ahLst/>
              <a:cxnLst/>
              <a:rect l="l" t="t" r="r" b="b"/>
              <a:pathLst>
                <a:path w="86082" h="43851" extrusionOk="0">
                  <a:moveTo>
                    <a:pt x="38965" y="0"/>
                  </a:moveTo>
                  <a:cubicBezTo>
                    <a:pt x="28247" y="0"/>
                    <a:pt x="15551" y="49"/>
                    <a:pt x="15551" y="49"/>
                  </a:cubicBezTo>
                  <a:cubicBezTo>
                    <a:pt x="14857" y="43"/>
                    <a:pt x="14190" y="39"/>
                    <a:pt x="13551" y="39"/>
                  </a:cubicBezTo>
                  <a:cubicBezTo>
                    <a:pt x="3103" y="39"/>
                    <a:pt x="0" y="1007"/>
                    <a:pt x="1377" y="5847"/>
                  </a:cubicBezTo>
                  <a:cubicBezTo>
                    <a:pt x="2290" y="9065"/>
                    <a:pt x="12401" y="30544"/>
                    <a:pt x="17081" y="39674"/>
                  </a:cubicBezTo>
                  <a:cubicBezTo>
                    <a:pt x="18108" y="41637"/>
                    <a:pt x="21600" y="43851"/>
                    <a:pt x="23700" y="43851"/>
                  </a:cubicBezTo>
                  <a:lnTo>
                    <a:pt x="84598" y="43395"/>
                  </a:lnTo>
                  <a:cubicBezTo>
                    <a:pt x="85671" y="43395"/>
                    <a:pt x="86081" y="42755"/>
                    <a:pt x="85602" y="41751"/>
                  </a:cubicBezTo>
                  <a:cubicBezTo>
                    <a:pt x="82612" y="35223"/>
                    <a:pt x="71428" y="11051"/>
                    <a:pt x="67981" y="6326"/>
                  </a:cubicBezTo>
                  <a:cubicBezTo>
                    <a:pt x="63987" y="871"/>
                    <a:pt x="56021" y="300"/>
                    <a:pt x="53418" y="95"/>
                  </a:cubicBezTo>
                  <a:cubicBezTo>
                    <a:pt x="52378" y="22"/>
                    <a:pt x="46111" y="0"/>
                    <a:pt x="38965" y="0"/>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3" name="Google Shape;3623;p39"/>
            <p:cNvSpPr/>
            <p:nvPr/>
          </p:nvSpPr>
          <p:spPr>
            <a:xfrm>
              <a:off x="8255716" y="3136668"/>
              <a:ext cx="158043" cy="147390"/>
            </a:xfrm>
            <a:custGeom>
              <a:avLst/>
              <a:gdLst/>
              <a:ahLst/>
              <a:cxnLst/>
              <a:rect l="l" t="t" r="r" b="b"/>
              <a:pathLst>
                <a:path w="8812" h="8218" extrusionOk="0">
                  <a:moveTo>
                    <a:pt x="5808" y="1"/>
                  </a:moveTo>
                  <a:cubicBezTo>
                    <a:pt x="4560" y="1"/>
                    <a:pt x="3104" y="715"/>
                    <a:pt x="1987" y="1998"/>
                  </a:cubicBezTo>
                  <a:cubicBezTo>
                    <a:pt x="298" y="3938"/>
                    <a:pt x="1" y="6471"/>
                    <a:pt x="1348" y="7635"/>
                  </a:cubicBezTo>
                  <a:cubicBezTo>
                    <a:pt x="1804" y="8030"/>
                    <a:pt x="2388" y="8217"/>
                    <a:pt x="3028" y="8217"/>
                  </a:cubicBezTo>
                  <a:cubicBezTo>
                    <a:pt x="4275" y="8217"/>
                    <a:pt x="5732" y="7503"/>
                    <a:pt x="6848" y="6220"/>
                  </a:cubicBezTo>
                  <a:cubicBezTo>
                    <a:pt x="8538" y="4280"/>
                    <a:pt x="8811" y="1747"/>
                    <a:pt x="7488" y="582"/>
                  </a:cubicBezTo>
                  <a:cubicBezTo>
                    <a:pt x="7031" y="188"/>
                    <a:pt x="6447" y="1"/>
                    <a:pt x="5808"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4" name="Google Shape;3624;p39"/>
            <p:cNvSpPr/>
            <p:nvPr/>
          </p:nvSpPr>
          <p:spPr>
            <a:xfrm>
              <a:off x="8310175" y="3197836"/>
              <a:ext cx="141256" cy="131499"/>
            </a:xfrm>
            <a:custGeom>
              <a:avLst/>
              <a:gdLst/>
              <a:ahLst/>
              <a:cxnLst/>
              <a:rect l="l" t="t" r="r" b="b"/>
              <a:pathLst>
                <a:path w="7876" h="7332" extrusionOk="0">
                  <a:moveTo>
                    <a:pt x="5172" y="1"/>
                  </a:moveTo>
                  <a:cubicBezTo>
                    <a:pt x="4067" y="1"/>
                    <a:pt x="2775" y="639"/>
                    <a:pt x="1781" y="1783"/>
                  </a:cubicBezTo>
                  <a:cubicBezTo>
                    <a:pt x="252" y="3518"/>
                    <a:pt x="1" y="5778"/>
                    <a:pt x="1210" y="6805"/>
                  </a:cubicBezTo>
                  <a:cubicBezTo>
                    <a:pt x="1614" y="7162"/>
                    <a:pt x="2134" y="7332"/>
                    <a:pt x="2704" y="7332"/>
                  </a:cubicBezTo>
                  <a:cubicBezTo>
                    <a:pt x="3809" y="7332"/>
                    <a:pt x="5101" y="6694"/>
                    <a:pt x="6095" y="5549"/>
                  </a:cubicBezTo>
                  <a:cubicBezTo>
                    <a:pt x="7601" y="3815"/>
                    <a:pt x="7875" y="1555"/>
                    <a:pt x="6666" y="528"/>
                  </a:cubicBezTo>
                  <a:cubicBezTo>
                    <a:pt x="6262" y="170"/>
                    <a:pt x="5742" y="1"/>
                    <a:pt x="517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5" name="Google Shape;3625;p39"/>
            <p:cNvSpPr/>
            <p:nvPr/>
          </p:nvSpPr>
          <p:spPr>
            <a:xfrm>
              <a:off x="8356437" y="3254108"/>
              <a:ext cx="150672" cy="124810"/>
            </a:xfrm>
            <a:custGeom>
              <a:avLst/>
              <a:gdLst/>
              <a:ahLst/>
              <a:cxnLst/>
              <a:rect l="l" t="t" r="r" b="b"/>
              <a:pathLst>
                <a:path w="8401" h="6959" extrusionOk="0">
                  <a:moveTo>
                    <a:pt x="5497" y="0"/>
                  </a:moveTo>
                  <a:cubicBezTo>
                    <a:pt x="4495" y="0"/>
                    <a:pt x="3334" y="446"/>
                    <a:pt x="2329" y="1294"/>
                  </a:cubicBezTo>
                  <a:cubicBezTo>
                    <a:pt x="594" y="2800"/>
                    <a:pt x="1" y="4992"/>
                    <a:pt x="1051" y="6201"/>
                  </a:cubicBezTo>
                  <a:cubicBezTo>
                    <a:pt x="1491" y="6710"/>
                    <a:pt x="2157" y="6958"/>
                    <a:pt x="2910" y="6958"/>
                  </a:cubicBezTo>
                  <a:cubicBezTo>
                    <a:pt x="3917" y="6958"/>
                    <a:pt x="5081" y="6515"/>
                    <a:pt x="6072" y="5653"/>
                  </a:cubicBezTo>
                  <a:cubicBezTo>
                    <a:pt x="7807" y="4147"/>
                    <a:pt x="8401" y="1956"/>
                    <a:pt x="7351" y="769"/>
                  </a:cubicBezTo>
                  <a:cubicBezTo>
                    <a:pt x="6911" y="251"/>
                    <a:pt x="6249" y="0"/>
                    <a:pt x="549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6" name="Google Shape;3626;p39"/>
            <p:cNvSpPr/>
            <p:nvPr/>
          </p:nvSpPr>
          <p:spPr>
            <a:xfrm>
              <a:off x="8463722" y="3377664"/>
              <a:ext cx="139194" cy="143247"/>
            </a:xfrm>
            <a:custGeom>
              <a:avLst/>
              <a:gdLst/>
              <a:ahLst/>
              <a:cxnLst/>
              <a:rect l="l" t="t" r="r" b="b"/>
              <a:pathLst>
                <a:path w="7761" h="7987" extrusionOk="0">
                  <a:moveTo>
                    <a:pt x="2572" y="0"/>
                  </a:moveTo>
                  <a:cubicBezTo>
                    <a:pt x="2048" y="0"/>
                    <a:pt x="1560" y="285"/>
                    <a:pt x="1027" y="1002"/>
                  </a:cubicBezTo>
                  <a:cubicBezTo>
                    <a:pt x="1027" y="1002"/>
                    <a:pt x="0" y="2235"/>
                    <a:pt x="1666" y="4905"/>
                  </a:cubicBezTo>
                  <a:cubicBezTo>
                    <a:pt x="3355" y="7599"/>
                    <a:pt x="3629" y="7987"/>
                    <a:pt x="3629" y="7987"/>
                  </a:cubicBezTo>
                  <a:cubicBezTo>
                    <a:pt x="3629" y="7987"/>
                    <a:pt x="4702" y="7348"/>
                    <a:pt x="5250" y="6709"/>
                  </a:cubicBezTo>
                  <a:lnTo>
                    <a:pt x="4063" y="5065"/>
                  </a:lnTo>
                  <a:lnTo>
                    <a:pt x="5729" y="6366"/>
                  </a:lnTo>
                  <a:cubicBezTo>
                    <a:pt x="5729" y="6366"/>
                    <a:pt x="6460" y="5727"/>
                    <a:pt x="7099" y="4677"/>
                  </a:cubicBezTo>
                  <a:lnTo>
                    <a:pt x="5798" y="3376"/>
                  </a:lnTo>
                  <a:lnTo>
                    <a:pt x="7555" y="4038"/>
                  </a:lnTo>
                  <a:cubicBezTo>
                    <a:pt x="7555" y="4038"/>
                    <a:pt x="7761" y="3216"/>
                    <a:pt x="7555" y="2623"/>
                  </a:cubicBezTo>
                  <a:cubicBezTo>
                    <a:pt x="7555" y="2623"/>
                    <a:pt x="6916" y="2372"/>
                    <a:pt x="5113" y="1208"/>
                  </a:cubicBezTo>
                  <a:cubicBezTo>
                    <a:pt x="4062" y="525"/>
                    <a:pt x="3283" y="0"/>
                    <a:pt x="257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7" name="Google Shape;3627;p39"/>
            <p:cNvSpPr/>
            <p:nvPr/>
          </p:nvSpPr>
          <p:spPr>
            <a:xfrm>
              <a:off x="8448565" y="3369180"/>
              <a:ext cx="88850" cy="75435"/>
            </a:xfrm>
            <a:custGeom>
              <a:avLst/>
              <a:gdLst/>
              <a:ahLst/>
              <a:cxnLst/>
              <a:rect l="l" t="t" r="r" b="b"/>
              <a:pathLst>
                <a:path w="4954" h="4206" extrusionOk="0">
                  <a:moveTo>
                    <a:pt x="3026" y="0"/>
                  </a:moveTo>
                  <a:cubicBezTo>
                    <a:pt x="2451" y="0"/>
                    <a:pt x="1816" y="236"/>
                    <a:pt x="1279" y="699"/>
                  </a:cubicBezTo>
                  <a:cubicBezTo>
                    <a:pt x="274" y="1567"/>
                    <a:pt x="1" y="2891"/>
                    <a:pt x="663" y="3667"/>
                  </a:cubicBezTo>
                  <a:cubicBezTo>
                    <a:pt x="971" y="4028"/>
                    <a:pt x="1427" y="4206"/>
                    <a:pt x="1928" y="4206"/>
                  </a:cubicBezTo>
                  <a:cubicBezTo>
                    <a:pt x="2504" y="4206"/>
                    <a:pt x="3138" y="3971"/>
                    <a:pt x="3675" y="3507"/>
                  </a:cubicBezTo>
                  <a:cubicBezTo>
                    <a:pt x="4680" y="2639"/>
                    <a:pt x="4954" y="1316"/>
                    <a:pt x="4292" y="540"/>
                  </a:cubicBezTo>
                  <a:cubicBezTo>
                    <a:pt x="3984" y="178"/>
                    <a:pt x="3527" y="0"/>
                    <a:pt x="30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8" name="Google Shape;3628;p39"/>
            <p:cNvSpPr/>
            <p:nvPr/>
          </p:nvSpPr>
          <p:spPr>
            <a:xfrm>
              <a:off x="8405981" y="3311007"/>
              <a:ext cx="138386" cy="116900"/>
            </a:xfrm>
            <a:custGeom>
              <a:avLst/>
              <a:gdLst/>
              <a:ahLst/>
              <a:cxnLst/>
              <a:rect l="l" t="t" r="r" b="b"/>
              <a:pathLst>
                <a:path w="7716" h="6518" extrusionOk="0">
                  <a:moveTo>
                    <a:pt x="4703" y="0"/>
                  </a:moveTo>
                  <a:cubicBezTo>
                    <a:pt x="3807" y="0"/>
                    <a:pt x="2818" y="368"/>
                    <a:pt x="1987" y="1089"/>
                  </a:cubicBezTo>
                  <a:cubicBezTo>
                    <a:pt x="434" y="2413"/>
                    <a:pt x="1" y="4490"/>
                    <a:pt x="1051" y="5677"/>
                  </a:cubicBezTo>
                  <a:cubicBezTo>
                    <a:pt x="1530" y="6241"/>
                    <a:pt x="2242" y="6517"/>
                    <a:pt x="3023" y="6517"/>
                  </a:cubicBezTo>
                  <a:cubicBezTo>
                    <a:pt x="3917" y="6517"/>
                    <a:pt x="4901" y="6155"/>
                    <a:pt x="5730" y="5449"/>
                  </a:cubicBezTo>
                  <a:cubicBezTo>
                    <a:pt x="7282" y="4102"/>
                    <a:pt x="7716" y="2048"/>
                    <a:pt x="6666" y="838"/>
                  </a:cubicBezTo>
                  <a:cubicBezTo>
                    <a:pt x="6189" y="276"/>
                    <a:pt x="5481" y="0"/>
                    <a:pt x="4703"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9" name="Google Shape;3629;p39"/>
            <p:cNvSpPr/>
            <p:nvPr/>
          </p:nvSpPr>
          <p:spPr>
            <a:xfrm>
              <a:off x="6842759" y="3541796"/>
              <a:ext cx="1240779" cy="816724"/>
            </a:xfrm>
            <a:custGeom>
              <a:avLst/>
              <a:gdLst/>
              <a:ahLst/>
              <a:cxnLst/>
              <a:rect l="l" t="t" r="r" b="b"/>
              <a:pathLst>
                <a:path w="69182" h="45538" extrusionOk="0">
                  <a:moveTo>
                    <a:pt x="4383" y="1"/>
                  </a:moveTo>
                  <a:cubicBezTo>
                    <a:pt x="2900" y="1"/>
                    <a:pt x="1439" y="321"/>
                    <a:pt x="800" y="1142"/>
                  </a:cubicBezTo>
                  <a:cubicBezTo>
                    <a:pt x="1" y="2147"/>
                    <a:pt x="1804" y="4543"/>
                    <a:pt x="2603" y="6392"/>
                  </a:cubicBezTo>
                  <a:cubicBezTo>
                    <a:pt x="7533" y="17576"/>
                    <a:pt x="11528" y="28099"/>
                    <a:pt x="16869" y="39397"/>
                  </a:cubicBezTo>
                  <a:cubicBezTo>
                    <a:pt x="17416" y="40584"/>
                    <a:pt x="18010" y="41840"/>
                    <a:pt x="19151" y="43049"/>
                  </a:cubicBezTo>
                  <a:cubicBezTo>
                    <a:pt x="20270" y="44282"/>
                    <a:pt x="22096" y="45492"/>
                    <a:pt x="23305" y="45537"/>
                  </a:cubicBezTo>
                  <a:lnTo>
                    <a:pt x="68134" y="3470"/>
                  </a:lnTo>
                  <a:cubicBezTo>
                    <a:pt x="68176" y="3477"/>
                    <a:pt x="68215" y="3480"/>
                    <a:pt x="68250" y="3480"/>
                  </a:cubicBezTo>
                  <a:cubicBezTo>
                    <a:pt x="69181" y="3480"/>
                    <a:pt x="68247" y="1273"/>
                    <a:pt x="67039" y="526"/>
                  </a:cubicBezTo>
                  <a:cubicBezTo>
                    <a:pt x="66575" y="239"/>
                    <a:pt x="66145" y="149"/>
                    <a:pt x="65737" y="149"/>
                  </a:cubicBezTo>
                  <a:cubicBezTo>
                    <a:pt x="65041" y="149"/>
                    <a:pt x="64408" y="412"/>
                    <a:pt x="63775" y="412"/>
                  </a:cubicBezTo>
                  <a:cubicBezTo>
                    <a:pt x="55626" y="343"/>
                    <a:pt x="47477" y="298"/>
                    <a:pt x="39329" y="229"/>
                  </a:cubicBezTo>
                  <a:cubicBezTo>
                    <a:pt x="27688" y="161"/>
                    <a:pt x="16024" y="92"/>
                    <a:pt x="43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0" name="Google Shape;3630;p39"/>
            <p:cNvSpPr/>
            <p:nvPr/>
          </p:nvSpPr>
          <p:spPr>
            <a:xfrm>
              <a:off x="6856679" y="3549348"/>
              <a:ext cx="1342758" cy="805891"/>
            </a:xfrm>
            <a:custGeom>
              <a:avLst/>
              <a:gdLst/>
              <a:ahLst/>
              <a:cxnLst/>
              <a:rect l="l" t="t" r="r" b="b"/>
              <a:pathLst>
                <a:path w="74868" h="44934" extrusionOk="0">
                  <a:moveTo>
                    <a:pt x="9992" y="1"/>
                  </a:moveTo>
                  <a:cubicBezTo>
                    <a:pt x="7136" y="1"/>
                    <a:pt x="4080" y="117"/>
                    <a:pt x="2534" y="607"/>
                  </a:cubicBezTo>
                  <a:cubicBezTo>
                    <a:pt x="1" y="1406"/>
                    <a:pt x="3927" y="7135"/>
                    <a:pt x="5228" y="10285"/>
                  </a:cubicBezTo>
                  <a:cubicBezTo>
                    <a:pt x="9154" y="19803"/>
                    <a:pt x="13103" y="29344"/>
                    <a:pt x="17028" y="38862"/>
                  </a:cubicBezTo>
                  <a:cubicBezTo>
                    <a:pt x="17896" y="40939"/>
                    <a:pt x="19539" y="43770"/>
                    <a:pt x="22255" y="44934"/>
                  </a:cubicBezTo>
                  <a:lnTo>
                    <a:pt x="74868" y="18411"/>
                  </a:lnTo>
                  <a:cubicBezTo>
                    <a:pt x="74000" y="14074"/>
                    <a:pt x="73156" y="9760"/>
                    <a:pt x="72289" y="5423"/>
                  </a:cubicBezTo>
                  <a:cubicBezTo>
                    <a:pt x="72083" y="4419"/>
                    <a:pt x="71376" y="2296"/>
                    <a:pt x="70120" y="1246"/>
                  </a:cubicBezTo>
                  <a:cubicBezTo>
                    <a:pt x="69437" y="688"/>
                    <a:pt x="68788" y="537"/>
                    <a:pt x="68156" y="537"/>
                  </a:cubicBezTo>
                  <a:cubicBezTo>
                    <a:pt x="67414" y="537"/>
                    <a:pt x="66697" y="745"/>
                    <a:pt x="65981" y="745"/>
                  </a:cubicBezTo>
                  <a:cubicBezTo>
                    <a:pt x="65961" y="745"/>
                    <a:pt x="65941" y="744"/>
                    <a:pt x="65920" y="744"/>
                  </a:cubicBezTo>
                  <a:cubicBezTo>
                    <a:pt x="47865" y="493"/>
                    <a:pt x="29811" y="265"/>
                    <a:pt x="11756" y="14"/>
                  </a:cubicBezTo>
                  <a:cubicBezTo>
                    <a:pt x="11187" y="6"/>
                    <a:pt x="10594" y="1"/>
                    <a:pt x="9992" y="1"/>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1" name="Google Shape;3631;p39"/>
            <p:cNvSpPr/>
            <p:nvPr/>
          </p:nvSpPr>
          <p:spPr>
            <a:xfrm>
              <a:off x="6916053" y="3568398"/>
              <a:ext cx="1302224" cy="798717"/>
            </a:xfrm>
            <a:custGeom>
              <a:avLst/>
              <a:gdLst/>
              <a:ahLst/>
              <a:cxnLst/>
              <a:rect l="l" t="t" r="r" b="b"/>
              <a:pathLst>
                <a:path w="72608" h="44534" extrusionOk="0">
                  <a:moveTo>
                    <a:pt x="42667" y="1"/>
                  </a:moveTo>
                  <a:cubicBezTo>
                    <a:pt x="36094" y="1"/>
                    <a:pt x="29088" y="45"/>
                    <a:pt x="24127" y="70"/>
                  </a:cubicBezTo>
                  <a:cubicBezTo>
                    <a:pt x="23128" y="73"/>
                    <a:pt x="22098" y="73"/>
                    <a:pt x="21051" y="73"/>
                  </a:cubicBezTo>
                  <a:cubicBezTo>
                    <a:pt x="20069" y="73"/>
                    <a:pt x="19073" y="73"/>
                    <a:pt x="18078" y="73"/>
                  </a:cubicBezTo>
                  <a:cubicBezTo>
                    <a:pt x="10338" y="73"/>
                    <a:pt x="2615" y="104"/>
                    <a:pt x="1461" y="664"/>
                  </a:cubicBezTo>
                  <a:cubicBezTo>
                    <a:pt x="0" y="1348"/>
                    <a:pt x="3424" y="7945"/>
                    <a:pt x="5524" y="12282"/>
                  </a:cubicBezTo>
                  <a:cubicBezTo>
                    <a:pt x="7624" y="16596"/>
                    <a:pt x="11162" y="28647"/>
                    <a:pt x="12668" y="34057"/>
                  </a:cubicBezTo>
                  <a:cubicBezTo>
                    <a:pt x="14175" y="39444"/>
                    <a:pt x="20726" y="44534"/>
                    <a:pt x="20726" y="44534"/>
                  </a:cubicBezTo>
                  <a:lnTo>
                    <a:pt x="72608" y="11300"/>
                  </a:lnTo>
                  <a:cubicBezTo>
                    <a:pt x="72608" y="11300"/>
                    <a:pt x="71763" y="3129"/>
                    <a:pt x="69367" y="1531"/>
                  </a:cubicBezTo>
                  <a:cubicBezTo>
                    <a:pt x="67495" y="253"/>
                    <a:pt x="64550" y="390"/>
                    <a:pt x="57018" y="139"/>
                  </a:cubicBezTo>
                  <a:cubicBezTo>
                    <a:pt x="53580" y="33"/>
                    <a:pt x="48282" y="1"/>
                    <a:pt x="426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2" name="Google Shape;3632;p39"/>
            <p:cNvSpPr/>
            <p:nvPr/>
          </p:nvSpPr>
          <p:spPr>
            <a:xfrm>
              <a:off x="8449390" y="3372947"/>
              <a:ext cx="50361" cy="23333"/>
            </a:xfrm>
            <a:custGeom>
              <a:avLst/>
              <a:gdLst/>
              <a:ahLst/>
              <a:cxnLst/>
              <a:rect l="l" t="t" r="r" b="b"/>
              <a:pathLst>
                <a:path w="2808" h="1301" extrusionOk="0">
                  <a:moveTo>
                    <a:pt x="70" y="1"/>
                  </a:moveTo>
                  <a:cubicBezTo>
                    <a:pt x="61" y="1"/>
                    <a:pt x="53" y="3"/>
                    <a:pt x="46" y="10"/>
                  </a:cubicBezTo>
                  <a:cubicBezTo>
                    <a:pt x="0" y="10"/>
                    <a:pt x="0" y="56"/>
                    <a:pt x="0" y="101"/>
                  </a:cubicBezTo>
                  <a:cubicBezTo>
                    <a:pt x="228" y="581"/>
                    <a:pt x="662" y="969"/>
                    <a:pt x="1187" y="1151"/>
                  </a:cubicBezTo>
                  <a:cubicBezTo>
                    <a:pt x="1426" y="1249"/>
                    <a:pt x="1685" y="1300"/>
                    <a:pt x="1942" y="1300"/>
                  </a:cubicBezTo>
                  <a:cubicBezTo>
                    <a:pt x="2227" y="1300"/>
                    <a:pt x="2510" y="1237"/>
                    <a:pt x="2762" y="1106"/>
                  </a:cubicBezTo>
                  <a:cubicBezTo>
                    <a:pt x="2785" y="1083"/>
                    <a:pt x="2808" y="1060"/>
                    <a:pt x="2785" y="1037"/>
                  </a:cubicBezTo>
                  <a:cubicBezTo>
                    <a:pt x="2785" y="991"/>
                    <a:pt x="2739" y="969"/>
                    <a:pt x="2716" y="969"/>
                  </a:cubicBezTo>
                  <a:cubicBezTo>
                    <a:pt x="2507" y="1016"/>
                    <a:pt x="2302" y="1040"/>
                    <a:pt x="2101" y="1040"/>
                  </a:cubicBezTo>
                  <a:cubicBezTo>
                    <a:pt x="1819" y="1040"/>
                    <a:pt x="1545" y="993"/>
                    <a:pt x="1278" y="900"/>
                  </a:cubicBezTo>
                  <a:cubicBezTo>
                    <a:pt x="822" y="740"/>
                    <a:pt x="411" y="444"/>
                    <a:pt x="114" y="33"/>
                  </a:cubicBezTo>
                  <a:cubicBezTo>
                    <a:pt x="114" y="17"/>
                    <a:pt x="92" y="1"/>
                    <a:pt x="70"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3" name="Google Shape;3633;p39"/>
            <p:cNvSpPr/>
            <p:nvPr/>
          </p:nvSpPr>
          <p:spPr>
            <a:xfrm>
              <a:off x="8480494" y="3352228"/>
              <a:ext cx="12303" cy="32767"/>
            </a:xfrm>
            <a:custGeom>
              <a:avLst/>
              <a:gdLst/>
              <a:ahLst/>
              <a:cxnLst/>
              <a:rect l="l" t="t" r="r" b="b"/>
              <a:pathLst>
                <a:path w="686" h="1827" extrusionOk="0">
                  <a:moveTo>
                    <a:pt x="47" y="1"/>
                  </a:moveTo>
                  <a:cubicBezTo>
                    <a:pt x="24" y="1"/>
                    <a:pt x="1" y="47"/>
                    <a:pt x="1" y="92"/>
                  </a:cubicBezTo>
                  <a:cubicBezTo>
                    <a:pt x="47" y="389"/>
                    <a:pt x="115" y="686"/>
                    <a:pt x="206" y="960"/>
                  </a:cubicBezTo>
                  <a:cubicBezTo>
                    <a:pt x="298" y="1256"/>
                    <a:pt x="389" y="1530"/>
                    <a:pt x="549" y="1804"/>
                  </a:cubicBezTo>
                  <a:cubicBezTo>
                    <a:pt x="572" y="1804"/>
                    <a:pt x="594" y="1827"/>
                    <a:pt x="617" y="1827"/>
                  </a:cubicBezTo>
                  <a:cubicBezTo>
                    <a:pt x="663" y="1827"/>
                    <a:pt x="686" y="1781"/>
                    <a:pt x="686" y="1758"/>
                  </a:cubicBezTo>
                  <a:cubicBezTo>
                    <a:pt x="663" y="1439"/>
                    <a:pt x="572" y="1165"/>
                    <a:pt x="480" y="868"/>
                  </a:cubicBezTo>
                  <a:cubicBezTo>
                    <a:pt x="366" y="594"/>
                    <a:pt x="275" y="320"/>
                    <a:pt x="138" y="47"/>
                  </a:cubicBezTo>
                  <a:cubicBezTo>
                    <a:pt x="115" y="24"/>
                    <a:pt x="92" y="1"/>
                    <a:pt x="4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4" name="Google Shape;3634;p39"/>
            <p:cNvSpPr/>
            <p:nvPr/>
          </p:nvSpPr>
          <p:spPr>
            <a:xfrm>
              <a:off x="8401066" y="3321626"/>
              <a:ext cx="45053" cy="21253"/>
            </a:xfrm>
            <a:custGeom>
              <a:avLst/>
              <a:gdLst/>
              <a:ahLst/>
              <a:cxnLst/>
              <a:rect l="l" t="t" r="r" b="b"/>
              <a:pathLst>
                <a:path w="2512" h="1185" extrusionOk="0">
                  <a:moveTo>
                    <a:pt x="81" y="1"/>
                  </a:moveTo>
                  <a:cubicBezTo>
                    <a:pt x="69" y="1"/>
                    <a:pt x="58" y="6"/>
                    <a:pt x="46" y="18"/>
                  </a:cubicBezTo>
                  <a:cubicBezTo>
                    <a:pt x="1" y="41"/>
                    <a:pt x="1" y="86"/>
                    <a:pt x="24" y="109"/>
                  </a:cubicBezTo>
                  <a:cubicBezTo>
                    <a:pt x="298" y="474"/>
                    <a:pt x="686" y="771"/>
                    <a:pt x="1096" y="954"/>
                  </a:cubicBezTo>
                  <a:cubicBezTo>
                    <a:pt x="1422" y="1108"/>
                    <a:pt x="1760" y="1185"/>
                    <a:pt x="2101" y="1185"/>
                  </a:cubicBezTo>
                  <a:cubicBezTo>
                    <a:pt x="2215" y="1185"/>
                    <a:pt x="2329" y="1176"/>
                    <a:pt x="2443" y="1159"/>
                  </a:cubicBezTo>
                  <a:cubicBezTo>
                    <a:pt x="2489" y="1159"/>
                    <a:pt x="2512" y="1136"/>
                    <a:pt x="2512" y="1113"/>
                  </a:cubicBezTo>
                  <a:cubicBezTo>
                    <a:pt x="2512" y="1068"/>
                    <a:pt x="2489" y="1022"/>
                    <a:pt x="2443" y="1022"/>
                  </a:cubicBezTo>
                  <a:cubicBezTo>
                    <a:pt x="2009" y="954"/>
                    <a:pt x="1599" y="862"/>
                    <a:pt x="1211" y="703"/>
                  </a:cubicBezTo>
                  <a:cubicBezTo>
                    <a:pt x="823" y="543"/>
                    <a:pt x="457" y="315"/>
                    <a:pt x="115" y="18"/>
                  </a:cubicBezTo>
                  <a:cubicBezTo>
                    <a:pt x="104" y="6"/>
                    <a:pt x="92" y="1"/>
                    <a:pt x="81"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5" name="Google Shape;3635;p39"/>
            <p:cNvSpPr/>
            <p:nvPr/>
          </p:nvSpPr>
          <p:spPr>
            <a:xfrm>
              <a:off x="8422770" y="3283454"/>
              <a:ext cx="18437" cy="45053"/>
            </a:xfrm>
            <a:custGeom>
              <a:avLst/>
              <a:gdLst/>
              <a:ahLst/>
              <a:cxnLst/>
              <a:rect l="l" t="t" r="r" b="b"/>
              <a:pathLst>
                <a:path w="1028" h="2512" extrusionOk="0">
                  <a:moveTo>
                    <a:pt x="23" y="0"/>
                  </a:moveTo>
                  <a:cubicBezTo>
                    <a:pt x="1" y="23"/>
                    <a:pt x="1" y="69"/>
                    <a:pt x="23" y="114"/>
                  </a:cubicBezTo>
                  <a:cubicBezTo>
                    <a:pt x="252" y="457"/>
                    <a:pt x="457" y="822"/>
                    <a:pt x="571" y="1210"/>
                  </a:cubicBezTo>
                  <a:cubicBezTo>
                    <a:pt x="685" y="1621"/>
                    <a:pt x="731" y="2032"/>
                    <a:pt x="754" y="2443"/>
                  </a:cubicBezTo>
                  <a:cubicBezTo>
                    <a:pt x="754" y="2465"/>
                    <a:pt x="777" y="2511"/>
                    <a:pt x="799" y="2511"/>
                  </a:cubicBezTo>
                  <a:cubicBezTo>
                    <a:pt x="845" y="2511"/>
                    <a:pt x="891" y="2511"/>
                    <a:pt x="891" y="2465"/>
                  </a:cubicBezTo>
                  <a:cubicBezTo>
                    <a:pt x="1028" y="2032"/>
                    <a:pt x="982" y="1552"/>
                    <a:pt x="845" y="1142"/>
                  </a:cubicBezTo>
                  <a:cubicBezTo>
                    <a:pt x="708" y="708"/>
                    <a:pt x="457" y="297"/>
                    <a:pt x="115" y="23"/>
                  </a:cubicBezTo>
                  <a:cubicBezTo>
                    <a:pt x="92" y="0"/>
                    <a:pt x="69" y="0"/>
                    <a:pt x="23"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6" name="Google Shape;3636;p39"/>
            <p:cNvSpPr/>
            <p:nvPr/>
          </p:nvSpPr>
          <p:spPr>
            <a:xfrm>
              <a:off x="8355629" y="3266252"/>
              <a:ext cx="33180" cy="17020"/>
            </a:xfrm>
            <a:custGeom>
              <a:avLst/>
              <a:gdLst/>
              <a:ahLst/>
              <a:cxnLst/>
              <a:rect l="l" t="t" r="r" b="b"/>
              <a:pathLst>
                <a:path w="1850" h="949" extrusionOk="0">
                  <a:moveTo>
                    <a:pt x="46" y="1"/>
                  </a:moveTo>
                  <a:cubicBezTo>
                    <a:pt x="23" y="23"/>
                    <a:pt x="0" y="69"/>
                    <a:pt x="23" y="92"/>
                  </a:cubicBezTo>
                  <a:cubicBezTo>
                    <a:pt x="183" y="411"/>
                    <a:pt x="457" y="640"/>
                    <a:pt x="776" y="799"/>
                  </a:cubicBezTo>
                  <a:cubicBezTo>
                    <a:pt x="969" y="888"/>
                    <a:pt x="1200" y="948"/>
                    <a:pt x="1426" y="948"/>
                  </a:cubicBezTo>
                  <a:cubicBezTo>
                    <a:pt x="1548" y="948"/>
                    <a:pt x="1668" y="931"/>
                    <a:pt x="1781" y="891"/>
                  </a:cubicBezTo>
                  <a:cubicBezTo>
                    <a:pt x="1803" y="891"/>
                    <a:pt x="1826" y="868"/>
                    <a:pt x="1826" y="822"/>
                  </a:cubicBezTo>
                  <a:cubicBezTo>
                    <a:pt x="1849" y="799"/>
                    <a:pt x="1803" y="754"/>
                    <a:pt x="1781" y="754"/>
                  </a:cubicBezTo>
                  <a:cubicBezTo>
                    <a:pt x="1461" y="708"/>
                    <a:pt x="1164" y="663"/>
                    <a:pt x="890" y="526"/>
                  </a:cubicBezTo>
                  <a:cubicBezTo>
                    <a:pt x="617" y="411"/>
                    <a:pt x="343" y="252"/>
                    <a:pt x="137" y="23"/>
                  </a:cubicBezTo>
                  <a:cubicBezTo>
                    <a:pt x="114" y="1"/>
                    <a:pt x="69" y="1"/>
                    <a:pt x="4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7" name="Google Shape;3637;p39"/>
            <p:cNvSpPr/>
            <p:nvPr/>
          </p:nvSpPr>
          <p:spPr>
            <a:xfrm>
              <a:off x="8384276" y="3240457"/>
              <a:ext cx="13128" cy="37681"/>
            </a:xfrm>
            <a:custGeom>
              <a:avLst/>
              <a:gdLst/>
              <a:ahLst/>
              <a:cxnLst/>
              <a:rect l="l" t="t" r="r" b="b"/>
              <a:pathLst>
                <a:path w="732" h="2101" extrusionOk="0">
                  <a:moveTo>
                    <a:pt x="47" y="1"/>
                  </a:moveTo>
                  <a:cubicBezTo>
                    <a:pt x="24" y="23"/>
                    <a:pt x="1" y="46"/>
                    <a:pt x="1" y="92"/>
                  </a:cubicBezTo>
                  <a:cubicBezTo>
                    <a:pt x="138" y="411"/>
                    <a:pt x="229" y="731"/>
                    <a:pt x="321" y="1051"/>
                  </a:cubicBezTo>
                  <a:cubicBezTo>
                    <a:pt x="389" y="1393"/>
                    <a:pt x="458" y="1712"/>
                    <a:pt x="526" y="2055"/>
                  </a:cubicBezTo>
                  <a:cubicBezTo>
                    <a:pt x="526" y="2078"/>
                    <a:pt x="549" y="2101"/>
                    <a:pt x="572" y="2101"/>
                  </a:cubicBezTo>
                  <a:cubicBezTo>
                    <a:pt x="617" y="2101"/>
                    <a:pt x="640" y="2078"/>
                    <a:pt x="663" y="2055"/>
                  </a:cubicBezTo>
                  <a:cubicBezTo>
                    <a:pt x="731" y="1690"/>
                    <a:pt x="686" y="1324"/>
                    <a:pt x="594" y="982"/>
                  </a:cubicBezTo>
                  <a:cubicBezTo>
                    <a:pt x="503" y="640"/>
                    <a:pt x="343" y="297"/>
                    <a:pt x="138" y="23"/>
                  </a:cubicBezTo>
                  <a:cubicBezTo>
                    <a:pt x="115" y="1"/>
                    <a:pt x="69" y="1"/>
                    <a:pt x="4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8" name="Google Shape;3638;p39"/>
            <p:cNvSpPr/>
            <p:nvPr/>
          </p:nvSpPr>
          <p:spPr>
            <a:xfrm>
              <a:off x="8308130" y="3275257"/>
              <a:ext cx="62234" cy="56513"/>
            </a:xfrm>
            <a:custGeom>
              <a:avLst/>
              <a:gdLst/>
              <a:ahLst/>
              <a:cxnLst/>
              <a:rect l="l" t="t" r="r" b="b"/>
              <a:pathLst>
                <a:path w="3470" h="3151" fill="none" extrusionOk="0">
                  <a:moveTo>
                    <a:pt x="571" y="1"/>
                  </a:moveTo>
                  <a:cubicBezTo>
                    <a:pt x="0" y="754"/>
                    <a:pt x="160" y="1964"/>
                    <a:pt x="914" y="2557"/>
                  </a:cubicBezTo>
                  <a:cubicBezTo>
                    <a:pt x="1644" y="3151"/>
                    <a:pt x="2831" y="3059"/>
                    <a:pt x="3470" y="2352"/>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9" name="Google Shape;3639;p39"/>
            <p:cNvSpPr/>
            <p:nvPr/>
          </p:nvSpPr>
          <p:spPr>
            <a:xfrm>
              <a:off x="8427685" y="3242089"/>
              <a:ext cx="75345" cy="76170"/>
            </a:xfrm>
            <a:custGeom>
              <a:avLst/>
              <a:gdLst/>
              <a:ahLst/>
              <a:cxnLst/>
              <a:rect l="l" t="t" r="r" b="b"/>
              <a:pathLst>
                <a:path w="4201" h="4247" fill="none" extrusionOk="0">
                  <a:moveTo>
                    <a:pt x="0" y="708"/>
                  </a:moveTo>
                  <a:cubicBezTo>
                    <a:pt x="594" y="161"/>
                    <a:pt x="1484" y="1"/>
                    <a:pt x="2260" y="252"/>
                  </a:cubicBezTo>
                  <a:cubicBezTo>
                    <a:pt x="3013" y="503"/>
                    <a:pt x="3630" y="1142"/>
                    <a:pt x="3904" y="1895"/>
                  </a:cubicBezTo>
                  <a:cubicBezTo>
                    <a:pt x="4200" y="2626"/>
                    <a:pt x="4178" y="3493"/>
                    <a:pt x="3904" y="4246"/>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0" name="Google Shape;3640;p39"/>
            <p:cNvSpPr/>
            <p:nvPr/>
          </p:nvSpPr>
          <p:spPr>
            <a:xfrm>
              <a:off x="8404761" y="3364103"/>
              <a:ext cx="54469" cy="75345"/>
            </a:xfrm>
            <a:custGeom>
              <a:avLst/>
              <a:gdLst/>
              <a:ahLst/>
              <a:cxnLst/>
              <a:rect l="l" t="t" r="r" b="b"/>
              <a:pathLst>
                <a:path w="3037" h="4201" fill="none" extrusionOk="0">
                  <a:moveTo>
                    <a:pt x="502" y="1"/>
                  </a:moveTo>
                  <a:cubicBezTo>
                    <a:pt x="229" y="777"/>
                    <a:pt x="0" y="1621"/>
                    <a:pt x="160" y="2443"/>
                  </a:cubicBezTo>
                  <a:cubicBezTo>
                    <a:pt x="320" y="3242"/>
                    <a:pt x="936" y="4018"/>
                    <a:pt x="1758" y="4132"/>
                  </a:cubicBezTo>
                  <a:cubicBezTo>
                    <a:pt x="2214" y="4201"/>
                    <a:pt x="2671" y="4064"/>
                    <a:pt x="3036" y="3790"/>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1" name="Google Shape;3641;p39"/>
            <p:cNvSpPr/>
            <p:nvPr/>
          </p:nvSpPr>
          <p:spPr>
            <a:xfrm>
              <a:off x="8300578" y="2969415"/>
              <a:ext cx="393602" cy="491670"/>
            </a:xfrm>
            <a:custGeom>
              <a:avLst/>
              <a:gdLst/>
              <a:ahLst/>
              <a:cxnLst/>
              <a:rect l="l" t="t" r="r" b="b"/>
              <a:pathLst>
                <a:path w="21946" h="27414" extrusionOk="0">
                  <a:moveTo>
                    <a:pt x="33" y="18649"/>
                  </a:moveTo>
                  <a:cubicBezTo>
                    <a:pt x="21" y="18651"/>
                    <a:pt x="12" y="18656"/>
                    <a:pt x="11" y="18669"/>
                  </a:cubicBezTo>
                  <a:lnTo>
                    <a:pt x="11" y="18669"/>
                  </a:lnTo>
                  <a:cubicBezTo>
                    <a:pt x="19" y="18667"/>
                    <a:pt x="33" y="18662"/>
                    <a:pt x="33" y="18649"/>
                  </a:cubicBezTo>
                  <a:close/>
                  <a:moveTo>
                    <a:pt x="11" y="18669"/>
                  </a:moveTo>
                  <a:cubicBezTo>
                    <a:pt x="4" y="18671"/>
                    <a:pt x="1" y="18671"/>
                    <a:pt x="11" y="18671"/>
                  </a:cubicBezTo>
                  <a:cubicBezTo>
                    <a:pt x="11" y="18671"/>
                    <a:pt x="11" y="18670"/>
                    <a:pt x="11" y="18669"/>
                  </a:cubicBezTo>
                  <a:close/>
                  <a:moveTo>
                    <a:pt x="15349" y="0"/>
                  </a:moveTo>
                  <a:lnTo>
                    <a:pt x="13866" y="2968"/>
                  </a:lnTo>
                  <a:lnTo>
                    <a:pt x="13067" y="4383"/>
                  </a:lnTo>
                  <a:lnTo>
                    <a:pt x="12679" y="5113"/>
                  </a:lnTo>
                  <a:lnTo>
                    <a:pt x="12473" y="5456"/>
                  </a:lnTo>
                  <a:lnTo>
                    <a:pt x="12268" y="5798"/>
                  </a:lnTo>
                  <a:lnTo>
                    <a:pt x="11400" y="7190"/>
                  </a:lnTo>
                  <a:cubicBezTo>
                    <a:pt x="11264" y="7418"/>
                    <a:pt x="11127" y="7647"/>
                    <a:pt x="10967" y="7852"/>
                  </a:cubicBezTo>
                  <a:lnTo>
                    <a:pt x="10510" y="8514"/>
                  </a:lnTo>
                  <a:lnTo>
                    <a:pt x="9597" y="9838"/>
                  </a:lnTo>
                  <a:lnTo>
                    <a:pt x="8616" y="11093"/>
                  </a:lnTo>
                  <a:cubicBezTo>
                    <a:pt x="7292" y="12737"/>
                    <a:pt x="5900" y="14289"/>
                    <a:pt x="4393" y="15636"/>
                  </a:cubicBezTo>
                  <a:cubicBezTo>
                    <a:pt x="3617" y="16275"/>
                    <a:pt x="2864" y="16914"/>
                    <a:pt x="2088" y="17462"/>
                  </a:cubicBezTo>
                  <a:cubicBezTo>
                    <a:pt x="1677" y="17735"/>
                    <a:pt x="1289" y="17964"/>
                    <a:pt x="924" y="18192"/>
                  </a:cubicBezTo>
                  <a:cubicBezTo>
                    <a:pt x="741" y="18306"/>
                    <a:pt x="536" y="18420"/>
                    <a:pt x="376" y="18512"/>
                  </a:cubicBezTo>
                  <a:lnTo>
                    <a:pt x="125" y="18626"/>
                  </a:lnTo>
                  <a:lnTo>
                    <a:pt x="33" y="18649"/>
                  </a:lnTo>
                  <a:cubicBezTo>
                    <a:pt x="33" y="18649"/>
                    <a:pt x="33" y="18649"/>
                    <a:pt x="33" y="18649"/>
                  </a:cubicBezTo>
                  <a:lnTo>
                    <a:pt x="33" y="18649"/>
                  </a:lnTo>
                  <a:cubicBezTo>
                    <a:pt x="40" y="18649"/>
                    <a:pt x="48" y="18649"/>
                    <a:pt x="56" y="18649"/>
                  </a:cubicBezTo>
                  <a:lnTo>
                    <a:pt x="4005" y="27413"/>
                  </a:lnTo>
                  <a:lnTo>
                    <a:pt x="4256" y="27276"/>
                  </a:lnTo>
                  <a:lnTo>
                    <a:pt x="4416" y="27185"/>
                  </a:lnTo>
                  <a:lnTo>
                    <a:pt x="4713" y="27025"/>
                  </a:lnTo>
                  <a:cubicBezTo>
                    <a:pt x="4895" y="26911"/>
                    <a:pt x="5055" y="26820"/>
                    <a:pt x="5238" y="26706"/>
                  </a:cubicBezTo>
                  <a:cubicBezTo>
                    <a:pt x="5397" y="26615"/>
                    <a:pt x="5557" y="26500"/>
                    <a:pt x="5694" y="26409"/>
                  </a:cubicBezTo>
                  <a:lnTo>
                    <a:pt x="6151" y="26090"/>
                  </a:lnTo>
                  <a:cubicBezTo>
                    <a:pt x="6721" y="25656"/>
                    <a:pt x="7292" y="25245"/>
                    <a:pt x="7794" y="24788"/>
                  </a:cubicBezTo>
                  <a:cubicBezTo>
                    <a:pt x="8844" y="23921"/>
                    <a:pt x="9780" y="22985"/>
                    <a:pt x="10693" y="22027"/>
                  </a:cubicBezTo>
                  <a:cubicBezTo>
                    <a:pt x="12496" y="20132"/>
                    <a:pt x="14025" y="18078"/>
                    <a:pt x="15418" y="15978"/>
                  </a:cubicBezTo>
                  <a:lnTo>
                    <a:pt x="16445" y="14380"/>
                  </a:lnTo>
                  <a:lnTo>
                    <a:pt x="17358" y="12760"/>
                  </a:lnTo>
                  <a:lnTo>
                    <a:pt x="17837" y="11961"/>
                  </a:lnTo>
                  <a:cubicBezTo>
                    <a:pt x="17974" y="11687"/>
                    <a:pt x="18111" y="11413"/>
                    <a:pt x="18248" y="11116"/>
                  </a:cubicBezTo>
                  <a:lnTo>
                    <a:pt x="19093" y="9473"/>
                  </a:lnTo>
                  <a:lnTo>
                    <a:pt x="19298" y="9062"/>
                  </a:lnTo>
                  <a:lnTo>
                    <a:pt x="19481" y="8628"/>
                  </a:lnTo>
                  <a:lnTo>
                    <a:pt x="19869" y="7807"/>
                  </a:lnTo>
                  <a:lnTo>
                    <a:pt x="20599" y="6117"/>
                  </a:lnTo>
                  <a:lnTo>
                    <a:pt x="21946" y="2716"/>
                  </a:lnTo>
                  <a:lnTo>
                    <a:pt x="15349" y="0"/>
                  </a:ln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2" name="Google Shape;3642;p39"/>
            <p:cNvSpPr/>
            <p:nvPr/>
          </p:nvSpPr>
          <p:spPr>
            <a:xfrm>
              <a:off x="8573759" y="2829205"/>
              <a:ext cx="169486" cy="191062"/>
            </a:xfrm>
            <a:custGeom>
              <a:avLst/>
              <a:gdLst/>
              <a:ahLst/>
              <a:cxnLst/>
              <a:rect l="l" t="t" r="r" b="b"/>
              <a:pathLst>
                <a:path w="9450" h="10653" extrusionOk="0">
                  <a:moveTo>
                    <a:pt x="6356" y="0"/>
                  </a:moveTo>
                  <a:cubicBezTo>
                    <a:pt x="5605" y="0"/>
                    <a:pt x="4839" y="2392"/>
                    <a:pt x="4488" y="3648"/>
                  </a:cubicBezTo>
                  <a:lnTo>
                    <a:pt x="4488" y="3648"/>
                  </a:lnTo>
                  <a:cubicBezTo>
                    <a:pt x="4766" y="2515"/>
                    <a:pt x="5187" y="464"/>
                    <a:pt x="4679" y="153"/>
                  </a:cubicBezTo>
                  <a:cubicBezTo>
                    <a:pt x="4651" y="136"/>
                    <a:pt x="4620" y="127"/>
                    <a:pt x="4587" y="127"/>
                  </a:cubicBezTo>
                  <a:cubicBezTo>
                    <a:pt x="3788" y="127"/>
                    <a:pt x="1872" y="4992"/>
                    <a:pt x="1872" y="4992"/>
                  </a:cubicBezTo>
                  <a:cubicBezTo>
                    <a:pt x="1872" y="4992"/>
                    <a:pt x="1309" y="1776"/>
                    <a:pt x="825" y="1776"/>
                  </a:cubicBezTo>
                  <a:cubicBezTo>
                    <a:pt x="793" y="1776"/>
                    <a:pt x="762" y="1790"/>
                    <a:pt x="731" y="1819"/>
                  </a:cubicBezTo>
                  <a:cubicBezTo>
                    <a:pt x="228" y="2298"/>
                    <a:pt x="160" y="6042"/>
                    <a:pt x="0" y="7936"/>
                  </a:cubicBezTo>
                  <a:lnTo>
                    <a:pt x="6597" y="10652"/>
                  </a:lnTo>
                  <a:cubicBezTo>
                    <a:pt x="6597" y="10652"/>
                    <a:pt x="8058" y="6453"/>
                    <a:pt x="8103" y="6338"/>
                  </a:cubicBezTo>
                  <a:cubicBezTo>
                    <a:pt x="8400" y="5631"/>
                    <a:pt x="9450" y="2960"/>
                    <a:pt x="8902" y="2550"/>
                  </a:cubicBezTo>
                  <a:cubicBezTo>
                    <a:pt x="8862" y="2519"/>
                    <a:pt x="8819" y="2504"/>
                    <a:pt x="8774" y="2504"/>
                  </a:cubicBezTo>
                  <a:cubicBezTo>
                    <a:pt x="8125" y="2504"/>
                    <a:pt x="6967" y="5467"/>
                    <a:pt x="6940" y="5538"/>
                  </a:cubicBezTo>
                  <a:lnTo>
                    <a:pt x="6940" y="5538"/>
                  </a:lnTo>
                  <a:cubicBezTo>
                    <a:pt x="6972" y="5456"/>
                    <a:pt x="8506" y="1496"/>
                    <a:pt x="7738" y="1112"/>
                  </a:cubicBezTo>
                  <a:cubicBezTo>
                    <a:pt x="7705" y="1094"/>
                    <a:pt x="7670" y="1086"/>
                    <a:pt x="7635" y="1086"/>
                  </a:cubicBezTo>
                  <a:cubicBezTo>
                    <a:pt x="6863" y="1086"/>
                    <a:pt x="5570" y="4923"/>
                    <a:pt x="5570" y="4923"/>
                  </a:cubicBezTo>
                  <a:cubicBezTo>
                    <a:pt x="5570" y="4923"/>
                    <a:pt x="7145" y="221"/>
                    <a:pt x="6460" y="16"/>
                  </a:cubicBezTo>
                  <a:cubicBezTo>
                    <a:pt x="6425" y="5"/>
                    <a:pt x="6391" y="0"/>
                    <a:pt x="6356"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3" name="Google Shape;3643;p39"/>
            <p:cNvSpPr/>
            <p:nvPr/>
          </p:nvSpPr>
          <p:spPr>
            <a:xfrm>
              <a:off x="8613473" y="2917478"/>
              <a:ext cx="89262" cy="30759"/>
            </a:xfrm>
            <a:custGeom>
              <a:avLst/>
              <a:gdLst/>
              <a:ahLst/>
              <a:cxnLst/>
              <a:rect l="l" t="t" r="r" b="b"/>
              <a:pathLst>
                <a:path w="4977" h="1715" extrusionOk="0">
                  <a:moveTo>
                    <a:pt x="169" y="0"/>
                  </a:moveTo>
                  <a:cubicBezTo>
                    <a:pt x="113" y="0"/>
                    <a:pt x="57" y="1"/>
                    <a:pt x="0" y="2"/>
                  </a:cubicBezTo>
                  <a:cubicBezTo>
                    <a:pt x="0" y="2"/>
                    <a:pt x="0" y="25"/>
                    <a:pt x="0" y="25"/>
                  </a:cubicBezTo>
                  <a:cubicBezTo>
                    <a:pt x="890" y="231"/>
                    <a:pt x="1712" y="413"/>
                    <a:pt x="2534" y="710"/>
                  </a:cubicBezTo>
                  <a:cubicBezTo>
                    <a:pt x="3356" y="961"/>
                    <a:pt x="4132" y="1326"/>
                    <a:pt x="4953" y="1714"/>
                  </a:cubicBezTo>
                  <a:cubicBezTo>
                    <a:pt x="4953" y="1714"/>
                    <a:pt x="4953" y="1714"/>
                    <a:pt x="4976" y="1691"/>
                  </a:cubicBezTo>
                  <a:cubicBezTo>
                    <a:pt x="4269" y="1144"/>
                    <a:pt x="3470" y="710"/>
                    <a:pt x="2625" y="413"/>
                  </a:cubicBezTo>
                  <a:cubicBezTo>
                    <a:pt x="1834" y="157"/>
                    <a:pt x="1003" y="0"/>
                    <a:pt x="169"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4" name="Google Shape;3644;p39"/>
            <p:cNvSpPr/>
            <p:nvPr/>
          </p:nvSpPr>
          <p:spPr>
            <a:xfrm>
              <a:off x="8313870" y="3252798"/>
              <a:ext cx="157613" cy="228492"/>
            </a:xfrm>
            <a:custGeom>
              <a:avLst/>
              <a:gdLst/>
              <a:ahLst/>
              <a:cxnLst/>
              <a:rect l="l" t="t" r="r" b="b"/>
              <a:pathLst>
                <a:path w="8788" h="12740" extrusionOk="0">
                  <a:moveTo>
                    <a:pt x="3185" y="1"/>
                  </a:moveTo>
                  <a:cubicBezTo>
                    <a:pt x="2719" y="1"/>
                    <a:pt x="1479" y="1031"/>
                    <a:pt x="396" y="1031"/>
                  </a:cubicBezTo>
                  <a:cubicBezTo>
                    <a:pt x="261" y="1031"/>
                    <a:pt x="129" y="1015"/>
                    <a:pt x="0" y="979"/>
                  </a:cubicBezTo>
                  <a:lnTo>
                    <a:pt x="0" y="979"/>
                  </a:lnTo>
                  <a:lnTo>
                    <a:pt x="114" y="12688"/>
                  </a:lnTo>
                  <a:cubicBezTo>
                    <a:pt x="261" y="12723"/>
                    <a:pt x="419" y="12739"/>
                    <a:pt x="586" y="12739"/>
                  </a:cubicBezTo>
                  <a:cubicBezTo>
                    <a:pt x="3381" y="12739"/>
                    <a:pt x="8788" y="8146"/>
                    <a:pt x="8788" y="8146"/>
                  </a:cubicBezTo>
                  <a:cubicBezTo>
                    <a:pt x="8788" y="8146"/>
                    <a:pt x="6094" y="4015"/>
                    <a:pt x="3333" y="66"/>
                  </a:cubicBezTo>
                  <a:cubicBezTo>
                    <a:pt x="3300" y="21"/>
                    <a:pt x="3250" y="1"/>
                    <a:pt x="31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5" name="Google Shape;3645;p39"/>
            <p:cNvSpPr/>
            <p:nvPr/>
          </p:nvSpPr>
          <p:spPr>
            <a:xfrm>
              <a:off x="8365047" y="3250233"/>
              <a:ext cx="115448" cy="154689"/>
            </a:xfrm>
            <a:custGeom>
              <a:avLst/>
              <a:gdLst/>
              <a:ahLst/>
              <a:cxnLst/>
              <a:rect l="l" t="t" r="r" b="b"/>
              <a:pathLst>
                <a:path w="6437" h="8625" extrusionOk="0">
                  <a:moveTo>
                    <a:pt x="1033" y="0"/>
                  </a:moveTo>
                  <a:cubicBezTo>
                    <a:pt x="1016" y="0"/>
                    <a:pt x="999" y="1"/>
                    <a:pt x="982" y="3"/>
                  </a:cubicBezTo>
                  <a:lnTo>
                    <a:pt x="343" y="118"/>
                  </a:lnTo>
                  <a:cubicBezTo>
                    <a:pt x="137" y="163"/>
                    <a:pt x="0" y="346"/>
                    <a:pt x="46" y="528"/>
                  </a:cubicBezTo>
                  <a:cubicBezTo>
                    <a:pt x="639" y="3245"/>
                    <a:pt x="4634" y="7787"/>
                    <a:pt x="5273" y="8494"/>
                  </a:cubicBezTo>
                  <a:cubicBezTo>
                    <a:pt x="5352" y="8588"/>
                    <a:pt x="5442" y="8625"/>
                    <a:pt x="5534" y="8625"/>
                  </a:cubicBezTo>
                  <a:cubicBezTo>
                    <a:pt x="5895" y="8625"/>
                    <a:pt x="6300" y="8061"/>
                    <a:pt x="6300" y="8061"/>
                  </a:cubicBezTo>
                  <a:cubicBezTo>
                    <a:pt x="6437" y="7947"/>
                    <a:pt x="6437" y="7741"/>
                    <a:pt x="6300" y="7604"/>
                  </a:cubicBezTo>
                  <a:cubicBezTo>
                    <a:pt x="5729" y="6988"/>
                    <a:pt x="1918" y="2605"/>
                    <a:pt x="1393" y="277"/>
                  </a:cubicBezTo>
                  <a:cubicBezTo>
                    <a:pt x="1351" y="110"/>
                    <a:pt x="1214" y="0"/>
                    <a:pt x="1033"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6" name="Google Shape;3646;p39"/>
            <p:cNvSpPr/>
            <p:nvPr/>
          </p:nvSpPr>
          <p:spPr>
            <a:xfrm>
              <a:off x="8420725" y="3053867"/>
              <a:ext cx="136342" cy="164069"/>
            </a:xfrm>
            <a:custGeom>
              <a:avLst/>
              <a:gdLst/>
              <a:ahLst/>
              <a:cxnLst/>
              <a:rect l="l" t="t" r="r" b="b"/>
              <a:pathLst>
                <a:path w="7602" h="9148" extrusionOk="0">
                  <a:moveTo>
                    <a:pt x="4476" y="1"/>
                  </a:moveTo>
                  <a:cubicBezTo>
                    <a:pt x="2950" y="1"/>
                    <a:pt x="1351" y="1501"/>
                    <a:pt x="708" y="3692"/>
                  </a:cubicBezTo>
                  <a:cubicBezTo>
                    <a:pt x="0" y="6180"/>
                    <a:pt x="799" y="8577"/>
                    <a:pt x="2511" y="9056"/>
                  </a:cubicBezTo>
                  <a:cubicBezTo>
                    <a:pt x="2721" y="9118"/>
                    <a:pt x="2936" y="9147"/>
                    <a:pt x="3151" y="9147"/>
                  </a:cubicBezTo>
                  <a:cubicBezTo>
                    <a:pt x="4686" y="9147"/>
                    <a:pt x="6273" y="7635"/>
                    <a:pt x="6894" y="5472"/>
                  </a:cubicBezTo>
                  <a:cubicBezTo>
                    <a:pt x="7601" y="2984"/>
                    <a:pt x="6802" y="588"/>
                    <a:pt x="5090" y="86"/>
                  </a:cubicBezTo>
                  <a:cubicBezTo>
                    <a:pt x="4889" y="28"/>
                    <a:pt x="4683" y="1"/>
                    <a:pt x="447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7" name="Google Shape;3647;p39"/>
            <p:cNvSpPr/>
            <p:nvPr/>
          </p:nvSpPr>
          <p:spPr>
            <a:xfrm>
              <a:off x="8492369" y="3091680"/>
              <a:ext cx="121599" cy="146475"/>
            </a:xfrm>
            <a:custGeom>
              <a:avLst/>
              <a:gdLst/>
              <a:ahLst/>
              <a:cxnLst/>
              <a:rect l="l" t="t" r="r" b="b"/>
              <a:pathLst>
                <a:path w="6780" h="8167" extrusionOk="0">
                  <a:moveTo>
                    <a:pt x="3985" y="0"/>
                  </a:moveTo>
                  <a:cubicBezTo>
                    <a:pt x="2608" y="0"/>
                    <a:pt x="1180" y="1348"/>
                    <a:pt x="617" y="3296"/>
                  </a:cubicBezTo>
                  <a:cubicBezTo>
                    <a:pt x="1" y="5510"/>
                    <a:pt x="708" y="7655"/>
                    <a:pt x="2238" y="8089"/>
                  </a:cubicBezTo>
                  <a:cubicBezTo>
                    <a:pt x="2419" y="8141"/>
                    <a:pt x="2603" y="8166"/>
                    <a:pt x="2789" y="8166"/>
                  </a:cubicBezTo>
                  <a:cubicBezTo>
                    <a:pt x="4150" y="8166"/>
                    <a:pt x="5579" y="6819"/>
                    <a:pt x="6141" y="4871"/>
                  </a:cubicBezTo>
                  <a:cubicBezTo>
                    <a:pt x="6780" y="2680"/>
                    <a:pt x="6050" y="534"/>
                    <a:pt x="4543" y="77"/>
                  </a:cubicBezTo>
                  <a:cubicBezTo>
                    <a:pt x="4359" y="25"/>
                    <a:pt x="4173" y="0"/>
                    <a:pt x="3985"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8" name="Google Shape;3648;p39"/>
            <p:cNvSpPr/>
            <p:nvPr/>
          </p:nvSpPr>
          <p:spPr>
            <a:xfrm>
              <a:off x="8557877" y="3120022"/>
              <a:ext cx="127751" cy="142601"/>
            </a:xfrm>
            <a:custGeom>
              <a:avLst/>
              <a:gdLst/>
              <a:ahLst/>
              <a:cxnLst/>
              <a:rect l="l" t="t" r="r" b="b"/>
              <a:pathLst>
                <a:path w="7123" h="7951" extrusionOk="0">
                  <a:moveTo>
                    <a:pt x="4409" y="1"/>
                  </a:moveTo>
                  <a:cubicBezTo>
                    <a:pt x="3134" y="1"/>
                    <a:pt x="1713" y="1088"/>
                    <a:pt x="937" y="2789"/>
                  </a:cubicBezTo>
                  <a:cubicBezTo>
                    <a:pt x="1" y="4889"/>
                    <a:pt x="389" y="7125"/>
                    <a:pt x="1827" y="7765"/>
                  </a:cubicBezTo>
                  <a:cubicBezTo>
                    <a:pt x="2105" y="7890"/>
                    <a:pt x="2400" y="7950"/>
                    <a:pt x="2702" y="7950"/>
                  </a:cubicBezTo>
                  <a:cubicBezTo>
                    <a:pt x="3989" y="7950"/>
                    <a:pt x="5406" y="6863"/>
                    <a:pt x="6164" y="5162"/>
                  </a:cubicBezTo>
                  <a:cubicBezTo>
                    <a:pt x="7122" y="3063"/>
                    <a:pt x="6712" y="848"/>
                    <a:pt x="5274" y="187"/>
                  </a:cubicBezTo>
                  <a:cubicBezTo>
                    <a:pt x="5000" y="61"/>
                    <a:pt x="4709" y="1"/>
                    <a:pt x="4409"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9" name="Google Shape;3649;p39"/>
            <p:cNvSpPr/>
            <p:nvPr/>
          </p:nvSpPr>
          <p:spPr>
            <a:xfrm>
              <a:off x="8693415" y="3210823"/>
              <a:ext cx="136324" cy="125025"/>
            </a:xfrm>
            <a:custGeom>
              <a:avLst/>
              <a:gdLst/>
              <a:ahLst/>
              <a:cxnLst/>
              <a:rect l="l" t="t" r="r" b="b"/>
              <a:pathLst>
                <a:path w="7601" h="6971" extrusionOk="0">
                  <a:moveTo>
                    <a:pt x="2336" y="1"/>
                  </a:moveTo>
                  <a:cubicBezTo>
                    <a:pt x="1319" y="1"/>
                    <a:pt x="692" y="362"/>
                    <a:pt x="388" y="1744"/>
                  </a:cubicBezTo>
                  <a:cubicBezTo>
                    <a:pt x="388" y="1744"/>
                    <a:pt x="0" y="3296"/>
                    <a:pt x="2648" y="5008"/>
                  </a:cubicBezTo>
                  <a:cubicBezTo>
                    <a:pt x="5296" y="6720"/>
                    <a:pt x="5706" y="6971"/>
                    <a:pt x="5706" y="6971"/>
                  </a:cubicBezTo>
                  <a:cubicBezTo>
                    <a:pt x="5706" y="6971"/>
                    <a:pt x="6391" y="5921"/>
                    <a:pt x="6619" y="5122"/>
                  </a:cubicBezTo>
                  <a:lnTo>
                    <a:pt x="4885" y="4141"/>
                  </a:lnTo>
                  <a:lnTo>
                    <a:pt x="6939" y="4620"/>
                  </a:lnTo>
                  <a:cubicBezTo>
                    <a:pt x="6939" y="4620"/>
                    <a:pt x="7304" y="3730"/>
                    <a:pt x="7464" y="2497"/>
                  </a:cubicBezTo>
                  <a:lnTo>
                    <a:pt x="5729" y="1881"/>
                  </a:lnTo>
                  <a:lnTo>
                    <a:pt x="7601" y="1744"/>
                  </a:lnTo>
                  <a:cubicBezTo>
                    <a:pt x="7601" y="1744"/>
                    <a:pt x="7441" y="899"/>
                    <a:pt x="7007" y="466"/>
                  </a:cubicBezTo>
                  <a:cubicBezTo>
                    <a:pt x="7007" y="466"/>
                    <a:pt x="6995" y="466"/>
                    <a:pt x="6969" y="466"/>
                  </a:cubicBezTo>
                  <a:cubicBezTo>
                    <a:pt x="6799" y="466"/>
                    <a:pt x="6037" y="449"/>
                    <a:pt x="4177" y="192"/>
                  </a:cubicBezTo>
                  <a:cubicBezTo>
                    <a:pt x="3459" y="92"/>
                    <a:pt x="2848" y="1"/>
                    <a:pt x="233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0" name="Google Shape;3650;p39"/>
            <p:cNvSpPr/>
            <p:nvPr/>
          </p:nvSpPr>
          <p:spPr>
            <a:xfrm>
              <a:off x="8677845" y="3194877"/>
              <a:ext cx="79847" cy="83021"/>
            </a:xfrm>
            <a:custGeom>
              <a:avLst/>
              <a:gdLst/>
              <a:ahLst/>
              <a:cxnLst/>
              <a:rect l="l" t="t" r="r" b="b"/>
              <a:pathLst>
                <a:path w="4452" h="4629" extrusionOk="0">
                  <a:moveTo>
                    <a:pt x="2597" y="0"/>
                  </a:moveTo>
                  <a:cubicBezTo>
                    <a:pt x="1786" y="0"/>
                    <a:pt x="945" y="617"/>
                    <a:pt x="526" y="1583"/>
                  </a:cubicBezTo>
                  <a:cubicBezTo>
                    <a:pt x="1" y="2793"/>
                    <a:pt x="343" y="4117"/>
                    <a:pt x="1279" y="4505"/>
                  </a:cubicBezTo>
                  <a:cubicBezTo>
                    <a:pt x="1471" y="4589"/>
                    <a:pt x="1673" y="4629"/>
                    <a:pt x="1878" y="4629"/>
                  </a:cubicBezTo>
                  <a:cubicBezTo>
                    <a:pt x="2673" y="4629"/>
                    <a:pt x="3509" y="4024"/>
                    <a:pt x="3927" y="3044"/>
                  </a:cubicBezTo>
                  <a:cubicBezTo>
                    <a:pt x="4452" y="1834"/>
                    <a:pt x="4132" y="533"/>
                    <a:pt x="3196" y="122"/>
                  </a:cubicBezTo>
                  <a:cubicBezTo>
                    <a:pt x="3003" y="39"/>
                    <a:pt x="2801" y="0"/>
                    <a:pt x="2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1" name="Google Shape;3651;p39"/>
            <p:cNvSpPr/>
            <p:nvPr/>
          </p:nvSpPr>
          <p:spPr>
            <a:xfrm>
              <a:off x="8621341" y="3156920"/>
              <a:ext cx="124056" cy="128594"/>
            </a:xfrm>
            <a:custGeom>
              <a:avLst/>
              <a:gdLst/>
              <a:ahLst/>
              <a:cxnLst/>
              <a:rect l="l" t="t" r="r" b="b"/>
              <a:pathLst>
                <a:path w="6917" h="7170" extrusionOk="0">
                  <a:moveTo>
                    <a:pt x="4022" y="0"/>
                  </a:moveTo>
                  <a:cubicBezTo>
                    <a:pt x="2801" y="0"/>
                    <a:pt x="1511" y="922"/>
                    <a:pt x="845" y="2398"/>
                  </a:cubicBezTo>
                  <a:cubicBezTo>
                    <a:pt x="1" y="4270"/>
                    <a:pt x="480" y="6301"/>
                    <a:pt x="1918" y="6963"/>
                  </a:cubicBezTo>
                  <a:cubicBezTo>
                    <a:pt x="2223" y="7103"/>
                    <a:pt x="2546" y="7170"/>
                    <a:pt x="2876" y="7170"/>
                  </a:cubicBezTo>
                  <a:cubicBezTo>
                    <a:pt x="4102" y="7170"/>
                    <a:pt x="5407" y="6247"/>
                    <a:pt x="6072" y="4772"/>
                  </a:cubicBezTo>
                  <a:cubicBezTo>
                    <a:pt x="6917" y="2900"/>
                    <a:pt x="6438" y="846"/>
                    <a:pt x="4977" y="207"/>
                  </a:cubicBezTo>
                  <a:cubicBezTo>
                    <a:pt x="4672" y="67"/>
                    <a:pt x="4350" y="0"/>
                    <a:pt x="402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2" name="Google Shape;3652;p39"/>
            <p:cNvSpPr/>
            <p:nvPr/>
          </p:nvSpPr>
          <p:spPr>
            <a:xfrm>
              <a:off x="8478037" y="3040646"/>
              <a:ext cx="83129" cy="76170"/>
            </a:xfrm>
            <a:custGeom>
              <a:avLst/>
              <a:gdLst/>
              <a:ahLst/>
              <a:cxnLst/>
              <a:rect l="l" t="t" r="r" b="b"/>
              <a:pathLst>
                <a:path w="4635" h="4247" fill="none" extrusionOk="0">
                  <a:moveTo>
                    <a:pt x="1" y="412"/>
                  </a:moveTo>
                  <a:cubicBezTo>
                    <a:pt x="1119" y="1"/>
                    <a:pt x="2443" y="252"/>
                    <a:pt x="3333" y="1051"/>
                  </a:cubicBezTo>
                  <a:cubicBezTo>
                    <a:pt x="4224" y="1827"/>
                    <a:pt x="4635" y="3105"/>
                    <a:pt x="4383" y="4246"/>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3" name="Google Shape;3653;p39"/>
            <p:cNvSpPr/>
            <p:nvPr/>
          </p:nvSpPr>
          <p:spPr>
            <a:xfrm>
              <a:off x="8545608" y="3088146"/>
              <a:ext cx="73282" cy="54881"/>
            </a:xfrm>
            <a:custGeom>
              <a:avLst/>
              <a:gdLst/>
              <a:ahLst/>
              <a:cxnLst/>
              <a:rect l="l" t="t" r="r" b="b"/>
              <a:pathLst>
                <a:path w="4086" h="3060" fill="none" extrusionOk="0">
                  <a:moveTo>
                    <a:pt x="0" y="663"/>
                  </a:moveTo>
                  <a:cubicBezTo>
                    <a:pt x="776" y="69"/>
                    <a:pt x="1940" y="1"/>
                    <a:pt x="2785" y="526"/>
                  </a:cubicBezTo>
                  <a:cubicBezTo>
                    <a:pt x="3629" y="1028"/>
                    <a:pt x="4086" y="2078"/>
                    <a:pt x="3926" y="3059"/>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4" name="Google Shape;3654;p39"/>
            <p:cNvSpPr/>
            <p:nvPr/>
          </p:nvSpPr>
          <p:spPr>
            <a:xfrm>
              <a:off x="8497284" y="3198285"/>
              <a:ext cx="80672" cy="50379"/>
            </a:xfrm>
            <a:custGeom>
              <a:avLst/>
              <a:gdLst/>
              <a:ahLst/>
              <a:cxnLst/>
              <a:rect l="l" t="t" r="r" b="b"/>
              <a:pathLst>
                <a:path w="4498" h="2809" fill="none" extrusionOk="0">
                  <a:moveTo>
                    <a:pt x="1" y="1"/>
                  </a:moveTo>
                  <a:cubicBezTo>
                    <a:pt x="183" y="685"/>
                    <a:pt x="480" y="1324"/>
                    <a:pt x="937" y="1849"/>
                  </a:cubicBezTo>
                  <a:cubicBezTo>
                    <a:pt x="1416" y="2374"/>
                    <a:pt x="2055" y="2740"/>
                    <a:pt x="2763" y="2785"/>
                  </a:cubicBezTo>
                  <a:cubicBezTo>
                    <a:pt x="3470" y="2808"/>
                    <a:pt x="4178" y="2466"/>
                    <a:pt x="4497" y="1827"/>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5" name="Google Shape;3655;p39"/>
            <p:cNvSpPr/>
            <p:nvPr/>
          </p:nvSpPr>
          <p:spPr>
            <a:xfrm>
              <a:off x="8665970" y="3151198"/>
              <a:ext cx="80259" cy="78627"/>
            </a:xfrm>
            <a:custGeom>
              <a:avLst/>
              <a:gdLst/>
              <a:ahLst/>
              <a:cxnLst/>
              <a:rect l="l" t="t" r="r" b="b"/>
              <a:pathLst>
                <a:path w="4475" h="4384" fill="none" extrusionOk="0">
                  <a:moveTo>
                    <a:pt x="115" y="1530"/>
                  </a:moveTo>
                  <a:cubicBezTo>
                    <a:pt x="1" y="1028"/>
                    <a:pt x="343" y="480"/>
                    <a:pt x="823" y="229"/>
                  </a:cubicBezTo>
                  <a:cubicBezTo>
                    <a:pt x="1279" y="1"/>
                    <a:pt x="1850" y="24"/>
                    <a:pt x="2352" y="206"/>
                  </a:cubicBezTo>
                  <a:cubicBezTo>
                    <a:pt x="3174" y="480"/>
                    <a:pt x="3835" y="1119"/>
                    <a:pt x="4155" y="1895"/>
                  </a:cubicBezTo>
                  <a:cubicBezTo>
                    <a:pt x="4475" y="2694"/>
                    <a:pt x="4429" y="3630"/>
                    <a:pt x="4018" y="4383"/>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6" name="Google Shape;3656;p39"/>
            <p:cNvSpPr/>
            <p:nvPr/>
          </p:nvSpPr>
          <p:spPr>
            <a:xfrm>
              <a:off x="8525536" y="3180275"/>
              <a:ext cx="67561" cy="31548"/>
            </a:xfrm>
            <a:custGeom>
              <a:avLst/>
              <a:gdLst/>
              <a:ahLst/>
              <a:cxnLst/>
              <a:rect l="l" t="t" r="r" b="b"/>
              <a:pathLst>
                <a:path w="3767" h="1759" extrusionOk="0">
                  <a:moveTo>
                    <a:pt x="3721" y="0"/>
                  </a:moveTo>
                  <a:cubicBezTo>
                    <a:pt x="3676" y="0"/>
                    <a:pt x="3630" y="23"/>
                    <a:pt x="3630" y="46"/>
                  </a:cubicBezTo>
                  <a:cubicBezTo>
                    <a:pt x="3425" y="776"/>
                    <a:pt x="2763" y="1347"/>
                    <a:pt x="2055" y="1438"/>
                  </a:cubicBezTo>
                  <a:cubicBezTo>
                    <a:pt x="1965" y="1452"/>
                    <a:pt x="1876" y="1459"/>
                    <a:pt x="1786" y="1459"/>
                  </a:cubicBezTo>
                  <a:cubicBezTo>
                    <a:pt x="1145" y="1459"/>
                    <a:pt x="518" y="1112"/>
                    <a:pt x="138" y="571"/>
                  </a:cubicBezTo>
                  <a:cubicBezTo>
                    <a:pt x="115" y="548"/>
                    <a:pt x="69" y="548"/>
                    <a:pt x="46" y="548"/>
                  </a:cubicBezTo>
                  <a:cubicBezTo>
                    <a:pt x="24" y="571"/>
                    <a:pt x="1" y="617"/>
                    <a:pt x="24" y="639"/>
                  </a:cubicBezTo>
                  <a:cubicBezTo>
                    <a:pt x="327" y="1306"/>
                    <a:pt x="1059" y="1758"/>
                    <a:pt x="1809" y="1758"/>
                  </a:cubicBezTo>
                  <a:cubicBezTo>
                    <a:pt x="1906" y="1758"/>
                    <a:pt x="2004" y="1751"/>
                    <a:pt x="2101" y="1735"/>
                  </a:cubicBezTo>
                  <a:cubicBezTo>
                    <a:pt x="2945" y="1598"/>
                    <a:pt x="3630" y="890"/>
                    <a:pt x="3767" y="69"/>
                  </a:cubicBezTo>
                  <a:cubicBezTo>
                    <a:pt x="3767" y="46"/>
                    <a:pt x="3744" y="23"/>
                    <a:pt x="3721"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7" name="Google Shape;3657;p39"/>
            <p:cNvSpPr/>
            <p:nvPr/>
          </p:nvSpPr>
          <p:spPr>
            <a:xfrm>
              <a:off x="8618884" y="3152561"/>
              <a:ext cx="55706" cy="43277"/>
            </a:xfrm>
            <a:custGeom>
              <a:avLst/>
              <a:gdLst/>
              <a:ahLst/>
              <a:cxnLst/>
              <a:rect l="l" t="t" r="r" b="b"/>
              <a:pathLst>
                <a:path w="3106" h="2413" extrusionOk="0">
                  <a:moveTo>
                    <a:pt x="992" y="1"/>
                  </a:moveTo>
                  <a:cubicBezTo>
                    <a:pt x="660" y="1"/>
                    <a:pt x="331" y="82"/>
                    <a:pt x="47" y="244"/>
                  </a:cubicBezTo>
                  <a:cubicBezTo>
                    <a:pt x="24" y="267"/>
                    <a:pt x="1" y="313"/>
                    <a:pt x="24" y="336"/>
                  </a:cubicBezTo>
                  <a:cubicBezTo>
                    <a:pt x="47" y="358"/>
                    <a:pt x="69" y="381"/>
                    <a:pt x="115" y="381"/>
                  </a:cubicBezTo>
                  <a:cubicBezTo>
                    <a:pt x="349" y="297"/>
                    <a:pt x="593" y="257"/>
                    <a:pt x="835" y="257"/>
                  </a:cubicBezTo>
                  <a:cubicBezTo>
                    <a:pt x="1252" y="257"/>
                    <a:pt x="1663" y="378"/>
                    <a:pt x="2010" y="609"/>
                  </a:cubicBezTo>
                  <a:cubicBezTo>
                    <a:pt x="2535" y="997"/>
                    <a:pt x="2854" y="1659"/>
                    <a:pt x="2831" y="2344"/>
                  </a:cubicBezTo>
                  <a:cubicBezTo>
                    <a:pt x="2831" y="2367"/>
                    <a:pt x="2854" y="2390"/>
                    <a:pt x="2900" y="2413"/>
                  </a:cubicBezTo>
                  <a:cubicBezTo>
                    <a:pt x="2923" y="2413"/>
                    <a:pt x="2968" y="2390"/>
                    <a:pt x="2968" y="2344"/>
                  </a:cubicBezTo>
                  <a:cubicBezTo>
                    <a:pt x="3105" y="1637"/>
                    <a:pt x="2786" y="838"/>
                    <a:pt x="2169" y="381"/>
                  </a:cubicBezTo>
                  <a:cubicBezTo>
                    <a:pt x="1827" y="128"/>
                    <a:pt x="1407" y="1"/>
                    <a:pt x="992"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8" name="Google Shape;3658;p39"/>
            <p:cNvSpPr/>
            <p:nvPr/>
          </p:nvSpPr>
          <p:spPr>
            <a:xfrm>
              <a:off x="8659423" y="3234412"/>
              <a:ext cx="61015" cy="16428"/>
            </a:xfrm>
            <a:custGeom>
              <a:avLst/>
              <a:gdLst/>
              <a:ahLst/>
              <a:cxnLst/>
              <a:rect l="l" t="t" r="r" b="b"/>
              <a:pathLst>
                <a:path w="3402" h="916" extrusionOk="0">
                  <a:moveTo>
                    <a:pt x="3333" y="1"/>
                  </a:moveTo>
                  <a:cubicBezTo>
                    <a:pt x="3316" y="1"/>
                    <a:pt x="3299" y="7"/>
                    <a:pt x="3287" y="18"/>
                  </a:cubicBezTo>
                  <a:cubicBezTo>
                    <a:pt x="2831" y="383"/>
                    <a:pt x="2283" y="589"/>
                    <a:pt x="1735" y="611"/>
                  </a:cubicBezTo>
                  <a:cubicBezTo>
                    <a:pt x="1663" y="617"/>
                    <a:pt x="1592" y="620"/>
                    <a:pt x="1521" y="620"/>
                  </a:cubicBezTo>
                  <a:cubicBezTo>
                    <a:pt x="1027" y="620"/>
                    <a:pt x="554" y="483"/>
                    <a:pt x="115" y="223"/>
                  </a:cubicBezTo>
                  <a:cubicBezTo>
                    <a:pt x="92" y="223"/>
                    <a:pt x="46" y="223"/>
                    <a:pt x="23" y="246"/>
                  </a:cubicBezTo>
                  <a:cubicBezTo>
                    <a:pt x="1" y="269"/>
                    <a:pt x="1" y="315"/>
                    <a:pt x="23" y="338"/>
                  </a:cubicBezTo>
                  <a:cubicBezTo>
                    <a:pt x="435" y="728"/>
                    <a:pt x="1012" y="915"/>
                    <a:pt x="1573" y="915"/>
                  </a:cubicBezTo>
                  <a:cubicBezTo>
                    <a:pt x="1635" y="915"/>
                    <a:pt x="1697" y="913"/>
                    <a:pt x="1758" y="908"/>
                  </a:cubicBezTo>
                  <a:cubicBezTo>
                    <a:pt x="2374" y="863"/>
                    <a:pt x="2991" y="589"/>
                    <a:pt x="3379" y="109"/>
                  </a:cubicBezTo>
                  <a:cubicBezTo>
                    <a:pt x="3402" y="87"/>
                    <a:pt x="3402" y="41"/>
                    <a:pt x="3379" y="18"/>
                  </a:cubicBezTo>
                  <a:cubicBezTo>
                    <a:pt x="3367" y="7"/>
                    <a:pt x="3350" y="1"/>
                    <a:pt x="3333"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9" name="Google Shape;3659;p39"/>
            <p:cNvSpPr/>
            <p:nvPr/>
          </p:nvSpPr>
          <p:spPr>
            <a:xfrm>
              <a:off x="8552980" y="3143825"/>
              <a:ext cx="29073" cy="39331"/>
            </a:xfrm>
            <a:custGeom>
              <a:avLst/>
              <a:gdLst/>
              <a:ahLst/>
              <a:cxnLst/>
              <a:rect l="l" t="t" r="r" b="b"/>
              <a:pathLst>
                <a:path w="1621" h="2193" extrusionOk="0">
                  <a:moveTo>
                    <a:pt x="91" y="1"/>
                  </a:moveTo>
                  <a:cubicBezTo>
                    <a:pt x="69" y="1"/>
                    <a:pt x="23" y="1"/>
                    <a:pt x="23" y="24"/>
                  </a:cubicBezTo>
                  <a:cubicBezTo>
                    <a:pt x="0" y="69"/>
                    <a:pt x="0" y="115"/>
                    <a:pt x="46" y="138"/>
                  </a:cubicBezTo>
                  <a:cubicBezTo>
                    <a:pt x="411" y="366"/>
                    <a:pt x="708" y="640"/>
                    <a:pt x="959" y="982"/>
                  </a:cubicBezTo>
                  <a:cubicBezTo>
                    <a:pt x="1210" y="1325"/>
                    <a:pt x="1392" y="1713"/>
                    <a:pt x="1461" y="2124"/>
                  </a:cubicBezTo>
                  <a:cubicBezTo>
                    <a:pt x="1484" y="2169"/>
                    <a:pt x="1506" y="2192"/>
                    <a:pt x="1529" y="2192"/>
                  </a:cubicBezTo>
                  <a:cubicBezTo>
                    <a:pt x="1575" y="2192"/>
                    <a:pt x="1598" y="2169"/>
                    <a:pt x="1598" y="2124"/>
                  </a:cubicBezTo>
                  <a:cubicBezTo>
                    <a:pt x="1621" y="1667"/>
                    <a:pt x="1461" y="1188"/>
                    <a:pt x="1187" y="823"/>
                  </a:cubicBezTo>
                  <a:cubicBezTo>
                    <a:pt x="936" y="435"/>
                    <a:pt x="548" y="115"/>
                    <a:pt x="91"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0" name="Google Shape;3660;p39"/>
            <p:cNvSpPr/>
            <p:nvPr/>
          </p:nvSpPr>
          <p:spPr>
            <a:xfrm>
              <a:off x="8617664" y="3193926"/>
              <a:ext cx="35224" cy="17361"/>
            </a:xfrm>
            <a:custGeom>
              <a:avLst/>
              <a:gdLst/>
              <a:ahLst/>
              <a:cxnLst/>
              <a:rect l="l" t="t" r="r" b="b"/>
              <a:pathLst>
                <a:path w="1964" h="968" extrusionOk="0">
                  <a:moveTo>
                    <a:pt x="1885" y="0"/>
                  </a:moveTo>
                  <a:cubicBezTo>
                    <a:pt x="1861" y="0"/>
                    <a:pt x="1840" y="11"/>
                    <a:pt x="1826" y="38"/>
                  </a:cubicBezTo>
                  <a:cubicBezTo>
                    <a:pt x="1667" y="335"/>
                    <a:pt x="1393" y="563"/>
                    <a:pt x="1073" y="632"/>
                  </a:cubicBezTo>
                  <a:cubicBezTo>
                    <a:pt x="960" y="664"/>
                    <a:pt x="844" y="679"/>
                    <a:pt x="727" y="679"/>
                  </a:cubicBezTo>
                  <a:cubicBezTo>
                    <a:pt x="514" y="679"/>
                    <a:pt x="298" y="629"/>
                    <a:pt x="92" y="540"/>
                  </a:cubicBezTo>
                  <a:cubicBezTo>
                    <a:pt x="84" y="533"/>
                    <a:pt x="77" y="530"/>
                    <a:pt x="69" y="530"/>
                  </a:cubicBezTo>
                  <a:cubicBezTo>
                    <a:pt x="54" y="530"/>
                    <a:pt x="38" y="540"/>
                    <a:pt x="23" y="540"/>
                  </a:cubicBezTo>
                  <a:cubicBezTo>
                    <a:pt x="0" y="586"/>
                    <a:pt x="0" y="632"/>
                    <a:pt x="23" y="654"/>
                  </a:cubicBezTo>
                  <a:cubicBezTo>
                    <a:pt x="214" y="861"/>
                    <a:pt x="492" y="968"/>
                    <a:pt x="775" y="968"/>
                  </a:cubicBezTo>
                  <a:cubicBezTo>
                    <a:pt x="899" y="968"/>
                    <a:pt x="1023" y="947"/>
                    <a:pt x="1142" y="906"/>
                  </a:cubicBezTo>
                  <a:cubicBezTo>
                    <a:pt x="1553" y="791"/>
                    <a:pt x="1872" y="472"/>
                    <a:pt x="1963" y="84"/>
                  </a:cubicBezTo>
                  <a:cubicBezTo>
                    <a:pt x="1963" y="61"/>
                    <a:pt x="1963" y="15"/>
                    <a:pt x="1941" y="15"/>
                  </a:cubicBezTo>
                  <a:cubicBezTo>
                    <a:pt x="1922" y="6"/>
                    <a:pt x="1903" y="0"/>
                    <a:pt x="1885"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1" name="Google Shape;3661;p39"/>
            <p:cNvSpPr/>
            <p:nvPr/>
          </p:nvSpPr>
          <p:spPr>
            <a:xfrm>
              <a:off x="8687675" y="3211900"/>
              <a:ext cx="20482" cy="19047"/>
            </a:xfrm>
            <a:custGeom>
              <a:avLst/>
              <a:gdLst/>
              <a:ahLst/>
              <a:cxnLst/>
              <a:rect l="l" t="t" r="r" b="b"/>
              <a:pathLst>
                <a:path w="1142" h="1062" extrusionOk="0">
                  <a:moveTo>
                    <a:pt x="80" y="1"/>
                  </a:moveTo>
                  <a:cubicBezTo>
                    <a:pt x="69" y="1"/>
                    <a:pt x="58" y="6"/>
                    <a:pt x="46" y="18"/>
                  </a:cubicBezTo>
                  <a:cubicBezTo>
                    <a:pt x="1" y="40"/>
                    <a:pt x="1" y="86"/>
                    <a:pt x="1" y="109"/>
                  </a:cubicBezTo>
                  <a:cubicBezTo>
                    <a:pt x="138" y="314"/>
                    <a:pt x="297" y="497"/>
                    <a:pt x="457" y="634"/>
                  </a:cubicBezTo>
                  <a:cubicBezTo>
                    <a:pt x="640" y="794"/>
                    <a:pt x="822" y="931"/>
                    <a:pt x="1028" y="1045"/>
                  </a:cubicBezTo>
                  <a:cubicBezTo>
                    <a:pt x="1039" y="1056"/>
                    <a:pt x="1051" y="1062"/>
                    <a:pt x="1062" y="1062"/>
                  </a:cubicBezTo>
                  <a:cubicBezTo>
                    <a:pt x="1073" y="1062"/>
                    <a:pt x="1085" y="1056"/>
                    <a:pt x="1096" y="1045"/>
                  </a:cubicBezTo>
                  <a:cubicBezTo>
                    <a:pt x="1119" y="1022"/>
                    <a:pt x="1142" y="976"/>
                    <a:pt x="1119" y="953"/>
                  </a:cubicBezTo>
                  <a:cubicBezTo>
                    <a:pt x="982" y="771"/>
                    <a:pt x="822" y="588"/>
                    <a:pt x="662" y="428"/>
                  </a:cubicBezTo>
                  <a:cubicBezTo>
                    <a:pt x="503" y="269"/>
                    <a:pt x="320" y="109"/>
                    <a:pt x="115" y="18"/>
                  </a:cubicBezTo>
                  <a:cubicBezTo>
                    <a:pt x="103" y="6"/>
                    <a:pt x="92" y="1"/>
                    <a:pt x="80"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2" name="Google Shape;3662;p39"/>
            <p:cNvSpPr/>
            <p:nvPr/>
          </p:nvSpPr>
          <p:spPr>
            <a:xfrm>
              <a:off x="8261869" y="2658245"/>
              <a:ext cx="306635" cy="368026"/>
            </a:xfrm>
            <a:custGeom>
              <a:avLst/>
              <a:gdLst/>
              <a:ahLst/>
              <a:cxnLst/>
              <a:rect l="l" t="t" r="r" b="b"/>
              <a:pathLst>
                <a:path w="17097" h="20520" fill="none" extrusionOk="0">
                  <a:moveTo>
                    <a:pt x="0" y="0"/>
                  </a:moveTo>
                  <a:cubicBezTo>
                    <a:pt x="4269" y="662"/>
                    <a:pt x="8765" y="1415"/>
                    <a:pt x="12143" y="4131"/>
                  </a:cubicBezTo>
                  <a:cubicBezTo>
                    <a:pt x="14517" y="6026"/>
                    <a:pt x="16138" y="8811"/>
                    <a:pt x="16617" y="11824"/>
                  </a:cubicBezTo>
                  <a:cubicBezTo>
                    <a:pt x="17096" y="14814"/>
                    <a:pt x="16434" y="17964"/>
                    <a:pt x="14791" y="20520"/>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3" name="Google Shape;3663;p39"/>
            <p:cNvSpPr/>
            <p:nvPr/>
          </p:nvSpPr>
          <p:spPr>
            <a:xfrm>
              <a:off x="7921213" y="2647590"/>
              <a:ext cx="318508" cy="361085"/>
            </a:xfrm>
            <a:custGeom>
              <a:avLst/>
              <a:gdLst/>
              <a:ahLst/>
              <a:cxnLst/>
              <a:rect l="l" t="t" r="r" b="b"/>
              <a:pathLst>
                <a:path w="17759" h="20133" fill="none" extrusionOk="0">
                  <a:moveTo>
                    <a:pt x="17759" y="663"/>
                  </a:moveTo>
                  <a:cubicBezTo>
                    <a:pt x="16343" y="206"/>
                    <a:pt x="14472" y="1"/>
                    <a:pt x="13125" y="252"/>
                  </a:cubicBezTo>
                  <a:cubicBezTo>
                    <a:pt x="10226" y="822"/>
                    <a:pt x="7487" y="2283"/>
                    <a:pt x="5365" y="4360"/>
                  </a:cubicBezTo>
                  <a:cubicBezTo>
                    <a:pt x="3242" y="6415"/>
                    <a:pt x="1690" y="9062"/>
                    <a:pt x="891" y="11915"/>
                  </a:cubicBezTo>
                  <a:cubicBezTo>
                    <a:pt x="115" y="14586"/>
                    <a:pt x="1" y="17439"/>
                    <a:pt x="685" y="20132"/>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4" name="Google Shape;3664;p39"/>
            <p:cNvSpPr/>
            <p:nvPr/>
          </p:nvSpPr>
          <p:spPr>
            <a:xfrm>
              <a:off x="8222155" y="2587534"/>
              <a:ext cx="80654" cy="95271"/>
            </a:xfrm>
            <a:custGeom>
              <a:avLst/>
              <a:gdLst/>
              <a:ahLst/>
              <a:cxnLst/>
              <a:rect l="l" t="t" r="r" b="b"/>
              <a:pathLst>
                <a:path w="4497" h="5312" extrusionOk="0">
                  <a:moveTo>
                    <a:pt x="2391" y="0"/>
                  </a:moveTo>
                  <a:cubicBezTo>
                    <a:pt x="2196" y="0"/>
                    <a:pt x="1993" y="134"/>
                    <a:pt x="1826" y="267"/>
                  </a:cubicBezTo>
                  <a:cubicBezTo>
                    <a:pt x="685" y="1272"/>
                    <a:pt x="0" y="2778"/>
                    <a:pt x="23" y="4307"/>
                  </a:cubicBezTo>
                  <a:lnTo>
                    <a:pt x="228" y="5312"/>
                  </a:lnTo>
                  <a:cubicBezTo>
                    <a:pt x="1278" y="4787"/>
                    <a:pt x="2351" y="4262"/>
                    <a:pt x="3401" y="3737"/>
                  </a:cubicBezTo>
                  <a:cubicBezTo>
                    <a:pt x="3698" y="3600"/>
                    <a:pt x="3972" y="3463"/>
                    <a:pt x="4177" y="3234"/>
                  </a:cubicBezTo>
                  <a:cubicBezTo>
                    <a:pt x="4383" y="2983"/>
                    <a:pt x="4497" y="2641"/>
                    <a:pt x="4337" y="2367"/>
                  </a:cubicBezTo>
                  <a:cubicBezTo>
                    <a:pt x="4207" y="2126"/>
                    <a:pt x="3927" y="2005"/>
                    <a:pt x="3655" y="2005"/>
                  </a:cubicBezTo>
                  <a:cubicBezTo>
                    <a:pt x="3592" y="2005"/>
                    <a:pt x="3530" y="2012"/>
                    <a:pt x="3470" y="2025"/>
                  </a:cubicBezTo>
                  <a:cubicBezTo>
                    <a:pt x="3127" y="2093"/>
                    <a:pt x="2853" y="2299"/>
                    <a:pt x="2579" y="2504"/>
                  </a:cubicBezTo>
                  <a:cubicBezTo>
                    <a:pt x="1918" y="3006"/>
                    <a:pt x="1233" y="3508"/>
                    <a:pt x="571" y="4011"/>
                  </a:cubicBezTo>
                  <a:cubicBezTo>
                    <a:pt x="1210" y="3029"/>
                    <a:pt x="1872" y="2070"/>
                    <a:pt x="2534" y="1089"/>
                  </a:cubicBezTo>
                  <a:cubicBezTo>
                    <a:pt x="2739" y="769"/>
                    <a:pt x="2922" y="267"/>
                    <a:pt x="2602" y="62"/>
                  </a:cubicBezTo>
                  <a:cubicBezTo>
                    <a:pt x="2535" y="19"/>
                    <a:pt x="2464" y="0"/>
                    <a:pt x="2391"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5" name="Google Shape;3665;p39"/>
            <p:cNvSpPr/>
            <p:nvPr/>
          </p:nvSpPr>
          <p:spPr>
            <a:xfrm>
              <a:off x="7899114" y="2655591"/>
              <a:ext cx="661515" cy="585919"/>
            </a:xfrm>
            <a:custGeom>
              <a:avLst/>
              <a:gdLst/>
              <a:ahLst/>
              <a:cxnLst/>
              <a:rect l="l" t="t" r="r" b="b"/>
              <a:pathLst>
                <a:path w="36884" h="32669" extrusionOk="0">
                  <a:moveTo>
                    <a:pt x="17672" y="1"/>
                  </a:moveTo>
                  <a:cubicBezTo>
                    <a:pt x="14899" y="1"/>
                    <a:pt x="6974" y="674"/>
                    <a:pt x="3835" y="8091"/>
                  </a:cubicBezTo>
                  <a:cubicBezTo>
                    <a:pt x="0" y="17130"/>
                    <a:pt x="2579" y="25142"/>
                    <a:pt x="9450" y="29479"/>
                  </a:cubicBezTo>
                  <a:cubicBezTo>
                    <a:pt x="12846" y="31618"/>
                    <a:pt x="16630" y="32669"/>
                    <a:pt x="20149" y="32669"/>
                  </a:cubicBezTo>
                  <a:cubicBezTo>
                    <a:pt x="23726" y="32669"/>
                    <a:pt x="27029" y="31584"/>
                    <a:pt x="29376" y="29456"/>
                  </a:cubicBezTo>
                  <a:cubicBezTo>
                    <a:pt x="34033" y="25210"/>
                    <a:pt x="36498" y="20531"/>
                    <a:pt x="36680" y="16377"/>
                  </a:cubicBezTo>
                  <a:cubicBezTo>
                    <a:pt x="36883" y="12275"/>
                    <a:pt x="34772" y="28"/>
                    <a:pt x="19248" y="28"/>
                  </a:cubicBezTo>
                  <a:cubicBezTo>
                    <a:pt x="19051" y="28"/>
                    <a:pt x="18851" y="30"/>
                    <a:pt x="18648" y="34"/>
                  </a:cubicBezTo>
                  <a:cubicBezTo>
                    <a:pt x="18648" y="34"/>
                    <a:pt x="18287" y="1"/>
                    <a:pt x="1767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6" name="Google Shape;3666;p39"/>
            <p:cNvSpPr/>
            <p:nvPr/>
          </p:nvSpPr>
          <p:spPr>
            <a:xfrm>
              <a:off x="7865534" y="3324119"/>
              <a:ext cx="204298" cy="35116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7" name="Google Shape;3667;p39"/>
            <p:cNvSpPr/>
            <p:nvPr/>
          </p:nvSpPr>
          <p:spPr>
            <a:xfrm>
              <a:off x="7865534" y="3324119"/>
              <a:ext cx="204298" cy="35116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8" name="Google Shape;3668;p39"/>
            <p:cNvSpPr/>
            <p:nvPr/>
          </p:nvSpPr>
          <p:spPr>
            <a:xfrm>
              <a:off x="7935133" y="3242861"/>
              <a:ext cx="441739" cy="386517"/>
            </a:xfrm>
            <a:custGeom>
              <a:avLst/>
              <a:gdLst/>
              <a:ahLst/>
              <a:cxnLst/>
              <a:rect l="l" t="t" r="r" b="b"/>
              <a:pathLst>
                <a:path w="24630" h="21551" extrusionOk="0">
                  <a:moveTo>
                    <a:pt x="8069" y="0"/>
                  </a:moveTo>
                  <a:cubicBezTo>
                    <a:pt x="2763" y="0"/>
                    <a:pt x="1" y="7330"/>
                    <a:pt x="1" y="7330"/>
                  </a:cubicBezTo>
                  <a:cubicBezTo>
                    <a:pt x="1" y="7330"/>
                    <a:pt x="2466" y="10617"/>
                    <a:pt x="5136" y="10823"/>
                  </a:cubicBezTo>
                  <a:lnTo>
                    <a:pt x="2968" y="20455"/>
                  </a:lnTo>
                  <a:lnTo>
                    <a:pt x="13034" y="21300"/>
                  </a:lnTo>
                  <a:cubicBezTo>
                    <a:pt x="13057" y="21300"/>
                    <a:pt x="22506" y="21551"/>
                    <a:pt x="22506" y="21551"/>
                  </a:cubicBezTo>
                  <a:lnTo>
                    <a:pt x="23670" y="13402"/>
                  </a:lnTo>
                  <a:cubicBezTo>
                    <a:pt x="24629" y="7833"/>
                    <a:pt x="24629" y="2606"/>
                    <a:pt x="22415" y="1898"/>
                  </a:cubicBezTo>
                  <a:cubicBezTo>
                    <a:pt x="18900" y="780"/>
                    <a:pt x="16777" y="985"/>
                    <a:pt x="16024" y="939"/>
                  </a:cubicBezTo>
                  <a:cubicBezTo>
                    <a:pt x="15271" y="780"/>
                    <a:pt x="11961" y="163"/>
                    <a:pt x="8263" y="4"/>
                  </a:cubicBezTo>
                  <a:cubicBezTo>
                    <a:pt x="8198" y="1"/>
                    <a:pt x="8133" y="0"/>
                    <a:pt x="80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9" name="Google Shape;3669;p39"/>
            <p:cNvSpPr/>
            <p:nvPr/>
          </p:nvSpPr>
          <p:spPr>
            <a:xfrm>
              <a:off x="8120196" y="3255381"/>
              <a:ext cx="169504" cy="87810"/>
            </a:xfrm>
            <a:custGeom>
              <a:avLst/>
              <a:gdLst/>
              <a:ahLst/>
              <a:cxnLst/>
              <a:rect l="l" t="t" r="r" b="b"/>
              <a:pathLst>
                <a:path w="9451" h="4896" extrusionOk="0">
                  <a:moveTo>
                    <a:pt x="2784" y="1"/>
                  </a:moveTo>
                  <a:cubicBezTo>
                    <a:pt x="2313" y="1"/>
                    <a:pt x="1826" y="18"/>
                    <a:pt x="1325" y="59"/>
                  </a:cubicBezTo>
                  <a:cubicBezTo>
                    <a:pt x="275" y="150"/>
                    <a:pt x="183" y="995"/>
                    <a:pt x="183" y="995"/>
                  </a:cubicBezTo>
                  <a:cubicBezTo>
                    <a:pt x="1" y="2843"/>
                    <a:pt x="1279" y="4487"/>
                    <a:pt x="3059" y="4669"/>
                  </a:cubicBezTo>
                  <a:lnTo>
                    <a:pt x="5205" y="4875"/>
                  </a:lnTo>
                  <a:cubicBezTo>
                    <a:pt x="5344" y="4889"/>
                    <a:pt x="5481" y="4896"/>
                    <a:pt x="5618" y="4896"/>
                  </a:cubicBezTo>
                  <a:cubicBezTo>
                    <a:pt x="7478" y="4896"/>
                    <a:pt x="9078" y="3612"/>
                    <a:pt x="9291" y="1634"/>
                  </a:cubicBezTo>
                  <a:cubicBezTo>
                    <a:pt x="9291" y="1634"/>
                    <a:pt x="9450" y="698"/>
                    <a:pt x="8378" y="584"/>
                  </a:cubicBezTo>
                  <a:cubicBezTo>
                    <a:pt x="7229" y="469"/>
                    <a:pt x="5230" y="1"/>
                    <a:pt x="2784" y="1"/>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0" name="Google Shape;3670;p39"/>
            <p:cNvSpPr/>
            <p:nvPr/>
          </p:nvSpPr>
          <p:spPr>
            <a:xfrm>
              <a:off x="7916711" y="3373269"/>
              <a:ext cx="115466" cy="66234"/>
            </a:xfrm>
            <a:custGeom>
              <a:avLst/>
              <a:gdLst/>
              <a:ahLst/>
              <a:cxnLst/>
              <a:rect l="l" t="t" r="r" b="b"/>
              <a:pathLst>
                <a:path w="6438" h="3693" extrusionOk="0">
                  <a:moveTo>
                    <a:pt x="1050" y="0"/>
                  </a:moveTo>
                  <a:cubicBezTo>
                    <a:pt x="966" y="0"/>
                    <a:pt x="882" y="35"/>
                    <a:pt x="822" y="106"/>
                  </a:cubicBezTo>
                  <a:cubicBezTo>
                    <a:pt x="822" y="106"/>
                    <a:pt x="0" y="745"/>
                    <a:pt x="457" y="1088"/>
                  </a:cubicBezTo>
                  <a:cubicBezTo>
                    <a:pt x="1187" y="1635"/>
                    <a:pt x="3310" y="3279"/>
                    <a:pt x="5958" y="3690"/>
                  </a:cubicBezTo>
                  <a:cubicBezTo>
                    <a:pt x="5971" y="3691"/>
                    <a:pt x="5985" y="3692"/>
                    <a:pt x="5998" y="3692"/>
                  </a:cubicBezTo>
                  <a:cubicBezTo>
                    <a:pt x="6166" y="3692"/>
                    <a:pt x="6325" y="3562"/>
                    <a:pt x="6346" y="3393"/>
                  </a:cubicBezTo>
                  <a:lnTo>
                    <a:pt x="6414" y="2799"/>
                  </a:lnTo>
                  <a:cubicBezTo>
                    <a:pt x="6437" y="2617"/>
                    <a:pt x="6300" y="2457"/>
                    <a:pt x="6141" y="2434"/>
                  </a:cubicBezTo>
                  <a:cubicBezTo>
                    <a:pt x="3858" y="2069"/>
                    <a:pt x="1872" y="585"/>
                    <a:pt x="1256" y="83"/>
                  </a:cubicBezTo>
                  <a:cubicBezTo>
                    <a:pt x="1201" y="29"/>
                    <a:pt x="1126" y="0"/>
                    <a:pt x="1050"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1" name="Google Shape;3671;p39"/>
            <p:cNvSpPr/>
            <p:nvPr/>
          </p:nvSpPr>
          <p:spPr>
            <a:xfrm>
              <a:off x="8137811" y="3106048"/>
              <a:ext cx="138386" cy="213678"/>
            </a:xfrm>
            <a:custGeom>
              <a:avLst/>
              <a:gdLst/>
              <a:ahLst/>
              <a:cxnLst/>
              <a:rect l="l" t="t" r="r" b="b"/>
              <a:pathLst>
                <a:path w="7716" h="11914" extrusionOk="0">
                  <a:moveTo>
                    <a:pt x="3877" y="1"/>
                  </a:moveTo>
                  <a:cubicBezTo>
                    <a:pt x="2029" y="1"/>
                    <a:pt x="499" y="1447"/>
                    <a:pt x="411" y="3317"/>
                  </a:cubicBezTo>
                  <a:lnTo>
                    <a:pt x="91" y="9160"/>
                  </a:lnTo>
                  <a:cubicBezTo>
                    <a:pt x="0" y="11100"/>
                    <a:pt x="1529" y="11785"/>
                    <a:pt x="3470" y="11899"/>
                  </a:cubicBezTo>
                  <a:lnTo>
                    <a:pt x="3675" y="11899"/>
                  </a:lnTo>
                  <a:cubicBezTo>
                    <a:pt x="3833" y="11908"/>
                    <a:pt x="3990" y="11913"/>
                    <a:pt x="4143" y="11913"/>
                  </a:cubicBezTo>
                  <a:cubicBezTo>
                    <a:pt x="5850" y="11913"/>
                    <a:pt x="7220" y="11307"/>
                    <a:pt x="7304" y="9548"/>
                  </a:cubicBezTo>
                  <a:lnTo>
                    <a:pt x="7601" y="3705"/>
                  </a:lnTo>
                  <a:cubicBezTo>
                    <a:pt x="7715" y="1764"/>
                    <a:pt x="6231" y="121"/>
                    <a:pt x="4291" y="7"/>
                  </a:cubicBezTo>
                  <a:lnTo>
                    <a:pt x="4086" y="7"/>
                  </a:lnTo>
                  <a:cubicBezTo>
                    <a:pt x="4016" y="3"/>
                    <a:pt x="3946" y="1"/>
                    <a:pt x="387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2" name="Google Shape;3672;p39"/>
            <p:cNvSpPr/>
            <p:nvPr/>
          </p:nvSpPr>
          <p:spPr>
            <a:xfrm>
              <a:off x="8141488" y="3106048"/>
              <a:ext cx="134710" cy="147910"/>
            </a:xfrm>
            <a:custGeom>
              <a:avLst/>
              <a:gdLst/>
              <a:ahLst/>
              <a:cxnLst/>
              <a:rect l="l" t="t" r="r" b="b"/>
              <a:pathLst>
                <a:path w="7511" h="8247" extrusionOk="0">
                  <a:moveTo>
                    <a:pt x="3672" y="1"/>
                  </a:moveTo>
                  <a:cubicBezTo>
                    <a:pt x="1824" y="1"/>
                    <a:pt x="294" y="1447"/>
                    <a:pt x="206" y="3317"/>
                  </a:cubicBezTo>
                  <a:lnTo>
                    <a:pt x="1" y="7220"/>
                  </a:lnTo>
                  <a:cubicBezTo>
                    <a:pt x="2290" y="8017"/>
                    <a:pt x="4278" y="8247"/>
                    <a:pt x="5785" y="8247"/>
                  </a:cubicBezTo>
                  <a:cubicBezTo>
                    <a:pt x="6305" y="8247"/>
                    <a:pt x="6769" y="8219"/>
                    <a:pt x="7168" y="8178"/>
                  </a:cubicBezTo>
                  <a:lnTo>
                    <a:pt x="7396" y="3705"/>
                  </a:lnTo>
                  <a:cubicBezTo>
                    <a:pt x="7510" y="1764"/>
                    <a:pt x="6026" y="121"/>
                    <a:pt x="4086" y="7"/>
                  </a:cubicBezTo>
                  <a:lnTo>
                    <a:pt x="3881" y="7"/>
                  </a:lnTo>
                  <a:cubicBezTo>
                    <a:pt x="3811" y="3"/>
                    <a:pt x="3741" y="1"/>
                    <a:pt x="3672"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3" name="Google Shape;3673;p39"/>
            <p:cNvSpPr/>
            <p:nvPr/>
          </p:nvSpPr>
          <p:spPr>
            <a:xfrm>
              <a:off x="7898701" y="2956822"/>
              <a:ext cx="177270" cy="160267"/>
            </a:xfrm>
            <a:custGeom>
              <a:avLst/>
              <a:gdLst/>
              <a:ahLst/>
              <a:cxnLst/>
              <a:rect l="l" t="t" r="r" b="b"/>
              <a:pathLst>
                <a:path w="9884" h="8936" extrusionOk="0">
                  <a:moveTo>
                    <a:pt x="4955" y="1"/>
                  </a:moveTo>
                  <a:cubicBezTo>
                    <a:pt x="3029" y="1"/>
                    <a:pt x="1250" y="1276"/>
                    <a:pt x="685" y="3236"/>
                  </a:cubicBezTo>
                  <a:cubicBezTo>
                    <a:pt x="0" y="5610"/>
                    <a:pt x="1347" y="8075"/>
                    <a:pt x="3698" y="8760"/>
                  </a:cubicBezTo>
                  <a:cubicBezTo>
                    <a:pt x="4112" y="8879"/>
                    <a:pt x="4528" y="8936"/>
                    <a:pt x="4937" y="8936"/>
                  </a:cubicBezTo>
                  <a:cubicBezTo>
                    <a:pt x="6870" y="8936"/>
                    <a:pt x="8633" y="7661"/>
                    <a:pt x="9199" y="5701"/>
                  </a:cubicBezTo>
                  <a:cubicBezTo>
                    <a:pt x="9884" y="3327"/>
                    <a:pt x="8537" y="862"/>
                    <a:pt x="6186" y="177"/>
                  </a:cubicBezTo>
                  <a:cubicBezTo>
                    <a:pt x="5776" y="58"/>
                    <a:pt x="5362" y="1"/>
                    <a:pt x="4955"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4" name="Google Shape;3674;p39"/>
            <p:cNvSpPr/>
            <p:nvPr/>
          </p:nvSpPr>
          <p:spPr>
            <a:xfrm>
              <a:off x="7918755" y="3011049"/>
              <a:ext cx="137974" cy="41591"/>
            </a:xfrm>
            <a:custGeom>
              <a:avLst/>
              <a:gdLst/>
              <a:ahLst/>
              <a:cxnLst/>
              <a:rect l="l" t="t" r="r" b="b"/>
              <a:pathLst>
                <a:path w="7693" h="2319" extrusionOk="0">
                  <a:moveTo>
                    <a:pt x="3468" y="0"/>
                  </a:moveTo>
                  <a:cubicBezTo>
                    <a:pt x="2968" y="0"/>
                    <a:pt x="2472" y="61"/>
                    <a:pt x="1986" y="190"/>
                  </a:cubicBezTo>
                  <a:cubicBezTo>
                    <a:pt x="1644" y="281"/>
                    <a:pt x="1324" y="395"/>
                    <a:pt x="1005" y="532"/>
                  </a:cubicBezTo>
                  <a:cubicBezTo>
                    <a:pt x="685" y="692"/>
                    <a:pt x="389" y="852"/>
                    <a:pt x="92" y="1057"/>
                  </a:cubicBezTo>
                  <a:cubicBezTo>
                    <a:pt x="23" y="1103"/>
                    <a:pt x="1" y="1172"/>
                    <a:pt x="46" y="1240"/>
                  </a:cubicBezTo>
                  <a:cubicBezTo>
                    <a:pt x="81" y="1291"/>
                    <a:pt x="128" y="1317"/>
                    <a:pt x="188" y="1317"/>
                  </a:cubicBezTo>
                  <a:cubicBezTo>
                    <a:pt x="207" y="1317"/>
                    <a:pt x="229" y="1314"/>
                    <a:pt x="252" y="1308"/>
                  </a:cubicBezTo>
                  <a:cubicBezTo>
                    <a:pt x="822" y="989"/>
                    <a:pt x="1461" y="761"/>
                    <a:pt x="2101" y="601"/>
                  </a:cubicBezTo>
                  <a:cubicBezTo>
                    <a:pt x="2528" y="490"/>
                    <a:pt x="2978" y="423"/>
                    <a:pt x="3435" y="423"/>
                  </a:cubicBezTo>
                  <a:cubicBezTo>
                    <a:pt x="3636" y="423"/>
                    <a:pt x="3838" y="436"/>
                    <a:pt x="4041" y="464"/>
                  </a:cubicBezTo>
                  <a:cubicBezTo>
                    <a:pt x="4680" y="532"/>
                    <a:pt x="5319" y="715"/>
                    <a:pt x="5890" y="1035"/>
                  </a:cubicBezTo>
                  <a:cubicBezTo>
                    <a:pt x="6186" y="1172"/>
                    <a:pt x="6437" y="1400"/>
                    <a:pt x="6688" y="1582"/>
                  </a:cubicBezTo>
                  <a:cubicBezTo>
                    <a:pt x="6848" y="1674"/>
                    <a:pt x="6940" y="1811"/>
                    <a:pt x="7076" y="1925"/>
                  </a:cubicBezTo>
                  <a:lnTo>
                    <a:pt x="7442" y="2267"/>
                  </a:lnTo>
                  <a:cubicBezTo>
                    <a:pt x="7476" y="2301"/>
                    <a:pt x="7510" y="2318"/>
                    <a:pt x="7544" y="2318"/>
                  </a:cubicBezTo>
                  <a:cubicBezTo>
                    <a:pt x="7579" y="2318"/>
                    <a:pt x="7613" y="2301"/>
                    <a:pt x="7647" y="2267"/>
                  </a:cubicBezTo>
                  <a:cubicBezTo>
                    <a:pt x="7693" y="2221"/>
                    <a:pt x="7693" y="2130"/>
                    <a:pt x="7647" y="2062"/>
                  </a:cubicBezTo>
                  <a:lnTo>
                    <a:pt x="7282" y="1697"/>
                  </a:lnTo>
                  <a:cubicBezTo>
                    <a:pt x="7168" y="1582"/>
                    <a:pt x="7054" y="1423"/>
                    <a:pt x="6917" y="1331"/>
                  </a:cubicBezTo>
                  <a:cubicBezTo>
                    <a:pt x="6643" y="1103"/>
                    <a:pt x="6392" y="875"/>
                    <a:pt x="6072" y="715"/>
                  </a:cubicBezTo>
                  <a:cubicBezTo>
                    <a:pt x="5912" y="624"/>
                    <a:pt x="5775" y="532"/>
                    <a:pt x="5593" y="464"/>
                  </a:cubicBezTo>
                  <a:lnTo>
                    <a:pt x="5113" y="259"/>
                  </a:lnTo>
                  <a:cubicBezTo>
                    <a:pt x="4771" y="167"/>
                    <a:pt x="4429" y="76"/>
                    <a:pt x="4086" y="30"/>
                  </a:cubicBezTo>
                  <a:cubicBezTo>
                    <a:pt x="3880" y="10"/>
                    <a:pt x="3674" y="0"/>
                    <a:pt x="346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5" name="Google Shape;3675;p39"/>
            <p:cNvSpPr/>
            <p:nvPr/>
          </p:nvSpPr>
          <p:spPr>
            <a:xfrm>
              <a:off x="7969519" y="3045418"/>
              <a:ext cx="106875" cy="33126"/>
            </a:xfrm>
            <a:custGeom>
              <a:avLst/>
              <a:gdLst/>
              <a:ahLst/>
              <a:cxnLst/>
              <a:rect l="l" t="t" r="r" b="b"/>
              <a:pathLst>
                <a:path w="5959" h="1847" extrusionOk="0">
                  <a:moveTo>
                    <a:pt x="2638" y="0"/>
                  </a:moveTo>
                  <a:cubicBezTo>
                    <a:pt x="2254" y="0"/>
                    <a:pt x="1870" y="51"/>
                    <a:pt x="1507" y="146"/>
                  </a:cubicBezTo>
                  <a:cubicBezTo>
                    <a:pt x="982" y="283"/>
                    <a:pt x="480" y="511"/>
                    <a:pt x="47" y="876"/>
                  </a:cubicBezTo>
                  <a:cubicBezTo>
                    <a:pt x="1" y="899"/>
                    <a:pt x="1" y="945"/>
                    <a:pt x="24" y="1013"/>
                  </a:cubicBezTo>
                  <a:cubicBezTo>
                    <a:pt x="40" y="1046"/>
                    <a:pt x="82" y="1068"/>
                    <a:pt x="120" y="1068"/>
                  </a:cubicBezTo>
                  <a:cubicBezTo>
                    <a:pt x="135" y="1068"/>
                    <a:pt x="149" y="1065"/>
                    <a:pt x="161" y="1059"/>
                  </a:cubicBezTo>
                  <a:lnTo>
                    <a:pt x="184" y="1059"/>
                  </a:lnTo>
                  <a:cubicBezTo>
                    <a:pt x="640" y="853"/>
                    <a:pt x="1119" y="671"/>
                    <a:pt x="1622" y="557"/>
                  </a:cubicBezTo>
                  <a:cubicBezTo>
                    <a:pt x="1969" y="474"/>
                    <a:pt x="2328" y="415"/>
                    <a:pt x="2691" y="415"/>
                  </a:cubicBezTo>
                  <a:cubicBezTo>
                    <a:pt x="2829" y="415"/>
                    <a:pt x="2967" y="424"/>
                    <a:pt x="3105" y="442"/>
                  </a:cubicBezTo>
                  <a:cubicBezTo>
                    <a:pt x="3607" y="488"/>
                    <a:pt x="4087" y="625"/>
                    <a:pt x="4520" y="876"/>
                  </a:cubicBezTo>
                  <a:cubicBezTo>
                    <a:pt x="4771" y="990"/>
                    <a:pt x="4954" y="1150"/>
                    <a:pt x="5159" y="1287"/>
                  </a:cubicBezTo>
                  <a:cubicBezTo>
                    <a:pt x="5365" y="1447"/>
                    <a:pt x="5548" y="1629"/>
                    <a:pt x="5753" y="1789"/>
                  </a:cubicBezTo>
                  <a:lnTo>
                    <a:pt x="5753" y="1812"/>
                  </a:lnTo>
                  <a:cubicBezTo>
                    <a:pt x="5776" y="1835"/>
                    <a:pt x="5804" y="1846"/>
                    <a:pt x="5833" y="1846"/>
                  </a:cubicBezTo>
                  <a:cubicBezTo>
                    <a:pt x="5861" y="1846"/>
                    <a:pt x="5890" y="1835"/>
                    <a:pt x="5913" y="1812"/>
                  </a:cubicBezTo>
                  <a:cubicBezTo>
                    <a:pt x="5958" y="1766"/>
                    <a:pt x="5958" y="1698"/>
                    <a:pt x="5913" y="1652"/>
                  </a:cubicBezTo>
                  <a:cubicBezTo>
                    <a:pt x="5730" y="1447"/>
                    <a:pt x="5570" y="1241"/>
                    <a:pt x="5365" y="1059"/>
                  </a:cubicBezTo>
                  <a:cubicBezTo>
                    <a:pt x="5159" y="899"/>
                    <a:pt x="4954" y="694"/>
                    <a:pt x="4703" y="579"/>
                  </a:cubicBezTo>
                  <a:cubicBezTo>
                    <a:pt x="4475" y="420"/>
                    <a:pt x="4224" y="328"/>
                    <a:pt x="3950" y="214"/>
                  </a:cubicBezTo>
                  <a:cubicBezTo>
                    <a:pt x="3699" y="146"/>
                    <a:pt x="3425" y="54"/>
                    <a:pt x="3151" y="32"/>
                  </a:cubicBezTo>
                  <a:cubicBezTo>
                    <a:pt x="2981" y="10"/>
                    <a:pt x="2809" y="0"/>
                    <a:pt x="263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6" name="Google Shape;3676;p39"/>
            <p:cNvSpPr/>
            <p:nvPr/>
          </p:nvSpPr>
          <p:spPr>
            <a:xfrm>
              <a:off x="7967474" y="2691610"/>
              <a:ext cx="525244" cy="533602"/>
            </a:xfrm>
            <a:custGeom>
              <a:avLst/>
              <a:gdLst/>
              <a:ahLst/>
              <a:cxnLst/>
              <a:rect l="l" t="t" r="r" b="b"/>
              <a:pathLst>
                <a:path w="29286" h="29752" extrusionOk="0">
                  <a:moveTo>
                    <a:pt x="14594" y="0"/>
                  </a:moveTo>
                  <a:cubicBezTo>
                    <a:pt x="14402" y="0"/>
                    <a:pt x="14209" y="4"/>
                    <a:pt x="14016" y="12"/>
                  </a:cubicBezTo>
                  <a:cubicBezTo>
                    <a:pt x="6118" y="354"/>
                    <a:pt x="1" y="7156"/>
                    <a:pt x="343" y="15191"/>
                  </a:cubicBezTo>
                  <a:cubicBezTo>
                    <a:pt x="675" y="22996"/>
                    <a:pt x="4969" y="29752"/>
                    <a:pt x="14201" y="29752"/>
                  </a:cubicBezTo>
                  <a:cubicBezTo>
                    <a:pt x="14500" y="29752"/>
                    <a:pt x="14803" y="29745"/>
                    <a:pt x="15111" y="29730"/>
                  </a:cubicBezTo>
                  <a:cubicBezTo>
                    <a:pt x="24355" y="29297"/>
                    <a:pt x="29286" y="22038"/>
                    <a:pt x="28943" y="13981"/>
                  </a:cubicBezTo>
                  <a:cubicBezTo>
                    <a:pt x="28609" y="6143"/>
                    <a:pt x="22237" y="0"/>
                    <a:pt x="14594"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7" name="Google Shape;3677;p39"/>
            <p:cNvSpPr/>
            <p:nvPr/>
          </p:nvSpPr>
          <p:spPr>
            <a:xfrm>
              <a:off x="7943725" y="2682569"/>
              <a:ext cx="548183" cy="305236"/>
            </a:xfrm>
            <a:custGeom>
              <a:avLst/>
              <a:gdLst/>
              <a:ahLst/>
              <a:cxnLst/>
              <a:rect l="l" t="t" r="r" b="b"/>
              <a:pathLst>
                <a:path w="30565" h="17019" extrusionOk="0">
                  <a:moveTo>
                    <a:pt x="15893" y="1"/>
                  </a:moveTo>
                  <a:cubicBezTo>
                    <a:pt x="15659" y="1"/>
                    <a:pt x="15421" y="5"/>
                    <a:pt x="15180" y="14"/>
                  </a:cubicBezTo>
                  <a:cubicBezTo>
                    <a:pt x="1" y="539"/>
                    <a:pt x="1599" y="15192"/>
                    <a:pt x="1599" y="15192"/>
                  </a:cubicBezTo>
                  <a:cubicBezTo>
                    <a:pt x="1599" y="15192"/>
                    <a:pt x="10044" y="11449"/>
                    <a:pt x="15203" y="4967"/>
                  </a:cubicBezTo>
                  <a:cubicBezTo>
                    <a:pt x="15203" y="4967"/>
                    <a:pt x="20589" y="12659"/>
                    <a:pt x="28761" y="17018"/>
                  </a:cubicBezTo>
                  <a:lnTo>
                    <a:pt x="30564" y="16402"/>
                  </a:lnTo>
                  <a:cubicBezTo>
                    <a:pt x="30564" y="16402"/>
                    <a:pt x="30365" y="1"/>
                    <a:pt x="1589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8" name="Google Shape;3678;p39"/>
            <p:cNvSpPr/>
            <p:nvPr/>
          </p:nvSpPr>
          <p:spPr>
            <a:xfrm>
              <a:off x="8012937" y="3045976"/>
              <a:ext cx="119547" cy="102367"/>
            </a:xfrm>
            <a:custGeom>
              <a:avLst/>
              <a:gdLst/>
              <a:ahLst/>
              <a:cxnLst/>
              <a:rect l="l" t="t" r="r" b="b"/>
              <a:pathLst>
                <a:path w="8857" h="7214" extrusionOk="0">
                  <a:moveTo>
                    <a:pt x="343" y="2785"/>
                  </a:moveTo>
                  <a:cubicBezTo>
                    <a:pt x="0" y="4543"/>
                    <a:pt x="1553" y="6323"/>
                    <a:pt x="3789" y="6757"/>
                  </a:cubicBezTo>
                  <a:cubicBezTo>
                    <a:pt x="6049" y="7213"/>
                    <a:pt x="8149" y="6163"/>
                    <a:pt x="8491" y="4429"/>
                  </a:cubicBezTo>
                  <a:cubicBezTo>
                    <a:pt x="8857" y="2671"/>
                    <a:pt x="7305" y="891"/>
                    <a:pt x="5068" y="457"/>
                  </a:cubicBezTo>
                  <a:cubicBezTo>
                    <a:pt x="2808" y="1"/>
                    <a:pt x="708" y="1051"/>
                    <a:pt x="343" y="2785"/>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9" name="Google Shape;3679;p39"/>
            <p:cNvSpPr/>
            <p:nvPr/>
          </p:nvSpPr>
          <p:spPr>
            <a:xfrm>
              <a:off x="8272087" y="3064003"/>
              <a:ext cx="126530" cy="95053"/>
            </a:xfrm>
            <a:custGeom>
              <a:avLst/>
              <a:gdLst/>
              <a:ahLst/>
              <a:cxnLst/>
              <a:rect l="l" t="t" r="r" b="b"/>
              <a:pathLst>
                <a:path w="8606" h="6464" extrusionOk="0">
                  <a:moveTo>
                    <a:pt x="4483" y="1"/>
                  </a:moveTo>
                  <a:cubicBezTo>
                    <a:pt x="4322" y="1"/>
                    <a:pt x="4160" y="8"/>
                    <a:pt x="3995" y="23"/>
                  </a:cubicBezTo>
                  <a:cubicBezTo>
                    <a:pt x="1713" y="251"/>
                    <a:pt x="1" y="1872"/>
                    <a:pt x="161" y="3629"/>
                  </a:cubicBezTo>
                  <a:cubicBezTo>
                    <a:pt x="329" y="5269"/>
                    <a:pt x="2027" y="6463"/>
                    <a:pt x="4077" y="6463"/>
                  </a:cubicBezTo>
                  <a:cubicBezTo>
                    <a:pt x="4253" y="6463"/>
                    <a:pt x="4431" y="6455"/>
                    <a:pt x="4611" y="6437"/>
                  </a:cubicBezTo>
                  <a:cubicBezTo>
                    <a:pt x="6894" y="6208"/>
                    <a:pt x="8606" y="4611"/>
                    <a:pt x="8446" y="2830"/>
                  </a:cubicBezTo>
                  <a:cubicBezTo>
                    <a:pt x="8277" y="1199"/>
                    <a:pt x="6554" y="1"/>
                    <a:pt x="4483"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0" name="Google Shape;3680;p39"/>
            <p:cNvSpPr/>
            <p:nvPr/>
          </p:nvSpPr>
          <p:spPr>
            <a:xfrm>
              <a:off x="8358894" y="3042297"/>
              <a:ext cx="25808" cy="6618"/>
            </a:xfrm>
            <a:custGeom>
              <a:avLst/>
              <a:gdLst/>
              <a:ahLst/>
              <a:cxnLst/>
              <a:rect l="l" t="t" r="r" b="b"/>
              <a:pathLst>
                <a:path w="1439" h="369" extrusionOk="0">
                  <a:moveTo>
                    <a:pt x="161" y="0"/>
                  </a:moveTo>
                  <a:cubicBezTo>
                    <a:pt x="69" y="0"/>
                    <a:pt x="1" y="91"/>
                    <a:pt x="1" y="206"/>
                  </a:cubicBezTo>
                  <a:cubicBezTo>
                    <a:pt x="21" y="287"/>
                    <a:pt x="78" y="369"/>
                    <a:pt x="172" y="369"/>
                  </a:cubicBezTo>
                  <a:cubicBezTo>
                    <a:pt x="183" y="369"/>
                    <a:pt x="194" y="368"/>
                    <a:pt x="206" y="365"/>
                  </a:cubicBezTo>
                  <a:lnTo>
                    <a:pt x="1325" y="274"/>
                  </a:lnTo>
                  <a:cubicBezTo>
                    <a:pt x="1393" y="274"/>
                    <a:pt x="1439" y="206"/>
                    <a:pt x="1439" y="137"/>
                  </a:cubicBezTo>
                  <a:cubicBezTo>
                    <a:pt x="1439" y="69"/>
                    <a:pt x="1393" y="23"/>
                    <a:pt x="1325" y="23"/>
                  </a:cubicBezTo>
                  <a:lnTo>
                    <a:pt x="183" y="0"/>
                  </a:ln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1" name="Google Shape;3681;p39"/>
            <p:cNvSpPr/>
            <p:nvPr/>
          </p:nvSpPr>
          <p:spPr>
            <a:xfrm>
              <a:off x="8360939" y="3023354"/>
              <a:ext cx="25808" cy="9201"/>
            </a:xfrm>
            <a:custGeom>
              <a:avLst/>
              <a:gdLst/>
              <a:ahLst/>
              <a:cxnLst/>
              <a:rect l="l" t="t" r="r" b="b"/>
              <a:pathLst>
                <a:path w="1439" h="513" extrusionOk="0">
                  <a:moveTo>
                    <a:pt x="1338" y="0"/>
                  </a:moveTo>
                  <a:cubicBezTo>
                    <a:pt x="1326" y="0"/>
                    <a:pt x="1314" y="2"/>
                    <a:pt x="1302" y="6"/>
                  </a:cubicBezTo>
                  <a:lnTo>
                    <a:pt x="184" y="143"/>
                  </a:lnTo>
                  <a:lnTo>
                    <a:pt x="161" y="143"/>
                  </a:lnTo>
                  <a:cubicBezTo>
                    <a:pt x="69" y="166"/>
                    <a:pt x="1" y="280"/>
                    <a:pt x="24" y="371"/>
                  </a:cubicBezTo>
                  <a:cubicBezTo>
                    <a:pt x="44" y="451"/>
                    <a:pt x="115" y="513"/>
                    <a:pt x="208" y="513"/>
                  </a:cubicBezTo>
                  <a:cubicBezTo>
                    <a:pt x="222" y="513"/>
                    <a:pt x="237" y="511"/>
                    <a:pt x="252" y="508"/>
                  </a:cubicBezTo>
                  <a:lnTo>
                    <a:pt x="1348" y="257"/>
                  </a:lnTo>
                  <a:cubicBezTo>
                    <a:pt x="1393" y="234"/>
                    <a:pt x="1439" y="166"/>
                    <a:pt x="1439" y="98"/>
                  </a:cubicBezTo>
                  <a:cubicBezTo>
                    <a:pt x="1439" y="41"/>
                    <a:pt x="1393" y="0"/>
                    <a:pt x="1338"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2" name="Google Shape;3682;p39"/>
            <p:cNvSpPr/>
            <p:nvPr/>
          </p:nvSpPr>
          <p:spPr>
            <a:xfrm>
              <a:off x="8358087" y="3003694"/>
              <a:ext cx="24571" cy="13631"/>
            </a:xfrm>
            <a:custGeom>
              <a:avLst/>
              <a:gdLst/>
              <a:ahLst/>
              <a:cxnLst/>
              <a:rect l="l" t="t" r="r" b="b"/>
              <a:pathLst>
                <a:path w="1370" h="760" extrusionOk="0">
                  <a:moveTo>
                    <a:pt x="1225" y="1"/>
                  </a:moveTo>
                  <a:cubicBezTo>
                    <a:pt x="1212" y="1"/>
                    <a:pt x="1200" y="2"/>
                    <a:pt x="1187" y="7"/>
                  </a:cubicBezTo>
                  <a:lnTo>
                    <a:pt x="137" y="395"/>
                  </a:lnTo>
                  <a:cubicBezTo>
                    <a:pt x="137" y="417"/>
                    <a:pt x="114" y="417"/>
                    <a:pt x="114" y="417"/>
                  </a:cubicBezTo>
                  <a:cubicBezTo>
                    <a:pt x="23" y="463"/>
                    <a:pt x="0" y="577"/>
                    <a:pt x="46" y="669"/>
                  </a:cubicBezTo>
                  <a:cubicBezTo>
                    <a:pt x="76" y="729"/>
                    <a:pt x="127" y="760"/>
                    <a:pt x="184" y="760"/>
                  </a:cubicBezTo>
                  <a:cubicBezTo>
                    <a:pt x="213" y="760"/>
                    <a:pt x="244" y="752"/>
                    <a:pt x="274" y="737"/>
                  </a:cubicBezTo>
                  <a:lnTo>
                    <a:pt x="1278" y="235"/>
                  </a:lnTo>
                  <a:cubicBezTo>
                    <a:pt x="1347" y="212"/>
                    <a:pt x="1370" y="144"/>
                    <a:pt x="1347" y="75"/>
                  </a:cubicBezTo>
                  <a:cubicBezTo>
                    <a:pt x="1328" y="38"/>
                    <a:pt x="1279" y="1"/>
                    <a:pt x="1225"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3" name="Google Shape;3683;p39"/>
            <p:cNvSpPr/>
            <p:nvPr/>
          </p:nvSpPr>
          <p:spPr>
            <a:xfrm>
              <a:off x="8350302" y="2985577"/>
              <a:ext cx="20482" cy="19567"/>
            </a:xfrm>
            <a:custGeom>
              <a:avLst/>
              <a:gdLst/>
              <a:ahLst/>
              <a:cxnLst/>
              <a:rect l="l" t="t" r="r" b="b"/>
              <a:pathLst>
                <a:path w="1142" h="1091" extrusionOk="0">
                  <a:moveTo>
                    <a:pt x="1016" y="1"/>
                  </a:moveTo>
                  <a:cubicBezTo>
                    <a:pt x="988" y="1"/>
                    <a:pt x="959" y="12"/>
                    <a:pt x="936" y="35"/>
                  </a:cubicBezTo>
                  <a:lnTo>
                    <a:pt x="69" y="766"/>
                  </a:lnTo>
                  <a:cubicBezTo>
                    <a:pt x="0" y="857"/>
                    <a:pt x="0" y="971"/>
                    <a:pt x="69" y="1039"/>
                  </a:cubicBezTo>
                  <a:cubicBezTo>
                    <a:pt x="103" y="1074"/>
                    <a:pt x="149" y="1091"/>
                    <a:pt x="195" y="1091"/>
                  </a:cubicBezTo>
                  <a:cubicBezTo>
                    <a:pt x="240" y="1091"/>
                    <a:pt x="286" y="1074"/>
                    <a:pt x="320" y="1039"/>
                  </a:cubicBezTo>
                  <a:lnTo>
                    <a:pt x="1096" y="218"/>
                  </a:lnTo>
                  <a:cubicBezTo>
                    <a:pt x="1142" y="172"/>
                    <a:pt x="1142" y="104"/>
                    <a:pt x="1096" y="35"/>
                  </a:cubicBezTo>
                  <a:cubicBezTo>
                    <a:pt x="1073" y="12"/>
                    <a:pt x="1045" y="1"/>
                    <a:pt x="1016"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4" name="Google Shape;3684;p39"/>
            <p:cNvSpPr/>
            <p:nvPr/>
          </p:nvSpPr>
          <p:spPr>
            <a:xfrm>
              <a:off x="8337602" y="2972231"/>
              <a:ext cx="16805" cy="22580"/>
            </a:xfrm>
            <a:custGeom>
              <a:avLst/>
              <a:gdLst/>
              <a:ahLst/>
              <a:cxnLst/>
              <a:rect l="l" t="t" r="r" b="b"/>
              <a:pathLst>
                <a:path w="937" h="1259" extrusionOk="0">
                  <a:moveTo>
                    <a:pt x="801" y="1"/>
                  </a:moveTo>
                  <a:cubicBezTo>
                    <a:pt x="760" y="1"/>
                    <a:pt x="714" y="20"/>
                    <a:pt x="686" y="49"/>
                  </a:cubicBezTo>
                  <a:lnTo>
                    <a:pt x="47" y="985"/>
                  </a:lnTo>
                  <a:cubicBezTo>
                    <a:pt x="1" y="1076"/>
                    <a:pt x="24" y="1190"/>
                    <a:pt x="115" y="1236"/>
                  </a:cubicBezTo>
                  <a:cubicBezTo>
                    <a:pt x="145" y="1251"/>
                    <a:pt x="178" y="1258"/>
                    <a:pt x="211" y="1258"/>
                  </a:cubicBezTo>
                  <a:cubicBezTo>
                    <a:pt x="275" y="1258"/>
                    <a:pt x="336" y="1228"/>
                    <a:pt x="366" y="1167"/>
                  </a:cubicBezTo>
                  <a:lnTo>
                    <a:pt x="914" y="186"/>
                  </a:lnTo>
                  <a:cubicBezTo>
                    <a:pt x="937" y="140"/>
                    <a:pt x="937" y="49"/>
                    <a:pt x="868" y="26"/>
                  </a:cubicBezTo>
                  <a:cubicBezTo>
                    <a:pt x="851" y="8"/>
                    <a:pt x="827" y="1"/>
                    <a:pt x="801"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5" name="Google Shape;3685;p39"/>
            <p:cNvSpPr/>
            <p:nvPr/>
          </p:nvSpPr>
          <p:spPr>
            <a:xfrm>
              <a:off x="8321637" y="2961881"/>
              <a:ext cx="13523" cy="24427"/>
            </a:xfrm>
            <a:custGeom>
              <a:avLst/>
              <a:gdLst/>
              <a:ahLst/>
              <a:cxnLst/>
              <a:rect l="l" t="t" r="r" b="b"/>
              <a:pathLst>
                <a:path w="754" h="1362" extrusionOk="0">
                  <a:moveTo>
                    <a:pt x="631" y="1"/>
                  </a:moveTo>
                  <a:cubicBezTo>
                    <a:pt x="576" y="1"/>
                    <a:pt x="520" y="27"/>
                    <a:pt x="503" y="78"/>
                  </a:cubicBezTo>
                  <a:lnTo>
                    <a:pt x="46" y="1105"/>
                  </a:lnTo>
                  <a:cubicBezTo>
                    <a:pt x="1" y="1219"/>
                    <a:pt x="46" y="1310"/>
                    <a:pt x="161" y="1356"/>
                  </a:cubicBezTo>
                  <a:cubicBezTo>
                    <a:pt x="176" y="1360"/>
                    <a:pt x="193" y="1362"/>
                    <a:pt x="209" y="1362"/>
                  </a:cubicBezTo>
                  <a:cubicBezTo>
                    <a:pt x="288" y="1362"/>
                    <a:pt x="370" y="1318"/>
                    <a:pt x="389" y="1242"/>
                  </a:cubicBezTo>
                  <a:lnTo>
                    <a:pt x="754" y="169"/>
                  </a:lnTo>
                  <a:cubicBezTo>
                    <a:pt x="754" y="101"/>
                    <a:pt x="731" y="32"/>
                    <a:pt x="685" y="9"/>
                  </a:cubicBezTo>
                  <a:cubicBezTo>
                    <a:pt x="668" y="4"/>
                    <a:pt x="650" y="1"/>
                    <a:pt x="631"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6" name="Google Shape;3686;p39"/>
            <p:cNvSpPr/>
            <p:nvPr/>
          </p:nvSpPr>
          <p:spPr>
            <a:xfrm>
              <a:off x="8245904" y="2973792"/>
              <a:ext cx="123644" cy="115304"/>
            </a:xfrm>
            <a:custGeom>
              <a:avLst/>
              <a:gdLst/>
              <a:ahLst/>
              <a:cxnLst/>
              <a:rect l="l" t="t" r="r" b="b"/>
              <a:pathLst>
                <a:path w="6894" h="6429" extrusionOk="0">
                  <a:moveTo>
                    <a:pt x="3452" y="0"/>
                  </a:moveTo>
                  <a:cubicBezTo>
                    <a:pt x="3262" y="0"/>
                    <a:pt x="3069" y="17"/>
                    <a:pt x="2876" y="53"/>
                  </a:cubicBezTo>
                  <a:cubicBezTo>
                    <a:pt x="1141" y="350"/>
                    <a:pt x="0" y="2016"/>
                    <a:pt x="297" y="3774"/>
                  </a:cubicBezTo>
                  <a:cubicBezTo>
                    <a:pt x="581" y="5335"/>
                    <a:pt x="1928" y="6428"/>
                    <a:pt x="3442" y="6428"/>
                  </a:cubicBezTo>
                  <a:cubicBezTo>
                    <a:pt x="3632" y="6428"/>
                    <a:pt x="3824" y="6411"/>
                    <a:pt x="4017" y="6376"/>
                  </a:cubicBezTo>
                  <a:cubicBezTo>
                    <a:pt x="5752" y="6079"/>
                    <a:pt x="6893" y="4413"/>
                    <a:pt x="6574" y="2655"/>
                  </a:cubicBezTo>
                  <a:cubicBezTo>
                    <a:pt x="6310" y="1093"/>
                    <a:pt x="4965" y="0"/>
                    <a:pt x="345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7" name="Google Shape;3687;p39"/>
            <p:cNvSpPr/>
            <p:nvPr/>
          </p:nvSpPr>
          <p:spPr>
            <a:xfrm>
              <a:off x="8245079" y="2978814"/>
              <a:ext cx="123231" cy="114784"/>
            </a:xfrm>
            <a:custGeom>
              <a:avLst/>
              <a:gdLst/>
              <a:ahLst/>
              <a:cxnLst/>
              <a:rect l="l" t="t" r="r" b="b"/>
              <a:pathLst>
                <a:path w="6871" h="6400" extrusionOk="0">
                  <a:moveTo>
                    <a:pt x="3426" y="0"/>
                  </a:moveTo>
                  <a:cubicBezTo>
                    <a:pt x="3245" y="0"/>
                    <a:pt x="3061" y="15"/>
                    <a:pt x="2876" y="47"/>
                  </a:cubicBezTo>
                  <a:cubicBezTo>
                    <a:pt x="1164" y="366"/>
                    <a:pt x="0" y="2010"/>
                    <a:pt x="320" y="3767"/>
                  </a:cubicBezTo>
                  <a:cubicBezTo>
                    <a:pt x="604" y="5309"/>
                    <a:pt x="1933" y="6399"/>
                    <a:pt x="3426" y="6399"/>
                  </a:cubicBezTo>
                  <a:cubicBezTo>
                    <a:pt x="3614" y="6399"/>
                    <a:pt x="3804" y="6382"/>
                    <a:pt x="3995" y="6347"/>
                  </a:cubicBezTo>
                  <a:cubicBezTo>
                    <a:pt x="5730" y="6050"/>
                    <a:pt x="6871" y="4384"/>
                    <a:pt x="6574" y="2649"/>
                  </a:cubicBezTo>
                  <a:cubicBezTo>
                    <a:pt x="6289" y="1078"/>
                    <a:pt x="4946" y="0"/>
                    <a:pt x="34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8" name="Google Shape;3688;p39"/>
            <p:cNvSpPr/>
            <p:nvPr/>
          </p:nvSpPr>
          <p:spPr>
            <a:xfrm>
              <a:off x="8252864" y="2983657"/>
              <a:ext cx="79829" cy="74789"/>
            </a:xfrm>
            <a:custGeom>
              <a:avLst/>
              <a:gdLst/>
              <a:ahLst/>
              <a:cxnLst/>
              <a:rect l="l" t="t" r="r" b="b"/>
              <a:pathLst>
                <a:path w="4451" h="4170" extrusionOk="0">
                  <a:moveTo>
                    <a:pt x="2207" y="1"/>
                  </a:moveTo>
                  <a:cubicBezTo>
                    <a:pt x="2096" y="1"/>
                    <a:pt x="1984" y="10"/>
                    <a:pt x="1872" y="28"/>
                  </a:cubicBezTo>
                  <a:cubicBezTo>
                    <a:pt x="753" y="233"/>
                    <a:pt x="0" y="1306"/>
                    <a:pt x="206" y="2447"/>
                  </a:cubicBezTo>
                  <a:cubicBezTo>
                    <a:pt x="389" y="3445"/>
                    <a:pt x="1261" y="4170"/>
                    <a:pt x="2241" y="4170"/>
                  </a:cubicBezTo>
                  <a:cubicBezTo>
                    <a:pt x="2360" y="4170"/>
                    <a:pt x="2481" y="4159"/>
                    <a:pt x="2602" y="4137"/>
                  </a:cubicBezTo>
                  <a:cubicBezTo>
                    <a:pt x="3721" y="3931"/>
                    <a:pt x="4451" y="2858"/>
                    <a:pt x="4268" y="1717"/>
                  </a:cubicBezTo>
                  <a:cubicBezTo>
                    <a:pt x="4084" y="711"/>
                    <a:pt x="3197" y="1"/>
                    <a:pt x="2207"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39"/>
            <p:cNvSpPr/>
            <p:nvPr/>
          </p:nvSpPr>
          <p:spPr>
            <a:xfrm>
              <a:off x="8313458" y="3015228"/>
              <a:ext cx="27441" cy="18186"/>
            </a:xfrm>
            <a:custGeom>
              <a:avLst/>
              <a:gdLst/>
              <a:ahLst/>
              <a:cxnLst/>
              <a:rect l="l" t="t" r="r" b="b"/>
              <a:pathLst>
                <a:path w="1530" h="1014" extrusionOk="0">
                  <a:moveTo>
                    <a:pt x="730" y="1"/>
                  </a:moveTo>
                  <a:cubicBezTo>
                    <a:pt x="351" y="1"/>
                    <a:pt x="45" y="178"/>
                    <a:pt x="23" y="436"/>
                  </a:cubicBezTo>
                  <a:cubicBezTo>
                    <a:pt x="0" y="733"/>
                    <a:pt x="297" y="984"/>
                    <a:pt x="708" y="1007"/>
                  </a:cubicBezTo>
                  <a:cubicBezTo>
                    <a:pt x="746" y="1011"/>
                    <a:pt x="785" y="1013"/>
                    <a:pt x="822" y="1013"/>
                  </a:cubicBezTo>
                  <a:cubicBezTo>
                    <a:pt x="1184" y="1013"/>
                    <a:pt x="1486" y="821"/>
                    <a:pt x="1507" y="573"/>
                  </a:cubicBezTo>
                  <a:cubicBezTo>
                    <a:pt x="1530" y="299"/>
                    <a:pt x="1210" y="48"/>
                    <a:pt x="799" y="3"/>
                  </a:cubicBezTo>
                  <a:cubicBezTo>
                    <a:pt x="776" y="1"/>
                    <a:pt x="753" y="1"/>
                    <a:pt x="7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39"/>
            <p:cNvSpPr/>
            <p:nvPr/>
          </p:nvSpPr>
          <p:spPr>
            <a:xfrm>
              <a:off x="8009646" y="3011067"/>
              <a:ext cx="25001" cy="7981"/>
            </a:xfrm>
            <a:custGeom>
              <a:avLst/>
              <a:gdLst/>
              <a:ahLst/>
              <a:cxnLst/>
              <a:rect l="l" t="t" r="r" b="b"/>
              <a:pathLst>
                <a:path w="1394" h="445" extrusionOk="0">
                  <a:moveTo>
                    <a:pt x="126" y="1"/>
                  </a:moveTo>
                  <a:cubicBezTo>
                    <a:pt x="77" y="1"/>
                    <a:pt x="42" y="41"/>
                    <a:pt x="24" y="98"/>
                  </a:cubicBezTo>
                  <a:cubicBezTo>
                    <a:pt x="1" y="166"/>
                    <a:pt x="46" y="235"/>
                    <a:pt x="115" y="235"/>
                  </a:cubicBezTo>
                  <a:lnTo>
                    <a:pt x="1188" y="440"/>
                  </a:lnTo>
                  <a:cubicBezTo>
                    <a:pt x="1203" y="443"/>
                    <a:pt x="1217" y="444"/>
                    <a:pt x="1231" y="444"/>
                  </a:cubicBezTo>
                  <a:cubicBezTo>
                    <a:pt x="1324" y="444"/>
                    <a:pt x="1393" y="380"/>
                    <a:pt x="1393" y="280"/>
                  </a:cubicBezTo>
                  <a:cubicBezTo>
                    <a:pt x="1393" y="189"/>
                    <a:pt x="1325" y="98"/>
                    <a:pt x="1233" y="98"/>
                  </a:cubicBezTo>
                  <a:lnTo>
                    <a:pt x="161" y="6"/>
                  </a:lnTo>
                  <a:cubicBezTo>
                    <a:pt x="148" y="2"/>
                    <a:pt x="137" y="1"/>
                    <a:pt x="126"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1" name="Google Shape;3691;p39"/>
            <p:cNvSpPr/>
            <p:nvPr/>
          </p:nvSpPr>
          <p:spPr>
            <a:xfrm>
              <a:off x="8009646" y="2992339"/>
              <a:ext cx="24589" cy="10761"/>
            </a:xfrm>
            <a:custGeom>
              <a:avLst/>
              <a:gdLst/>
              <a:ahLst/>
              <a:cxnLst/>
              <a:rect l="l" t="t" r="r" b="b"/>
              <a:pathLst>
                <a:path w="1371" h="600" extrusionOk="0">
                  <a:moveTo>
                    <a:pt x="161" y="0"/>
                  </a:moveTo>
                  <a:cubicBezTo>
                    <a:pt x="115" y="0"/>
                    <a:pt x="46" y="23"/>
                    <a:pt x="24" y="92"/>
                  </a:cubicBezTo>
                  <a:cubicBezTo>
                    <a:pt x="1" y="137"/>
                    <a:pt x="46" y="206"/>
                    <a:pt x="92" y="229"/>
                  </a:cubicBezTo>
                  <a:lnTo>
                    <a:pt x="1119" y="594"/>
                  </a:lnTo>
                  <a:lnTo>
                    <a:pt x="1142" y="594"/>
                  </a:lnTo>
                  <a:cubicBezTo>
                    <a:pt x="1157" y="598"/>
                    <a:pt x="1173" y="600"/>
                    <a:pt x="1187" y="600"/>
                  </a:cubicBezTo>
                  <a:cubicBezTo>
                    <a:pt x="1262" y="600"/>
                    <a:pt x="1329" y="552"/>
                    <a:pt x="1348" y="457"/>
                  </a:cubicBezTo>
                  <a:cubicBezTo>
                    <a:pt x="1370" y="366"/>
                    <a:pt x="1325" y="274"/>
                    <a:pt x="1233" y="252"/>
                  </a:cubicBezTo>
                  <a:lnTo>
                    <a:pt x="161" y="0"/>
                  </a:ln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2" name="Google Shape;3692;p39"/>
            <p:cNvSpPr/>
            <p:nvPr/>
          </p:nvSpPr>
          <p:spPr>
            <a:xfrm>
              <a:off x="8015799" y="2974168"/>
              <a:ext cx="22939" cy="14832"/>
            </a:xfrm>
            <a:custGeom>
              <a:avLst/>
              <a:gdLst/>
              <a:ahLst/>
              <a:cxnLst/>
              <a:rect l="l" t="t" r="r" b="b"/>
              <a:pathLst>
                <a:path w="1279" h="827" extrusionOk="0">
                  <a:moveTo>
                    <a:pt x="142" y="0"/>
                  </a:moveTo>
                  <a:cubicBezTo>
                    <a:pt x="102" y="0"/>
                    <a:pt x="56" y="21"/>
                    <a:pt x="23" y="55"/>
                  </a:cubicBezTo>
                  <a:cubicBezTo>
                    <a:pt x="0" y="100"/>
                    <a:pt x="23" y="192"/>
                    <a:pt x="69" y="215"/>
                  </a:cubicBezTo>
                  <a:lnTo>
                    <a:pt x="982" y="808"/>
                  </a:lnTo>
                  <a:lnTo>
                    <a:pt x="1005" y="808"/>
                  </a:lnTo>
                  <a:cubicBezTo>
                    <a:pt x="1030" y="821"/>
                    <a:pt x="1056" y="826"/>
                    <a:pt x="1080" y="826"/>
                  </a:cubicBezTo>
                  <a:cubicBezTo>
                    <a:pt x="1143" y="826"/>
                    <a:pt x="1200" y="789"/>
                    <a:pt x="1233" y="740"/>
                  </a:cubicBezTo>
                  <a:cubicBezTo>
                    <a:pt x="1278" y="648"/>
                    <a:pt x="1256" y="534"/>
                    <a:pt x="1164" y="488"/>
                  </a:cubicBezTo>
                  <a:lnTo>
                    <a:pt x="183" y="9"/>
                  </a:lnTo>
                  <a:cubicBezTo>
                    <a:pt x="171" y="3"/>
                    <a:pt x="157" y="0"/>
                    <a:pt x="142"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3" name="Google Shape;3693;p39"/>
            <p:cNvSpPr/>
            <p:nvPr/>
          </p:nvSpPr>
          <p:spPr>
            <a:xfrm>
              <a:off x="8028893" y="2957916"/>
              <a:ext cx="18437" cy="20213"/>
            </a:xfrm>
            <a:custGeom>
              <a:avLst/>
              <a:gdLst/>
              <a:ahLst/>
              <a:cxnLst/>
              <a:rect l="l" t="t" r="r" b="b"/>
              <a:pathLst>
                <a:path w="1028" h="1127" extrusionOk="0">
                  <a:moveTo>
                    <a:pt x="129" y="0"/>
                  </a:moveTo>
                  <a:cubicBezTo>
                    <a:pt x="107" y="0"/>
                    <a:pt x="87" y="8"/>
                    <a:pt x="69" y="25"/>
                  </a:cubicBezTo>
                  <a:cubicBezTo>
                    <a:pt x="1" y="71"/>
                    <a:pt x="1" y="139"/>
                    <a:pt x="46" y="185"/>
                  </a:cubicBezTo>
                  <a:lnTo>
                    <a:pt x="685" y="1052"/>
                  </a:lnTo>
                  <a:cubicBezTo>
                    <a:pt x="708" y="1052"/>
                    <a:pt x="708" y="1075"/>
                    <a:pt x="708" y="1075"/>
                  </a:cubicBezTo>
                  <a:cubicBezTo>
                    <a:pt x="742" y="1109"/>
                    <a:pt x="788" y="1126"/>
                    <a:pt x="834" y="1126"/>
                  </a:cubicBezTo>
                  <a:cubicBezTo>
                    <a:pt x="879" y="1126"/>
                    <a:pt x="925" y="1109"/>
                    <a:pt x="959" y="1075"/>
                  </a:cubicBezTo>
                  <a:cubicBezTo>
                    <a:pt x="1028" y="1006"/>
                    <a:pt x="1028" y="892"/>
                    <a:pt x="959" y="824"/>
                  </a:cubicBezTo>
                  <a:lnTo>
                    <a:pt x="229" y="48"/>
                  </a:lnTo>
                  <a:cubicBezTo>
                    <a:pt x="201" y="20"/>
                    <a:pt x="164" y="0"/>
                    <a:pt x="129"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39"/>
            <p:cNvSpPr/>
            <p:nvPr/>
          </p:nvSpPr>
          <p:spPr>
            <a:xfrm>
              <a:off x="8046096" y="2946723"/>
              <a:ext cx="14348" cy="23029"/>
            </a:xfrm>
            <a:custGeom>
              <a:avLst/>
              <a:gdLst/>
              <a:ahLst/>
              <a:cxnLst/>
              <a:rect l="l" t="t" r="r" b="b"/>
              <a:pathLst>
                <a:path w="800" h="1284" extrusionOk="0">
                  <a:moveTo>
                    <a:pt x="132" y="1"/>
                  </a:moveTo>
                  <a:cubicBezTo>
                    <a:pt x="118" y="1"/>
                    <a:pt x="104" y="4"/>
                    <a:pt x="92" y="10"/>
                  </a:cubicBezTo>
                  <a:cubicBezTo>
                    <a:pt x="23" y="33"/>
                    <a:pt x="0" y="101"/>
                    <a:pt x="23" y="170"/>
                  </a:cubicBezTo>
                  <a:lnTo>
                    <a:pt x="434" y="1174"/>
                  </a:lnTo>
                  <a:cubicBezTo>
                    <a:pt x="484" y="1241"/>
                    <a:pt x="546" y="1283"/>
                    <a:pt x="612" y="1283"/>
                  </a:cubicBezTo>
                  <a:cubicBezTo>
                    <a:pt x="636" y="1283"/>
                    <a:pt x="661" y="1277"/>
                    <a:pt x="685" y="1265"/>
                  </a:cubicBezTo>
                  <a:cubicBezTo>
                    <a:pt x="776" y="1197"/>
                    <a:pt x="799" y="1105"/>
                    <a:pt x="754" y="1014"/>
                  </a:cubicBezTo>
                  <a:lnTo>
                    <a:pt x="229" y="56"/>
                  </a:lnTo>
                  <a:cubicBezTo>
                    <a:pt x="212" y="22"/>
                    <a:pt x="171" y="1"/>
                    <a:pt x="132"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39"/>
            <p:cNvSpPr/>
            <p:nvPr/>
          </p:nvSpPr>
          <p:spPr>
            <a:xfrm>
              <a:off x="8065343" y="2938705"/>
              <a:ext cx="11066" cy="24266"/>
            </a:xfrm>
            <a:custGeom>
              <a:avLst/>
              <a:gdLst/>
              <a:ahLst/>
              <a:cxnLst/>
              <a:rect l="l" t="t" r="r" b="b"/>
              <a:pathLst>
                <a:path w="617" h="1353" extrusionOk="0">
                  <a:moveTo>
                    <a:pt x="114" y="0"/>
                  </a:moveTo>
                  <a:cubicBezTo>
                    <a:pt x="46" y="23"/>
                    <a:pt x="0" y="92"/>
                    <a:pt x="23" y="160"/>
                  </a:cubicBezTo>
                  <a:lnTo>
                    <a:pt x="251" y="1210"/>
                  </a:lnTo>
                  <a:cubicBezTo>
                    <a:pt x="251" y="1210"/>
                    <a:pt x="251" y="1233"/>
                    <a:pt x="251" y="1233"/>
                  </a:cubicBezTo>
                  <a:cubicBezTo>
                    <a:pt x="270" y="1309"/>
                    <a:pt x="352" y="1353"/>
                    <a:pt x="431" y="1353"/>
                  </a:cubicBezTo>
                  <a:cubicBezTo>
                    <a:pt x="447" y="1353"/>
                    <a:pt x="464" y="1351"/>
                    <a:pt x="479" y="1347"/>
                  </a:cubicBezTo>
                  <a:cubicBezTo>
                    <a:pt x="571" y="1301"/>
                    <a:pt x="616" y="1210"/>
                    <a:pt x="594" y="1119"/>
                  </a:cubicBezTo>
                  <a:lnTo>
                    <a:pt x="251" y="92"/>
                  </a:lnTo>
                  <a:cubicBezTo>
                    <a:pt x="228" y="23"/>
                    <a:pt x="160" y="0"/>
                    <a:pt x="114"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39"/>
            <p:cNvSpPr/>
            <p:nvPr/>
          </p:nvSpPr>
          <p:spPr>
            <a:xfrm>
              <a:off x="8025629" y="2950957"/>
              <a:ext cx="120362" cy="110892"/>
            </a:xfrm>
            <a:custGeom>
              <a:avLst/>
              <a:gdLst/>
              <a:ahLst/>
              <a:cxnLst/>
              <a:rect l="l" t="t" r="r" b="b"/>
              <a:pathLst>
                <a:path w="6711" h="6183" extrusionOk="0">
                  <a:moveTo>
                    <a:pt x="3349" y="0"/>
                  </a:moveTo>
                  <a:cubicBezTo>
                    <a:pt x="1928" y="0"/>
                    <a:pt x="663" y="1018"/>
                    <a:pt x="365" y="2467"/>
                  </a:cubicBezTo>
                  <a:cubicBezTo>
                    <a:pt x="0" y="4134"/>
                    <a:pt x="1073" y="5777"/>
                    <a:pt x="2716" y="6119"/>
                  </a:cubicBezTo>
                  <a:cubicBezTo>
                    <a:pt x="2925" y="6162"/>
                    <a:pt x="3134" y="6183"/>
                    <a:pt x="3339" y="6183"/>
                  </a:cubicBezTo>
                  <a:cubicBezTo>
                    <a:pt x="4769" y="6183"/>
                    <a:pt x="6046" y="5180"/>
                    <a:pt x="6345" y="3723"/>
                  </a:cubicBezTo>
                  <a:cubicBezTo>
                    <a:pt x="6711" y="2056"/>
                    <a:pt x="5661" y="413"/>
                    <a:pt x="3994" y="71"/>
                  </a:cubicBezTo>
                  <a:cubicBezTo>
                    <a:pt x="3778" y="23"/>
                    <a:pt x="3561" y="0"/>
                    <a:pt x="3349"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7" name="Google Shape;3697;p39"/>
            <p:cNvSpPr/>
            <p:nvPr/>
          </p:nvSpPr>
          <p:spPr>
            <a:xfrm>
              <a:off x="8026848" y="2955961"/>
              <a:ext cx="119555" cy="110408"/>
            </a:xfrm>
            <a:custGeom>
              <a:avLst/>
              <a:gdLst/>
              <a:ahLst/>
              <a:cxnLst/>
              <a:rect l="l" t="t" r="r" b="b"/>
              <a:pathLst>
                <a:path w="6666" h="6156" extrusionOk="0">
                  <a:moveTo>
                    <a:pt x="3324" y="1"/>
                  </a:moveTo>
                  <a:cubicBezTo>
                    <a:pt x="1913" y="1"/>
                    <a:pt x="642" y="986"/>
                    <a:pt x="343" y="2439"/>
                  </a:cubicBezTo>
                  <a:cubicBezTo>
                    <a:pt x="1" y="4106"/>
                    <a:pt x="1050" y="5726"/>
                    <a:pt x="2694" y="6091"/>
                  </a:cubicBezTo>
                  <a:cubicBezTo>
                    <a:pt x="2900" y="6134"/>
                    <a:pt x="3106" y="6155"/>
                    <a:pt x="3309" y="6155"/>
                  </a:cubicBezTo>
                  <a:cubicBezTo>
                    <a:pt x="4724" y="6155"/>
                    <a:pt x="6001" y="5152"/>
                    <a:pt x="6300" y="3695"/>
                  </a:cubicBezTo>
                  <a:cubicBezTo>
                    <a:pt x="6665" y="2028"/>
                    <a:pt x="5593" y="408"/>
                    <a:pt x="3949" y="66"/>
                  </a:cubicBezTo>
                  <a:cubicBezTo>
                    <a:pt x="3740" y="22"/>
                    <a:pt x="3531" y="1"/>
                    <a:pt x="33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8" name="Google Shape;3698;p39"/>
            <p:cNvSpPr/>
            <p:nvPr/>
          </p:nvSpPr>
          <p:spPr>
            <a:xfrm>
              <a:off x="8030938" y="2966706"/>
              <a:ext cx="77390" cy="71848"/>
            </a:xfrm>
            <a:custGeom>
              <a:avLst/>
              <a:gdLst/>
              <a:ahLst/>
              <a:cxnLst/>
              <a:rect l="l" t="t" r="r" b="b"/>
              <a:pathLst>
                <a:path w="4315" h="4006" extrusionOk="0">
                  <a:moveTo>
                    <a:pt x="2182" y="1"/>
                  </a:moveTo>
                  <a:cubicBezTo>
                    <a:pt x="1268" y="1"/>
                    <a:pt x="430" y="645"/>
                    <a:pt x="229" y="1589"/>
                  </a:cubicBezTo>
                  <a:cubicBezTo>
                    <a:pt x="1" y="2685"/>
                    <a:pt x="686" y="3735"/>
                    <a:pt x="1735" y="3963"/>
                  </a:cubicBezTo>
                  <a:cubicBezTo>
                    <a:pt x="1872" y="3992"/>
                    <a:pt x="2007" y="4006"/>
                    <a:pt x="2141" y="4006"/>
                  </a:cubicBezTo>
                  <a:cubicBezTo>
                    <a:pt x="3061" y="4006"/>
                    <a:pt x="3887" y="3348"/>
                    <a:pt x="4086" y="2411"/>
                  </a:cubicBezTo>
                  <a:cubicBezTo>
                    <a:pt x="4315" y="1338"/>
                    <a:pt x="3630" y="265"/>
                    <a:pt x="2557" y="37"/>
                  </a:cubicBezTo>
                  <a:cubicBezTo>
                    <a:pt x="2432" y="13"/>
                    <a:pt x="2306" y="1"/>
                    <a:pt x="218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39"/>
            <p:cNvSpPr/>
            <p:nvPr/>
          </p:nvSpPr>
          <p:spPr>
            <a:xfrm>
              <a:off x="8093182" y="2999604"/>
              <a:ext cx="27028" cy="17827"/>
            </a:xfrm>
            <a:custGeom>
              <a:avLst/>
              <a:gdLst/>
              <a:ahLst/>
              <a:cxnLst/>
              <a:rect l="l" t="t" r="r" b="b"/>
              <a:pathLst>
                <a:path w="1507" h="994" extrusionOk="0">
                  <a:moveTo>
                    <a:pt x="627" y="1"/>
                  </a:moveTo>
                  <a:cubicBezTo>
                    <a:pt x="339" y="1"/>
                    <a:pt x="100" y="128"/>
                    <a:pt x="46" y="326"/>
                  </a:cubicBezTo>
                  <a:cubicBezTo>
                    <a:pt x="0" y="600"/>
                    <a:pt x="251" y="874"/>
                    <a:pt x="639" y="965"/>
                  </a:cubicBezTo>
                  <a:cubicBezTo>
                    <a:pt x="721" y="984"/>
                    <a:pt x="801" y="993"/>
                    <a:pt x="877" y="993"/>
                  </a:cubicBezTo>
                  <a:cubicBezTo>
                    <a:pt x="1160" y="993"/>
                    <a:pt x="1384" y="866"/>
                    <a:pt x="1438" y="668"/>
                  </a:cubicBezTo>
                  <a:cubicBezTo>
                    <a:pt x="1507" y="417"/>
                    <a:pt x="1256" y="120"/>
                    <a:pt x="868" y="29"/>
                  </a:cubicBezTo>
                  <a:cubicBezTo>
                    <a:pt x="786" y="10"/>
                    <a:pt x="705" y="1"/>
                    <a:pt x="6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0" name="Google Shape;3700;p39"/>
            <p:cNvSpPr/>
            <p:nvPr/>
          </p:nvSpPr>
          <p:spPr>
            <a:xfrm>
              <a:off x="8189795" y="3149153"/>
              <a:ext cx="36049" cy="9595"/>
            </a:xfrm>
            <a:custGeom>
              <a:avLst/>
              <a:gdLst/>
              <a:ahLst/>
              <a:cxnLst/>
              <a:rect l="l" t="t" r="r" b="b"/>
              <a:pathLst>
                <a:path w="2010" h="535" extrusionOk="0">
                  <a:moveTo>
                    <a:pt x="1918" y="1"/>
                  </a:moveTo>
                  <a:cubicBezTo>
                    <a:pt x="1644" y="183"/>
                    <a:pt x="1348" y="320"/>
                    <a:pt x="1028" y="389"/>
                  </a:cubicBezTo>
                  <a:cubicBezTo>
                    <a:pt x="922" y="404"/>
                    <a:pt x="813" y="411"/>
                    <a:pt x="703" y="411"/>
                  </a:cubicBezTo>
                  <a:cubicBezTo>
                    <a:pt x="483" y="411"/>
                    <a:pt x="260" y="381"/>
                    <a:pt x="47" y="320"/>
                  </a:cubicBezTo>
                  <a:cubicBezTo>
                    <a:pt x="40" y="313"/>
                    <a:pt x="33" y="311"/>
                    <a:pt x="27" y="311"/>
                  </a:cubicBezTo>
                  <a:cubicBezTo>
                    <a:pt x="12" y="311"/>
                    <a:pt x="1" y="327"/>
                    <a:pt x="1" y="343"/>
                  </a:cubicBezTo>
                  <a:cubicBezTo>
                    <a:pt x="1" y="366"/>
                    <a:pt x="1" y="389"/>
                    <a:pt x="24" y="389"/>
                  </a:cubicBezTo>
                  <a:cubicBezTo>
                    <a:pt x="244" y="483"/>
                    <a:pt x="487" y="534"/>
                    <a:pt x="728" y="534"/>
                  </a:cubicBezTo>
                  <a:cubicBezTo>
                    <a:pt x="837" y="534"/>
                    <a:pt x="945" y="524"/>
                    <a:pt x="1051" y="503"/>
                  </a:cubicBezTo>
                  <a:cubicBezTo>
                    <a:pt x="1393" y="457"/>
                    <a:pt x="1736" y="320"/>
                    <a:pt x="1987" y="69"/>
                  </a:cubicBezTo>
                  <a:cubicBezTo>
                    <a:pt x="2010" y="46"/>
                    <a:pt x="2010" y="23"/>
                    <a:pt x="1987"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39"/>
            <p:cNvSpPr/>
            <p:nvPr/>
          </p:nvSpPr>
          <p:spPr>
            <a:xfrm>
              <a:off x="8283968" y="2877285"/>
              <a:ext cx="119017" cy="96132"/>
            </a:xfrm>
            <a:custGeom>
              <a:avLst/>
              <a:gdLst/>
              <a:ahLst/>
              <a:cxnLst/>
              <a:rect l="l" t="t" r="r" b="b"/>
              <a:pathLst>
                <a:path w="6636" h="5360" extrusionOk="0">
                  <a:moveTo>
                    <a:pt x="2262" y="1"/>
                  </a:moveTo>
                  <a:cubicBezTo>
                    <a:pt x="2113" y="1"/>
                    <a:pt x="1967" y="29"/>
                    <a:pt x="1827" y="92"/>
                  </a:cubicBezTo>
                  <a:cubicBezTo>
                    <a:pt x="1" y="914"/>
                    <a:pt x="3470" y="4155"/>
                    <a:pt x="4018" y="4566"/>
                  </a:cubicBezTo>
                  <a:cubicBezTo>
                    <a:pt x="4355" y="4808"/>
                    <a:pt x="5326" y="5360"/>
                    <a:pt x="5945" y="5360"/>
                  </a:cubicBezTo>
                  <a:cubicBezTo>
                    <a:pt x="6376" y="5360"/>
                    <a:pt x="6635" y="5093"/>
                    <a:pt x="6392" y="4269"/>
                  </a:cubicBezTo>
                  <a:cubicBezTo>
                    <a:pt x="6392" y="4269"/>
                    <a:pt x="4073" y="1"/>
                    <a:pt x="226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2" name="Google Shape;3702;p39"/>
            <p:cNvSpPr/>
            <p:nvPr/>
          </p:nvSpPr>
          <p:spPr>
            <a:xfrm>
              <a:off x="8011476" y="2864298"/>
              <a:ext cx="136557" cy="77694"/>
            </a:xfrm>
            <a:custGeom>
              <a:avLst/>
              <a:gdLst/>
              <a:ahLst/>
              <a:cxnLst/>
              <a:rect l="l" t="t" r="r" b="b"/>
              <a:pathLst>
                <a:path w="7614" h="4332" extrusionOk="0">
                  <a:moveTo>
                    <a:pt x="5301" y="1"/>
                  </a:moveTo>
                  <a:cubicBezTo>
                    <a:pt x="3498" y="1"/>
                    <a:pt x="584" y="3121"/>
                    <a:pt x="584" y="3121"/>
                  </a:cubicBezTo>
                  <a:cubicBezTo>
                    <a:pt x="0" y="4069"/>
                    <a:pt x="478" y="4331"/>
                    <a:pt x="1149" y="4331"/>
                  </a:cubicBezTo>
                  <a:cubicBezTo>
                    <a:pt x="1738" y="4331"/>
                    <a:pt x="2476" y="4129"/>
                    <a:pt x="2775" y="4011"/>
                  </a:cubicBezTo>
                  <a:cubicBezTo>
                    <a:pt x="3414" y="3738"/>
                    <a:pt x="7614" y="1523"/>
                    <a:pt x="6039" y="245"/>
                  </a:cubicBezTo>
                  <a:cubicBezTo>
                    <a:pt x="5829" y="75"/>
                    <a:pt x="5578" y="1"/>
                    <a:pt x="5301"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3" name="Google Shape;3703;p39"/>
            <p:cNvSpPr/>
            <p:nvPr/>
          </p:nvSpPr>
          <p:spPr>
            <a:xfrm>
              <a:off x="8151731" y="2944840"/>
              <a:ext cx="66324" cy="136754"/>
            </a:xfrm>
            <a:custGeom>
              <a:avLst/>
              <a:gdLst/>
              <a:ahLst/>
              <a:cxnLst/>
              <a:rect l="l" t="t" r="r" b="b"/>
              <a:pathLst>
                <a:path w="3698" h="7625" extrusionOk="0">
                  <a:moveTo>
                    <a:pt x="3584" y="1"/>
                  </a:moveTo>
                  <a:cubicBezTo>
                    <a:pt x="3538" y="1"/>
                    <a:pt x="3515" y="46"/>
                    <a:pt x="3515" y="69"/>
                  </a:cubicBezTo>
                  <a:cubicBezTo>
                    <a:pt x="3515" y="549"/>
                    <a:pt x="3515" y="1051"/>
                    <a:pt x="3492" y="1530"/>
                  </a:cubicBezTo>
                  <a:cubicBezTo>
                    <a:pt x="3470" y="2009"/>
                    <a:pt x="3447" y="2489"/>
                    <a:pt x="3378" y="2968"/>
                  </a:cubicBezTo>
                  <a:cubicBezTo>
                    <a:pt x="3333" y="3447"/>
                    <a:pt x="3287" y="3927"/>
                    <a:pt x="3127" y="4383"/>
                  </a:cubicBezTo>
                  <a:cubicBezTo>
                    <a:pt x="3104" y="4497"/>
                    <a:pt x="3059" y="4589"/>
                    <a:pt x="2990" y="4680"/>
                  </a:cubicBezTo>
                  <a:cubicBezTo>
                    <a:pt x="2945" y="4771"/>
                    <a:pt x="2876" y="4817"/>
                    <a:pt x="2831" y="4817"/>
                  </a:cubicBezTo>
                  <a:cubicBezTo>
                    <a:pt x="2809" y="4819"/>
                    <a:pt x="2787" y="4820"/>
                    <a:pt x="2765" y="4820"/>
                  </a:cubicBezTo>
                  <a:cubicBezTo>
                    <a:pt x="2577" y="4820"/>
                    <a:pt x="2375" y="4739"/>
                    <a:pt x="2191" y="4657"/>
                  </a:cubicBezTo>
                  <a:cubicBezTo>
                    <a:pt x="1963" y="4566"/>
                    <a:pt x="1758" y="4475"/>
                    <a:pt x="1530" y="4383"/>
                  </a:cubicBezTo>
                  <a:cubicBezTo>
                    <a:pt x="1332" y="4311"/>
                    <a:pt x="1134" y="4225"/>
                    <a:pt x="914" y="4225"/>
                  </a:cubicBezTo>
                  <a:cubicBezTo>
                    <a:pt x="855" y="4225"/>
                    <a:pt x="794" y="4232"/>
                    <a:pt x="731" y="4246"/>
                  </a:cubicBezTo>
                  <a:cubicBezTo>
                    <a:pt x="662" y="4269"/>
                    <a:pt x="594" y="4292"/>
                    <a:pt x="525" y="4338"/>
                  </a:cubicBezTo>
                  <a:lnTo>
                    <a:pt x="434" y="4406"/>
                  </a:lnTo>
                  <a:cubicBezTo>
                    <a:pt x="411" y="4429"/>
                    <a:pt x="388" y="4452"/>
                    <a:pt x="365" y="4475"/>
                  </a:cubicBezTo>
                  <a:cubicBezTo>
                    <a:pt x="251" y="4589"/>
                    <a:pt x="206" y="4703"/>
                    <a:pt x="137" y="4840"/>
                  </a:cubicBezTo>
                  <a:cubicBezTo>
                    <a:pt x="92" y="4954"/>
                    <a:pt x="46" y="5068"/>
                    <a:pt x="23" y="5205"/>
                  </a:cubicBezTo>
                  <a:lnTo>
                    <a:pt x="0" y="5410"/>
                  </a:lnTo>
                  <a:cubicBezTo>
                    <a:pt x="0" y="5456"/>
                    <a:pt x="0" y="5524"/>
                    <a:pt x="0" y="5593"/>
                  </a:cubicBezTo>
                  <a:cubicBezTo>
                    <a:pt x="0" y="5730"/>
                    <a:pt x="46" y="5867"/>
                    <a:pt x="69" y="5981"/>
                  </a:cubicBezTo>
                  <a:cubicBezTo>
                    <a:pt x="114" y="6118"/>
                    <a:pt x="160" y="6232"/>
                    <a:pt x="228" y="6346"/>
                  </a:cubicBezTo>
                  <a:cubicBezTo>
                    <a:pt x="365" y="6574"/>
                    <a:pt x="548" y="6757"/>
                    <a:pt x="731" y="6917"/>
                  </a:cubicBezTo>
                  <a:cubicBezTo>
                    <a:pt x="1119" y="7236"/>
                    <a:pt x="1575" y="7465"/>
                    <a:pt x="2032" y="7624"/>
                  </a:cubicBezTo>
                  <a:cubicBezTo>
                    <a:pt x="2077" y="7624"/>
                    <a:pt x="2100" y="7624"/>
                    <a:pt x="2123" y="7579"/>
                  </a:cubicBezTo>
                  <a:cubicBezTo>
                    <a:pt x="2123" y="7556"/>
                    <a:pt x="2100" y="7533"/>
                    <a:pt x="2077" y="7510"/>
                  </a:cubicBezTo>
                  <a:cubicBezTo>
                    <a:pt x="1644" y="7328"/>
                    <a:pt x="1210" y="7077"/>
                    <a:pt x="868" y="6757"/>
                  </a:cubicBezTo>
                  <a:cubicBezTo>
                    <a:pt x="708" y="6597"/>
                    <a:pt x="548" y="6437"/>
                    <a:pt x="434" y="6232"/>
                  </a:cubicBezTo>
                  <a:cubicBezTo>
                    <a:pt x="365" y="6141"/>
                    <a:pt x="343" y="6027"/>
                    <a:pt x="297" y="5912"/>
                  </a:cubicBezTo>
                  <a:cubicBezTo>
                    <a:pt x="274" y="5798"/>
                    <a:pt x="251" y="5707"/>
                    <a:pt x="251" y="5593"/>
                  </a:cubicBezTo>
                  <a:cubicBezTo>
                    <a:pt x="251" y="5524"/>
                    <a:pt x="251" y="5479"/>
                    <a:pt x="251" y="5433"/>
                  </a:cubicBezTo>
                  <a:lnTo>
                    <a:pt x="297" y="5251"/>
                  </a:lnTo>
                  <a:cubicBezTo>
                    <a:pt x="297" y="5136"/>
                    <a:pt x="343" y="5045"/>
                    <a:pt x="388" y="4931"/>
                  </a:cubicBezTo>
                  <a:cubicBezTo>
                    <a:pt x="480" y="4726"/>
                    <a:pt x="617" y="4566"/>
                    <a:pt x="799" y="4520"/>
                  </a:cubicBezTo>
                  <a:cubicBezTo>
                    <a:pt x="839" y="4510"/>
                    <a:pt x="881" y="4506"/>
                    <a:pt x="925" y="4506"/>
                  </a:cubicBezTo>
                  <a:cubicBezTo>
                    <a:pt x="1081" y="4506"/>
                    <a:pt x="1255" y="4563"/>
                    <a:pt x="1415" y="4634"/>
                  </a:cubicBezTo>
                  <a:cubicBezTo>
                    <a:pt x="1644" y="4726"/>
                    <a:pt x="1849" y="4840"/>
                    <a:pt x="2077" y="4931"/>
                  </a:cubicBezTo>
                  <a:cubicBezTo>
                    <a:pt x="2306" y="5022"/>
                    <a:pt x="2557" y="5114"/>
                    <a:pt x="2853" y="5114"/>
                  </a:cubicBezTo>
                  <a:cubicBezTo>
                    <a:pt x="3059" y="5091"/>
                    <a:pt x="3173" y="4931"/>
                    <a:pt x="3241" y="4817"/>
                  </a:cubicBezTo>
                  <a:cubicBezTo>
                    <a:pt x="3310" y="4703"/>
                    <a:pt x="3356" y="4589"/>
                    <a:pt x="3401" y="4452"/>
                  </a:cubicBezTo>
                  <a:cubicBezTo>
                    <a:pt x="3538" y="3972"/>
                    <a:pt x="3607" y="3493"/>
                    <a:pt x="3629" y="2991"/>
                  </a:cubicBezTo>
                  <a:cubicBezTo>
                    <a:pt x="3698" y="2009"/>
                    <a:pt x="3698" y="1028"/>
                    <a:pt x="3652" y="69"/>
                  </a:cubicBezTo>
                  <a:cubicBezTo>
                    <a:pt x="3629" y="24"/>
                    <a:pt x="3607" y="1"/>
                    <a:pt x="3584"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4" name="Google Shape;3704;p39"/>
            <p:cNvSpPr/>
            <p:nvPr/>
          </p:nvSpPr>
          <p:spPr>
            <a:xfrm>
              <a:off x="8423183" y="2973218"/>
              <a:ext cx="151479" cy="160339"/>
            </a:xfrm>
            <a:custGeom>
              <a:avLst/>
              <a:gdLst/>
              <a:ahLst/>
              <a:cxnLst/>
              <a:rect l="l" t="t" r="r" b="b"/>
              <a:pathLst>
                <a:path w="8446" h="8940" extrusionOk="0">
                  <a:moveTo>
                    <a:pt x="3709" y="1"/>
                  </a:moveTo>
                  <a:cubicBezTo>
                    <a:pt x="3517" y="1"/>
                    <a:pt x="3323" y="14"/>
                    <a:pt x="3127" y="39"/>
                  </a:cubicBezTo>
                  <a:cubicBezTo>
                    <a:pt x="2443" y="131"/>
                    <a:pt x="1826" y="382"/>
                    <a:pt x="1301" y="724"/>
                  </a:cubicBezTo>
                  <a:cubicBezTo>
                    <a:pt x="1279" y="1546"/>
                    <a:pt x="1210" y="2596"/>
                    <a:pt x="1005" y="3714"/>
                  </a:cubicBezTo>
                  <a:cubicBezTo>
                    <a:pt x="1210" y="3600"/>
                    <a:pt x="1393" y="3509"/>
                    <a:pt x="1621" y="3440"/>
                  </a:cubicBezTo>
                  <a:cubicBezTo>
                    <a:pt x="1781" y="3372"/>
                    <a:pt x="1941" y="3281"/>
                    <a:pt x="2100" y="3258"/>
                  </a:cubicBezTo>
                  <a:lnTo>
                    <a:pt x="2625" y="3121"/>
                  </a:lnTo>
                  <a:cubicBezTo>
                    <a:pt x="2785" y="3098"/>
                    <a:pt x="2945" y="3075"/>
                    <a:pt x="3105" y="3075"/>
                  </a:cubicBezTo>
                  <a:cubicBezTo>
                    <a:pt x="3150" y="3052"/>
                    <a:pt x="3173" y="3052"/>
                    <a:pt x="3219" y="3052"/>
                  </a:cubicBezTo>
                  <a:cubicBezTo>
                    <a:pt x="3416" y="3021"/>
                    <a:pt x="3611" y="3007"/>
                    <a:pt x="3802" y="3007"/>
                  </a:cubicBezTo>
                  <a:cubicBezTo>
                    <a:pt x="4451" y="3007"/>
                    <a:pt x="5058" y="3176"/>
                    <a:pt x="5570" y="3440"/>
                  </a:cubicBezTo>
                  <a:cubicBezTo>
                    <a:pt x="5615" y="3463"/>
                    <a:pt x="5661" y="3486"/>
                    <a:pt x="5730" y="3509"/>
                  </a:cubicBezTo>
                  <a:cubicBezTo>
                    <a:pt x="6049" y="3646"/>
                    <a:pt x="6346" y="3806"/>
                    <a:pt x="6643" y="3988"/>
                  </a:cubicBezTo>
                  <a:cubicBezTo>
                    <a:pt x="6939" y="4194"/>
                    <a:pt x="7213" y="4399"/>
                    <a:pt x="7464" y="4650"/>
                  </a:cubicBezTo>
                  <a:cubicBezTo>
                    <a:pt x="7533" y="4696"/>
                    <a:pt x="7533" y="4764"/>
                    <a:pt x="7487" y="4833"/>
                  </a:cubicBezTo>
                  <a:cubicBezTo>
                    <a:pt x="7462" y="4870"/>
                    <a:pt x="7423" y="4887"/>
                    <a:pt x="7382" y="4887"/>
                  </a:cubicBezTo>
                  <a:cubicBezTo>
                    <a:pt x="7348" y="4887"/>
                    <a:pt x="7312" y="4876"/>
                    <a:pt x="7282" y="4855"/>
                  </a:cubicBezTo>
                  <a:cubicBezTo>
                    <a:pt x="7099" y="4719"/>
                    <a:pt x="6871" y="4582"/>
                    <a:pt x="6665" y="4467"/>
                  </a:cubicBezTo>
                  <a:lnTo>
                    <a:pt x="6665" y="4467"/>
                  </a:lnTo>
                  <a:cubicBezTo>
                    <a:pt x="6871" y="4764"/>
                    <a:pt x="6985" y="5107"/>
                    <a:pt x="7053" y="5472"/>
                  </a:cubicBezTo>
                  <a:cubicBezTo>
                    <a:pt x="7259" y="7070"/>
                    <a:pt x="5889" y="8576"/>
                    <a:pt x="3995" y="8827"/>
                  </a:cubicBezTo>
                  <a:cubicBezTo>
                    <a:pt x="3811" y="8852"/>
                    <a:pt x="3628" y="8864"/>
                    <a:pt x="3448" y="8864"/>
                  </a:cubicBezTo>
                  <a:cubicBezTo>
                    <a:pt x="1824" y="8864"/>
                    <a:pt x="432" y="7876"/>
                    <a:pt x="206" y="6499"/>
                  </a:cubicBezTo>
                  <a:cubicBezTo>
                    <a:pt x="137" y="6636"/>
                    <a:pt x="69" y="6750"/>
                    <a:pt x="0" y="6887"/>
                  </a:cubicBezTo>
                  <a:cubicBezTo>
                    <a:pt x="806" y="8135"/>
                    <a:pt x="2179" y="8940"/>
                    <a:pt x="3698" y="8940"/>
                  </a:cubicBezTo>
                  <a:cubicBezTo>
                    <a:pt x="3901" y="8940"/>
                    <a:pt x="4107" y="8925"/>
                    <a:pt x="4314" y="8896"/>
                  </a:cubicBezTo>
                  <a:cubicBezTo>
                    <a:pt x="6757" y="8576"/>
                    <a:pt x="8446" y="6316"/>
                    <a:pt x="8126" y="3874"/>
                  </a:cubicBezTo>
                  <a:cubicBezTo>
                    <a:pt x="7811" y="1629"/>
                    <a:pt x="5896" y="1"/>
                    <a:pt x="3709"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5" name="Google Shape;3705;p39"/>
            <p:cNvSpPr/>
            <p:nvPr/>
          </p:nvSpPr>
          <p:spPr>
            <a:xfrm>
              <a:off x="8478862" y="3027139"/>
              <a:ext cx="44228"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6" name="Google Shape;3706;p39"/>
            <p:cNvSpPr/>
            <p:nvPr/>
          </p:nvSpPr>
          <p:spPr>
            <a:xfrm>
              <a:off x="8478862" y="3027139"/>
              <a:ext cx="44228"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39"/>
            <p:cNvSpPr/>
            <p:nvPr/>
          </p:nvSpPr>
          <p:spPr>
            <a:xfrm>
              <a:off x="8478862" y="3027139"/>
              <a:ext cx="44228"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8" name="Google Shape;3708;p39"/>
            <p:cNvSpPr/>
            <p:nvPr/>
          </p:nvSpPr>
          <p:spPr>
            <a:xfrm>
              <a:off x="8426860" y="3035265"/>
              <a:ext cx="126513" cy="96957"/>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9" name="Google Shape;3709;p39"/>
            <p:cNvSpPr/>
            <p:nvPr/>
          </p:nvSpPr>
          <p:spPr>
            <a:xfrm>
              <a:off x="8523078" y="3034924"/>
              <a:ext cx="35224" cy="25970"/>
            </a:xfrm>
            <a:custGeom>
              <a:avLst/>
              <a:gdLst/>
              <a:ahLst/>
              <a:cxnLst/>
              <a:rect l="l" t="t" r="r" b="b"/>
              <a:pathLst>
                <a:path w="1964" h="1448" extrusionOk="0">
                  <a:moveTo>
                    <a:pt x="1" y="0"/>
                  </a:moveTo>
                  <a:cubicBezTo>
                    <a:pt x="457" y="251"/>
                    <a:pt x="845" y="617"/>
                    <a:pt x="1096" y="1027"/>
                  </a:cubicBezTo>
                  <a:cubicBezTo>
                    <a:pt x="1302" y="1142"/>
                    <a:pt x="1530" y="1279"/>
                    <a:pt x="1713" y="1415"/>
                  </a:cubicBezTo>
                  <a:cubicBezTo>
                    <a:pt x="1743" y="1436"/>
                    <a:pt x="1779" y="1447"/>
                    <a:pt x="1813" y="1447"/>
                  </a:cubicBezTo>
                  <a:cubicBezTo>
                    <a:pt x="1854" y="1447"/>
                    <a:pt x="1893" y="1430"/>
                    <a:pt x="1918" y="1393"/>
                  </a:cubicBezTo>
                  <a:cubicBezTo>
                    <a:pt x="1964" y="1324"/>
                    <a:pt x="1964" y="1256"/>
                    <a:pt x="1895" y="1210"/>
                  </a:cubicBezTo>
                  <a:cubicBezTo>
                    <a:pt x="1644" y="959"/>
                    <a:pt x="1370" y="754"/>
                    <a:pt x="1074" y="548"/>
                  </a:cubicBezTo>
                  <a:cubicBezTo>
                    <a:pt x="777" y="366"/>
                    <a:pt x="480" y="206"/>
                    <a:pt x="161" y="69"/>
                  </a:cubicBezTo>
                  <a:cubicBezTo>
                    <a:pt x="92" y="46"/>
                    <a:pt x="46" y="23"/>
                    <a:pt x="1"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0" name="Google Shape;3710;p39"/>
            <p:cNvSpPr/>
            <p:nvPr/>
          </p:nvSpPr>
          <p:spPr>
            <a:xfrm>
              <a:off x="8440385" y="3028377"/>
              <a:ext cx="38489" cy="17200"/>
            </a:xfrm>
            <a:custGeom>
              <a:avLst/>
              <a:gdLst/>
              <a:ahLst/>
              <a:cxnLst/>
              <a:rect l="l" t="t" r="r" b="b"/>
              <a:pathLst>
                <a:path w="2146" h="959" extrusionOk="0">
                  <a:moveTo>
                    <a:pt x="2146" y="0"/>
                  </a:moveTo>
                  <a:cubicBezTo>
                    <a:pt x="1986" y="0"/>
                    <a:pt x="1826" y="23"/>
                    <a:pt x="1666" y="46"/>
                  </a:cubicBezTo>
                  <a:lnTo>
                    <a:pt x="1141" y="183"/>
                  </a:lnTo>
                  <a:cubicBezTo>
                    <a:pt x="982" y="206"/>
                    <a:pt x="822" y="297"/>
                    <a:pt x="662" y="365"/>
                  </a:cubicBezTo>
                  <a:cubicBezTo>
                    <a:pt x="434" y="434"/>
                    <a:pt x="251" y="525"/>
                    <a:pt x="46" y="639"/>
                  </a:cubicBezTo>
                  <a:cubicBezTo>
                    <a:pt x="46" y="753"/>
                    <a:pt x="23" y="845"/>
                    <a:pt x="0" y="959"/>
                  </a:cubicBezTo>
                  <a:cubicBezTo>
                    <a:pt x="46" y="959"/>
                    <a:pt x="114" y="936"/>
                    <a:pt x="183" y="936"/>
                  </a:cubicBezTo>
                  <a:cubicBezTo>
                    <a:pt x="708" y="457"/>
                    <a:pt x="1370" y="114"/>
                    <a:pt x="2146"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1" name="Google Shape;3711;p39"/>
            <p:cNvSpPr/>
            <p:nvPr/>
          </p:nvSpPr>
          <p:spPr>
            <a:xfrm>
              <a:off x="8439560" y="3047212"/>
              <a:ext cx="1650" cy="1238"/>
            </a:xfrm>
            <a:custGeom>
              <a:avLst/>
              <a:gdLst/>
              <a:ahLst/>
              <a:cxnLst/>
              <a:rect l="l" t="t" r="r" b="b"/>
              <a:pathLst>
                <a:path w="92" h="69" extrusionOk="0">
                  <a:moveTo>
                    <a:pt x="92" y="0"/>
                  </a:moveTo>
                  <a:cubicBezTo>
                    <a:pt x="69" y="0"/>
                    <a:pt x="46" y="23"/>
                    <a:pt x="23" y="46"/>
                  </a:cubicBezTo>
                  <a:cubicBezTo>
                    <a:pt x="23" y="46"/>
                    <a:pt x="0" y="69"/>
                    <a:pt x="0" y="69"/>
                  </a:cubicBezTo>
                  <a:cubicBezTo>
                    <a:pt x="46" y="46"/>
                    <a:pt x="69" y="23"/>
                    <a:pt x="92"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39"/>
            <p:cNvSpPr/>
            <p:nvPr/>
          </p:nvSpPr>
          <p:spPr>
            <a:xfrm>
              <a:off x="8439147" y="3044341"/>
              <a:ext cx="61840" cy="30507"/>
            </a:xfrm>
            <a:custGeom>
              <a:avLst/>
              <a:gdLst/>
              <a:ahLst/>
              <a:cxnLst/>
              <a:rect l="l" t="t" r="r" b="b"/>
              <a:pathLst>
                <a:path w="3448" h="1701" extrusionOk="0">
                  <a:moveTo>
                    <a:pt x="868" y="0"/>
                  </a:moveTo>
                  <a:cubicBezTo>
                    <a:pt x="708" y="0"/>
                    <a:pt x="548" y="0"/>
                    <a:pt x="366" y="23"/>
                  </a:cubicBezTo>
                  <a:cubicBezTo>
                    <a:pt x="297" y="69"/>
                    <a:pt x="206" y="114"/>
                    <a:pt x="115" y="160"/>
                  </a:cubicBezTo>
                  <a:cubicBezTo>
                    <a:pt x="92" y="183"/>
                    <a:pt x="69" y="206"/>
                    <a:pt x="23" y="229"/>
                  </a:cubicBezTo>
                  <a:cubicBezTo>
                    <a:pt x="23" y="274"/>
                    <a:pt x="23" y="297"/>
                    <a:pt x="1" y="343"/>
                  </a:cubicBezTo>
                  <a:cubicBezTo>
                    <a:pt x="92" y="320"/>
                    <a:pt x="183" y="297"/>
                    <a:pt x="274" y="297"/>
                  </a:cubicBezTo>
                  <a:cubicBezTo>
                    <a:pt x="378" y="285"/>
                    <a:pt x="482" y="279"/>
                    <a:pt x="586" y="279"/>
                  </a:cubicBezTo>
                  <a:cubicBezTo>
                    <a:pt x="867" y="279"/>
                    <a:pt x="1142" y="321"/>
                    <a:pt x="1393" y="388"/>
                  </a:cubicBezTo>
                  <a:cubicBezTo>
                    <a:pt x="1758" y="502"/>
                    <a:pt x="2101" y="685"/>
                    <a:pt x="2420" y="890"/>
                  </a:cubicBezTo>
                  <a:cubicBezTo>
                    <a:pt x="2717" y="1119"/>
                    <a:pt x="3014" y="1393"/>
                    <a:pt x="3287" y="1667"/>
                  </a:cubicBezTo>
                  <a:cubicBezTo>
                    <a:pt x="3299" y="1689"/>
                    <a:pt x="3322" y="1701"/>
                    <a:pt x="3344" y="1701"/>
                  </a:cubicBezTo>
                  <a:cubicBezTo>
                    <a:pt x="3367" y="1701"/>
                    <a:pt x="3390" y="1689"/>
                    <a:pt x="3402" y="1667"/>
                  </a:cubicBezTo>
                  <a:cubicBezTo>
                    <a:pt x="3447" y="1644"/>
                    <a:pt x="3447" y="1598"/>
                    <a:pt x="3424" y="1575"/>
                  </a:cubicBezTo>
                  <a:cubicBezTo>
                    <a:pt x="3219" y="1210"/>
                    <a:pt x="2945" y="890"/>
                    <a:pt x="2603" y="639"/>
                  </a:cubicBezTo>
                  <a:cubicBezTo>
                    <a:pt x="2283" y="388"/>
                    <a:pt x="1895" y="206"/>
                    <a:pt x="1484" y="92"/>
                  </a:cubicBezTo>
                  <a:cubicBezTo>
                    <a:pt x="1279" y="46"/>
                    <a:pt x="1073" y="23"/>
                    <a:pt x="86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39"/>
            <p:cNvSpPr/>
            <p:nvPr/>
          </p:nvSpPr>
          <p:spPr>
            <a:xfrm>
              <a:off x="8438322" y="3048431"/>
              <a:ext cx="1255" cy="2063"/>
            </a:xfrm>
            <a:custGeom>
              <a:avLst/>
              <a:gdLst/>
              <a:ahLst/>
              <a:cxnLst/>
              <a:rect l="l" t="t" r="r" b="b"/>
              <a:pathLst>
                <a:path w="70" h="115" extrusionOk="0">
                  <a:moveTo>
                    <a:pt x="69" y="1"/>
                  </a:moveTo>
                  <a:lnTo>
                    <a:pt x="69" y="1"/>
                  </a:lnTo>
                  <a:cubicBezTo>
                    <a:pt x="47" y="46"/>
                    <a:pt x="24" y="92"/>
                    <a:pt x="1" y="115"/>
                  </a:cubicBezTo>
                  <a:lnTo>
                    <a:pt x="47" y="115"/>
                  </a:lnTo>
                  <a:cubicBezTo>
                    <a:pt x="69" y="69"/>
                    <a:pt x="69" y="46"/>
                    <a:pt x="69"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39"/>
            <p:cNvSpPr/>
            <p:nvPr/>
          </p:nvSpPr>
          <p:spPr>
            <a:xfrm>
              <a:off x="8439973" y="3045149"/>
              <a:ext cx="3695" cy="2888"/>
            </a:xfrm>
            <a:custGeom>
              <a:avLst/>
              <a:gdLst/>
              <a:ahLst/>
              <a:cxnLst/>
              <a:rect l="l" t="t" r="r" b="b"/>
              <a:pathLst>
                <a:path w="206" h="161" extrusionOk="0">
                  <a:moveTo>
                    <a:pt x="206" y="1"/>
                  </a:moveTo>
                  <a:cubicBezTo>
                    <a:pt x="137" y="1"/>
                    <a:pt x="69" y="24"/>
                    <a:pt x="23" y="24"/>
                  </a:cubicBezTo>
                  <a:cubicBezTo>
                    <a:pt x="0" y="69"/>
                    <a:pt x="0" y="115"/>
                    <a:pt x="0" y="161"/>
                  </a:cubicBezTo>
                  <a:cubicBezTo>
                    <a:pt x="23" y="138"/>
                    <a:pt x="46" y="115"/>
                    <a:pt x="69" y="115"/>
                  </a:cubicBezTo>
                  <a:cubicBezTo>
                    <a:pt x="114" y="69"/>
                    <a:pt x="160" y="24"/>
                    <a:pt x="206"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39"/>
            <p:cNvSpPr/>
            <p:nvPr/>
          </p:nvSpPr>
          <p:spPr>
            <a:xfrm>
              <a:off x="8441192" y="3044754"/>
              <a:ext cx="4520" cy="2475"/>
            </a:xfrm>
            <a:custGeom>
              <a:avLst/>
              <a:gdLst/>
              <a:ahLst/>
              <a:cxnLst/>
              <a:rect l="l" t="t" r="r" b="b"/>
              <a:pathLst>
                <a:path w="252" h="138" extrusionOk="0">
                  <a:moveTo>
                    <a:pt x="252" y="0"/>
                  </a:moveTo>
                  <a:cubicBezTo>
                    <a:pt x="229" y="0"/>
                    <a:pt x="183" y="0"/>
                    <a:pt x="138" y="23"/>
                  </a:cubicBezTo>
                  <a:cubicBezTo>
                    <a:pt x="92" y="46"/>
                    <a:pt x="46" y="91"/>
                    <a:pt x="1" y="137"/>
                  </a:cubicBezTo>
                  <a:cubicBezTo>
                    <a:pt x="92" y="91"/>
                    <a:pt x="183" y="46"/>
                    <a:pt x="252"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39"/>
            <p:cNvSpPr/>
            <p:nvPr/>
          </p:nvSpPr>
          <p:spPr>
            <a:xfrm>
              <a:off x="8161955" y="3103698"/>
              <a:ext cx="71256" cy="43044"/>
            </a:xfrm>
            <a:custGeom>
              <a:avLst/>
              <a:gdLst/>
              <a:ahLst/>
              <a:cxnLst/>
              <a:rect l="l" t="t" r="r" b="b"/>
              <a:pathLst>
                <a:path w="3973" h="2400" extrusionOk="0">
                  <a:moveTo>
                    <a:pt x="3447" y="1"/>
                  </a:moveTo>
                  <a:cubicBezTo>
                    <a:pt x="2078" y="24"/>
                    <a:pt x="982" y="206"/>
                    <a:pt x="366" y="321"/>
                  </a:cubicBezTo>
                  <a:cubicBezTo>
                    <a:pt x="69" y="389"/>
                    <a:pt x="1" y="686"/>
                    <a:pt x="92" y="982"/>
                  </a:cubicBezTo>
                  <a:cubicBezTo>
                    <a:pt x="278" y="1644"/>
                    <a:pt x="896" y="2400"/>
                    <a:pt x="1944" y="2400"/>
                  </a:cubicBezTo>
                  <a:cubicBezTo>
                    <a:pt x="2053" y="2400"/>
                    <a:pt x="2166" y="2392"/>
                    <a:pt x="2283" y="2375"/>
                  </a:cubicBezTo>
                  <a:cubicBezTo>
                    <a:pt x="3539" y="2215"/>
                    <a:pt x="3927" y="1165"/>
                    <a:pt x="3972" y="526"/>
                  </a:cubicBezTo>
                  <a:cubicBezTo>
                    <a:pt x="3972" y="252"/>
                    <a:pt x="3744" y="1"/>
                    <a:pt x="3447"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39"/>
            <p:cNvSpPr/>
            <p:nvPr/>
          </p:nvSpPr>
          <p:spPr>
            <a:xfrm>
              <a:off x="8168516" y="3107828"/>
              <a:ext cx="25808" cy="16590"/>
            </a:xfrm>
            <a:custGeom>
              <a:avLst/>
              <a:gdLst/>
              <a:ahLst/>
              <a:cxnLst/>
              <a:rect l="l" t="t" r="r" b="b"/>
              <a:pathLst>
                <a:path w="1439" h="1702" extrusionOk="0">
                  <a:moveTo>
                    <a:pt x="1210" y="0"/>
                  </a:moveTo>
                  <a:lnTo>
                    <a:pt x="0" y="388"/>
                  </a:lnTo>
                  <a:cubicBezTo>
                    <a:pt x="0" y="388"/>
                    <a:pt x="91" y="1484"/>
                    <a:pt x="342" y="1621"/>
                  </a:cubicBezTo>
                  <a:cubicBezTo>
                    <a:pt x="444" y="1676"/>
                    <a:pt x="599" y="1702"/>
                    <a:pt x="759" y="1702"/>
                  </a:cubicBezTo>
                  <a:cubicBezTo>
                    <a:pt x="993" y="1702"/>
                    <a:pt x="1238" y="1647"/>
                    <a:pt x="1347" y="1552"/>
                  </a:cubicBezTo>
                  <a:cubicBezTo>
                    <a:pt x="1438" y="1484"/>
                    <a:pt x="1210" y="0"/>
                    <a:pt x="12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39"/>
            <p:cNvSpPr/>
            <p:nvPr/>
          </p:nvSpPr>
          <p:spPr>
            <a:xfrm>
              <a:off x="8199204" y="3105381"/>
              <a:ext cx="24176" cy="15274"/>
            </a:xfrm>
            <a:custGeom>
              <a:avLst/>
              <a:gdLst/>
              <a:ahLst/>
              <a:cxnLst/>
              <a:rect l="l" t="t" r="r" b="b"/>
              <a:pathLst>
                <a:path w="1348" h="1567" extrusionOk="0">
                  <a:moveTo>
                    <a:pt x="1142" y="0"/>
                  </a:moveTo>
                  <a:lnTo>
                    <a:pt x="1" y="342"/>
                  </a:lnTo>
                  <a:cubicBezTo>
                    <a:pt x="1" y="342"/>
                    <a:pt x="92" y="1370"/>
                    <a:pt x="321" y="1484"/>
                  </a:cubicBezTo>
                  <a:cubicBezTo>
                    <a:pt x="416" y="1541"/>
                    <a:pt x="564" y="1566"/>
                    <a:pt x="717" y="1566"/>
                  </a:cubicBezTo>
                  <a:cubicBezTo>
                    <a:pt x="928" y="1566"/>
                    <a:pt x="1150" y="1518"/>
                    <a:pt x="1256" y="1438"/>
                  </a:cubicBezTo>
                  <a:cubicBezTo>
                    <a:pt x="1348" y="1370"/>
                    <a:pt x="1142" y="0"/>
                    <a:pt x="11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39"/>
            <p:cNvSpPr/>
            <p:nvPr/>
          </p:nvSpPr>
          <p:spPr>
            <a:xfrm>
              <a:off x="7984677" y="3243327"/>
              <a:ext cx="380742" cy="417168"/>
            </a:xfrm>
            <a:custGeom>
              <a:avLst/>
              <a:gdLst/>
              <a:ahLst/>
              <a:cxnLst/>
              <a:rect l="l" t="t" r="r" b="b"/>
              <a:pathLst>
                <a:path w="21229" h="23260" extrusionOk="0">
                  <a:moveTo>
                    <a:pt x="6209" y="0"/>
                  </a:moveTo>
                  <a:cubicBezTo>
                    <a:pt x="6209" y="0"/>
                    <a:pt x="7305" y="4817"/>
                    <a:pt x="6004" y="8537"/>
                  </a:cubicBezTo>
                  <a:cubicBezTo>
                    <a:pt x="4703" y="12235"/>
                    <a:pt x="1005" y="16686"/>
                    <a:pt x="1005" y="16686"/>
                  </a:cubicBezTo>
                  <a:cubicBezTo>
                    <a:pt x="1005" y="16686"/>
                    <a:pt x="571" y="17941"/>
                    <a:pt x="137" y="20794"/>
                  </a:cubicBezTo>
                  <a:cubicBezTo>
                    <a:pt x="1" y="21639"/>
                    <a:pt x="46" y="22483"/>
                    <a:pt x="229" y="23259"/>
                  </a:cubicBezTo>
                  <a:lnTo>
                    <a:pt x="21228" y="23259"/>
                  </a:lnTo>
                  <a:lnTo>
                    <a:pt x="21023" y="13559"/>
                  </a:lnTo>
                  <a:cubicBezTo>
                    <a:pt x="21023" y="13559"/>
                    <a:pt x="20863" y="5068"/>
                    <a:pt x="18649" y="1644"/>
                  </a:cubicBezTo>
                  <a:cubicBezTo>
                    <a:pt x="18649" y="1644"/>
                    <a:pt x="17622" y="1324"/>
                    <a:pt x="16914" y="1324"/>
                  </a:cubicBezTo>
                  <a:cubicBezTo>
                    <a:pt x="16914" y="1324"/>
                    <a:pt x="17941" y="5570"/>
                    <a:pt x="17530" y="7510"/>
                  </a:cubicBezTo>
                  <a:cubicBezTo>
                    <a:pt x="17530" y="7510"/>
                    <a:pt x="10274" y="7075"/>
                    <a:pt x="9072" y="7075"/>
                  </a:cubicBezTo>
                  <a:cubicBezTo>
                    <a:pt x="9042" y="7075"/>
                    <a:pt x="9016" y="7076"/>
                    <a:pt x="8994" y="7076"/>
                  </a:cubicBezTo>
                  <a:cubicBezTo>
                    <a:pt x="8994" y="7076"/>
                    <a:pt x="9222" y="2283"/>
                    <a:pt x="8172" y="160"/>
                  </a:cubicBezTo>
                  <a:lnTo>
                    <a:pt x="6209" y="0"/>
                  </a:ln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39"/>
            <p:cNvSpPr/>
            <p:nvPr/>
          </p:nvSpPr>
          <p:spPr>
            <a:xfrm>
              <a:off x="8137183" y="3401773"/>
              <a:ext cx="163567" cy="102373"/>
            </a:xfrm>
            <a:custGeom>
              <a:avLst/>
              <a:gdLst/>
              <a:ahLst/>
              <a:cxnLst/>
              <a:rect l="l" t="t" r="r" b="b"/>
              <a:pathLst>
                <a:path w="9120" h="5708" extrusionOk="0">
                  <a:moveTo>
                    <a:pt x="172" y="1"/>
                  </a:moveTo>
                  <a:lnTo>
                    <a:pt x="172" y="1"/>
                  </a:lnTo>
                  <a:cubicBezTo>
                    <a:pt x="0" y="5546"/>
                    <a:pt x="4442" y="5708"/>
                    <a:pt x="4962" y="5708"/>
                  </a:cubicBezTo>
                  <a:cubicBezTo>
                    <a:pt x="4994" y="5708"/>
                    <a:pt x="5011" y="5707"/>
                    <a:pt x="5011" y="5707"/>
                  </a:cubicBezTo>
                  <a:cubicBezTo>
                    <a:pt x="8937" y="5593"/>
                    <a:pt x="9120" y="526"/>
                    <a:pt x="9120" y="526"/>
                  </a:cubicBezTo>
                  <a:lnTo>
                    <a:pt x="17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39"/>
            <p:cNvSpPr/>
            <p:nvPr/>
          </p:nvSpPr>
          <p:spPr>
            <a:xfrm>
              <a:off x="8089899" y="3351798"/>
              <a:ext cx="67561" cy="28714"/>
            </a:xfrm>
            <a:custGeom>
              <a:avLst/>
              <a:gdLst/>
              <a:ahLst/>
              <a:cxnLst/>
              <a:rect l="l" t="t" r="r" b="b"/>
              <a:pathLst>
                <a:path w="3767" h="1601" extrusionOk="0">
                  <a:moveTo>
                    <a:pt x="761" y="1"/>
                  </a:moveTo>
                  <a:cubicBezTo>
                    <a:pt x="366" y="1"/>
                    <a:pt x="23" y="335"/>
                    <a:pt x="23" y="732"/>
                  </a:cubicBezTo>
                  <a:cubicBezTo>
                    <a:pt x="1" y="1166"/>
                    <a:pt x="343" y="1509"/>
                    <a:pt x="754" y="1531"/>
                  </a:cubicBezTo>
                  <a:lnTo>
                    <a:pt x="2968" y="1600"/>
                  </a:lnTo>
                  <a:cubicBezTo>
                    <a:pt x="2982" y="1601"/>
                    <a:pt x="2995" y="1601"/>
                    <a:pt x="3009" y="1601"/>
                  </a:cubicBezTo>
                  <a:cubicBezTo>
                    <a:pt x="3423" y="1601"/>
                    <a:pt x="3745" y="1267"/>
                    <a:pt x="3767" y="869"/>
                  </a:cubicBezTo>
                  <a:cubicBezTo>
                    <a:pt x="3767" y="436"/>
                    <a:pt x="3447" y="93"/>
                    <a:pt x="3014" y="71"/>
                  </a:cubicBezTo>
                  <a:lnTo>
                    <a:pt x="799" y="2"/>
                  </a:lnTo>
                  <a:cubicBezTo>
                    <a:pt x="786" y="1"/>
                    <a:pt x="774" y="1"/>
                    <a:pt x="7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39"/>
            <p:cNvSpPr/>
            <p:nvPr/>
          </p:nvSpPr>
          <p:spPr>
            <a:xfrm>
              <a:off x="8293385" y="3355905"/>
              <a:ext cx="67561" cy="28696"/>
            </a:xfrm>
            <a:custGeom>
              <a:avLst/>
              <a:gdLst/>
              <a:ahLst/>
              <a:cxnLst/>
              <a:rect l="l" t="t" r="r" b="b"/>
              <a:pathLst>
                <a:path w="3767" h="1600" extrusionOk="0">
                  <a:moveTo>
                    <a:pt x="761" y="0"/>
                  </a:moveTo>
                  <a:cubicBezTo>
                    <a:pt x="366" y="0"/>
                    <a:pt x="24" y="334"/>
                    <a:pt x="24" y="732"/>
                  </a:cubicBezTo>
                  <a:cubicBezTo>
                    <a:pt x="1" y="1165"/>
                    <a:pt x="320" y="1508"/>
                    <a:pt x="754" y="1531"/>
                  </a:cubicBezTo>
                  <a:lnTo>
                    <a:pt x="2968" y="1599"/>
                  </a:lnTo>
                  <a:cubicBezTo>
                    <a:pt x="3402" y="1599"/>
                    <a:pt x="3744" y="1280"/>
                    <a:pt x="3767" y="869"/>
                  </a:cubicBezTo>
                  <a:cubicBezTo>
                    <a:pt x="3767" y="435"/>
                    <a:pt x="3447" y="93"/>
                    <a:pt x="3014" y="70"/>
                  </a:cubicBezTo>
                  <a:lnTo>
                    <a:pt x="800" y="1"/>
                  </a:lnTo>
                  <a:cubicBezTo>
                    <a:pt x="787" y="1"/>
                    <a:pt x="774" y="0"/>
                    <a:pt x="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39"/>
            <p:cNvSpPr/>
            <p:nvPr/>
          </p:nvSpPr>
          <p:spPr>
            <a:xfrm>
              <a:off x="7936765" y="2747899"/>
              <a:ext cx="291910" cy="203473"/>
            </a:xfrm>
            <a:custGeom>
              <a:avLst/>
              <a:gdLst/>
              <a:ahLst/>
              <a:cxnLst/>
              <a:rect l="l" t="t" r="r" b="b"/>
              <a:pathLst>
                <a:path w="16276" h="11345" fill="none" extrusionOk="0">
                  <a:moveTo>
                    <a:pt x="1" y="10751"/>
                  </a:moveTo>
                  <a:cubicBezTo>
                    <a:pt x="2557" y="11345"/>
                    <a:pt x="5182" y="10158"/>
                    <a:pt x="7465" y="8834"/>
                  </a:cubicBezTo>
                  <a:cubicBezTo>
                    <a:pt x="11140" y="6711"/>
                    <a:pt x="14723" y="3950"/>
                    <a:pt x="16275" y="1"/>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39"/>
            <p:cNvSpPr/>
            <p:nvPr/>
          </p:nvSpPr>
          <p:spPr>
            <a:xfrm>
              <a:off x="8197580" y="2766321"/>
              <a:ext cx="298456" cy="240329"/>
            </a:xfrm>
            <a:custGeom>
              <a:avLst/>
              <a:gdLst/>
              <a:ahLst/>
              <a:cxnLst/>
              <a:rect l="l" t="t" r="r" b="b"/>
              <a:pathLst>
                <a:path w="16641" h="13400" fill="none" extrusionOk="0">
                  <a:moveTo>
                    <a:pt x="1" y="1"/>
                  </a:moveTo>
                  <a:cubicBezTo>
                    <a:pt x="2055" y="3060"/>
                    <a:pt x="4132" y="6164"/>
                    <a:pt x="6848" y="8675"/>
                  </a:cubicBezTo>
                  <a:cubicBezTo>
                    <a:pt x="9542" y="11208"/>
                    <a:pt x="12965" y="13148"/>
                    <a:pt x="16640" y="13399"/>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39"/>
            <p:cNvSpPr/>
            <p:nvPr/>
          </p:nvSpPr>
          <p:spPr>
            <a:xfrm>
              <a:off x="6988522" y="2950580"/>
              <a:ext cx="370286" cy="505588"/>
            </a:xfrm>
            <a:custGeom>
              <a:avLst/>
              <a:gdLst/>
              <a:ahLst/>
              <a:cxnLst/>
              <a:rect l="l" t="t" r="r" b="b"/>
              <a:pathLst>
                <a:path w="20646" h="28190" extrusionOk="0">
                  <a:moveTo>
                    <a:pt x="20589" y="19744"/>
                  </a:moveTo>
                  <a:lnTo>
                    <a:pt x="20584" y="19753"/>
                  </a:lnTo>
                  <a:lnTo>
                    <a:pt x="20584" y="19753"/>
                  </a:lnTo>
                  <a:lnTo>
                    <a:pt x="20612" y="19767"/>
                  </a:lnTo>
                  <a:cubicBezTo>
                    <a:pt x="20612" y="19767"/>
                    <a:pt x="20624" y="19773"/>
                    <a:pt x="20632" y="19779"/>
                  </a:cubicBezTo>
                  <a:lnTo>
                    <a:pt x="20632" y="19779"/>
                  </a:lnTo>
                  <a:cubicBezTo>
                    <a:pt x="20626" y="19766"/>
                    <a:pt x="20607" y="19762"/>
                    <a:pt x="20589" y="19744"/>
                  </a:cubicBezTo>
                  <a:close/>
                  <a:moveTo>
                    <a:pt x="20632" y="19779"/>
                  </a:moveTo>
                  <a:cubicBezTo>
                    <a:pt x="20634" y="19782"/>
                    <a:pt x="20635" y="19785"/>
                    <a:pt x="20635" y="19790"/>
                  </a:cubicBezTo>
                  <a:cubicBezTo>
                    <a:pt x="20646" y="19790"/>
                    <a:pt x="20640" y="19784"/>
                    <a:pt x="20632" y="19779"/>
                  </a:cubicBezTo>
                  <a:close/>
                  <a:moveTo>
                    <a:pt x="6802" y="0"/>
                  </a:moveTo>
                  <a:lnTo>
                    <a:pt x="1" y="2169"/>
                  </a:lnTo>
                  <a:lnTo>
                    <a:pt x="1073" y="5684"/>
                  </a:lnTo>
                  <a:lnTo>
                    <a:pt x="1690" y="7419"/>
                  </a:lnTo>
                  <a:lnTo>
                    <a:pt x="1986" y="8286"/>
                  </a:lnTo>
                  <a:lnTo>
                    <a:pt x="2146" y="8720"/>
                  </a:lnTo>
                  <a:lnTo>
                    <a:pt x="2306" y="9130"/>
                  </a:lnTo>
                  <a:lnTo>
                    <a:pt x="3013" y="10842"/>
                  </a:lnTo>
                  <a:cubicBezTo>
                    <a:pt x="3150" y="11139"/>
                    <a:pt x="3265" y="11436"/>
                    <a:pt x="3379" y="11710"/>
                  </a:cubicBezTo>
                  <a:lnTo>
                    <a:pt x="3790" y="12554"/>
                  </a:lnTo>
                  <a:lnTo>
                    <a:pt x="4588" y="14243"/>
                  </a:lnTo>
                  <a:lnTo>
                    <a:pt x="5479" y="15910"/>
                  </a:lnTo>
                  <a:cubicBezTo>
                    <a:pt x="6711" y="18101"/>
                    <a:pt x="8081" y="20269"/>
                    <a:pt x="9724" y="22323"/>
                  </a:cubicBezTo>
                  <a:cubicBezTo>
                    <a:pt x="10546" y="23328"/>
                    <a:pt x="11413" y="24332"/>
                    <a:pt x="12395" y="25291"/>
                  </a:cubicBezTo>
                  <a:cubicBezTo>
                    <a:pt x="12874" y="25770"/>
                    <a:pt x="13399" y="26227"/>
                    <a:pt x="13947" y="26706"/>
                  </a:cubicBezTo>
                  <a:lnTo>
                    <a:pt x="14358" y="27048"/>
                  </a:lnTo>
                  <a:cubicBezTo>
                    <a:pt x="14517" y="27162"/>
                    <a:pt x="14654" y="27276"/>
                    <a:pt x="14814" y="27391"/>
                  </a:cubicBezTo>
                  <a:cubicBezTo>
                    <a:pt x="14974" y="27528"/>
                    <a:pt x="15111" y="27619"/>
                    <a:pt x="15293" y="27756"/>
                  </a:cubicBezTo>
                  <a:lnTo>
                    <a:pt x="15567" y="27938"/>
                  </a:lnTo>
                  <a:lnTo>
                    <a:pt x="15727" y="28030"/>
                  </a:lnTo>
                  <a:lnTo>
                    <a:pt x="15955" y="28189"/>
                  </a:lnTo>
                  <a:lnTo>
                    <a:pt x="20584" y="19753"/>
                  </a:lnTo>
                  <a:lnTo>
                    <a:pt x="20584" y="19753"/>
                  </a:lnTo>
                  <a:lnTo>
                    <a:pt x="20520" y="19721"/>
                  </a:lnTo>
                  <a:lnTo>
                    <a:pt x="20292" y="19584"/>
                  </a:lnTo>
                  <a:cubicBezTo>
                    <a:pt x="20132" y="19493"/>
                    <a:pt x="19950" y="19356"/>
                    <a:pt x="19767" y="19242"/>
                  </a:cubicBezTo>
                  <a:cubicBezTo>
                    <a:pt x="19402" y="18991"/>
                    <a:pt x="19037" y="18717"/>
                    <a:pt x="18672" y="18397"/>
                  </a:cubicBezTo>
                  <a:cubicBezTo>
                    <a:pt x="17918" y="17804"/>
                    <a:pt x="17211" y="17119"/>
                    <a:pt x="16503" y="16412"/>
                  </a:cubicBezTo>
                  <a:cubicBezTo>
                    <a:pt x="15111" y="14951"/>
                    <a:pt x="13833" y="13307"/>
                    <a:pt x="12646" y="11573"/>
                  </a:cubicBezTo>
                  <a:lnTo>
                    <a:pt x="11756" y="10226"/>
                  </a:lnTo>
                  <a:lnTo>
                    <a:pt x="10934" y="8857"/>
                  </a:lnTo>
                  <a:lnTo>
                    <a:pt x="10546" y="8172"/>
                  </a:lnTo>
                  <a:cubicBezTo>
                    <a:pt x="10409" y="7921"/>
                    <a:pt x="10295" y="7692"/>
                    <a:pt x="10158" y="7441"/>
                  </a:cubicBezTo>
                  <a:lnTo>
                    <a:pt x="9405" y="6003"/>
                  </a:lnTo>
                  <a:lnTo>
                    <a:pt x="9222" y="5638"/>
                  </a:lnTo>
                  <a:lnTo>
                    <a:pt x="9039" y="5273"/>
                  </a:lnTo>
                  <a:lnTo>
                    <a:pt x="8720" y="4543"/>
                  </a:lnTo>
                  <a:lnTo>
                    <a:pt x="8035" y="3059"/>
                  </a:lnTo>
                  <a:lnTo>
                    <a:pt x="6802" y="0"/>
                  </a:ln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39"/>
            <p:cNvSpPr/>
            <p:nvPr/>
          </p:nvSpPr>
          <p:spPr>
            <a:xfrm>
              <a:off x="6950128" y="2801491"/>
              <a:ext cx="165827" cy="190111"/>
            </a:xfrm>
            <a:custGeom>
              <a:avLst/>
              <a:gdLst/>
              <a:ahLst/>
              <a:cxnLst/>
              <a:rect l="l" t="t" r="r" b="b"/>
              <a:pathLst>
                <a:path w="9246" h="10600" extrusionOk="0">
                  <a:moveTo>
                    <a:pt x="3294" y="1"/>
                  </a:moveTo>
                  <a:cubicBezTo>
                    <a:pt x="3269" y="1"/>
                    <a:pt x="3244" y="3"/>
                    <a:pt x="3219" y="9"/>
                  </a:cubicBezTo>
                  <a:cubicBezTo>
                    <a:pt x="2518" y="167"/>
                    <a:pt x="3699" y="4894"/>
                    <a:pt x="3721" y="4983"/>
                  </a:cubicBezTo>
                  <a:lnTo>
                    <a:pt x="3721" y="4983"/>
                  </a:lnTo>
                  <a:cubicBezTo>
                    <a:pt x="3701" y="4902"/>
                    <a:pt x="2716" y="996"/>
                    <a:pt x="1937" y="996"/>
                  </a:cubicBezTo>
                  <a:cubicBezTo>
                    <a:pt x="1907" y="996"/>
                    <a:pt x="1878" y="1002"/>
                    <a:pt x="1850" y="1013"/>
                  </a:cubicBezTo>
                  <a:cubicBezTo>
                    <a:pt x="1056" y="1331"/>
                    <a:pt x="2291" y="5437"/>
                    <a:pt x="2306" y="5486"/>
                  </a:cubicBezTo>
                  <a:lnTo>
                    <a:pt x="2306" y="5486"/>
                  </a:lnTo>
                  <a:cubicBezTo>
                    <a:pt x="2293" y="5444"/>
                    <a:pt x="1348" y="2323"/>
                    <a:pt x="689" y="2323"/>
                  </a:cubicBezTo>
                  <a:cubicBezTo>
                    <a:pt x="649" y="2323"/>
                    <a:pt x="609" y="2335"/>
                    <a:pt x="571" y="2360"/>
                  </a:cubicBezTo>
                  <a:cubicBezTo>
                    <a:pt x="1" y="2725"/>
                    <a:pt x="845" y="5464"/>
                    <a:pt x="1074" y="6194"/>
                  </a:cubicBezTo>
                  <a:cubicBezTo>
                    <a:pt x="1119" y="6331"/>
                    <a:pt x="2261" y="10600"/>
                    <a:pt x="2261" y="10600"/>
                  </a:cubicBezTo>
                  <a:lnTo>
                    <a:pt x="9040" y="8431"/>
                  </a:lnTo>
                  <a:cubicBezTo>
                    <a:pt x="9040" y="6514"/>
                    <a:pt x="9245" y="2771"/>
                    <a:pt x="8789" y="2268"/>
                  </a:cubicBezTo>
                  <a:cubicBezTo>
                    <a:pt x="8756" y="2233"/>
                    <a:pt x="8721" y="2216"/>
                    <a:pt x="8685" y="2216"/>
                  </a:cubicBezTo>
                  <a:cubicBezTo>
                    <a:pt x="8192" y="2216"/>
                    <a:pt x="7419" y="5327"/>
                    <a:pt x="7419" y="5327"/>
                  </a:cubicBezTo>
                  <a:cubicBezTo>
                    <a:pt x="7419" y="5327"/>
                    <a:pt x="5838" y="265"/>
                    <a:pt x="5053" y="265"/>
                  </a:cubicBezTo>
                  <a:cubicBezTo>
                    <a:pt x="5027" y="265"/>
                    <a:pt x="5001" y="271"/>
                    <a:pt x="4977" y="283"/>
                  </a:cubicBezTo>
                  <a:cubicBezTo>
                    <a:pt x="4450" y="563"/>
                    <a:pt x="4707" y="2659"/>
                    <a:pt x="4891" y="3806"/>
                  </a:cubicBezTo>
                  <a:lnTo>
                    <a:pt x="4891" y="3806"/>
                  </a:lnTo>
                  <a:cubicBezTo>
                    <a:pt x="4643" y="2516"/>
                    <a:pt x="4061" y="1"/>
                    <a:pt x="3294"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39"/>
            <p:cNvSpPr/>
            <p:nvPr/>
          </p:nvSpPr>
          <p:spPr>
            <a:xfrm>
              <a:off x="6985753" y="2891970"/>
              <a:ext cx="91307" cy="27189"/>
            </a:xfrm>
            <a:custGeom>
              <a:avLst/>
              <a:gdLst/>
              <a:ahLst/>
              <a:cxnLst/>
              <a:rect l="l" t="t" r="r" b="b"/>
              <a:pathLst>
                <a:path w="5091" h="1516" extrusionOk="0">
                  <a:moveTo>
                    <a:pt x="3754" y="1"/>
                  </a:moveTo>
                  <a:cubicBezTo>
                    <a:pt x="3286" y="1"/>
                    <a:pt x="2818" y="64"/>
                    <a:pt x="2374" y="169"/>
                  </a:cubicBezTo>
                  <a:cubicBezTo>
                    <a:pt x="1484" y="420"/>
                    <a:pt x="640" y="831"/>
                    <a:pt x="1" y="1493"/>
                  </a:cubicBezTo>
                  <a:cubicBezTo>
                    <a:pt x="1" y="1493"/>
                    <a:pt x="1" y="1493"/>
                    <a:pt x="1" y="1516"/>
                  </a:cubicBezTo>
                  <a:lnTo>
                    <a:pt x="23" y="1516"/>
                  </a:lnTo>
                  <a:cubicBezTo>
                    <a:pt x="754" y="1036"/>
                    <a:pt x="1576" y="671"/>
                    <a:pt x="2443" y="466"/>
                  </a:cubicBezTo>
                  <a:cubicBezTo>
                    <a:pt x="3104" y="287"/>
                    <a:pt x="3792" y="192"/>
                    <a:pt x="4487" y="192"/>
                  </a:cubicBezTo>
                  <a:cubicBezTo>
                    <a:pt x="4680" y="192"/>
                    <a:pt x="4874" y="200"/>
                    <a:pt x="5068" y="215"/>
                  </a:cubicBezTo>
                  <a:lnTo>
                    <a:pt x="5091" y="215"/>
                  </a:lnTo>
                  <a:cubicBezTo>
                    <a:pt x="5091" y="192"/>
                    <a:pt x="5091" y="192"/>
                    <a:pt x="5068" y="192"/>
                  </a:cubicBezTo>
                  <a:cubicBezTo>
                    <a:pt x="4644" y="58"/>
                    <a:pt x="4199" y="1"/>
                    <a:pt x="375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39"/>
            <p:cNvSpPr/>
            <p:nvPr/>
          </p:nvSpPr>
          <p:spPr>
            <a:xfrm>
              <a:off x="7140831" y="3223595"/>
              <a:ext cx="205123" cy="269940"/>
            </a:xfrm>
            <a:custGeom>
              <a:avLst/>
              <a:gdLst/>
              <a:ahLst/>
              <a:cxnLst/>
              <a:rect l="l" t="t" r="r" b="b"/>
              <a:pathLst>
                <a:path w="11437" h="15051" extrusionOk="0">
                  <a:moveTo>
                    <a:pt x="7958" y="0"/>
                  </a:moveTo>
                  <a:cubicBezTo>
                    <a:pt x="7907" y="0"/>
                    <a:pt x="7864" y="16"/>
                    <a:pt x="7830" y="50"/>
                  </a:cubicBezTo>
                  <a:cubicBezTo>
                    <a:pt x="3904" y="3976"/>
                    <a:pt x="1" y="8153"/>
                    <a:pt x="1" y="8153"/>
                  </a:cubicBezTo>
                  <a:cubicBezTo>
                    <a:pt x="1" y="8153"/>
                    <a:pt x="5740" y="15050"/>
                    <a:pt x="8852" y="15050"/>
                  </a:cubicBezTo>
                  <a:cubicBezTo>
                    <a:pt x="8892" y="15050"/>
                    <a:pt x="8932" y="15049"/>
                    <a:pt x="8971" y="15047"/>
                  </a:cubicBezTo>
                  <a:lnTo>
                    <a:pt x="11436" y="1739"/>
                  </a:lnTo>
                  <a:lnTo>
                    <a:pt x="11436" y="1739"/>
                  </a:lnTo>
                  <a:cubicBezTo>
                    <a:pt x="11383" y="1745"/>
                    <a:pt x="11330" y="1748"/>
                    <a:pt x="11276" y="1748"/>
                  </a:cubicBezTo>
                  <a:cubicBezTo>
                    <a:pt x="9903" y="1748"/>
                    <a:pt x="8494" y="0"/>
                    <a:pt x="7958" y="0"/>
                  </a:cubicBez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39"/>
            <p:cNvSpPr/>
            <p:nvPr/>
          </p:nvSpPr>
          <p:spPr>
            <a:xfrm>
              <a:off x="7131826" y="3217945"/>
              <a:ext cx="158850" cy="160231"/>
            </a:xfrm>
            <a:custGeom>
              <a:avLst/>
              <a:gdLst/>
              <a:ahLst/>
              <a:cxnLst/>
              <a:rect l="l" t="t" r="r" b="b"/>
              <a:pathLst>
                <a:path w="8857" h="8934" extrusionOk="0">
                  <a:moveTo>
                    <a:pt x="7646" y="1"/>
                  </a:moveTo>
                  <a:cubicBezTo>
                    <a:pt x="7485" y="1"/>
                    <a:pt x="7335" y="91"/>
                    <a:pt x="7282" y="251"/>
                  </a:cubicBezTo>
                  <a:cubicBezTo>
                    <a:pt x="6209" y="2808"/>
                    <a:pt x="1005" y="7030"/>
                    <a:pt x="229" y="7601"/>
                  </a:cubicBezTo>
                  <a:cubicBezTo>
                    <a:pt x="46" y="7738"/>
                    <a:pt x="0" y="7966"/>
                    <a:pt x="137" y="8149"/>
                  </a:cubicBezTo>
                  <a:cubicBezTo>
                    <a:pt x="137" y="8149"/>
                    <a:pt x="522" y="8933"/>
                    <a:pt x="955" y="8933"/>
                  </a:cubicBezTo>
                  <a:cubicBezTo>
                    <a:pt x="1039" y="8933"/>
                    <a:pt x="1125" y="8904"/>
                    <a:pt x="1210" y="8834"/>
                  </a:cubicBezTo>
                  <a:cubicBezTo>
                    <a:pt x="2077" y="8149"/>
                    <a:pt x="7556" y="3789"/>
                    <a:pt x="8765" y="799"/>
                  </a:cubicBezTo>
                  <a:cubicBezTo>
                    <a:pt x="8857" y="594"/>
                    <a:pt x="8742" y="365"/>
                    <a:pt x="8514" y="274"/>
                  </a:cubicBezTo>
                  <a:lnTo>
                    <a:pt x="7784" y="23"/>
                  </a:lnTo>
                  <a:cubicBezTo>
                    <a:pt x="7738" y="8"/>
                    <a:pt x="7692" y="1"/>
                    <a:pt x="7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39"/>
            <p:cNvSpPr/>
            <p:nvPr/>
          </p:nvSpPr>
          <p:spPr>
            <a:xfrm>
              <a:off x="7296818" y="3215075"/>
              <a:ext cx="490451" cy="566997"/>
            </a:xfrm>
            <a:custGeom>
              <a:avLst/>
              <a:gdLst/>
              <a:ahLst/>
              <a:cxnLst/>
              <a:rect l="l" t="t" r="r" b="b"/>
              <a:pathLst>
                <a:path w="27346" h="31614" extrusionOk="0">
                  <a:moveTo>
                    <a:pt x="5867" y="0"/>
                  </a:moveTo>
                  <a:cubicBezTo>
                    <a:pt x="3836" y="0"/>
                    <a:pt x="2055" y="1598"/>
                    <a:pt x="1918" y="3607"/>
                  </a:cubicBezTo>
                  <a:lnTo>
                    <a:pt x="206" y="26638"/>
                  </a:lnTo>
                  <a:cubicBezTo>
                    <a:pt x="1" y="29354"/>
                    <a:pt x="1827" y="31613"/>
                    <a:pt x="4292" y="31613"/>
                  </a:cubicBezTo>
                  <a:lnTo>
                    <a:pt x="23077" y="31613"/>
                  </a:lnTo>
                  <a:cubicBezTo>
                    <a:pt x="25520" y="31613"/>
                    <a:pt x="27346" y="29354"/>
                    <a:pt x="27140" y="26638"/>
                  </a:cubicBezTo>
                  <a:lnTo>
                    <a:pt x="25451" y="3607"/>
                  </a:lnTo>
                  <a:cubicBezTo>
                    <a:pt x="25291" y="1598"/>
                    <a:pt x="23511" y="0"/>
                    <a:pt x="21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39"/>
            <p:cNvSpPr/>
            <p:nvPr/>
          </p:nvSpPr>
          <p:spPr>
            <a:xfrm>
              <a:off x="7310755" y="3231040"/>
              <a:ext cx="463010" cy="535073"/>
            </a:xfrm>
            <a:custGeom>
              <a:avLst/>
              <a:gdLst/>
              <a:ahLst/>
              <a:cxnLst/>
              <a:rect l="l" t="t" r="r" b="b"/>
              <a:pathLst>
                <a:path w="25816" h="29834" extrusionOk="0">
                  <a:moveTo>
                    <a:pt x="5547" y="1"/>
                  </a:moveTo>
                  <a:cubicBezTo>
                    <a:pt x="3606" y="1"/>
                    <a:pt x="1940" y="1507"/>
                    <a:pt x="1803" y="3402"/>
                  </a:cubicBezTo>
                  <a:lnTo>
                    <a:pt x="183" y="25154"/>
                  </a:lnTo>
                  <a:cubicBezTo>
                    <a:pt x="0" y="27710"/>
                    <a:pt x="1712" y="29833"/>
                    <a:pt x="4040" y="29833"/>
                  </a:cubicBezTo>
                  <a:lnTo>
                    <a:pt x="21775" y="29833"/>
                  </a:lnTo>
                  <a:cubicBezTo>
                    <a:pt x="24081" y="29833"/>
                    <a:pt x="25815" y="27710"/>
                    <a:pt x="25633" y="25154"/>
                  </a:cubicBezTo>
                  <a:lnTo>
                    <a:pt x="24012" y="3402"/>
                  </a:lnTo>
                  <a:cubicBezTo>
                    <a:pt x="23875" y="1507"/>
                    <a:pt x="22186" y="1"/>
                    <a:pt x="202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39"/>
            <p:cNvSpPr/>
            <p:nvPr/>
          </p:nvSpPr>
          <p:spPr>
            <a:xfrm>
              <a:off x="7659178" y="3402544"/>
              <a:ext cx="196101" cy="244059"/>
            </a:xfrm>
            <a:custGeom>
              <a:avLst/>
              <a:gdLst/>
              <a:ahLst/>
              <a:cxnLst/>
              <a:rect l="l" t="t" r="r" b="b"/>
              <a:pathLst>
                <a:path w="10934" h="13608" extrusionOk="0">
                  <a:moveTo>
                    <a:pt x="3402" y="0"/>
                  </a:moveTo>
                  <a:cubicBezTo>
                    <a:pt x="2923" y="0"/>
                    <a:pt x="2437" y="118"/>
                    <a:pt x="1986" y="369"/>
                  </a:cubicBezTo>
                  <a:cubicBezTo>
                    <a:pt x="548" y="1145"/>
                    <a:pt x="0" y="2948"/>
                    <a:pt x="776" y="4386"/>
                  </a:cubicBezTo>
                  <a:lnTo>
                    <a:pt x="4931" y="12055"/>
                  </a:lnTo>
                  <a:cubicBezTo>
                    <a:pt x="5456" y="13037"/>
                    <a:pt x="6483" y="13607"/>
                    <a:pt x="7533" y="13607"/>
                  </a:cubicBezTo>
                  <a:cubicBezTo>
                    <a:pt x="8012" y="13607"/>
                    <a:pt x="8491" y="13493"/>
                    <a:pt x="8948" y="13242"/>
                  </a:cubicBezTo>
                  <a:cubicBezTo>
                    <a:pt x="10386" y="12466"/>
                    <a:pt x="10934" y="10663"/>
                    <a:pt x="10158" y="9225"/>
                  </a:cubicBezTo>
                  <a:lnTo>
                    <a:pt x="6003" y="1556"/>
                  </a:lnTo>
                  <a:cubicBezTo>
                    <a:pt x="5470" y="568"/>
                    <a:pt x="4453" y="0"/>
                    <a:pt x="3402"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39"/>
            <p:cNvSpPr/>
            <p:nvPr/>
          </p:nvSpPr>
          <p:spPr>
            <a:xfrm>
              <a:off x="7300100" y="3671595"/>
              <a:ext cx="438869" cy="561401"/>
            </a:xfrm>
            <a:custGeom>
              <a:avLst/>
              <a:gdLst/>
              <a:ahLst/>
              <a:cxnLst/>
              <a:rect l="l" t="t" r="r" b="b"/>
              <a:pathLst>
                <a:path w="24470" h="31302" extrusionOk="0">
                  <a:moveTo>
                    <a:pt x="21890" y="1"/>
                  </a:moveTo>
                  <a:lnTo>
                    <a:pt x="17211" y="936"/>
                  </a:lnTo>
                  <a:lnTo>
                    <a:pt x="4383" y="891"/>
                  </a:lnTo>
                  <a:lnTo>
                    <a:pt x="1" y="1"/>
                  </a:lnTo>
                  <a:lnTo>
                    <a:pt x="1" y="1"/>
                  </a:lnTo>
                  <a:cubicBezTo>
                    <a:pt x="1" y="1"/>
                    <a:pt x="366" y="21114"/>
                    <a:pt x="1758" y="29879"/>
                  </a:cubicBezTo>
                  <a:cubicBezTo>
                    <a:pt x="1758" y="29879"/>
                    <a:pt x="3513" y="31302"/>
                    <a:pt x="6031" y="31302"/>
                  </a:cubicBezTo>
                  <a:cubicBezTo>
                    <a:pt x="7007" y="31302"/>
                    <a:pt x="8097" y="31088"/>
                    <a:pt x="9245" y="30495"/>
                  </a:cubicBezTo>
                  <a:lnTo>
                    <a:pt x="9747" y="10614"/>
                  </a:lnTo>
                  <a:lnTo>
                    <a:pt x="9747" y="10386"/>
                  </a:lnTo>
                  <a:cubicBezTo>
                    <a:pt x="10500" y="10340"/>
                    <a:pt x="11299" y="10340"/>
                    <a:pt x="12121" y="10340"/>
                  </a:cubicBezTo>
                  <a:lnTo>
                    <a:pt x="12121" y="10614"/>
                  </a:lnTo>
                  <a:lnTo>
                    <a:pt x="15590" y="30495"/>
                  </a:lnTo>
                  <a:cubicBezTo>
                    <a:pt x="16744" y="31088"/>
                    <a:pt x="17839" y="31302"/>
                    <a:pt x="18818" y="31302"/>
                  </a:cubicBezTo>
                  <a:cubicBezTo>
                    <a:pt x="21345" y="31302"/>
                    <a:pt x="23100" y="29879"/>
                    <a:pt x="23100" y="29879"/>
                  </a:cubicBezTo>
                  <a:cubicBezTo>
                    <a:pt x="24469" y="21114"/>
                    <a:pt x="21890" y="1"/>
                    <a:pt x="21890"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39"/>
            <p:cNvSpPr/>
            <p:nvPr/>
          </p:nvSpPr>
          <p:spPr>
            <a:xfrm>
              <a:off x="7300100" y="3671595"/>
              <a:ext cx="421257" cy="404076"/>
            </a:xfrm>
            <a:custGeom>
              <a:avLst/>
              <a:gdLst/>
              <a:ahLst/>
              <a:cxnLst/>
              <a:rect l="l" t="t" r="r" b="b"/>
              <a:pathLst>
                <a:path w="23488" h="22530" extrusionOk="0">
                  <a:moveTo>
                    <a:pt x="21890" y="1"/>
                  </a:moveTo>
                  <a:lnTo>
                    <a:pt x="17211" y="936"/>
                  </a:lnTo>
                  <a:lnTo>
                    <a:pt x="4383" y="891"/>
                  </a:lnTo>
                  <a:lnTo>
                    <a:pt x="1" y="1"/>
                  </a:lnTo>
                  <a:lnTo>
                    <a:pt x="1" y="1"/>
                  </a:lnTo>
                  <a:cubicBezTo>
                    <a:pt x="1" y="1"/>
                    <a:pt x="206" y="11961"/>
                    <a:pt x="914" y="21616"/>
                  </a:cubicBezTo>
                  <a:cubicBezTo>
                    <a:pt x="2854" y="22027"/>
                    <a:pt x="5775" y="22461"/>
                    <a:pt x="9450" y="22529"/>
                  </a:cubicBezTo>
                  <a:lnTo>
                    <a:pt x="9747" y="10614"/>
                  </a:lnTo>
                  <a:lnTo>
                    <a:pt x="9747" y="10386"/>
                  </a:lnTo>
                  <a:cubicBezTo>
                    <a:pt x="10500" y="10340"/>
                    <a:pt x="11299" y="10340"/>
                    <a:pt x="12121" y="10340"/>
                  </a:cubicBezTo>
                  <a:lnTo>
                    <a:pt x="12121" y="10614"/>
                  </a:lnTo>
                  <a:lnTo>
                    <a:pt x="14175" y="22392"/>
                  </a:lnTo>
                  <a:cubicBezTo>
                    <a:pt x="17005" y="22210"/>
                    <a:pt x="20133" y="21776"/>
                    <a:pt x="23488" y="21000"/>
                  </a:cubicBezTo>
                  <a:cubicBezTo>
                    <a:pt x="23282" y="11459"/>
                    <a:pt x="21890" y="1"/>
                    <a:pt x="21890"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39"/>
            <p:cNvSpPr/>
            <p:nvPr/>
          </p:nvSpPr>
          <p:spPr>
            <a:xfrm>
              <a:off x="7290270" y="3678143"/>
              <a:ext cx="436000" cy="356996"/>
            </a:xfrm>
            <a:custGeom>
              <a:avLst/>
              <a:gdLst/>
              <a:ahLst/>
              <a:cxnLst/>
              <a:rect l="l" t="t" r="r" b="b"/>
              <a:pathLst>
                <a:path w="24310" h="19905" extrusionOk="0">
                  <a:moveTo>
                    <a:pt x="549" y="1"/>
                  </a:moveTo>
                  <a:cubicBezTo>
                    <a:pt x="549" y="1"/>
                    <a:pt x="1" y="9496"/>
                    <a:pt x="526" y="18398"/>
                  </a:cubicBezTo>
                  <a:cubicBezTo>
                    <a:pt x="2512" y="19790"/>
                    <a:pt x="7487" y="19608"/>
                    <a:pt x="10523" y="19653"/>
                  </a:cubicBezTo>
                  <a:lnTo>
                    <a:pt x="10295" y="10637"/>
                  </a:lnTo>
                  <a:lnTo>
                    <a:pt x="10295" y="10386"/>
                  </a:lnTo>
                  <a:cubicBezTo>
                    <a:pt x="10828" y="10370"/>
                    <a:pt x="11383" y="10354"/>
                    <a:pt x="11953" y="10354"/>
                  </a:cubicBezTo>
                  <a:cubicBezTo>
                    <a:pt x="12189" y="10354"/>
                    <a:pt x="12428" y="10357"/>
                    <a:pt x="12669" y="10363"/>
                  </a:cubicBezTo>
                  <a:lnTo>
                    <a:pt x="12669" y="10637"/>
                  </a:lnTo>
                  <a:lnTo>
                    <a:pt x="13742" y="19904"/>
                  </a:lnTo>
                  <a:cubicBezTo>
                    <a:pt x="16686" y="19767"/>
                    <a:pt x="21365" y="19608"/>
                    <a:pt x="24310" y="18535"/>
                  </a:cubicBezTo>
                  <a:cubicBezTo>
                    <a:pt x="23899" y="9222"/>
                    <a:pt x="22438" y="1"/>
                    <a:pt x="22438" y="1"/>
                  </a:cubicBezTo>
                  <a:lnTo>
                    <a:pt x="17759" y="937"/>
                  </a:lnTo>
                  <a:lnTo>
                    <a:pt x="4931" y="891"/>
                  </a:lnTo>
                  <a:lnTo>
                    <a:pt x="5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39"/>
            <p:cNvSpPr/>
            <p:nvPr/>
          </p:nvSpPr>
          <p:spPr>
            <a:xfrm>
              <a:off x="7413521" y="3859118"/>
              <a:ext cx="167029" cy="6062"/>
            </a:xfrm>
            <a:custGeom>
              <a:avLst/>
              <a:gdLst/>
              <a:ahLst/>
              <a:cxnLst/>
              <a:rect l="l" t="t" r="r" b="b"/>
              <a:pathLst>
                <a:path w="9313" h="338" extrusionOk="0">
                  <a:moveTo>
                    <a:pt x="4657" y="1"/>
                  </a:moveTo>
                  <a:cubicBezTo>
                    <a:pt x="3881" y="23"/>
                    <a:pt x="3104" y="46"/>
                    <a:pt x="2351" y="46"/>
                  </a:cubicBezTo>
                  <a:cubicBezTo>
                    <a:pt x="1575" y="92"/>
                    <a:pt x="822" y="115"/>
                    <a:pt x="46" y="183"/>
                  </a:cubicBezTo>
                  <a:cubicBezTo>
                    <a:pt x="23" y="183"/>
                    <a:pt x="0" y="206"/>
                    <a:pt x="0" y="252"/>
                  </a:cubicBezTo>
                  <a:cubicBezTo>
                    <a:pt x="0" y="274"/>
                    <a:pt x="23" y="320"/>
                    <a:pt x="46" y="320"/>
                  </a:cubicBezTo>
                  <a:cubicBezTo>
                    <a:pt x="434" y="332"/>
                    <a:pt x="822" y="337"/>
                    <a:pt x="1207" y="337"/>
                  </a:cubicBezTo>
                  <a:cubicBezTo>
                    <a:pt x="1592" y="337"/>
                    <a:pt x="1975" y="332"/>
                    <a:pt x="2351" y="320"/>
                  </a:cubicBezTo>
                  <a:lnTo>
                    <a:pt x="4657" y="297"/>
                  </a:lnTo>
                  <a:lnTo>
                    <a:pt x="9244" y="229"/>
                  </a:lnTo>
                  <a:cubicBezTo>
                    <a:pt x="9290" y="229"/>
                    <a:pt x="9313" y="183"/>
                    <a:pt x="9313" y="160"/>
                  </a:cubicBezTo>
                  <a:cubicBezTo>
                    <a:pt x="9313" y="115"/>
                    <a:pt x="9290" y="92"/>
                    <a:pt x="9244" y="92"/>
                  </a:cubicBezTo>
                  <a:cubicBezTo>
                    <a:pt x="7715" y="1"/>
                    <a:pt x="6186" y="1"/>
                    <a:pt x="4657"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39"/>
            <p:cNvSpPr/>
            <p:nvPr/>
          </p:nvSpPr>
          <p:spPr>
            <a:xfrm>
              <a:off x="7492124" y="3656456"/>
              <a:ext cx="6170" cy="167441"/>
            </a:xfrm>
            <a:custGeom>
              <a:avLst/>
              <a:gdLst/>
              <a:ahLst/>
              <a:cxnLst/>
              <a:rect l="l" t="t" r="r" b="b"/>
              <a:pathLst>
                <a:path w="344" h="9336" extrusionOk="0">
                  <a:moveTo>
                    <a:pt x="183" y="0"/>
                  </a:moveTo>
                  <a:cubicBezTo>
                    <a:pt x="138" y="0"/>
                    <a:pt x="115" y="23"/>
                    <a:pt x="92" y="69"/>
                  </a:cubicBezTo>
                  <a:cubicBezTo>
                    <a:pt x="46" y="822"/>
                    <a:pt x="23" y="1598"/>
                    <a:pt x="23" y="2374"/>
                  </a:cubicBezTo>
                  <a:cubicBezTo>
                    <a:pt x="1" y="3127"/>
                    <a:pt x="1" y="3903"/>
                    <a:pt x="1" y="4656"/>
                  </a:cubicBezTo>
                  <a:cubicBezTo>
                    <a:pt x="23" y="6186"/>
                    <a:pt x="46" y="7738"/>
                    <a:pt x="206" y="9267"/>
                  </a:cubicBezTo>
                  <a:cubicBezTo>
                    <a:pt x="206" y="9290"/>
                    <a:pt x="229" y="9336"/>
                    <a:pt x="275" y="9336"/>
                  </a:cubicBezTo>
                  <a:cubicBezTo>
                    <a:pt x="297" y="9313"/>
                    <a:pt x="343" y="9290"/>
                    <a:pt x="343" y="9244"/>
                  </a:cubicBezTo>
                  <a:cubicBezTo>
                    <a:pt x="297" y="8491"/>
                    <a:pt x="297" y="7715"/>
                    <a:pt x="297" y="6962"/>
                  </a:cubicBezTo>
                  <a:lnTo>
                    <a:pt x="297" y="4656"/>
                  </a:lnTo>
                  <a:lnTo>
                    <a:pt x="297" y="2374"/>
                  </a:lnTo>
                  <a:cubicBezTo>
                    <a:pt x="275" y="1598"/>
                    <a:pt x="275" y="845"/>
                    <a:pt x="229" y="69"/>
                  </a:cubicBezTo>
                  <a:cubicBezTo>
                    <a:pt x="229" y="23"/>
                    <a:pt x="206" y="0"/>
                    <a:pt x="183" y="0"/>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39"/>
            <p:cNvSpPr/>
            <p:nvPr/>
          </p:nvSpPr>
          <p:spPr>
            <a:xfrm>
              <a:off x="7494994" y="3708852"/>
              <a:ext cx="28678" cy="106283"/>
            </a:xfrm>
            <a:custGeom>
              <a:avLst/>
              <a:gdLst/>
              <a:ahLst/>
              <a:cxnLst/>
              <a:rect l="l" t="t" r="r" b="b"/>
              <a:pathLst>
                <a:path w="1599" h="5926" extrusionOk="0">
                  <a:moveTo>
                    <a:pt x="1416" y="1"/>
                  </a:moveTo>
                  <a:cubicBezTo>
                    <a:pt x="1393" y="1"/>
                    <a:pt x="1347" y="24"/>
                    <a:pt x="1347" y="69"/>
                  </a:cubicBezTo>
                  <a:cubicBezTo>
                    <a:pt x="1324" y="1142"/>
                    <a:pt x="1324" y="2215"/>
                    <a:pt x="1256" y="3265"/>
                  </a:cubicBezTo>
                  <a:cubicBezTo>
                    <a:pt x="1187" y="3813"/>
                    <a:pt x="1165" y="4337"/>
                    <a:pt x="1028" y="4840"/>
                  </a:cubicBezTo>
                  <a:cubicBezTo>
                    <a:pt x="959" y="5091"/>
                    <a:pt x="868" y="5342"/>
                    <a:pt x="731" y="5524"/>
                  </a:cubicBezTo>
                  <a:cubicBezTo>
                    <a:pt x="598" y="5676"/>
                    <a:pt x="419" y="5764"/>
                    <a:pt x="232" y="5764"/>
                  </a:cubicBezTo>
                  <a:cubicBezTo>
                    <a:pt x="193" y="5764"/>
                    <a:pt x="154" y="5760"/>
                    <a:pt x="115" y="5753"/>
                  </a:cubicBezTo>
                  <a:lnTo>
                    <a:pt x="92" y="5753"/>
                  </a:lnTo>
                  <a:cubicBezTo>
                    <a:pt x="85" y="5746"/>
                    <a:pt x="76" y="5743"/>
                    <a:pt x="68" y="5743"/>
                  </a:cubicBezTo>
                  <a:cubicBezTo>
                    <a:pt x="46" y="5743"/>
                    <a:pt x="23" y="5759"/>
                    <a:pt x="23" y="5775"/>
                  </a:cubicBezTo>
                  <a:cubicBezTo>
                    <a:pt x="0" y="5821"/>
                    <a:pt x="23" y="5844"/>
                    <a:pt x="46" y="5867"/>
                  </a:cubicBezTo>
                  <a:cubicBezTo>
                    <a:pt x="134" y="5907"/>
                    <a:pt x="226" y="5926"/>
                    <a:pt x="318" y="5926"/>
                  </a:cubicBezTo>
                  <a:cubicBezTo>
                    <a:pt x="534" y="5926"/>
                    <a:pt x="746" y="5822"/>
                    <a:pt x="891" y="5661"/>
                  </a:cubicBezTo>
                  <a:cubicBezTo>
                    <a:pt x="1096" y="5456"/>
                    <a:pt x="1210" y="5182"/>
                    <a:pt x="1301" y="4908"/>
                  </a:cubicBezTo>
                  <a:cubicBezTo>
                    <a:pt x="1461" y="4383"/>
                    <a:pt x="1507" y="3835"/>
                    <a:pt x="1530" y="3288"/>
                  </a:cubicBezTo>
                  <a:cubicBezTo>
                    <a:pt x="1598" y="2215"/>
                    <a:pt x="1575" y="1142"/>
                    <a:pt x="1484" y="46"/>
                  </a:cubicBezTo>
                  <a:cubicBezTo>
                    <a:pt x="1484" y="24"/>
                    <a:pt x="1461" y="1"/>
                    <a:pt x="1416"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39"/>
            <p:cNvSpPr/>
            <p:nvPr/>
          </p:nvSpPr>
          <p:spPr>
            <a:xfrm>
              <a:off x="7306235" y="3697390"/>
              <a:ext cx="50379" cy="84097"/>
            </a:xfrm>
            <a:custGeom>
              <a:avLst/>
              <a:gdLst/>
              <a:ahLst/>
              <a:cxnLst/>
              <a:rect l="l" t="t" r="r" b="b"/>
              <a:pathLst>
                <a:path w="2809" h="4689" extrusionOk="0">
                  <a:moveTo>
                    <a:pt x="2717" y="1"/>
                  </a:moveTo>
                  <a:cubicBezTo>
                    <a:pt x="2672" y="1"/>
                    <a:pt x="2649" y="23"/>
                    <a:pt x="2649" y="69"/>
                  </a:cubicBezTo>
                  <a:cubicBezTo>
                    <a:pt x="2626" y="297"/>
                    <a:pt x="2626" y="548"/>
                    <a:pt x="2603" y="777"/>
                  </a:cubicBezTo>
                  <a:cubicBezTo>
                    <a:pt x="2557" y="982"/>
                    <a:pt x="2557" y="1233"/>
                    <a:pt x="2489" y="1439"/>
                  </a:cubicBezTo>
                  <a:lnTo>
                    <a:pt x="2398" y="1781"/>
                  </a:lnTo>
                  <a:lnTo>
                    <a:pt x="2283" y="2101"/>
                  </a:lnTo>
                  <a:cubicBezTo>
                    <a:pt x="2261" y="2215"/>
                    <a:pt x="2215" y="2306"/>
                    <a:pt x="2169" y="2420"/>
                  </a:cubicBezTo>
                  <a:cubicBezTo>
                    <a:pt x="2101" y="2511"/>
                    <a:pt x="2078" y="2625"/>
                    <a:pt x="2010" y="2717"/>
                  </a:cubicBezTo>
                  <a:cubicBezTo>
                    <a:pt x="1781" y="3105"/>
                    <a:pt x="1507" y="3470"/>
                    <a:pt x="1165" y="3767"/>
                  </a:cubicBezTo>
                  <a:cubicBezTo>
                    <a:pt x="846" y="4086"/>
                    <a:pt x="457" y="4360"/>
                    <a:pt x="69" y="4543"/>
                  </a:cubicBezTo>
                  <a:lnTo>
                    <a:pt x="47" y="4566"/>
                  </a:lnTo>
                  <a:cubicBezTo>
                    <a:pt x="24" y="4566"/>
                    <a:pt x="1" y="4611"/>
                    <a:pt x="24" y="4634"/>
                  </a:cubicBezTo>
                  <a:cubicBezTo>
                    <a:pt x="24" y="4668"/>
                    <a:pt x="48" y="4689"/>
                    <a:pt x="79" y="4689"/>
                  </a:cubicBezTo>
                  <a:cubicBezTo>
                    <a:pt x="91" y="4689"/>
                    <a:pt x="103" y="4686"/>
                    <a:pt x="115" y="4680"/>
                  </a:cubicBezTo>
                  <a:cubicBezTo>
                    <a:pt x="572" y="4543"/>
                    <a:pt x="982" y="4292"/>
                    <a:pt x="1348" y="3972"/>
                  </a:cubicBezTo>
                  <a:cubicBezTo>
                    <a:pt x="1713" y="3653"/>
                    <a:pt x="2032" y="3287"/>
                    <a:pt x="2261" y="2854"/>
                  </a:cubicBezTo>
                  <a:cubicBezTo>
                    <a:pt x="2329" y="2740"/>
                    <a:pt x="2375" y="2625"/>
                    <a:pt x="2420" y="2534"/>
                  </a:cubicBezTo>
                  <a:cubicBezTo>
                    <a:pt x="2466" y="2420"/>
                    <a:pt x="2512" y="2306"/>
                    <a:pt x="2557" y="2192"/>
                  </a:cubicBezTo>
                  <a:lnTo>
                    <a:pt x="2672" y="1849"/>
                  </a:lnTo>
                  <a:lnTo>
                    <a:pt x="2740" y="1484"/>
                  </a:lnTo>
                  <a:cubicBezTo>
                    <a:pt x="2763" y="1370"/>
                    <a:pt x="2763" y="1256"/>
                    <a:pt x="2786" y="1142"/>
                  </a:cubicBezTo>
                  <a:lnTo>
                    <a:pt x="2808" y="777"/>
                  </a:lnTo>
                  <a:cubicBezTo>
                    <a:pt x="2808" y="548"/>
                    <a:pt x="2786" y="297"/>
                    <a:pt x="2786" y="69"/>
                  </a:cubicBezTo>
                  <a:cubicBezTo>
                    <a:pt x="2763" y="23"/>
                    <a:pt x="2740" y="1"/>
                    <a:pt x="27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39"/>
            <p:cNvSpPr/>
            <p:nvPr/>
          </p:nvSpPr>
          <p:spPr>
            <a:xfrm>
              <a:off x="7643214" y="3697390"/>
              <a:ext cx="50361" cy="84115"/>
            </a:xfrm>
            <a:custGeom>
              <a:avLst/>
              <a:gdLst/>
              <a:ahLst/>
              <a:cxnLst/>
              <a:rect l="l" t="t" r="r" b="b"/>
              <a:pathLst>
                <a:path w="2808" h="4690" extrusionOk="0">
                  <a:moveTo>
                    <a:pt x="114" y="1"/>
                  </a:moveTo>
                  <a:cubicBezTo>
                    <a:pt x="69" y="1"/>
                    <a:pt x="46" y="23"/>
                    <a:pt x="46" y="69"/>
                  </a:cubicBezTo>
                  <a:cubicBezTo>
                    <a:pt x="23" y="297"/>
                    <a:pt x="0" y="548"/>
                    <a:pt x="0" y="777"/>
                  </a:cubicBezTo>
                  <a:lnTo>
                    <a:pt x="23" y="1142"/>
                  </a:lnTo>
                  <a:cubicBezTo>
                    <a:pt x="46" y="1256"/>
                    <a:pt x="46" y="1370"/>
                    <a:pt x="91" y="1484"/>
                  </a:cubicBezTo>
                  <a:lnTo>
                    <a:pt x="160" y="1849"/>
                  </a:lnTo>
                  <a:lnTo>
                    <a:pt x="251" y="2192"/>
                  </a:lnTo>
                  <a:cubicBezTo>
                    <a:pt x="297" y="2306"/>
                    <a:pt x="343" y="2420"/>
                    <a:pt x="388" y="2534"/>
                  </a:cubicBezTo>
                  <a:cubicBezTo>
                    <a:pt x="457" y="2625"/>
                    <a:pt x="480" y="2740"/>
                    <a:pt x="548" y="2854"/>
                  </a:cubicBezTo>
                  <a:cubicBezTo>
                    <a:pt x="776" y="3287"/>
                    <a:pt x="1096" y="3653"/>
                    <a:pt x="1461" y="3972"/>
                  </a:cubicBezTo>
                  <a:cubicBezTo>
                    <a:pt x="1826" y="4292"/>
                    <a:pt x="2237" y="4543"/>
                    <a:pt x="2716" y="4680"/>
                  </a:cubicBezTo>
                  <a:cubicBezTo>
                    <a:pt x="2723" y="4686"/>
                    <a:pt x="2732" y="4689"/>
                    <a:pt x="2741" y="4689"/>
                  </a:cubicBezTo>
                  <a:cubicBezTo>
                    <a:pt x="2762" y="4689"/>
                    <a:pt x="2785" y="4673"/>
                    <a:pt x="2785" y="4657"/>
                  </a:cubicBezTo>
                  <a:cubicBezTo>
                    <a:pt x="2808" y="4611"/>
                    <a:pt x="2785" y="4566"/>
                    <a:pt x="2762" y="4566"/>
                  </a:cubicBezTo>
                  <a:cubicBezTo>
                    <a:pt x="2351" y="4360"/>
                    <a:pt x="1963" y="4086"/>
                    <a:pt x="1644" y="3767"/>
                  </a:cubicBezTo>
                  <a:cubicBezTo>
                    <a:pt x="1301" y="3470"/>
                    <a:pt x="1027" y="3105"/>
                    <a:pt x="799" y="2717"/>
                  </a:cubicBezTo>
                  <a:cubicBezTo>
                    <a:pt x="731" y="2625"/>
                    <a:pt x="708" y="2511"/>
                    <a:pt x="639" y="2420"/>
                  </a:cubicBezTo>
                  <a:cubicBezTo>
                    <a:pt x="594" y="2306"/>
                    <a:pt x="548" y="2215"/>
                    <a:pt x="525" y="2101"/>
                  </a:cubicBezTo>
                  <a:lnTo>
                    <a:pt x="411" y="1781"/>
                  </a:lnTo>
                  <a:lnTo>
                    <a:pt x="320" y="1439"/>
                  </a:lnTo>
                  <a:cubicBezTo>
                    <a:pt x="251" y="1233"/>
                    <a:pt x="251" y="982"/>
                    <a:pt x="206" y="777"/>
                  </a:cubicBezTo>
                  <a:cubicBezTo>
                    <a:pt x="183" y="548"/>
                    <a:pt x="183" y="297"/>
                    <a:pt x="183" y="69"/>
                  </a:cubicBezTo>
                  <a:cubicBezTo>
                    <a:pt x="183" y="23"/>
                    <a:pt x="137" y="1"/>
                    <a:pt x="114"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39"/>
            <p:cNvSpPr/>
            <p:nvPr/>
          </p:nvSpPr>
          <p:spPr>
            <a:xfrm>
              <a:off x="7263669" y="3233730"/>
              <a:ext cx="157182" cy="447478"/>
            </a:xfrm>
            <a:custGeom>
              <a:avLst/>
              <a:gdLst/>
              <a:ahLst/>
              <a:cxnLst/>
              <a:rect l="l" t="t" r="r" b="b"/>
              <a:pathLst>
                <a:path w="8764" h="24950" extrusionOk="0">
                  <a:moveTo>
                    <a:pt x="6416" y="1"/>
                  </a:moveTo>
                  <a:cubicBezTo>
                    <a:pt x="6148" y="1"/>
                    <a:pt x="5939" y="37"/>
                    <a:pt x="5866" y="79"/>
                  </a:cubicBezTo>
                  <a:cubicBezTo>
                    <a:pt x="5547" y="216"/>
                    <a:pt x="5204" y="421"/>
                    <a:pt x="4999" y="627"/>
                  </a:cubicBezTo>
                  <a:cubicBezTo>
                    <a:pt x="4520" y="1106"/>
                    <a:pt x="4086" y="1608"/>
                    <a:pt x="3698" y="2156"/>
                  </a:cubicBezTo>
                  <a:cubicBezTo>
                    <a:pt x="2922" y="3229"/>
                    <a:pt x="2351" y="4370"/>
                    <a:pt x="1872" y="5534"/>
                  </a:cubicBezTo>
                  <a:cubicBezTo>
                    <a:pt x="1415" y="6698"/>
                    <a:pt x="1050" y="7839"/>
                    <a:pt x="776" y="9004"/>
                  </a:cubicBezTo>
                  <a:cubicBezTo>
                    <a:pt x="639" y="9551"/>
                    <a:pt x="502" y="10145"/>
                    <a:pt x="388" y="10693"/>
                  </a:cubicBezTo>
                  <a:cubicBezTo>
                    <a:pt x="343" y="10989"/>
                    <a:pt x="297" y="11263"/>
                    <a:pt x="251" y="11560"/>
                  </a:cubicBezTo>
                  <a:lnTo>
                    <a:pt x="114" y="12473"/>
                  </a:lnTo>
                  <a:cubicBezTo>
                    <a:pt x="114" y="12610"/>
                    <a:pt x="91" y="12770"/>
                    <a:pt x="69" y="12929"/>
                  </a:cubicBezTo>
                  <a:lnTo>
                    <a:pt x="46" y="13363"/>
                  </a:lnTo>
                  <a:cubicBezTo>
                    <a:pt x="23" y="13660"/>
                    <a:pt x="0" y="13957"/>
                    <a:pt x="0" y="14253"/>
                  </a:cubicBezTo>
                  <a:cubicBezTo>
                    <a:pt x="0" y="14824"/>
                    <a:pt x="0" y="15395"/>
                    <a:pt x="46" y="15942"/>
                  </a:cubicBezTo>
                  <a:cubicBezTo>
                    <a:pt x="114" y="17061"/>
                    <a:pt x="274" y="18111"/>
                    <a:pt x="502" y="19115"/>
                  </a:cubicBezTo>
                  <a:cubicBezTo>
                    <a:pt x="708" y="20142"/>
                    <a:pt x="1004" y="21078"/>
                    <a:pt x="1347" y="21991"/>
                  </a:cubicBezTo>
                  <a:cubicBezTo>
                    <a:pt x="1438" y="22219"/>
                    <a:pt x="1529" y="22448"/>
                    <a:pt x="1621" y="22676"/>
                  </a:cubicBezTo>
                  <a:cubicBezTo>
                    <a:pt x="1712" y="22904"/>
                    <a:pt x="1803" y="23110"/>
                    <a:pt x="1895" y="23315"/>
                  </a:cubicBezTo>
                  <a:cubicBezTo>
                    <a:pt x="2100" y="23749"/>
                    <a:pt x="2328" y="24160"/>
                    <a:pt x="2579" y="24593"/>
                  </a:cubicBezTo>
                  <a:cubicBezTo>
                    <a:pt x="2726" y="24830"/>
                    <a:pt x="2956" y="24950"/>
                    <a:pt x="3212" y="24950"/>
                  </a:cubicBezTo>
                  <a:cubicBezTo>
                    <a:pt x="3474" y="24950"/>
                    <a:pt x="3763" y="24824"/>
                    <a:pt x="4017" y="24570"/>
                  </a:cubicBezTo>
                  <a:cubicBezTo>
                    <a:pt x="4405" y="24182"/>
                    <a:pt x="4565" y="23589"/>
                    <a:pt x="4474" y="23110"/>
                  </a:cubicBezTo>
                  <a:lnTo>
                    <a:pt x="4451" y="23041"/>
                  </a:lnTo>
                  <a:lnTo>
                    <a:pt x="4200" y="21694"/>
                  </a:lnTo>
                  <a:cubicBezTo>
                    <a:pt x="4109" y="21238"/>
                    <a:pt x="4017" y="20781"/>
                    <a:pt x="3949" y="20325"/>
                  </a:cubicBezTo>
                  <a:cubicBezTo>
                    <a:pt x="3789" y="19412"/>
                    <a:pt x="3652" y="18499"/>
                    <a:pt x="3561" y="17563"/>
                  </a:cubicBezTo>
                  <a:cubicBezTo>
                    <a:pt x="3470" y="16650"/>
                    <a:pt x="3401" y="15714"/>
                    <a:pt x="3401" y="14801"/>
                  </a:cubicBezTo>
                  <a:cubicBezTo>
                    <a:pt x="3378" y="14345"/>
                    <a:pt x="3424" y="13865"/>
                    <a:pt x="3424" y="13409"/>
                  </a:cubicBezTo>
                  <a:cubicBezTo>
                    <a:pt x="3424" y="13181"/>
                    <a:pt x="3447" y="12952"/>
                    <a:pt x="3470" y="12724"/>
                  </a:cubicBezTo>
                  <a:lnTo>
                    <a:pt x="3492" y="12404"/>
                  </a:lnTo>
                  <a:cubicBezTo>
                    <a:pt x="3515" y="12290"/>
                    <a:pt x="3538" y="12176"/>
                    <a:pt x="3538" y="12062"/>
                  </a:cubicBezTo>
                  <a:lnTo>
                    <a:pt x="3629" y="11400"/>
                  </a:lnTo>
                  <a:lnTo>
                    <a:pt x="3766" y="10647"/>
                  </a:lnTo>
                  <a:cubicBezTo>
                    <a:pt x="3858" y="10145"/>
                    <a:pt x="3949" y="9665"/>
                    <a:pt x="4040" y="9186"/>
                  </a:cubicBezTo>
                  <a:cubicBezTo>
                    <a:pt x="4268" y="8227"/>
                    <a:pt x="4497" y="7269"/>
                    <a:pt x="4771" y="6333"/>
                  </a:cubicBezTo>
                  <a:cubicBezTo>
                    <a:pt x="5067" y="5443"/>
                    <a:pt x="5387" y="4530"/>
                    <a:pt x="5775" y="3754"/>
                  </a:cubicBezTo>
                  <a:cubicBezTo>
                    <a:pt x="5980" y="3343"/>
                    <a:pt x="6186" y="2978"/>
                    <a:pt x="6414" y="2635"/>
                  </a:cubicBezTo>
                  <a:cubicBezTo>
                    <a:pt x="6642" y="2293"/>
                    <a:pt x="7008" y="1791"/>
                    <a:pt x="7281" y="1631"/>
                  </a:cubicBezTo>
                  <a:cubicBezTo>
                    <a:pt x="7532" y="1471"/>
                    <a:pt x="8331" y="1357"/>
                    <a:pt x="8331" y="1357"/>
                  </a:cubicBezTo>
                  <a:cubicBezTo>
                    <a:pt x="8422" y="1457"/>
                    <a:pt x="8496" y="1500"/>
                    <a:pt x="8547" y="1500"/>
                  </a:cubicBezTo>
                  <a:cubicBezTo>
                    <a:pt x="8764" y="1500"/>
                    <a:pt x="8564" y="715"/>
                    <a:pt x="7510" y="216"/>
                  </a:cubicBezTo>
                  <a:cubicBezTo>
                    <a:pt x="7148" y="54"/>
                    <a:pt x="6739" y="1"/>
                    <a:pt x="64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39"/>
            <p:cNvSpPr/>
            <p:nvPr/>
          </p:nvSpPr>
          <p:spPr>
            <a:xfrm>
              <a:off x="7279633" y="3256350"/>
              <a:ext cx="528509" cy="484388"/>
            </a:xfrm>
            <a:custGeom>
              <a:avLst/>
              <a:gdLst/>
              <a:ahLst/>
              <a:cxnLst/>
              <a:rect l="l" t="t" r="r" b="b"/>
              <a:pathLst>
                <a:path w="29468" h="27008" extrusionOk="0">
                  <a:moveTo>
                    <a:pt x="9767" y="0"/>
                  </a:moveTo>
                  <a:cubicBezTo>
                    <a:pt x="8831" y="0"/>
                    <a:pt x="7609" y="29"/>
                    <a:pt x="5981" y="119"/>
                  </a:cubicBezTo>
                  <a:cubicBezTo>
                    <a:pt x="5981" y="119"/>
                    <a:pt x="2055" y="1283"/>
                    <a:pt x="480" y="13586"/>
                  </a:cubicBezTo>
                  <a:lnTo>
                    <a:pt x="23" y="23971"/>
                  </a:lnTo>
                  <a:cubicBezTo>
                    <a:pt x="0" y="24473"/>
                    <a:pt x="297" y="24907"/>
                    <a:pt x="754" y="25067"/>
                  </a:cubicBezTo>
                  <a:cubicBezTo>
                    <a:pt x="2465" y="25660"/>
                    <a:pt x="6871" y="26961"/>
                    <a:pt x="12121" y="27007"/>
                  </a:cubicBezTo>
                  <a:lnTo>
                    <a:pt x="12303" y="27007"/>
                  </a:lnTo>
                  <a:cubicBezTo>
                    <a:pt x="19059" y="26961"/>
                    <a:pt x="23921" y="24656"/>
                    <a:pt x="23921" y="24656"/>
                  </a:cubicBezTo>
                  <a:lnTo>
                    <a:pt x="22985" y="13221"/>
                  </a:lnTo>
                  <a:lnTo>
                    <a:pt x="22985" y="13221"/>
                  </a:lnTo>
                  <a:cubicBezTo>
                    <a:pt x="23067" y="13225"/>
                    <a:pt x="23149" y="13228"/>
                    <a:pt x="23231" y="13228"/>
                  </a:cubicBezTo>
                  <a:cubicBezTo>
                    <a:pt x="26265" y="13228"/>
                    <a:pt x="29468" y="10025"/>
                    <a:pt x="29468" y="10025"/>
                  </a:cubicBezTo>
                  <a:cubicBezTo>
                    <a:pt x="29468" y="10025"/>
                    <a:pt x="27391" y="941"/>
                    <a:pt x="21114" y="279"/>
                  </a:cubicBezTo>
                  <a:cubicBezTo>
                    <a:pt x="18869" y="63"/>
                    <a:pt x="16756" y="4"/>
                    <a:pt x="15135" y="4"/>
                  </a:cubicBezTo>
                  <a:cubicBezTo>
                    <a:pt x="13674" y="4"/>
                    <a:pt x="12612" y="52"/>
                    <a:pt x="12212" y="73"/>
                  </a:cubicBezTo>
                  <a:cubicBezTo>
                    <a:pt x="11699" y="48"/>
                    <a:pt x="10969" y="0"/>
                    <a:pt x="9767" y="0"/>
                  </a:cubicBez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39"/>
            <p:cNvSpPr/>
            <p:nvPr/>
          </p:nvSpPr>
          <p:spPr>
            <a:xfrm>
              <a:off x="7391816" y="3257301"/>
              <a:ext cx="192012" cy="94123"/>
            </a:xfrm>
            <a:custGeom>
              <a:avLst/>
              <a:gdLst/>
              <a:ahLst/>
              <a:cxnLst/>
              <a:rect l="l" t="t" r="r" b="b"/>
              <a:pathLst>
                <a:path w="10706" h="5248" extrusionOk="0">
                  <a:moveTo>
                    <a:pt x="5436" y="0"/>
                  </a:moveTo>
                  <a:cubicBezTo>
                    <a:pt x="4170" y="0"/>
                    <a:pt x="2736" y="76"/>
                    <a:pt x="1210" y="340"/>
                  </a:cubicBezTo>
                  <a:cubicBezTo>
                    <a:pt x="0" y="568"/>
                    <a:pt x="0" y="1527"/>
                    <a:pt x="0" y="1527"/>
                  </a:cubicBezTo>
                  <a:cubicBezTo>
                    <a:pt x="0" y="3581"/>
                    <a:pt x="1690" y="5247"/>
                    <a:pt x="3744" y="5247"/>
                  </a:cubicBezTo>
                  <a:lnTo>
                    <a:pt x="6277" y="5247"/>
                  </a:lnTo>
                  <a:cubicBezTo>
                    <a:pt x="8651" y="5247"/>
                    <a:pt x="10614" y="3581"/>
                    <a:pt x="10614" y="1184"/>
                  </a:cubicBezTo>
                  <a:cubicBezTo>
                    <a:pt x="10614" y="1184"/>
                    <a:pt x="10706" y="134"/>
                    <a:pt x="9427" y="134"/>
                  </a:cubicBezTo>
                  <a:cubicBezTo>
                    <a:pt x="8514" y="134"/>
                    <a:pt x="7124" y="0"/>
                    <a:pt x="54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39"/>
            <p:cNvSpPr/>
            <p:nvPr/>
          </p:nvSpPr>
          <p:spPr>
            <a:xfrm>
              <a:off x="7687843" y="3434922"/>
              <a:ext cx="138781" cy="62270"/>
            </a:xfrm>
            <a:custGeom>
              <a:avLst/>
              <a:gdLst/>
              <a:ahLst/>
              <a:cxnLst/>
              <a:rect l="l" t="t" r="r" b="b"/>
              <a:pathLst>
                <a:path w="7738" h="3472" extrusionOk="0">
                  <a:moveTo>
                    <a:pt x="6573" y="1"/>
                  </a:moveTo>
                  <a:cubicBezTo>
                    <a:pt x="6509" y="1"/>
                    <a:pt x="6446" y="16"/>
                    <a:pt x="6391" y="47"/>
                  </a:cubicBezTo>
                  <a:cubicBezTo>
                    <a:pt x="5592" y="549"/>
                    <a:pt x="3082" y="1919"/>
                    <a:pt x="411" y="1965"/>
                  </a:cubicBezTo>
                  <a:cubicBezTo>
                    <a:pt x="206" y="1987"/>
                    <a:pt x="23" y="2147"/>
                    <a:pt x="23" y="2353"/>
                  </a:cubicBezTo>
                  <a:lnTo>
                    <a:pt x="0" y="3060"/>
                  </a:lnTo>
                  <a:cubicBezTo>
                    <a:pt x="0" y="3288"/>
                    <a:pt x="183" y="3471"/>
                    <a:pt x="388" y="3471"/>
                  </a:cubicBezTo>
                  <a:cubicBezTo>
                    <a:pt x="3515" y="3403"/>
                    <a:pt x="6231" y="1850"/>
                    <a:pt x="7167" y="1348"/>
                  </a:cubicBezTo>
                  <a:cubicBezTo>
                    <a:pt x="7738" y="1029"/>
                    <a:pt x="6916" y="161"/>
                    <a:pt x="6916" y="161"/>
                  </a:cubicBezTo>
                  <a:cubicBezTo>
                    <a:pt x="6826" y="56"/>
                    <a:pt x="6697" y="1"/>
                    <a:pt x="65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39"/>
            <p:cNvSpPr/>
            <p:nvPr/>
          </p:nvSpPr>
          <p:spPr>
            <a:xfrm>
              <a:off x="7584252" y="3252278"/>
              <a:ext cx="158850" cy="417491"/>
            </a:xfrm>
            <a:custGeom>
              <a:avLst/>
              <a:gdLst/>
              <a:ahLst/>
              <a:cxnLst/>
              <a:rect l="l" t="t" r="r" b="b"/>
              <a:pathLst>
                <a:path w="8857" h="23278" extrusionOk="0">
                  <a:moveTo>
                    <a:pt x="4087" y="1"/>
                  </a:moveTo>
                  <a:cubicBezTo>
                    <a:pt x="3561" y="1"/>
                    <a:pt x="3120" y="102"/>
                    <a:pt x="3013" y="163"/>
                  </a:cubicBezTo>
                  <a:cubicBezTo>
                    <a:pt x="2694" y="323"/>
                    <a:pt x="2351" y="551"/>
                    <a:pt x="2192" y="780"/>
                  </a:cubicBezTo>
                  <a:cubicBezTo>
                    <a:pt x="1804" y="1259"/>
                    <a:pt x="1484" y="1784"/>
                    <a:pt x="1210" y="2309"/>
                  </a:cubicBezTo>
                  <a:cubicBezTo>
                    <a:pt x="662" y="3404"/>
                    <a:pt x="388" y="4523"/>
                    <a:pt x="206" y="5641"/>
                  </a:cubicBezTo>
                  <a:cubicBezTo>
                    <a:pt x="23" y="6760"/>
                    <a:pt x="0" y="7855"/>
                    <a:pt x="23" y="8951"/>
                  </a:cubicBezTo>
                  <a:cubicBezTo>
                    <a:pt x="46" y="9476"/>
                    <a:pt x="69" y="10024"/>
                    <a:pt x="137" y="10549"/>
                  </a:cubicBezTo>
                  <a:cubicBezTo>
                    <a:pt x="160" y="10823"/>
                    <a:pt x="183" y="11074"/>
                    <a:pt x="229" y="11348"/>
                  </a:cubicBezTo>
                  <a:lnTo>
                    <a:pt x="388" y="12192"/>
                  </a:lnTo>
                  <a:cubicBezTo>
                    <a:pt x="411" y="12352"/>
                    <a:pt x="434" y="12489"/>
                    <a:pt x="457" y="12626"/>
                  </a:cubicBezTo>
                  <a:lnTo>
                    <a:pt x="571" y="13037"/>
                  </a:lnTo>
                  <a:cubicBezTo>
                    <a:pt x="639" y="13311"/>
                    <a:pt x="708" y="13585"/>
                    <a:pt x="799" y="13858"/>
                  </a:cubicBezTo>
                  <a:cubicBezTo>
                    <a:pt x="982" y="14383"/>
                    <a:pt x="1142" y="14908"/>
                    <a:pt x="1370" y="15411"/>
                  </a:cubicBezTo>
                  <a:cubicBezTo>
                    <a:pt x="1781" y="16415"/>
                    <a:pt x="2306" y="17351"/>
                    <a:pt x="2876" y="18264"/>
                  </a:cubicBezTo>
                  <a:cubicBezTo>
                    <a:pt x="3424" y="19154"/>
                    <a:pt x="4063" y="19998"/>
                    <a:pt x="4725" y="20797"/>
                  </a:cubicBezTo>
                  <a:cubicBezTo>
                    <a:pt x="4885" y="20980"/>
                    <a:pt x="5068" y="21185"/>
                    <a:pt x="5227" y="21368"/>
                  </a:cubicBezTo>
                  <a:cubicBezTo>
                    <a:pt x="5410" y="21573"/>
                    <a:pt x="5593" y="21756"/>
                    <a:pt x="5775" y="21939"/>
                  </a:cubicBezTo>
                  <a:cubicBezTo>
                    <a:pt x="6140" y="22327"/>
                    <a:pt x="6483" y="22669"/>
                    <a:pt x="6916" y="23011"/>
                  </a:cubicBezTo>
                  <a:cubicBezTo>
                    <a:pt x="7134" y="23189"/>
                    <a:pt x="7390" y="23277"/>
                    <a:pt x="7644" y="23277"/>
                  </a:cubicBezTo>
                  <a:cubicBezTo>
                    <a:pt x="7976" y="23277"/>
                    <a:pt x="8304" y="23126"/>
                    <a:pt x="8537" y="22829"/>
                  </a:cubicBezTo>
                  <a:cubicBezTo>
                    <a:pt x="8834" y="22418"/>
                    <a:pt x="8857" y="21870"/>
                    <a:pt x="8605" y="21436"/>
                  </a:cubicBezTo>
                  <a:lnTo>
                    <a:pt x="8560" y="21368"/>
                  </a:lnTo>
                  <a:lnTo>
                    <a:pt x="7829" y="20181"/>
                  </a:lnTo>
                  <a:cubicBezTo>
                    <a:pt x="7601" y="19770"/>
                    <a:pt x="7350" y="19359"/>
                    <a:pt x="7122" y="18948"/>
                  </a:cubicBezTo>
                  <a:cubicBezTo>
                    <a:pt x="6665" y="18127"/>
                    <a:pt x="6232" y="17305"/>
                    <a:pt x="5844" y="16461"/>
                  </a:cubicBezTo>
                  <a:cubicBezTo>
                    <a:pt x="5456" y="15639"/>
                    <a:pt x="5090" y="14794"/>
                    <a:pt x="4794" y="13950"/>
                  </a:cubicBezTo>
                  <a:cubicBezTo>
                    <a:pt x="4634" y="13516"/>
                    <a:pt x="4543" y="13105"/>
                    <a:pt x="4406" y="12672"/>
                  </a:cubicBezTo>
                  <a:cubicBezTo>
                    <a:pt x="4337" y="12466"/>
                    <a:pt x="4292" y="12261"/>
                    <a:pt x="4246" y="12055"/>
                  </a:cubicBezTo>
                  <a:lnTo>
                    <a:pt x="4177" y="11736"/>
                  </a:lnTo>
                  <a:cubicBezTo>
                    <a:pt x="4155" y="11622"/>
                    <a:pt x="4132" y="11530"/>
                    <a:pt x="4109" y="11416"/>
                  </a:cubicBezTo>
                  <a:lnTo>
                    <a:pt x="4018" y="10800"/>
                  </a:lnTo>
                  <a:lnTo>
                    <a:pt x="3926" y="10115"/>
                  </a:lnTo>
                  <a:cubicBezTo>
                    <a:pt x="3858" y="9636"/>
                    <a:pt x="3835" y="9179"/>
                    <a:pt x="3789" y="8723"/>
                  </a:cubicBezTo>
                  <a:cubicBezTo>
                    <a:pt x="3744" y="7810"/>
                    <a:pt x="3698" y="6920"/>
                    <a:pt x="3721" y="6029"/>
                  </a:cubicBezTo>
                  <a:cubicBezTo>
                    <a:pt x="3767" y="5162"/>
                    <a:pt x="3858" y="4317"/>
                    <a:pt x="4063" y="3541"/>
                  </a:cubicBezTo>
                  <a:cubicBezTo>
                    <a:pt x="4155" y="3153"/>
                    <a:pt x="4269" y="2788"/>
                    <a:pt x="4428" y="2446"/>
                  </a:cubicBezTo>
                  <a:cubicBezTo>
                    <a:pt x="4565" y="2103"/>
                    <a:pt x="4839" y="1601"/>
                    <a:pt x="5068" y="1419"/>
                  </a:cubicBezTo>
                  <a:cubicBezTo>
                    <a:pt x="5341" y="1236"/>
                    <a:pt x="6186" y="1053"/>
                    <a:pt x="6186" y="1053"/>
                  </a:cubicBezTo>
                  <a:cubicBezTo>
                    <a:pt x="6307" y="1123"/>
                    <a:pt x="6397" y="1154"/>
                    <a:pt x="6457" y="1154"/>
                  </a:cubicBezTo>
                  <a:cubicBezTo>
                    <a:pt x="6746" y="1154"/>
                    <a:pt x="6290" y="436"/>
                    <a:pt x="4908" y="95"/>
                  </a:cubicBezTo>
                  <a:cubicBezTo>
                    <a:pt x="4634" y="26"/>
                    <a:pt x="4350" y="1"/>
                    <a:pt x="4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39"/>
            <p:cNvSpPr/>
            <p:nvPr/>
          </p:nvSpPr>
          <p:spPr>
            <a:xfrm>
              <a:off x="7596127" y="3372498"/>
              <a:ext cx="259555" cy="297039"/>
            </a:xfrm>
            <a:custGeom>
              <a:avLst/>
              <a:gdLst/>
              <a:ahLst/>
              <a:cxnLst/>
              <a:rect l="l" t="t" r="r" b="b"/>
              <a:pathLst>
                <a:path w="14472" h="16562" extrusionOk="0">
                  <a:moveTo>
                    <a:pt x="3399" y="1"/>
                  </a:moveTo>
                  <a:cubicBezTo>
                    <a:pt x="2909" y="1"/>
                    <a:pt x="2416" y="122"/>
                    <a:pt x="1963" y="377"/>
                  </a:cubicBezTo>
                  <a:cubicBezTo>
                    <a:pt x="525" y="1176"/>
                    <a:pt x="0" y="3002"/>
                    <a:pt x="799" y="4440"/>
                  </a:cubicBezTo>
                  <a:lnTo>
                    <a:pt x="6391" y="14483"/>
                  </a:lnTo>
                  <a:cubicBezTo>
                    <a:pt x="6505" y="14689"/>
                    <a:pt x="6642" y="14894"/>
                    <a:pt x="6802" y="15100"/>
                  </a:cubicBezTo>
                  <a:cubicBezTo>
                    <a:pt x="7609" y="16061"/>
                    <a:pt x="8769" y="16561"/>
                    <a:pt x="9934" y="16561"/>
                  </a:cubicBezTo>
                  <a:cubicBezTo>
                    <a:pt x="10844" y="16561"/>
                    <a:pt x="11758" y="16255"/>
                    <a:pt x="12509" y="15625"/>
                  </a:cubicBezTo>
                  <a:cubicBezTo>
                    <a:pt x="14220" y="14187"/>
                    <a:pt x="14472" y="11653"/>
                    <a:pt x="13034" y="9918"/>
                  </a:cubicBezTo>
                  <a:lnTo>
                    <a:pt x="5707" y="1085"/>
                  </a:lnTo>
                  <a:cubicBezTo>
                    <a:pt x="5123" y="384"/>
                    <a:pt x="4268" y="1"/>
                    <a:pt x="3399"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39"/>
            <p:cNvSpPr/>
            <p:nvPr/>
          </p:nvSpPr>
          <p:spPr>
            <a:xfrm>
              <a:off x="7713225" y="3563089"/>
              <a:ext cx="176857" cy="148215"/>
            </a:xfrm>
            <a:custGeom>
              <a:avLst/>
              <a:gdLst/>
              <a:ahLst/>
              <a:cxnLst/>
              <a:rect l="l" t="t" r="r" b="b"/>
              <a:pathLst>
                <a:path w="9861" h="8264" extrusionOk="0">
                  <a:moveTo>
                    <a:pt x="8925" y="1370"/>
                  </a:moveTo>
                  <a:cubicBezTo>
                    <a:pt x="9861" y="2740"/>
                    <a:pt x="8857" y="5091"/>
                    <a:pt x="6642" y="6620"/>
                  </a:cubicBezTo>
                  <a:cubicBezTo>
                    <a:pt x="4451" y="8150"/>
                    <a:pt x="1895" y="8264"/>
                    <a:pt x="936" y="6894"/>
                  </a:cubicBezTo>
                  <a:cubicBezTo>
                    <a:pt x="0" y="5525"/>
                    <a:pt x="1005" y="3196"/>
                    <a:pt x="3219" y="1667"/>
                  </a:cubicBezTo>
                  <a:cubicBezTo>
                    <a:pt x="5410" y="138"/>
                    <a:pt x="7966" y="1"/>
                    <a:pt x="8925" y="1370"/>
                  </a:cubicBezTo>
                  <a:close/>
                </a:path>
              </a:pathLst>
            </a:custGeom>
            <a:solidFill>
              <a:srgbClr val="CA7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39"/>
            <p:cNvSpPr/>
            <p:nvPr/>
          </p:nvSpPr>
          <p:spPr>
            <a:xfrm>
              <a:off x="7562548" y="3326649"/>
              <a:ext cx="129796" cy="122783"/>
            </a:xfrm>
            <a:custGeom>
              <a:avLst/>
              <a:gdLst/>
              <a:ahLst/>
              <a:cxnLst/>
              <a:rect l="l" t="t" r="r" b="b"/>
              <a:pathLst>
                <a:path w="7237" h="6846" extrusionOk="0">
                  <a:moveTo>
                    <a:pt x="4983" y="1"/>
                  </a:moveTo>
                  <a:cubicBezTo>
                    <a:pt x="4964" y="1"/>
                    <a:pt x="4947" y="4"/>
                    <a:pt x="4931" y="12"/>
                  </a:cubicBezTo>
                  <a:cubicBezTo>
                    <a:pt x="4406" y="240"/>
                    <a:pt x="4543" y="1541"/>
                    <a:pt x="4543" y="1541"/>
                  </a:cubicBezTo>
                  <a:cubicBezTo>
                    <a:pt x="4543" y="1541"/>
                    <a:pt x="3394" y="1348"/>
                    <a:pt x="2358" y="1348"/>
                  </a:cubicBezTo>
                  <a:cubicBezTo>
                    <a:pt x="1722" y="1348"/>
                    <a:pt x="1128" y="1421"/>
                    <a:pt x="868" y="1655"/>
                  </a:cubicBezTo>
                  <a:cubicBezTo>
                    <a:pt x="160" y="2317"/>
                    <a:pt x="799" y="2956"/>
                    <a:pt x="799" y="2956"/>
                  </a:cubicBezTo>
                  <a:cubicBezTo>
                    <a:pt x="799" y="2956"/>
                    <a:pt x="1" y="3458"/>
                    <a:pt x="708" y="4440"/>
                  </a:cubicBezTo>
                  <a:cubicBezTo>
                    <a:pt x="708" y="4440"/>
                    <a:pt x="23" y="5262"/>
                    <a:pt x="845" y="5901"/>
                  </a:cubicBezTo>
                  <a:cubicBezTo>
                    <a:pt x="1826" y="6670"/>
                    <a:pt x="2665" y="6846"/>
                    <a:pt x="3226" y="6846"/>
                  </a:cubicBezTo>
                  <a:cubicBezTo>
                    <a:pt x="3697" y="6846"/>
                    <a:pt x="3972" y="6722"/>
                    <a:pt x="3972" y="6722"/>
                  </a:cubicBezTo>
                  <a:lnTo>
                    <a:pt x="7236" y="3253"/>
                  </a:lnTo>
                  <a:cubicBezTo>
                    <a:pt x="7236" y="3253"/>
                    <a:pt x="5546" y="1"/>
                    <a:pt x="4983"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39"/>
            <p:cNvSpPr/>
            <p:nvPr/>
          </p:nvSpPr>
          <p:spPr>
            <a:xfrm>
              <a:off x="7239919" y="4217375"/>
              <a:ext cx="67974" cy="56513"/>
            </a:xfrm>
            <a:custGeom>
              <a:avLst/>
              <a:gdLst/>
              <a:ahLst/>
              <a:cxnLst/>
              <a:rect l="l" t="t" r="r" b="b"/>
              <a:pathLst>
                <a:path w="3790" h="3151" extrusionOk="0">
                  <a:moveTo>
                    <a:pt x="3310" y="1"/>
                  </a:moveTo>
                  <a:lnTo>
                    <a:pt x="3310" y="1"/>
                  </a:lnTo>
                  <a:cubicBezTo>
                    <a:pt x="0" y="663"/>
                    <a:pt x="594" y="2717"/>
                    <a:pt x="594" y="2717"/>
                  </a:cubicBezTo>
                  <a:cubicBezTo>
                    <a:pt x="1552" y="2922"/>
                    <a:pt x="2032" y="3059"/>
                    <a:pt x="3173" y="3151"/>
                  </a:cubicBezTo>
                  <a:cubicBezTo>
                    <a:pt x="3675" y="2146"/>
                    <a:pt x="3789" y="1073"/>
                    <a:pt x="3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39"/>
            <p:cNvSpPr/>
            <p:nvPr/>
          </p:nvSpPr>
          <p:spPr>
            <a:xfrm>
              <a:off x="7296011" y="4162287"/>
              <a:ext cx="173503" cy="113367"/>
            </a:xfrm>
            <a:custGeom>
              <a:avLst/>
              <a:gdLst/>
              <a:ahLst/>
              <a:cxnLst/>
              <a:rect l="l" t="t" r="r" b="b"/>
              <a:pathLst>
                <a:path w="9674" h="6321" extrusionOk="0">
                  <a:moveTo>
                    <a:pt x="3473" y="1"/>
                  </a:moveTo>
                  <a:cubicBezTo>
                    <a:pt x="980" y="1"/>
                    <a:pt x="1256" y="2821"/>
                    <a:pt x="1256" y="2821"/>
                  </a:cubicBezTo>
                  <a:cubicBezTo>
                    <a:pt x="936" y="2843"/>
                    <a:pt x="913" y="2843"/>
                    <a:pt x="137" y="3003"/>
                  </a:cubicBezTo>
                  <a:cubicBezTo>
                    <a:pt x="617" y="4076"/>
                    <a:pt x="502" y="5149"/>
                    <a:pt x="0" y="6153"/>
                  </a:cubicBezTo>
                  <a:cubicBezTo>
                    <a:pt x="1470" y="6276"/>
                    <a:pt x="2878" y="6320"/>
                    <a:pt x="4143" y="6320"/>
                  </a:cubicBezTo>
                  <a:cubicBezTo>
                    <a:pt x="7337" y="6320"/>
                    <a:pt x="9610" y="6039"/>
                    <a:pt x="9610" y="6039"/>
                  </a:cubicBezTo>
                  <a:lnTo>
                    <a:pt x="9655" y="2638"/>
                  </a:lnTo>
                  <a:cubicBezTo>
                    <a:pt x="9674" y="1563"/>
                    <a:pt x="8805" y="764"/>
                    <a:pt x="7827" y="764"/>
                  </a:cubicBezTo>
                  <a:cubicBezTo>
                    <a:pt x="7579" y="764"/>
                    <a:pt x="7325" y="816"/>
                    <a:pt x="7076" y="926"/>
                  </a:cubicBezTo>
                  <a:cubicBezTo>
                    <a:pt x="6290" y="1263"/>
                    <a:pt x="6035" y="1688"/>
                    <a:pt x="5918" y="2006"/>
                  </a:cubicBezTo>
                  <a:lnTo>
                    <a:pt x="5918" y="2006"/>
                  </a:lnTo>
                  <a:cubicBezTo>
                    <a:pt x="5916" y="2008"/>
                    <a:pt x="5914" y="2011"/>
                    <a:pt x="5913" y="2015"/>
                  </a:cubicBezTo>
                  <a:lnTo>
                    <a:pt x="5913" y="2015"/>
                  </a:lnTo>
                  <a:cubicBezTo>
                    <a:pt x="5976" y="1374"/>
                    <a:pt x="5268" y="127"/>
                    <a:pt x="3767" y="13"/>
                  </a:cubicBezTo>
                  <a:cubicBezTo>
                    <a:pt x="3665" y="5"/>
                    <a:pt x="3567" y="1"/>
                    <a:pt x="3473" y="1"/>
                  </a:cubicBezTo>
                  <a:close/>
                </a:path>
              </a:pathLst>
            </a:custGeom>
            <a:solidFill>
              <a:srgbClr val="3AB3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39"/>
            <p:cNvSpPr/>
            <p:nvPr/>
          </p:nvSpPr>
          <p:spPr>
            <a:xfrm>
              <a:off x="7249139" y="4264839"/>
              <a:ext cx="220045" cy="27423"/>
            </a:xfrm>
            <a:custGeom>
              <a:avLst/>
              <a:gdLst/>
              <a:ahLst/>
              <a:cxnLst/>
              <a:rect l="l" t="t" r="r" b="b"/>
              <a:pathLst>
                <a:path w="12269" h="1529" extrusionOk="0">
                  <a:moveTo>
                    <a:pt x="180" y="1"/>
                  </a:moveTo>
                  <a:cubicBezTo>
                    <a:pt x="1" y="1"/>
                    <a:pt x="240" y="870"/>
                    <a:pt x="240" y="870"/>
                  </a:cubicBezTo>
                  <a:cubicBezTo>
                    <a:pt x="2178" y="1374"/>
                    <a:pt x="4422" y="1529"/>
                    <a:pt x="6442" y="1529"/>
                  </a:cubicBezTo>
                  <a:cubicBezTo>
                    <a:pt x="9633" y="1529"/>
                    <a:pt x="12268" y="1144"/>
                    <a:pt x="12268" y="1144"/>
                  </a:cubicBezTo>
                  <a:lnTo>
                    <a:pt x="12268" y="390"/>
                  </a:lnTo>
                  <a:cubicBezTo>
                    <a:pt x="12268" y="390"/>
                    <a:pt x="10456" y="568"/>
                    <a:pt x="7827" y="568"/>
                  </a:cubicBezTo>
                  <a:cubicBezTo>
                    <a:pt x="5654" y="568"/>
                    <a:pt x="2921" y="447"/>
                    <a:pt x="194" y="2"/>
                  </a:cubicBezTo>
                  <a:cubicBezTo>
                    <a:pt x="189" y="1"/>
                    <a:pt x="184" y="1"/>
                    <a:pt x="1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39"/>
            <p:cNvSpPr/>
            <p:nvPr/>
          </p:nvSpPr>
          <p:spPr>
            <a:xfrm>
              <a:off x="7412696" y="4214917"/>
              <a:ext cx="31548" cy="31135"/>
            </a:xfrm>
            <a:custGeom>
              <a:avLst/>
              <a:gdLst/>
              <a:ahLst/>
              <a:cxnLst/>
              <a:rect l="l" t="t" r="r" b="b"/>
              <a:pathLst>
                <a:path w="1759" h="1736" extrusionOk="0">
                  <a:moveTo>
                    <a:pt x="891" y="1"/>
                  </a:moveTo>
                  <a:cubicBezTo>
                    <a:pt x="411" y="1"/>
                    <a:pt x="23" y="389"/>
                    <a:pt x="1" y="868"/>
                  </a:cubicBezTo>
                  <a:cubicBezTo>
                    <a:pt x="1" y="1347"/>
                    <a:pt x="389" y="1735"/>
                    <a:pt x="868" y="1735"/>
                  </a:cubicBezTo>
                  <a:cubicBezTo>
                    <a:pt x="1347" y="1735"/>
                    <a:pt x="1758" y="1347"/>
                    <a:pt x="1758" y="868"/>
                  </a:cubicBezTo>
                  <a:cubicBezTo>
                    <a:pt x="1758" y="389"/>
                    <a:pt x="1370" y="1"/>
                    <a:pt x="8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39"/>
            <p:cNvSpPr/>
            <p:nvPr/>
          </p:nvSpPr>
          <p:spPr>
            <a:xfrm>
              <a:off x="7316065" y="4211168"/>
              <a:ext cx="60602" cy="9918"/>
            </a:xfrm>
            <a:custGeom>
              <a:avLst/>
              <a:gdLst/>
              <a:ahLst/>
              <a:cxnLst/>
              <a:rect l="l" t="t" r="r" b="b"/>
              <a:pathLst>
                <a:path w="3379" h="553" extrusionOk="0">
                  <a:moveTo>
                    <a:pt x="172" y="1"/>
                  </a:moveTo>
                  <a:cubicBezTo>
                    <a:pt x="78" y="1"/>
                    <a:pt x="24" y="82"/>
                    <a:pt x="24" y="164"/>
                  </a:cubicBezTo>
                  <a:cubicBezTo>
                    <a:pt x="1" y="255"/>
                    <a:pt x="69" y="347"/>
                    <a:pt x="183" y="347"/>
                  </a:cubicBezTo>
                  <a:lnTo>
                    <a:pt x="3173" y="552"/>
                  </a:lnTo>
                  <a:lnTo>
                    <a:pt x="3196" y="552"/>
                  </a:lnTo>
                  <a:cubicBezTo>
                    <a:pt x="3288" y="552"/>
                    <a:pt x="3356" y="484"/>
                    <a:pt x="3356" y="392"/>
                  </a:cubicBezTo>
                  <a:cubicBezTo>
                    <a:pt x="3379" y="278"/>
                    <a:pt x="3310" y="210"/>
                    <a:pt x="3196" y="210"/>
                  </a:cubicBezTo>
                  <a:lnTo>
                    <a:pt x="206" y="4"/>
                  </a:lnTo>
                  <a:cubicBezTo>
                    <a:pt x="194" y="2"/>
                    <a:pt x="183" y="1"/>
                    <a:pt x="1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39"/>
            <p:cNvSpPr/>
            <p:nvPr/>
          </p:nvSpPr>
          <p:spPr>
            <a:xfrm>
              <a:off x="7292315" y="4157229"/>
              <a:ext cx="88455" cy="51976"/>
            </a:xfrm>
            <a:custGeom>
              <a:avLst/>
              <a:gdLst/>
              <a:ahLst/>
              <a:cxnLst/>
              <a:rect l="l" t="t" r="r" b="b"/>
              <a:pathLst>
                <a:path w="4932" h="2898" extrusionOk="0">
                  <a:moveTo>
                    <a:pt x="1576" y="341"/>
                  </a:moveTo>
                  <a:cubicBezTo>
                    <a:pt x="1622" y="341"/>
                    <a:pt x="1644" y="341"/>
                    <a:pt x="1667" y="364"/>
                  </a:cubicBezTo>
                  <a:cubicBezTo>
                    <a:pt x="1736" y="409"/>
                    <a:pt x="1804" y="501"/>
                    <a:pt x="1850" y="569"/>
                  </a:cubicBezTo>
                  <a:cubicBezTo>
                    <a:pt x="2032" y="889"/>
                    <a:pt x="2101" y="1231"/>
                    <a:pt x="2192" y="1596"/>
                  </a:cubicBezTo>
                  <a:cubicBezTo>
                    <a:pt x="2215" y="1710"/>
                    <a:pt x="2261" y="1847"/>
                    <a:pt x="2283" y="1961"/>
                  </a:cubicBezTo>
                  <a:lnTo>
                    <a:pt x="2215" y="1916"/>
                  </a:lnTo>
                  <a:cubicBezTo>
                    <a:pt x="1918" y="1528"/>
                    <a:pt x="1690" y="1094"/>
                    <a:pt x="1553" y="637"/>
                  </a:cubicBezTo>
                  <a:cubicBezTo>
                    <a:pt x="1507" y="501"/>
                    <a:pt x="1507" y="386"/>
                    <a:pt x="1530" y="364"/>
                  </a:cubicBezTo>
                  <a:cubicBezTo>
                    <a:pt x="1553" y="341"/>
                    <a:pt x="1576" y="341"/>
                    <a:pt x="1576" y="341"/>
                  </a:cubicBezTo>
                  <a:close/>
                  <a:moveTo>
                    <a:pt x="549" y="1162"/>
                  </a:moveTo>
                  <a:cubicBezTo>
                    <a:pt x="663" y="1162"/>
                    <a:pt x="777" y="1231"/>
                    <a:pt x="891" y="1299"/>
                  </a:cubicBezTo>
                  <a:cubicBezTo>
                    <a:pt x="1279" y="1550"/>
                    <a:pt x="1644" y="1824"/>
                    <a:pt x="1964" y="2144"/>
                  </a:cubicBezTo>
                  <a:cubicBezTo>
                    <a:pt x="1987" y="2167"/>
                    <a:pt x="2010" y="2190"/>
                    <a:pt x="2032" y="2212"/>
                  </a:cubicBezTo>
                  <a:cubicBezTo>
                    <a:pt x="1530" y="2121"/>
                    <a:pt x="982" y="1870"/>
                    <a:pt x="526" y="1505"/>
                  </a:cubicBezTo>
                  <a:cubicBezTo>
                    <a:pt x="389" y="1391"/>
                    <a:pt x="366" y="1322"/>
                    <a:pt x="366" y="1277"/>
                  </a:cubicBezTo>
                  <a:cubicBezTo>
                    <a:pt x="366" y="1208"/>
                    <a:pt x="457" y="1162"/>
                    <a:pt x="549" y="1162"/>
                  </a:cubicBezTo>
                  <a:close/>
                  <a:moveTo>
                    <a:pt x="1594" y="1"/>
                  </a:moveTo>
                  <a:cubicBezTo>
                    <a:pt x="1495" y="1"/>
                    <a:pt x="1397" y="29"/>
                    <a:pt x="1325" y="90"/>
                  </a:cubicBezTo>
                  <a:cubicBezTo>
                    <a:pt x="1211" y="181"/>
                    <a:pt x="1097" y="364"/>
                    <a:pt x="1211" y="752"/>
                  </a:cubicBezTo>
                  <a:cubicBezTo>
                    <a:pt x="1279" y="911"/>
                    <a:pt x="1348" y="1071"/>
                    <a:pt x="1416" y="1231"/>
                  </a:cubicBezTo>
                  <a:cubicBezTo>
                    <a:pt x="1302" y="1162"/>
                    <a:pt x="1188" y="1071"/>
                    <a:pt x="1074" y="1003"/>
                  </a:cubicBezTo>
                  <a:cubicBezTo>
                    <a:pt x="937" y="911"/>
                    <a:pt x="754" y="820"/>
                    <a:pt x="549" y="820"/>
                  </a:cubicBezTo>
                  <a:cubicBezTo>
                    <a:pt x="320" y="820"/>
                    <a:pt x="47" y="980"/>
                    <a:pt x="24" y="1231"/>
                  </a:cubicBezTo>
                  <a:cubicBezTo>
                    <a:pt x="1" y="1505"/>
                    <a:pt x="229" y="1710"/>
                    <a:pt x="320" y="1756"/>
                  </a:cubicBezTo>
                  <a:cubicBezTo>
                    <a:pt x="594" y="2007"/>
                    <a:pt x="982" y="2235"/>
                    <a:pt x="1416" y="2395"/>
                  </a:cubicBezTo>
                  <a:cubicBezTo>
                    <a:pt x="1416" y="2486"/>
                    <a:pt x="1485" y="2578"/>
                    <a:pt x="1576" y="2578"/>
                  </a:cubicBezTo>
                  <a:lnTo>
                    <a:pt x="2466" y="2669"/>
                  </a:lnTo>
                  <a:cubicBezTo>
                    <a:pt x="2512" y="2692"/>
                    <a:pt x="2535" y="2692"/>
                    <a:pt x="2557" y="2692"/>
                  </a:cubicBezTo>
                  <a:lnTo>
                    <a:pt x="2626" y="2692"/>
                  </a:lnTo>
                  <a:lnTo>
                    <a:pt x="4726" y="2897"/>
                  </a:lnTo>
                  <a:lnTo>
                    <a:pt x="4749" y="2897"/>
                  </a:lnTo>
                  <a:cubicBezTo>
                    <a:pt x="4817" y="2897"/>
                    <a:pt x="4908" y="2829"/>
                    <a:pt x="4908" y="2737"/>
                  </a:cubicBezTo>
                  <a:cubicBezTo>
                    <a:pt x="4931" y="2646"/>
                    <a:pt x="4863" y="2555"/>
                    <a:pt x="4749" y="2555"/>
                  </a:cubicBezTo>
                  <a:lnTo>
                    <a:pt x="2786" y="2372"/>
                  </a:lnTo>
                  <a:cubicBezTo>
                    <a:pt x="2671" y="2098"/>
                    <a:pt x="2603" y="1824"/>
                    <a:pt x="2535" y="1528"/>
                  </a:cubicBezTo>
                  <a:cubicBezTo>
                    <a:pt x="2443" y="1140"/>
                    <a:pt x="2352" y="752"/>
                    <a:pt x="2146" y="409"/>
                  </a:cubicBezTo>
                  <a:cubicBezTo>
                    <a:pt x="2055" y="272"/>
                    <a:pt x="1987" y="158"/>
                    <a:pt x="1850" y="67"/>
                  </a:cubicBezTo>
                  <a:cubicBezTo>
                    <a:pt x="1774" y="24"/>
                    <a:pt x="1684" y="1"/>
                    <a:pt x="15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39"/>
            <p:cNvSpPr/>
            <p:nvPr/>
          </p:nvSpPr>
          <p:spPr>
            <a:xfrm>
              <a:off x="7742284" y="4217375"/>
              <a:ext cx="67974" cy="56513"/>
            </a:xfrm>
            <a:custGeom>
              <a:avLst/>
              <a:gdLst/>
              <a:ahLst/>
              <a:cxnLst/>
              <a:rect l="l" t="t" r="r" b="b"/>
              <a:pathLst>
                <a:path w="3790" h="3151" extrusionOk="0">
                  <a:moveTo>
                    <a:pt x="503" y="1"/>
                  </a:moveTo>
                  <a:cubicBezTo>
                    <a:pt x="1" y="1073"/>
                    <a:pt x="138" y="2146"/>
                    <a:pt x="617" y="3151"/>
                  </a:cubicBezTo>
                  <a:cubicBezTo>
                    <a:pt x="1758" y="3059"/>
                    <a:pt x="2261" y="2922"/>
                    <a:pt x="3219" y="2717"/>
                  </a:cubicBezTo>
                  <a:cubicBezTo>
                    <a:pt x="3219" y="2717"/>
                    <a:pt x="3790" y="663"/>
                    <a:pt x="5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39"/>
            <p:cNvSpPr/>
            <p:nvPr/>
          </p:nvSpPr>
          <p:spPr>
            <a:xfrm>
              <a:off x="7581059" y="4162287"/>
              <a:ext cx="173091" cy="113367"/>
            </a:xfrm>
            <a:custGeom>
              <a:avLst/>
              <a:gdLst/>
              <a:ahLst/>
              <a:cxnLst/>
              <a:rect l="l" t="t" r="r" b="b"/>
              <a:pathLst>
                <a:path w="9651" h="6321" extrusionOk="0">
                  <a:moveTo>
                    <a:pt x="6180" y="1"/>
                  </a:moveTo>
                  <a:cubicBezTo>
                    <a:pt x="6086" y="1"/>
                    <a:pt x="5987" y="5"/>
                    <a:pt x="5885" y="13"/>
                  </a:cubicBezTo>
                  <a:cubicBezTo>
                    <a:pt x="4401" y="127"/>
                    <a:pt x="3671" y="1383"/>
                    <a:pt x="3762" y="2022"/>
                  </a:cubicBezTo>
                  <a:cubicBezTo>
                    <a:pt x="3625" y="1702"/>
                    <a:pt x="3397" y="1268"/>
                    <a:pt x="2598" y="926"/>
                  </a:cubicBezTo>
                  <a:cubicBezTo>
                    <a:pt x="2349" y="816"/>
                    <a:pt x="2095" y="764"/>
                    <a:pt x="1847" y="764"/>
                  </a:cubicBezTo>
                  <a:cubicBezTo>
                    <a:pt x="869" y="764"/>
                    <a:pt x="0" y="1563"/>
                    <a:pt x="19" y="2638"/>
                  </a:cubicBezTo>
                  <a:lnTo>
                    <a:pt x="41" y="6039"/>
                  </a:lnTo>
                  <a:cubicBezTo>
                    <a:pt x="41" y="6039"/>
                    <a:pt x="2326" y="6320"/>
                    <a:pt x="5518" y="6320"/>
                  </a:cubicBezTo>
                  <a:cubicBezTo>
                    <a:pt x="6782" y="6320"/>
                    <a:pt x="8188" y="6276"/>
                    <a:pt x="9651" y="6153"/>
                  </a:cubicBezTo>
                  <a:cubicBezTo>
                    <a:pt x="9172" y="5149"/>
                    <a:pt x="9035" y="4076"/>
                    <a:pt x="9537" y="3003"/>
                  </a:cubicBezTo>
                  <a:cubicBezTo>
                    <a:pt x="8761" y="2843"/>
                    <a:pt x="8738" y="2843"/>
                    <a:pt x="8418" y="2821"/>
                  </a:cubicBezTo>
                  <a:cubicBezTo>
                    <a:pt x="8418" y="2821"/>
                    <a:pt x="8694" y="1"/>
                    <a:pt x="6180" y="1"/>
                  </a:cubicBezTo>
                  <a:close/>
                </a:path>
              </a:pathLst>
            </a:custGeom>
            <a:solidFill>
              <a:srgbClr val="3AB3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39"/>
            <p:cNvSpPr/>
            <p:nvPr/>
          </p:nvSpPr>
          <p:spPr>
            <a:xfrm>
              <a:off x="7601849" y="4214917"/>
              <a:ext cx="31135" cy="31135"/>
            </a:xfrm>
            <a:custGeom>
              <a:avLst/>
              <a:gdLst/>
              <a:ahLst/>
              <a:cxnLst/>
              <a:rect l="l" t="t" r="r" b="b"/>
              <a:pathLst>
                <a:path w="1736" h="1736" extrusionOk="0">
                  <a:moveTo>
                    <a:pt x="868" y="1"/>
                  </a:moveTo>
                  <a:cubicBezTo>
                    <a:pt x="389" y="1"/>
                    <a:pt x="1" y="389"/>
                    <a:pt x="1" y="868"/>
                  </a:cubicBezTo>
                  <a:cubicBezTo>
                    <a:pt x="1" y="1347"/>
                    <a:pt x="389" y="1735"/>
                    <a:pt x="868" y="1735"/>
                  </a:cubicBezTo>
                  <a:cubicBezTo>
                    <a:pt x="1348" y="1735"/>
                    <a:pt x="1736" y="1347"/>
                    <a:pt x="1736" y="868"/>
                  </a:cubicBezTo>
                  <a:cubicBezTo>
                    <a:pt x="1736" y="389"/>
                    <a:pt x="1348" y="1"/>
                    <a:pt x="8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39"/>
            <p:cNvSpPr/>
            <p:nvPr/>
          </p:nvSpPr>
          <p:spPr>
            <a:xfrm>
              <a:off x="7580970" y="4264839"/>
              <a:ext cx="220439" cy="27423"/>
            </a:xfrm>
            <a:custGeom>
              <a:avLst/>
              <a:gdLst/>
              <a:ahLst/>
              <a:cxnLst/>
              <a:rect l="l" t="t" r="r" b="b"/>
              <a:pathLst>
                <a:path w="12291" h="1529" extrusionOk="0">
                  <a:moveTo>
                    <a:pt x="12112" y="1"/>
                  </a:moveTo>
                  <a:cubicBezTo>
                    <a:pt x="12108" y="1"/>
                    <a:pt x="12103" y="1"/>
                    <a:pt x="12098" y="2"/>
                  </a:cubicBezTo>
                  <a:cubicBezTo>
                    <a:pt x="9371" y="447"/>
                    <a:pt x="6634" y="568"/>
                    <a:pt x="4455" y="568"/>
                  </a:cubicBezTo>
                  <a:cubicBezTo>
                    <a:pt x="1820" y="568"/>
                    <a:pt x="1" y="390"/>
                    <a:pt x="1" y="390"/>
                  </a:cubicBezTo>
                  <a:lnTo>
                    <a:pt x="1" y="390"/>
                  </a:lnTo>
                  <a:lnTo>
                    <a:pt x="24" y="1144"/>
                  </a:lnTo>
                  <a:cubicBezTo>
                    <a:pt x="24" y="1144"/>
                    <a:pt x="2659" y="1529"/>
                    <a:pt x="5844" y="1529"/>
                  </a:cubicBezTo>
                  <a:cubicBezTo>
                    <a:pt x="7862" y="1529"/>
                    <a:pt x="10100" y="1374"/>
                    <a:pt x="12030" y="870"/>
                  </a:cubicBezTo>
                  <a:cubicBezTo>
                    <a:pt x="12030" y="870"/>
                    <a:pt x="12290" y="1"/>
                    <a:pt x="121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39"/>
            <p:cNvSpPr/>
            <p:nvPr/>
          </p:nvSpPr>
          <p:spPr>
            <a:xfrm>
              <a:off x="7673923" y="4211168"/>
              <a:ext cx="60190" cy="9918"/>
            </a:xfrm>
            <a:custGeom>
              <a:avLst/>
              <a:gdLst/>
              <a:ahLst/>
              <a:cxnLst/>
              <a:rect l="l" t="t" r="r" b="b"/>
              <a:pathLst>
                <a:path w="3356" h="553" extrusionOk="0">
                  <a:moveTo>
                    <a:pt x="3202" y="1"/>
                  </a:moveTo>
                  <a:cubicBezTo>
                    <a:pt x="3192" y="1"/>
                    <a:pt x="3182" y="2"/>
                    <a:pt x="3173" y="4"/>
                  </a:cubicBezTo>
                  <a:lnTo>
                    <a:pt x="160" y="210"/>
                  </a:lnTo>
                  <a:cubicBezTo>
                    <a:pt x="69" y="210"/>
                    <a:pt x="0" y="278"/>
                    <a:pt x="0" y="392"/>
                  </a:cubicBezTo>
                  <a:cubicBezTo>
                    <a:pt x="0" y="484"/>
                    <a:pt x="91" y="552"/>
                    <a:pt x="183" y="552"/>
                  </a:cubicBezTo>
                  <a:lnTo>
                    <a:pt x="3196" y="347"/>
                  </a:lnTo>
                  <a:cubicBezTo>
                    <a:pt x="3287" y="347"/>
                    <a:pt x="3355" y="255"/>
                    <a:pt x="3355" y="164"/>
                  </a:cubicBezTo>
                  <a:cubicBezTo>
                    <a:pt x="3355" y="82"/>
                    <a:pt x="3282" y="1"/>
                    <a:pt x="32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39"/>
            <p:cNvSpPr/>
            <p:nvPr/>
          </p:nvSpPr>
          <p:spPr>
            <a:xfrm>
              <a:off x="7669815" y="4157229"/>
              <a:ext cx="88455" cy="51976"/>
            </a:xfrm>
            <a:custGeom>
              <a:avLst/>
              <a:gdLst/>
              <a:ahLst/>
              <a:cxnLst/>
              <a:rect l="l" t="t" r="r" b="b"/>
              <a:pathLst>
                <a:path w="4932" h="2898" extrusionOk="0">
                  <a:moveTo>
                    <a:pt x="3333" y="341"/>
                  </a:moveTo>
                  <a:cubicBezTo>
                    <a:pt x="3356" y="341"/>
                    <a:pt x="3379" y="341"/>
                    <a:pt x="3379" y="364"/>
                  </a:cubicBezTo>
                  <a:cubicBezTo>
                    <a:pt x="3425" y="386"/>
                    <a:pt x="3425" y="501"/>
                    <a:pt x="3379" y="637"/>
                  </a:cubicBezTo>
                  <a:cubicBezTo>
                    <a:pt x="3219" y="1094"/>
                    <a:pt x="2991" y="1528"/>
                    <a:pt x="2694" y="1916"/>
                  </a:cubicBezTo>
                  <a:cubicBezTo>
                    <a:pt x="2675" y="1934"/>
                    <a:pt x="2657" y="1938"/>
                    <a:pt x="2651" y="1951"/>
                  </a:cubicBezTo>
                  <a:lnTo>
                    <a:pt x="2651" y="1951"/>
                  </a:lnTo>
                  <a:cubicBezTo>
                    <a:pt x="2673" y="1840"/>
                    <a:pt x="2695" y="1729"/>
                    <a:pt x="2717" y="1596"/>
                  </a:cubicBezTo>
                  <a:cubicBezTo>
                    <a:pt x="2808" y="1231"/>
                    <a:pt x="2900" y="889"/>
                    <a:pt x="3082" y="569"/>
                  </a:cubicBezTo>
                  <a:cubicBezTo>
                    <a:pt x="3128" y="501"/>
                    <a:pt x="3174" y="409"/>
                    <a:pt x="3242" y="364"/>
                  </a:cubicBezTo>
                  <a:cubicBezTo>
                    <a:pt x="3288" y="341"/>
                    <a:pt x="3311" y="341"/>
                    <a:pt x="3333" y="341"/>
                  </a:cubicBezTo>
                  <a:close/>
                  <a:moveTo>
                    <a:pt x="4383" y="1162"/>
                  </a:moveTo>
                  <a:cubicBezTo>
                    <a:pt x="4452" y="1162"/>
                    <a:pt x="4543" y="1208"/>
                    <a:pt x="4543" y="1277"/>
                  </a:cubicBezTo>
                  <a:cubicBezTo>
                    <a:pt x="4566" y="1322"/>
                    <a:pt x="4543" y="1391"/>
                    <a:pt x="4383" y="1505"/>
                  </a:cubicBezTo>
                  <a:cubicBezTo>
                    <a:pt x="3950" y="1870"/>
                    <a:pt x="3402" y="2121"/>
                    <a:pt x="2877" y="2212"/>
                  </a:cubicBezTo>
                  <a:cubicBezTo>
                    <a:pt x="2900" y="2190"/>
                    <a:pt x="2922" y="2167"/>
                    <a:pt x="2945" y="2144"/>
                  </a:cubicBezTo>
                  <a:cubicBezTo>
                    <a:pt x="3288" y="1824"/>
                    <a:pt x="3630" y="1550"/>
                    <a:pt x="4018" y="1299"/>
                  </a:cubicBezTo>
                  <a:cubicBezTo>
                    <a:pt x="4132" y="1231"/>
                    <a:pt x="4269" y="1162"/>
                    <a:pt x="4383" y="1162"/>
                  </a:cubicBezTo>
                  <a:close/>
                  <a:moveTo>
                    <a:pt x="3326" y="1"/>
                  </a:moveTo>
                  <a:cubicBezTo>
                    <a:pt x="3237" y="1"/>
                    <a:pt x="3146" y="24"/>
                    <a:pt x="3059" y="67"/>
                  </a:cubicBezTo>
                  <a:cubicBezTo>
                    <a:pt x="2945" y="158"/>
                    <a:pt x="2854" y="272"/>
                    <a:pt x="2786" y="409"/>
                  </a:cubicBezTo>
                  <a:cubicBezTo>
                    <a:pt x="2557" y="752"/>
                    <a:pt x="2489" y="1140"/>
                    <a:pt x="2397" y="1528"/>
                  </a:cubicBezTo>
                  <a:cubicBezTo>
                    <a:pt x="2329" y="1824"/>
                    <a:pt x="2261" y="2098"/>
                    <a:pt x="2124" y="2372"/>
                  </a:cubicBezTo>
                  <a:lnTo>
                    <a:pt x="161" y="2555"/>
                  </a:lnTo>
                  <a:cubicBezTo>
                    <a:pt x="69" y="2555"/>
                    <a:pt x="1" y="2646"/>
                    <a:pt x="1" y="2737"/>
                  </a:cubicBezTo>
                  <a:cubicBezTo>
                    <a:pt x="24" y="2829"/>
                    <a:pt x="92" y="2897"/>
                    <a:pt x="183" y="2897"/>
                  </a:cubicBezTo>
                  <a:lnTo>
                    <a:pt x="206" y="2897"/>
                  </a:lnTo>
                  <a:lnTo>
                    <a:pt x="2306" y="2692"/>
                  </a:lnTo>
                  <a:cubicBezTo>
                    <a:pt x="2321" y="2692"/>
                    <a:pt x="2337" y="2702"/>
                    <a:pt x="2345" y="2702"/>
                  </a:cubicBezTo>
                  <a:cubicBezTo>
                    <a:pt x="2349" y="2702"/>
                    <a:pt x="2352" y="2699"/>
                    <a:pt x="2352" y="2692"/>
                  </a:cubicBezTo>
                  <a:cubicBezTo>
                    <a:pt x="2397" y="2692"/>
                    <a:pt x="2420" y="2692"/>
                    <a:pt x="2443" y="2669"/>
                  </a:cubicBezTo>
                  <a:lnTo>
                    <a:pt x="3356" y="2578"/>
                  </a:lnTo>
                  <a:cubicBezTo>
                    <a:pt x="3447" y="2578"/>
                    <a:pt x="3516" y="2486"/>
                    <a:pt x="3516" y="2395"/>
                  </a:cubicBezTo>
                  <a:cubicBezTo>
                    <a:pt x="3927" y="2235"/>
                    <a:pt x="4315" y="2007"/>
                    <a:pt x="4612" y="1756"/>
                  </a:cubicBezTo>
                  <a:cubicBezTo>
                    <a:pt x="4680" y="1710"/>
                    <a:pt x="4931" y="1505"/>
                    <a:pt x="4885" y="1231"/>
                  </a:cubicBezTo>
                  <a:cubicBezTo>
                    <a:pt x="4863" y="980"/>
                    <a:pt x="4612" y="820"/>
                    <a:pt x="4383" y="820"/>
                  </a:cubicBezTo>
                  <a:cubicBezTo>
                    <a:pt x="4178" y="820"/>
                    <a:pt x="3995" y="911"/>
                    <a:pt x="3835" y="1003"/>
                  </a:cubicBezTo>
                  <a:cubicBezTo>
                    <a:pt x="3721" y="1071"/>
                    <a:pt x="3630" y="1162"/>
                    <a:pt x="3516" y="1231"/>
                  </a:cubicBezTo>
                  <a:cubicBezTo>
                    <a:pt x="3584" y="1071"/>
                    <a:pt x="3653" y="911"/>
                    <a:pt x="3699" y="752"/>
                  </a:cubicBezTo>
                  <a:cubicBezTo>
                    <a:pt x="3835" y="364"/>
                    <a:pt x="3721" y="181"/>
                    <a:pt x="3607" y="90"/>
                  </a:cubicBezTo>
                  <a:cubicBezTo>
                    <a:pt x="3523" y="29"/>
                    <a:pt x="3426" y="1"/>
                    <a:pt x="332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39"/>
            <p:cNvSpPr/>
            <p:nvPr/>
          </p:nvSpPr>
          <p:spPr>
            <a:xfrm>
              <a:off x="7597759" y="3156525"/>
              <a:ext cx="171548" cy="94589"/>
            </a:xfrm>
            <a:custGeom>
              <a:avLst/>
              <a:gdLst/>
              <a:ahLst/>
              <a:cxnLst/>
              <a:rect l="l" t="t" r="r" b="b"/>
              <a:pathLst>
                <a:path w="9565" h="5274" fill="none" extrusionOk="0">
                  <a:moveTo>
                    <a:pt x="9564" y="0"/>
                  </a:moveTo>
                  <a:cubicBezTo>
                    <a:pt x="9108" y="1963"/>
                    <a:pt x="7693" y="3698"/>
                    <a:pt x="5821" y="4474"/>
                  </a:cubicBezTo>
                  <a:cubicBezTo>
                    <a:pt x="3972" y="5273"/>
                    <a:pt x="1735" y="5090"/>
                    <a:pt x="1" y="404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39"/>
            <p:cNvSpPr/>
            <p:nvPr/>
          </p:nvSpPr>
          <p:spPr>
            <a:xfrm>
              <a:off x="7757029" y="2754859"/>
              <a:ext cx="166634" cy="348405"/>
            </a:xfrm>
            <a:custGeom>
              <a:avLst/>
              <a:gdLst/>
              <a:ahLst/>
              <a:cxnLst/>
              <a:rect l="l" t="t" r="r" b="b"/>
              <a:pathLst>
                <a:path w="9291" h="19426" fill="none" extrusionOk="0">
                  <a:moveTo>
                    <a:pt x="1" y="138"/>
                  </a:moveTo>
                  <a:cubicBezTo>
                    <a:pt x="2397" y="1"/>
                    <a:pt x="4657" y="1484"/>
                    <a:pt x="6163" y="3379"/>
                  </a:cubicBezTo>
                  <a:cubicBezTo>
                    <a:pt x="8400" y="6209"/>
                    <a:pt x="9291" y="10021"/>
                    <a:pt x="8537" y="13536"/>
                  </a:cubicBezTo>
                  <a:cubicBezTo>
                    <a:pt x="8195" y="15157"/>
                    <a:pt x="7487" y="16732"/>
                    <a:pt x="6232" y="17827"/>
                  </a:cubicBezTo>
                  <a:cubicBezTo>
                    <a:pt x="4999" y="18923"/>
                    <a:pt x="3173" y="19425"/>
                    <a:pt x="1644" y="18832"/>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39"/>
            <p:cNvSpPr/>
            <p:nvPr/>
          </p:nvSpPr>
          <p:spPr>
            <a:xfrm>
              <a:off x="7191595" y="2700417"/>
              <a:ext cx="88043" cy="209194"/>
            </a:xfrm>
            <a:custGeom>
              <a:avLst/>
              <a:gdLst/>
              <a:ahLst/>
              <a:cxnLst/>
              <a:rect l="l" t="t" r="r" b="b"/>
              <a:pathLst>
                <a:path w="4909" h="11664" fill="none" extrusionOk="0">
                  <a:moveTo>
                    <a:pt x="4908" y="0"/>
                  </a:moveTo>
                  <a:cubicBezTo>
                    <a:pt x="1804" y="1986"/>
                    <a:pt x="1" y="5843"/>
                    <a:pt x="457" y="9495"/>
                  </a:cubicBezTo>
                  <a:cubicBezTo>
                    <a:pt x="526" y="9998"/>
                    <a:pt x="640" y="10523"/>
                    <a:pt x="914" y="10933"/>
                  </a:cubicBezTo>
                  <a:cubicBezTo>
                    <a:pt x="1211" y="11367"/>
                    <a:pt x="1736" y="11664"/>
                    <a:pt x="2238" y="1155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39"/>
            <p:cNvSpPr/>
            <p:nvPr/>
          </p:nvSpPr>
          <p:spPr>
            <a:xfrm>
              <a:off x="7244009" y="3030009"/>
              <a:ext cx="138386" cy="190775"/>
            </a:xfrm>
            <a:custGeom>
              <a:avLst/>
              <a:gdLst/>
              <a:ahLst/>
              <a:cxnLst/>
              <a:rect l="l" t="t" r="r" b="b"/>
              <a:pathLst>
                <a:path w="7716" h="10637" fill="none" extrusionOk="0">
                  <a:moveTo>
                    <a:pt x="7715" y="9815"/>
                  </a:moveTo>
                  <a:cubicBezTo>
                    <a:pt x="7327" y="10409"/>
                    <a:pt x="6620" y="10637"/>
                    <a:pt x="5981" y="10546"/>
                  </a:cubicBezTo>
                  <a:cubicBezTo>
                    <a:pt x="5342" y="10454"/>
                    <a:pt x="4748" y="10089"/>
                    <a:pt x="4223" y="9655"/>
                  </a:cubicBezTo>
                  <a:cubicBezTo>
                    <a:pt x="1530" y="7510"/>
                    <a:pt x="1" y="3675"/>
                    <a:pt x="366" y="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39"/>
            <p:cNvSpPr/>
            <p:nvPr/>
          </p:nvSpPr>
          <p:spPr>
            <a:xfrm>
              <a:off x="7199380" y="2595516"/>
              <a:ext cx="706191" cy="650520"/>
            </a:xfrm>
            <a:custGeom>
              <a:avLst/>
              <a:gdLst/>
              <a:ahLst/>
              <a:cxnLst/>
              <a:rect l="l" t="t" r="r" b="b"/>
              <a:pathLst>
                <a:path w="39375" h="36271" extrusionOk="0">
                  <a:moveTo>
                    <a:pt x="16909" y="1"/>
                  </a:moveTo>
                  <a:cubicBezTo>
                    <a:pt x="14402" y="1"/>
                    <a:pt x="13125" y="1237"/>
                    <a:pt x="13125" y="1237"/>
                  </a:cubicBezTo>
                  <a:cubicBezTo>
                    <a:pt x="13125" y="1237"/>
                    <a:pt x="12415" y="999"/>
                    <a:pt x="11322" y="999"/>
                  </a:cubicBezTo>
                  <a:cubicBezTo>
                    <a:pt x="10123" y="999"/>
                    <a:pt x="8464" y="1286"/>
                    <a:pt x="6780" y="2493"/>
                  </a:cubicBezTo>
                  <a:cubicBezTo>
                    <a:pt x="3538" y="4798"/>
                    <a:pt x="4223" y="6099"/>
                    <a:pt x="4223" y="6099"/>
                  </a:cubicBezTo>
                  <a:cubicBezTo>
                    <a:pt x="2283" y="7537"/>
                    <a:pt x="731" y="10459"/>
                    <a:pt x="366" y="13061"/>
                  </a:cubicBezTo>
                  <a:cubicBezTo>
                    <a:pt x="1" y="15686"/>
                    <a:pt x="1735" y="16987"/>
                    <a:pt x="1735" y="16987"/>
                  </a:cubicBezTo>
                  <a:cubicBezTo>
                    <a:pt x="1735" y="16987"/>
                    <a:pt x="1667" y="19041"/>
                    <a:pt x="1849" y="21095"/>
                  </a:cubicBezTo>
                  <a:cubicBezTo>
                    <a:pt x="2032" y="23150"/>
                    <a:pt x="2397" y="26459"/>
                    <a:pt x="4223" y="29746"/>
                  </a:cubicBezTo>
                  <a:cubicBezTo>
                    <a:pt x="6518" y="33861"/>
                    <a:pt x="8916" y="34135"/>
                    <a:pt x="9514" y="34135"/>
                  </a:cubicBezTo>
                  <a:cubicBezTo>
                    <a:pt x="9606" y="34135"/>
                    <a:pt x="9656" y="34129"/>
                    <a:pt x="9656" y="34129"/>
                  </a:cubicBezTo>
                  <a:cubicBezTo>
                    <a:pt x="11592" y="35932"/>
                    <a:pt x="13988" y="36012"/>
                    <a:pt x="17179" y="36012"/>
                  </a:cubicBezTo>
                  <a:cubicBezTo>
                    <a:pt x="17490" y="36012"/>
                    <a:pt x="17809" y="36011"/>
                    <a:pt x="18135" y="36011"/>
                  </a:cubicBezTo>
                  <a:cubicBezTo>
                    <a:pt x="19631" y="36011"/>
                    <a:pt x="21291" y="36027"/>
                    <a:pt x="23145" y="36206"/>
                  </a:cubicBezTo>
                  <a:cubicBezTo>
                    <a:pt x="23604" y="36250"/>
                    <a:pt x="24035" y="36270"/>
                    <a:pt x="24439" y="36270"/>
                  </a:cubicBezTo>
                  <a:cubicBezTo>
                    <a:pt x="29674" y="36270"/>
                    <a:pt x="30584" y="32824"/>
                    <a:pt x="32024" y="32485"/>
                  </a:cubicBezTo>
                  <a:cubicBezTo>
                    <a:pt x="33577" y="32097"/>
                    <a:pt x="35768" y="25934"/>
                    <a:pt x="35768" y="25934"/>
                  </a:cubicBezTo>
                  <a:cubicBezTo>
                    <a:pt x="39374" y="24131"/>
                    <a:pt x="38758" y="18539"/>
                    <a:pt x="37000" y="14248"/>
                  </a:cubicBezTo>
                  <a:cubicBezTo>
                    <a:pt x="35083" y="9477"/>
                    <a:pt x="29788" y="8016"/>
                    <a:pt x="29788" y="8016"/>
                  </a:cubicBezTo>
                  <a:cubicBezTo>
                    <a:pt x="24015" y="1534"/>
                    <a:pt x="19700" y="1"/>
                    <a:pt x="16909" y="1"/>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39"/>
            <p:cNvSpPr/>
            <p:nvPr/>
          </p:nvSpPr>
          <p:spPr>
            <a:xfrm>
              <a:off x="7424570" y="3112721"/>
              <a:ext cx="132647" cy="218610"/>
            </a:xfrm>
            <a:custGeom>
              <a:avLst/>
              <a:gdLst/>
              <a:ahLst/>
              <a:cxnLst/>
              <a:rect l="l" t="t" r="r" b="b"/>
              <a:pathLst>
                <a:path w="7396" h="12189" extrusionOk="0">
                  <a:moveTo>
                    <a:pt x="3584" y="0"/>
                  </a:moveTo>
                  <a:cubicBezTo>
                    <a:pt x="1598" y="0"/>
                    <a:pt x="0" y="1621"/>
                    <a:pt x="0" y="3606"/>
                  </a:cubicBezTo>
                  <a:lnTo>
                    <a:pt x="0" y="9587"/>
                  </a:lnTo>
                  <a:cubicBezTo>
                    <a:pt x="0" y="11573"/>
                    <a:pt x="1598" y="12189"/>
                    <a:pt x="3584" y="12189"/>
                  </a:cubicBezTo>
                  <a:lnTo>
                    <a:pt x="3789" y="12189"/>
                  </a:lnTo>
                  <a:cubicBezTo>
                    <a:pt x="5775" y="12189"/>
                    <a:pt x="7396" y="11573"/>
                    <a:pt x="7396" y="9587"/>
                  </a:cubicBezTo>
                  <a:lnTo>
                    <a:pt x="7396" y="3606"/>
                  </a:lnTo>
                  <a:cubicBezTo>
                    <a:pt x="7396" y="1621"/>
                    <a:pt x="5775" y="0"/>
                    <a:pt x="3789"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39"/>
            <p:cNvSpPr/>
            <p:nvPr/>
          </p:nvSpPr>
          <p:spPr>
            <a:xfrm>
              <a:off x="7424570" y="3112721"/>
              <a:ext cx="132647" cy="149829"/>
            </a:xfrm>
            <a:custGeom>
              <a:avLst/>
              <a:gdLst/>
              <a:ahLst/>
              <a:cxnLst/>
              <a:rect l="l" t="t" r="r" b="b"/>
              <a:pathLst>
                <a:path w="7396" h="8354" extrusionOk="0">
                  <a:moveTo>
                    <a:pt x="3584" y="0"/>
                  </a:moveTo>
                  <a:cubicBezTo>
                    <a:pt x="1598" y="0"/>
                    <a:pt x="0" y="1621"/>
                    <a:pt x="0" y="3606"/>
                  </a:cubicBezTo>
                  <a:lnTo>
                    <a:pt x="0" y="7601"/>
                  </a:lnTo>
                  <a:cubicBezTo>
                    <a:pt x="1960" y="8175"/>
                    <a:pt x="3697" y="8354"/>
                    <a:pt x="5115" y="8354"/>
                  </a:cubicBezTo>
                  <a:cubicBezTo>
                    <a:pt x="6010" y="8354"/>
                    <a:pt x="6778" y="8283"/>
                    <a:pt x="7396" y="8194"/>
                  </a:cubicBezTo>
                  <a:lnTo>
                    <a:pt x="7396" y="3606"/>
                  </a:lnTo>
                  <a:cubicBezTo>
                    <a:pt x="7396" y="1621"/>
                    <a:pt x="5775" y="0"/>
                    <a:pt x="3789"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39"/>
            <p:cNvSpPr/>
            <p:nvPr/>
          </p:nvSpPr>
          <p:spPr>
            <a:xfrm>
              <a:off x="7689888" y="3031157"/>
              <a:ext cx="166634" cy="163926"/>
            </a:xfrm>
            <a:custGeom>
              <a:avLst/>
              <a:gdLst/>
              <a:ahLst/>
              <a:cxnLst/>
              <a:rect l="l" t="t" r="r" b="b"/>
              <a:pathLst>
                <a:path w="9291" h="9140" extrusionOk="0">
                  <a:moveTo>
                    <a:pt x="4654" y="0"/>
                  </a:moveTo>
                  <a:cubicBezTo>
                    <a:pt x="2235" y="0"/>
                    <a:pt x="225" y="1923"/>
                    <a:pt x="114" y="4365"/>
                  </a:cubicBezTo>
                  <a:cubicBezTo>
                    <a:pt x="0" y="6898"/>
                    <a:pt x="1940" y="9021"/>
                    <a:pt x="4451" y="9135"/>
                  </a:cubicBezTo>
                  <a:cubicBezTo>
                    <a:pt x="4521" y="9138"/>
                    <a:pt x="4590" y="9140"/>
                    <a:pt x="4659" y="9140"/>
                  </a:cubicBezTo>
                  <a:cubicBezTo>
                    <a:pt x="7078" y="9140"/>
                    <a:pt x="9088" y="7216"/>
                    <a:pt x="9199" y="4775"/>
                  </a:cubicBezTo>
                  <a:cubicBezTo>
                    <a:pt x="9290" y="2242"/>
                    <a:pt x="7350" y="119"/>
                    <a:pt x="4862" y="5"/>
                  </a:cubicBezTo>
                  <a:cubicBezTo>
                    <a:pt x="4792" y="2"/>
                    <a:pt x="4723" y="0"/>
                    <a:pt x="4654"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39"/>
            <p:cNvSpPr/>
            <p:nvPr/>
          </p:nvSpPr>
          <p:spPr>
            <a:xfrm>
              <a:off x="7701350" y="3085276"/>
              <a:ext cx="140019" cy="47259"/>
            </a:xfrm>
            <a:custGeom>
              <a:avLst/>
              <a:gdLst/>
              <a:ahLst/>
              <a:cxnLst/>
              <a:rect l="l" t="t" r="r" b="b"/>
              <a:pathLst>
                <a:path w="7807" h="2635" extrusionOk="0">
                  <a:moveTo>
                    <a:pt x="3150" y="1"/>
                  </a:moveTo>
                  <a:lnTo>
                    <a:pt x="2602" y="24"/>
                  </a:lnTo>
                  <a:cubicBezTo>
                    <a:pt x="2420" y="24"/>
                    <a:pt x="2260" y="92"/>
                    <a:pt x="2077" y="115"/>
                  </a:cubicBezTo>
                  <a:cubicBezTo>
                    <a:pt x="1712" y="161"/>
                    <a:pt x="1393" y="320"/>
                    <a:pt x="1050" y="434"/>
                  </a:cubicBezTo>
                  <a:cubicBezTo>
                    <a:pt x="868" y="480"/>
                    <a:pt x="731" y="594"/>
                    <a:pt x="571" y="663"/>
                  </a:cubicBezTo>
                  <a:lnTo>
                    <a:pt x="92" y="914"/>
                  </a:lnTo>
                  <a:cubicBezTo>
                    <a:pt x="23" y="959"/>
                    <a:pt x="0" y="1028"/>
                    <a:pt x="46" y="1119"/>
                  </a:cubicBezTo>
                  <a:cubicBezTo>
                    <a:pt x="61" y="1163"/>
                    <a:pt x="104" y="1189"/>
                    <a:pt x="151" y="1189"/>
                  </a:cubicBezTo>
                  <a:cubicBezTo>
                    <a:pt x="177" y="1189"/>
                    <a:pt x="204" y="1181"/>
                    <a:pt x="229" y="1165"/>
                  </a:cubicBezTo>
                  <a:lnTo>
                    <a:pt x="251" y="1165"/>
                  </a:lnTo>
                  <a:lnTo>
                    <a:pt x="708" y="959"/>
                  </a:lnTo>
                  <a:cubicBezTo>
                    <a:pt x="868" y="891"/>
                    <a:pt x="1005" y="800"/>
                    <a:pt x="1187" y="754"/>
                  </a:cubicBezTo>
                  <a:cubicBezTo>
                    <a:pt x="1507" y="663"/>
                    <a:pt x="1804" y="526"/>
                    <a:pt x="2146" y="503"/>
                  </a:cubicBezTo>
                  <a:cubicBezTo>
                    <a:pt x="2450" y="440"/>
                    <a:pt x="2758" y="411"/>
                    <a:pt x="3064" y="411"/>
                  </a:cubicBezTo>
                  <a:cubicBezTo>
                    <a:pt x="3426" y="411"/>
                    <a:pt x="3786" y="452"/>
                    <a:pt x="4132" y="526"/>
                  </a:cubicBezTo>
                  <a:cubicBezTo>
                    <a:pt x="4794" y="663"/>
                    <a:pt x="5410" y="937"/>
                    <a:pt x="5981" y="1302"/>
                  </a:cubicBezTo>
                  <a:cubicBezTo>
                    <a:pt x="6528" y="1667"/>
                    <a:pt x="7076" y="2101"/>
                    <a:pt x="7533" y="2580"/>
                  </a:cubicBezTo>
                  <a:cubicBezTo>
                    <a:pt x="7570" y="2618"/>
                    <a:pt x="7615" y="2635"/>
                    <a:pt x="7655" y="2635"/>
                  </a:cubicBezTo>
                  <a:cubicBezTo>
                    <a:pt x="7688" y="2635"/>
                    <a:pt x="7718" y="2623"/>
                    <a:pt x="7738" y="2603"/>
                  </a:cubicBezTo>
                  <a:cubicBezTo>
                    <a:pt x="7807" y="2534"/>
                    <a:pt x="7807" y="2466"/>
                    <a:pt x="7761" y="2397"/>
                  </a:cubicBezTo>
                  <a:cubicBezTo>
                    <a:pt x="7556" y="2101"/>
                    <a:pt x="7304" y="1850"/>
                    <a:pt x="7053" y="1599"/>
                  </a:cubicBezTo>
                  <a:cubicBezTo>
                    <a:pt x="6780" y="1348"/>
                    <a:pt x="6506" y="1142"/>
                    <a:pt x="6209" y="937"/>
                  </a:cubicBezTo>
                  <a:cubicBezTo>
                    <a:pt x="5615" y="549"/>
                    <a:pt x="4931" y="252"/>
                    <a:pt x="4223" y="115"/>
                  </a:cubicBezTo>
                  <a:cubicBezTo>
                    <a:pt x="3881" y="24"/>
                    <a:pt x="3515" y="1"/>
                    <a:pt x="3150"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39"/>
            <p:cNvSpPr/>
            <p:nvPr/>
          </p:nvSpPr>
          <p:spPr>
            <a:xfrm>
              <a:off x="7673923" y="3107806"/>
              <a:ext cx="108489" cy="37466"/>
            </a:xfrm>
            <a:custGeom>
              <a:avLst/>
              <a:gdLst/>
              <a:ahLst/>
              <a:cxnLst/>
              <a:rect l="l" t="t" r="r" b="b"/>
              <a:pathLst>
                <a:path w="6049" h="2089" extrusionOk="0">
                  <a:moveTo>
                    <a:pt x="2442" y="0"/>
                  </a:moveTo>
                  <a:cubicBezTo>
                    <a:pt x="2168" y="23"/>
                    <a:pt x="1872" y="23"/>
                    <a:pt x="1598" y="114"/>
                  </a:cubicBezTo>
                  <a:cubicBezTo>
                    <a:pt x="1324" y="160"/>
                    <a:pt x="1073" y="274"/>
                    <a:pt x="799" y="365"/>
                  </a:cubicBezTo>
                  <a:cubicBezTo>
                    <a:pt x="548" y="480"/>
                    <a:pt x="320" y="616"/>
                    <a:pt x="69" y="753"/>
                  </a:cubicBezTo>
                  <a:cubicBezTo>
                    <a:pt x="23" y="776"/>
                    <a:pt x="0" y="845"/>
                    <a:pt x="23" y="913"/>
                  </a:cubicBezTo>
                  <a:cubicBezTo>
                    <a:pt x="40" y="947"/>
                    <a:pt x="81" y="968"/>
                    <a:pt x="120" y="968"/>
                  </a:cubicBezTo>
                  <a:cubicBezTo>
                    <a:pt x="134" y="968"/>
                    <a:pt x="148" y="965"/>
                    <a:pt x="160" y="959"/>
                  </a:cubicBezTo>
                  <a:lnTo>
                    <a:pt x="183" y="959"/>
                  </a:lnTo>
                  <a:cubicBezTo>
                    <a:pt x="434" y="845"/>
                    <a:pt x="662" y="731"/>
                    <a:pt x="913" y="639"/>
                  </a:cubicBezTo>
                  <a:cubicBezTo>
                    <a:pt x="1164" y="571"/>
                    <a:pt x="1415" y="480"/>
                    <a:pt x="1666" y="457"/>
                  </a:cubicBezTo>
                  <a:cubicBezTo>
                    <a:pt x="1876" y="419"/>
                    <a:pt x="2090" y="400"/>
                    <a:pt x="2304" y="400"/>
                  </a:cubicBezTo>
                  <a:cubicBezTo>
                    <a:pt x="2603" y="400"/>
                    <a:pt x="2903" y="436"/>
                    <a:pt x="3196" y="502"/>
                  </a:cubicBezTo>
                  <a:cubicBezTo>
                    <a:pt x="3698" y="594"/>
                    <a:pt x="4177" y="822"/>
                    <a:pt x="4611" y="1096"/>
                  </a:cubicBezTo>
                  <a:cubicBezTo>
                    <a:pt x="5044" y="1370"/>
                    <a:pt x="5455" y="1689"/>
                    <a:pt x="5843" y="2054"/>
                  </a:cubicBezTo>
                  <a:cubicBezTo>
                    <a:pt x="5866" y="2077"/>
                    <a:pt x="5895" y="2089"/>
                    <a:pt x="5923" y="2089"/>
                  </a:cubicBezTo>
                  <a:cubicBezTo>
                    <a:pt x="5952" y="2089"/>
                    <a:pt x="5980" y="2077"/>
                    <a:pt x="6003" y="2054"/>
                  </a:cubicBezTo>
                  <a:cubicBezTo>
                    <a:pt x="6049" y="2009"/>
                    <a:pt x="6049" y="1940"/>
                    <a:pt x="6026" y="1918"/>
                  </a:cubicBezTo>
                  <a:cubicBezTo>
                    <a:pt x="5706" y="1438"/>
                    <a:pt x="5296" y="1050"/>
                    <a:pt x="4839" y="731"/>
                  </a:cubicBezTo>
                  <a:cubicBezTo>
                    <a:pt x="4383" y="411"/>
                    <a:pt x="3835" y="206"/>
                    <a:pt x="3287" y="92"/>
                  </a:cubicBezTo>
                  <a:cubicBezTo>
                    <a:pt x="3013" y="23"/>
                    <a:pt x="2716" y="0"/>
                    <a:pt x="2442"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39"/>
            <p:cNvSpPr/>
            <p:nvPr/>
          </p:nvSpPr>
          <p:spPr>
            <a:xfrm>
              <a:off x="7135504" y="2898703"/>
              <a:ext cx="186291" cy="163926"/>
            </a:xfrm>
            <a:custGeom>
              <a:avLst/>
              <a:gdLst/>
              <a:ahLst/>
              <a:cxnLst/>
              <a:rect l="l" t="t" r="r" b="b"/>
              <a:pathLst>
                <a:path w="10387" h="9140" extrusionOk="0">
                  <a:moveTo>
                    <a:pt x="5223" y="0"/>
                  </a:moveTo>
                  <a:cubicBezTo>
                    <a:pt x="3539" y="0"/>
                    <a:pt x="1917" y="938"/>
                    <a:pt x="1119" y="2550"/>
                  </a:cubicBezTo>
                  <a:cubicBezTo>
                    <a:pt x="1" y="4810"/>
                    <a:pt x="937" y="7549"/>
                    <a:pt x="3174" y="8667"/>
                  </a:cubicBezTo>
                  <a:cubicBezTo>
                    <a:pt x="3821" y="8987"/>
                    <a:pt x="4505" y="9139"/>
                    <a:pt x="5179" y="9139"/>
                  </a:cubicBezTo>
                  <a:cubicBezTo>
                    <a:pt x="6858" y="9139"/>
                    <a:pt x="8470" y="8196"/>
                    <a:pt x="9268" y="6567"/>
                  </a:cubicBezTo>
                  <a:cubicBezTo>
                    <a:pt x="10386" y="4307"/>
                    <a:pt x="9473" y="1568"/>
                    <a:pt x="7236" y="473"/>
                  </a:cubicBezTo>
                  <a:cubicBezTo>
                    <a:pt x="6588" y="152"/>
                    <a:pt x="5901" y="0"/>
                    <a:pt x="5223"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39"/>
            <p:cNvSpPr/>
            <p:nvPr/>
          </p:nvSpPr>
          <p:spPr>
            <a:xfrm>
              <a:off x="7160885" y="2951566"/>
              <a:ext cx="135535" cy="56908"/>
            </a:xfrm>
            <a:custGeom>
              <a:avLst/>
              <a:gdLst/>
              <a:ahLst/>
              <a:cxnLst/>
              <a:rect l="l" t="t" r="r" b="b"/>
              <a:pathLst>
                <a:path w="7557" h="3173" extrusionOk="0">
                  <a:moveTo>
                    <a:pt x="2588" y="0"/>
                  </a:moveTo>
                  <a:cubicBezTo>
                    <a:pt x="2448" y="0"/>
                    <a:pt x="2308" y="5"/>
                    <a:pt x="2169" y="14"/>
                  </a:cubicBezTo>
                  <a:cubicBezTo>
                    <a:pt x="1804" y="59"/>
                    <a:pt x="1439" y="105"/>
                    <a:pt x="1097" y="196"/>
                  </a:cubicBezTo>
                  <a:cubicBezTo>
                    <a:pt x="754" y="288"/>
                    <a:pt x="412" y="402"/>
                    <a:pt x="92" y="562"/>
                  </a:cubicBezTo>
                  <a:cubicBezTo>
                    <a:pt x="24" y="584"/>
                    <a:pt x="1" y="653"/>
                    <a:pt x="24" y="744"/>
                  </a:cubicBezTo>
                  <a:cubicBezTo>
                    <a:pt x="43" y="801"/>
                    <a:pt x="92" y="841"/>
                    <a:pt x="160" y="841"/>
                  </a:cubicBezTo>
                  <a:cubicBezTo>
                    <a:pt x="175" y="841"/>
                    <a:pt x="190" y="840"/>
                    <a:pt x="206" y="835"/>
                  </a:cubicBezTo>
                  <a:cubicBezTo>
                    <a:pt x="846" y="607"/>
                    <a:pt x="1530" y="493"/>
                    <a:pt x="2192" y="447"/>
                  </a:cubicBezTo>
                  <a:cubicBezTo>
                    <a:pt x="2295" y="444"/>
                    <a:pt x="2398" y="442"/>
                    <a:pt x="2501" y="442"/>
                  </a:cubicBezTo>
                  <a:cubicBezTo>
                    <a:pt x="3065" y="442"/>
                    <a:pt x="3638" y="499"/>
                    <a:pt x="4178" y="653"/>
                  </a:cubicBezTo>
                  <a:cubicBezTo>
                    <a:pt x="4817" y="835"/>
                    <a:pt x="5411" y="1155"/>
                    <a:pt x="5936" y="1589"/>
                  </a:cubicBezTo>
                  <a:cubicBezTo>
                    <a:pt x="6209" y="1794"/>
                    <a:pt x="6415" y="2045"/>
                    <a:pt x="6643" y="2296"/>
                  </a:cubicBezTo>
                  <a:cubicBezTo>
                    <a:pt x="6780" y="2410"/>
                    <a:pt x="6871" y="2547"/>
                    <a:pt x="6963" y="2684"/>
                  </a:cubicBezTo>
                  <a:lnTo>
                    <a:pt x="7259" y="3095"/>
                  </a:lnTo>
                  <a:lnTo>
                    <a:pt x="7282" y="3118"/>
                  </a:lnTo>
                  <a:cubicBezTo>
                    <a:pt x="7307" y="3156"/>
                    <a:pt x="7346" y="3173"/>
                    <a:pt x="7388" y="3173"/>
                  </a:cubicBezTo>
                  <a:cubicBezTo>
                    <a:pt x="7422" y="3173"/>
                    <a:pt x="7457" y="3161"/>
                    <a:pt x="7488" y="3141"/>
                  </a:cubicBezTo>
                  <a:cubicBezTo>
                    <a:pt x="7556" y="3095"/>
                    <a:pt x="7556" y="3004"/>
                    <a:pt x="7511" y="2935"/>
                  </a:cubicBezTo>
                  <a:lnTo>
                    <a:pt x="7237" y="2502"/>
                  </a:lnTo>
                  <a:cubicBezTo>
                    <a:pt x="7122" y="2365"/>
                    <a:pt x="7054" y="2182"/>
                    <a:pt x="6917" y="2068"/>
                  </a:cubicBezTo>
                  <a:cubicBezTo>
                    <a:pt x="6689" y="1794"/>
                    <a:pt x="6461" y="1520"/>
                    <a:pt x="6164" y="1292"/>
                  </a:cubicBezTo>
                  <a:cubicBezTo>
                    <a:pt x="6027" y="1178"/>
                    <a:pt x="5913" y="1041"/>
                    <a:pt x="5753" y="950"/>
                  </a:cubicBezTo>
                  <a:lnTo>
                    <a:pt x="5296" y="676"/>
                  </a:lnTo>
                  <a:cubicBezTo>
                    <a:pt x="4977" y="516"/>
                    <a:pt x="4657" y="333"/>
                    <a:pt x="4292" y="242"/>
                  </a:cubicBezTo>
                  <a:cubicBezTo>
                    <a:pt x="3742" y="77"/>
                    <a:pt x="3162" y="0"/>
                    <a:pt x="2588"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39"/>
            <p:cNvSpPr/>
            <p:nvPr/>
          </p:nvSpPr>
          <p:spPr>
            <a:xfrm>
              <a:off x="7205927" y="2993326"/>
              <a:ext cx="105225" cy="44909"/>
            </a:xfrm>
            <a:custGeom>
              <a:avLst/>
              <a:gdLst/>
              <a:ahLst/>
              <a:cxnLst/>
              <a:rect l="l" t="t" r="r" b="b"/>
              <a:pathLst>
                <a:path w="5867" h="2504" extrusionOk="0">
                  <a:moveTo>
                    <a:pt x="2028" y="0"/>
                  </a:moveTo>
                  <a:cubicBezTo>
                    <a:pt x="1914" y="0"/>
                    <a:pt x="1802" y="5"/>
                    <a:pt x="1690" y="14"/>
                  </a:cubicBezTo>
                  <a:cubicBezTo>
                    <a:pt x="1119" y="60"/>
                    <a:pt x="571" y="197"/>
                    <a:pt x="69" y="470"/>
                  </a:cubicBezTo>
                  <a:cubicBezTo>
                    <a:pt x="24" y="493"/>
                    <a:pt x="1" y="539"/>
                    <a:pt x="24" y="607"/>
                  </a:cubicBezTo>
                  <a:cubicBezTo>
                    <a:pt x="24" y="645"/>
                    <a:pt x="69" y="682"/>
                    <a:pt x="123" y="682"/>
                  </a:cubicBezTo>
                  <a:cubicBezTo>
                    <a:pt x="135" y="682"/>
                    <a:pt x="148" y="680"/>
                    <a:pt x="161" y="676"/>
                  </a:cubicBezTo>
                  <a:cubicBezTo>
                    <a:pt x="663" y="562"/>
                    <a:pt x="1188" y="470"/>
                    <a:pt x="1713" y="448"/>
                  </a:cubicBezTo>
                  <a:cubicBezTo>
                    <a:pt x="1838" y="436"/>
                    <a:pt x="1965" y="431"/>
                    <a:pt x="2093" y="431"/>
                  </a:cubicBezTo>
                  <a:cubicBezTo>
                    <a:pt x="2476" y="431"/>
                    <a:pt x="2865" y="482"/>
                    <a:pt x="3242" y="585"/>
                  </a:cubicBezTo>
                  <a:cubicBezTo>
                    <a:pt x="3721" y="744"/>
                    <a:pt x="4201" y="973"/>
                    <a:pt x="4589" y="1292"/>
                  </a:cubicBezTo>
                  <a:cubicBezTo>
                    <a:pt x="4794" y="1452"/>
                    <a:pt x="4977" y="1635"/>
                    <a:pt x="5159" y="1817"/>
                  </a:cubicBezTo>
                  <a:cubicBezTo>
                    <a:pt x="5342" y="2023"/>
                    <a:pt x="5479" y="2251"/>
                    <a:pt x="5639" y="2433"/>
                  </a:cubicBezTo>
                  <a:lnTo>
                    <a:pt x="5661" y="2456"/>
                  </a:lnTo>
                  <a:cubicBezTo>
                    <a:pt x="5690" y="2484"/>
                    <a:pt x="5718" y="2504"/>
                    <a:pt x="5746" y="2504"/>
                  </a:cubicBezTo>
                  <a:cubicBezTo>
                    <a:pt x="5764" y="2504"/>
                    <a:pt x="5781" y="2497"/>
                    <a:pt x="5798" y="2479"/>
                  </a:cubicBezTo>
                  <a:cubicBezTo>
                    <a:pt x="5867" y="2456"/>
                    <a:pt x="5867" y="2388"/>
                    <a:pt x="5844" y="2319"/>
                  </a:cubicBezTo>
                  <a:cubicBezTo>
                    <a:pt x="5707" y="2091"/>
                    <a:pt x="5570" y="1840"/>
                    <a:pt x="5388" y="1635"/>
                  </a:cubicBezTo>
                  <a:cubicBezTo>
                    <a:pt x="5205" y="1429"/>
                    <a:pt x="5045" y="1201"/>
                    <a:pt x="4817" y="1018"/>
                  </a:cubicBezTo>
                  <a:cubicBezTo>
                    <a:pt x="4611" y="836"/>
                    <a:pt x="4383" y="676"/>
                    <a:pt x="4132" y="516"/>
                  </a:cubicBezTo>
                  <a:cubicBezTo>
                    <a:pt x="3881" y="402"/>
                    <a:pt x="3630" y="265"/>
                    <a:pt x="3356" y="197"/>
                  </a:cubicBezTo>
                  <a:cubicBezTo>
                    <a:pt x="2920" y="69"/>
                    <a:pt x="2470" y="0"/>
                    <a:pt x="2028"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39"/>
            <p:cNvSpPr/>
            <p:nvPr/>
          </p:nvSpPr>
          <p:spPr>
            <a:xfrm>
              <a:off x="7232547" y="2687107"/>
              <a:ext cx="553492" cy="545457"/>
            </a:xfrm>
            <a:custGeom>
              <a:avLst/>
              <a:gdLst/>
              <a:ahLst/>
              <a:cxnLst/>
              <a:rect l="l" t="t" r="r" b="b"/>
              <a:pathLst>
                <a:path w="30861" h="30413" extrusionOk="0">
                  <a:moveTo>
                    <a:pt x="15447" y="1"/>
                  </a:moveTo>
                  <a:cubicBezTo>
                    <a:pt x="8038" y="1"/>
                    <a:pt x="1657" y="5734"/>
                    <a:pt x="845" y="13410"/>
                  </a:cubicBezTo>
                  <a:cubicBezTo>
                    <a:pt x="0" y="21627"/>
                    <a:pt x="3584" y="29319"/>
                    <a:pt x="13650" y="30324"/>
                  </a:cubicBezTo>
                  <a:cubicBezTo>
                    <a:pt x="14249" y="30383"/>
                    <a:pt x="14834" y="30412"/>
                    <a:pt x="15406" y="30412"/>
                  </a:cubicBezTo>
                  <a:cubicBezTo>
                    <a:pt x="23827" y="30412"/>
                    <a:pt x="29202" y="24120"/>
                    <a:pt x="29993" y="16446"/>
                  </a:cubicBezTo>
                  <a:cubicBezTo>
                    <a:pt x="30860" y="8229"/>
                    <a:pt x="25017" y="902"/>
                    <a:pt x="16960" y="80"/>
                  </a:cubicBezTo>
                  <a:cubicBezTo>
                    <a:pt x="16452" y="27"/>
                    <a:pt x="15947" y="1"/>
                    <a:pt x="15447"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39"/>
            <p:cNvSpPr/>
            <p:nvPr/>
          </p:nvSpPr>
          <p:spPr>
            <a:xfrm>
              <a:off x="7305428" y="2803184"/>
              <a:ext cx="375003" cy="114228"/>
            </a:xfrm>
            <a:custGeom>
              <a:avLst/>
              <a:gdLst/>
              <a:ahLst/>
              <a:cxnLst/>
              <a:rect l="l" t="t" r="r" b="b"/>
              <a:pathLst>
                <a:path w="20909" h="6369" fill="none" extrusionOk="0">
                  <a:moveTo>
                    <a:pt x="20908" y="0"/>
                  </a:moveTo>
                  <a:cubicBezTo>
                    <a:pt x="19744" y="2579"/>
                    <a:pt x="17302" y="4246"/>
                    <a:pt x="14677" y="5296"/>
                  </a:cubicBezTo>
                  <a:cubicBezTo>
                    <a:pt x="14015" y="5570"/>
                    <a:pt x="13353" y="5570"/>
                    <a:pt x="12782" y="5250"/>
                  </a:cubicBezTo>
                  <a:cubicBezTo>
                    <a:pt x="12189" y="4908"/>
                    <a:pt x="11892" y="4177"/>
                    <a:pt x="11892" y="3492"/>
                  </a:cubicBezTo>
                  <a:cubicBezTo>
                    <a:pt x="11915" y="2785"/>
                    <a:pt x="12166" y="2123"/>
                    <a:pt x="12394" y="1484"/>
                  </a:cubicBezTo>
                  <a:cubicBezTo>
                    <a:pt x="12075" y="2374"/>
                    <a:pt x="11755" y="3241"/>
                    <a:pt x="11276" y="4040"/>
                  </a:cubicBezTo>
                  <a:cubicBezTo>
                    <a:pt x="10774" y="4839"/>
                    <a:pt x="10112" y="5547"/>
                    <a:pt x="9267" y="5935"/>
                  </a:cubicBezTo>
                  <a:cubicBezTo>
                    <a:pt x="8423" y="6323"/>
                    <a:pt x="7396" y="6368"/>
                    <a:pt x="6597" y="5889"/>
                  </a:cubicBezTo>
                  <a:cubicBezTo>
                    <a:pt x="5798" y="5410"/>
                    <a:pt x="5341" y="4360"/>
                    <a:pt x="5638" y="3470"/>
                  </a:cubicBezTo>
                  <a:cubicBezTo>
                    <a:pt x="5159" y="4565"/>
                    <a:pt x="4223" y="5478"/>
                    <a:pt x="3127" y="5912"/>
                  </a:cubicBezTo>
                  <a:cubicBezTo>
                    <a:pt x="2443" y="6209"/>
                    <a:pt x="1621" y="6300"/>
                    <a:pt x="982" y="5958"/>
                  </a:cubicBezTo>
                  <a:cubicBezTo>
                    <a:pt x="343" y="5615"/>
                    <a:pt x="0" y="4679"/>
                    <a:pt x="434" y="4086"/>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39"/>
            <p:cNvSpPr/>
            <p:nvPr/>
          </p:nvSpPr>
          <p:spPr>
            <a:xfrm>
              <a:off x="7548215" y="2982097"/>
              <a:ext cx="117098" cy="118335"/>
            </a:xfrm>
            <a:custGeom>
              <a:avLst/>
              <a:gdLst/>
              <a:ahLst/>
              <a:cxnLst/>
              <a:rect l="l" t="t" r="r" b="b"/>
              <a:pathLst>
                <a:path w="6529" h="6598" extrusionOk="0">
                  <a:moveTo>
                    <a:pt x="3265" y="1"/>
                  </a:moveTo>
                  <a:cubicBezTo>
                    <a:pt x="1462" y="1"/>
                    <a:pt x="1" y="1484"/>
                    <a:pt x="1" y="3311"/>
                  </a:cubicBezTo>
                  <a:cubicBezTo>
                    <a:pt x="1" y="5114"/>
                    <a:pt x="1462" y="6597"/>
                    <a:pt x="3265" y="6597"/>
                  </a:cubicBezTo>
                  <a:cubicBezTo>
                    <a:pt x="5068" y="6597"/>
                    <a:pt x="6529" y="5114"/>
                    <a:pt x="6529" y="3311"/>
                  </a:cubicBezTo>
                  <a:cubicBezTo>
                    <a:pt x="6529" y="1484"/>
                    <a:pt x="5068" y="1"/>
                    <a:pt x="3265"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39"/>
            <p:cNvSpPr/>
            <p:nvPr/>
          </p:nvSpPr>
          <p:spPr>
            <a:xfrm>
              <a:off x="7546996" y="2987012"/>
              <a:ext cx="116273" cy="117923"/>
            </a:xfrm>
            <a:custGeom>
              <a:avLst/>
              <a:gdLst/>
              <a:ahLst/>
              <a:cxnLst/>
              <a:rect l="l" t="t" r="r" b="b"/>
              <a:pathLst>
                <a:path w="6483" h="6575" extrusionOk="0">
                  <a:moveTo>
                    <a:pt x="3241" y="1"/>
                  </a:moveTo>
                  <a:cubicBezTo>
                    <a:pt x="1461" y="1"/>
                    <a:pt x="0" y="1484"/>
                    <a:pt x="0" y="3288"/>
                  </a:cubicBezTo>
                  <a:cubicBezTo>
                    <a:pt x="0" y="5091"/>
                    <a:pt x="1461" y="6574"/>
                    <a:pt x="3241" y="6574"/>
                  </a:cubicBezTo>
                  <a:cubicBezTo>
                    <a:pt x="5045" y="6574"/>
                    <a:pt x="6483" y="5091"/>
                    <a:pt x="6483" y="3288"/>
                  </a:cubicBezTo>
                  <a:cubicBezTo>
                    <a:pt x="6483" y="1484"/>
                    <a:pt x="5045" y="1"/>
                    <a:pt x="3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39"/>
            <p:cNvSpPr/>
            <p:nvPr/>
          </p:nvSpPr>
          <p:spPr>
            <a:xfrm>
              <a:off x="7549866" y="2993559"/>
              <a:ext cx="75740" cy="76582"/>
            </a:xfrm>
            <a:custGeom>
              <a:avLst/>
              <a:gdLst/>
              <a:ahLst/>
              <a:cxnLst/>
              <a:rect l="l" t="t" r="r" b="b"/>
              <a:pathLst>
                <a:path w="4223" h="4270" extrusionOk="0">
                  <a:moveTo>
                    <a:pt x="2123" y="1"/>
                  </a:moveTo>
                  <a:cubicBezTo>
                    <a:pt x="959" y="1"/>
                    <a:pt x="0" y="960"/>
                    <a:pt x="0" y="2124"/>
                  </a:cubicBezTo>
                  <a:cubicBezTo>
                    <a:pt x="0" y="3311"/>
                    <a:pt x="959" y="4269"/>
                    <a:pt x="2123" y="4269"/>
                  </a:cubicBezTo>
                  <a:cubicBezTo>
                    <a:pt x="3287" y="4269"/>
                    <a:pt x="4223" y="3311"/>
                    <a:pt x="4223" y="2124"/>
                  </a:cubicBezTo>
                  <a:cubicBezTo>
                    <a:pt x="4223" y="960"/>
                    <a:pt x="3287" y="1"/>
                    <a:pt x="212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39"/>
            <p:cNvSpPr/>
            <p:nvPr/>
          </p:nvSpPr>
          <p:spPr>
            <a:xfrm>
              <a:off x="7612917" y="3017722"/>
              <a:ext cx="27441" cy="18437"/>
            </a:xfrm>
            <a:custGeom>
              <a:avLst/>
              <a:gdLst/>
              <a:ahLst/>
              <a:cxnLst/>
              <a:rect l="l" t="t" r="r" b="b"/>
              <a:pathLst>
                <a:path w="1530" h="1028" extrusionOk="0">
                  <a:moveTo>
                    <a:pt x="776" y="1"/>
                  </a:moveTo>
                  <a:cubicBezTo>
                    <a:pt x="343" y="1"/>
                    <a:pt x="0" y="229"/>
                    <a:pt x="0" y="526"/>
                  </a:cubicBezTo>
                  <a:cubicBezTo>
                    <a:pt x="0" y="800"/>
                    <a:pt x="343" y="1028"/>
                    <a:pt x="776" y="1028"/>
                  </a:cubicBezTo>
                  <a:cubicBezTo>
                    <a:pt x="1187" y="1028"/>
                    <a:pt x="1529" y="800"/>
                    <a:pt x="1529" y="526"/>
                  </a:cubicBezTo>
                  <a:cubicBezTo>
                    <a:pt x="1529" y="229"/>
                    <a:pt x="1187"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39"/>
            <p:cNvSpPr/>
            <p:nvPr/>
          </p:nvSpPr>
          <p:spPr>
            <a:xfrm>
              <a:off x="7307885" y="2920265"/>
              <a:ext cx="133060" cy="118174"/>
            </a:xfrm>
            <a:custGeom>
              <a:avLst/>
              <a:gdLst/>
              <a:ahLst/>
              <a:cxnLst/>
              <a:rect l="l" t="t" r="r" b="b"/>
              <a:pathLst>
                <a:path w="7419" h="6589" extrusionOk="0">
                  <a:moveTo>
                    <a:pt x="3736" y="1"/>
                  </a:moveTo>
                  <a:cubicBezTo>
                    <a:pt x="2434" y="1"/>
                    <a:pt x="1192" y="785"/>
                    <a:pt x="685" y="2078"/>
                  </a:cubicBezTo>
                  <a:cubicBezTo>
                    <a:pt x="0" y="3767"/>
                    <a:pt x="799" y="5685"/>
                    <a:pt x="2465" y="6347"/>
                  </a:cubicBezTo>
                  <a:cubicBezTo>
                    <a:pt x="2864" y="6511"/>
                    <a:pt x="3278" y="6588"/>
                    <a:pt x="3685" y="6588"/>
                  </a:cubicBezTo>
                  <a:cubicBezTo>
                    <a:pt x="4979" y="6588"/>
                    <a:pt x="6213" y="5805"/>
                    <a:pt x="6734" y="4521"/>
                  </a:cubicBezTo>
                  <a:cubicBezTo>
                    <a:pt x="7418" y="2832"/>
                    <a:pt x="6620" y="914"/>
                    <a:pt x="4931" y="229"/>
                  </a:cubicBezTo>
                  <a:cubicBezTo>
                    <a:pt x="4540" y="74"/>
                    <a:pt x="4135" y="1"/>
                    <a:pt x="3736"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39"/>
            <p:cNvSpPr/>
            <p:nvPr/>
          </p:nvSpPr>
          <p:spPr>
            <a:xfrm>
              <a:off x="7307885" y="2925539"/>
              <a:ext cx="132235" cy="117403"/>
            </a:xfrm>
            <a:custGeom>
              <a:avLst/>
              <a:gdLst/>
              <a:ahLst/>
              <a:cxnLst/>
              <a:rect l="l" t="t" r="r" b="b"/>
              <a:pathLst>
                <a:path w="7373" h="6546" extrusionOk="0">
                  <a:moveTo>
                    <a:pt x="3713" y="0"/>
                  </a:moveTo>
                  <a:cubicBezTo>
                    <a:pt x="2432" y="0"/>
                    <a:pt x="1207" y="770"/>
                    <a:pt x="685" y="2058"/>
                  </a:cubicBezTo>
                  <a:cubicBezTo>
                    <a:pt x="0" y="3747"/>
                    <a:pt x="799" y="5642"/>
                    <a:pt x="2465" y="6304"/>
                  </a:cubicBezTo>
                  <a:cubicBezTo>
                    <a:pt x="2864" y="6468"/>
                    <a:pt x="3276" y="6545"/>
                    <a:pt x="3682" y="6545"/>
                  </a:cubicBezTo>
                  <a:cubicBezTo>
                    <a:pt x="4970" y="6545"/>
                    <a:pt x="6190" y="5762"/>
                    <a:pt x="6711" y="4478"/>
                  </a:cubicBezTo>
                  <a:cubicBezTo>
                    <a:pt x="7373" y="2811"/>
                    <a:pt x="6574" y="894"/>
                    <a:pt x="4908" y="232"/>
                  </a:cubicBezTo>
                  <a:cubicBezTo>
                    <a:pt x="4517" y="75"/>
                    <a:pt x="4113" y="0"/>
                    <a:pt x="37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39"/>
            <p:cNvSpPr/>
            <p:nvPr/>
          </p:nvSpPr>
          <p:spPr>
            <a:xfrm>
              <a:off x="7313607" y="2936391"/>
              <a:ext cx="85998" cy="76278"/>
            </a:xfrm>
            <a:custGeom>
              <a:avLst/>
              <a:gdLst/>
              <a:ahLst/>
              <a:cxnLst/>
              <a:rect l="l" t="t" r="r" b="b"/>
              <a:pathLst>
                <a:path w="4795" h="4253" extrusionOk="0">
                  <a:moveTo>
                    <a:pt x="2417" y="0"/>
                  </a:moveTo>
                  <a:cubicBezTo>
                    <a:pt x="1582" y="0"/>
                    <a:pt x="783" y="504"/>
                    <a:pt x="435" y="1339"/>
                  </a:cubicBezTo>
                  <a:cubicBezTo>
                    <a:pt x="1" y="2435"/>
                    <a:pt x="526" y="3667"/>
                    <a:pt x="1599" y="4101"/>
                  </a:cubicBezTo>
                  <a:cubicBezTo>
                    <a:pt x="1854" y="4204"/>
                    <a:pt x="2117" y="4253"/>
                    <a:pt x="2378" y="4253"/>
                  </a:cubicBezTo>
                  <a:cubicBezTo>
                    <a:pt x="3213" y="4253"/>
                    <a:pt x="4012" y="3749"/>
                    <a:pt x="4360" y="2914"/>
                  </a:cubicBezTo>
                  <a:cubicBezTo>
                    <a:pt x="4794" y="1818"/>
                    <a:pt x="4269" y="586"/>
                    <a:pt x="3196" y="152"/>
                  </a:cubicBezTo>
                  <a:cubicBezTo>
                    <a:pt x="2941" y="49"/>
                    <a:pt x="2678" y="0"/>
                    <a:pt x="241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39"/>
            <p:cNvSpPr/>
            <p:nvPr/>
          </p:nvSpPr>
          <p:spPr>
            <a:xfrm>
              <a:off x="7380766" y="2959136"/>
              <a:ext cx="28266" cy="18509"/>
            </a:xfrm>
            <a:custGeom>
              <a:avLst/>
              <a:gdLst/>
              <a:ahLst/>
              <a:cxnLst/>
              <a:rect l="l" t="t" r="r" b="b"/>
              <a:pathLst>
                <a:path w="1576" h="1032" extrusionOk="0">
                  <a:moveTo>
                    <a:pt x="760" y="1"/>
                  </a:moveTo>
                  <a:cubicBezTo>
                    <a:pt x="375" y="1"/>
                    <a:pt x="45" y="199"/>
                    <a:pt x="23" y="459"/>
                  </a:cubicBezTo>
                  <a:cubicBezTo>
                    <a:pt x="0" y="733"/>
                    <a:pt x="320" y="1007"/>
                    <a:pt x="753" y="1030"/>
                  </a:cubicBezTo>
                  <a:cubicBezTo>
                    <a:pt x="777" y="1031"/>
                    <a:pt x="799" y="1032"/>
                    <a:pt x="822" y="1032"/>
                  </a:cubicBezTo>
                  <a:cubicBezTo>
                    <a:pt x="1204" y="1032"/>
                    <a:pt x="1531" y="853"/>
                    <a:pt x="1552" y="573"/>
                  </a:cubicBezTo>
                  <a:cubicBezTo>
                    <a:pt x="1575" y="299"/>
                    <a:pt x="1256" y="48"/>
                    <a:pt x="822" y="3"/>
                  </a:cubicBezTo>
                  <a:cubicBezTo>
                    <a:pt x="801" y="1"/>
                    <a:pt x="780" y="1"/>
                    <a:pt x="7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39"/>
            <p:cNvSpPr/>
            <p:nvPr/>
          </p:nvSpPr>
          <p:spPr>
            <a:xfrm>
              <a:off x="7541255" y="3072952"/>
              <a:ext cx="114641" cy="53697"/>
            </a:xfrm>
            <a:custGeom>
              <a:avLst/>
              <a:gdLst/>
              <a:ahLst/>
              <a:cxnLst/>
              <a:rect l="l" t="t" r="r" b="b"/>
              <a:pathLst>
                <a:path w="6392" h="2994" extrusionOk="0">
                  <a:moveTo>
                    <a:pt x="2459" y="0"/>
                  </a:moveTo>
                  <a:cubicBezTo>
                    <a:pt x="1199" y="0"/>
                    <a:pt x="225" y="404"/>
                    <a:pt x="115" y="1030"/>
                  </a:cubicBezTo>
                  <a:cubicBezTo>
                    <a:pt x="1" y="1829"/>
                    <a:pt x="1279" y="2674"/>
                    <a:pt x="2991" y="2925"/>
                  </a:cubicBezTo>
                  <a:cubicBezTo>
                    <a:pt x="3307" y="2972"/>
                    <a:pt x="3615" y="2994"/>
                    <a:pt x="3907" y="2994"/>
                  </a:cubicBezTo>
                  <a:cubicBezTo>
                    <a:pt x="5179" y="2994"/>
                    <a:pt x="6162" y="2574"/>
                    <a:pt x="6255" y="1943"/>
                  </a:cubicBezTo>
                  <a:cubicBezTo>
                    <a:pt x="6392" y="1144"/>
                    <a:pt x="5091" y="300"/>
                    <a:pt x="3402" y="72"/>
                  </a:cubicBezTo>
                  <a:cubicBezTo>
                    <a:pt x="3076" y="23"/>
                    <a:pt x="2759" y="0"/>
                    <a:pt x="2459"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39"/>
            <p:cNvSpPr/>
            <p:nvPr/>
          </p:nvSpPr>
          <p:spPr>
            <a:xfrm>
              <a:off x="7301733" y="3019731"/>
              <a:ext cx="114246" cy="53733"/>
            </a:xfrm>
            <a:custGeom>
              <a:avLst/>
              <a:gdLst/>
              <a:ahLst/>
              <a:cxnLst/>
              <a:rect l="l" t="t" r="r" b="b"/>
              <a:pathLst>
                <a:path w="6370" h="2996" extrusionOk="0">
                  <a:moveTo>
                    <a:pt x="2460" y="0"/>
                  </a:moveTo>
                  <a:cubicBezTo>
                    <a:pt x="1194" y="0"/>
                    <a:pt x="207" y="407"/>
                    <a:pt x="115" y="1053"/>
                  </a:cubicBezTo>
                  <a:cubicBezTo>
                    <a:pt x="1" y="1829"/>
                    <a:pt x="1279" y="2673"/>
                    <a:pt x="2968" y="2924"/>
                  </a:cubicBezTo>
                  <a:cubicBezTo>
                    <a:pt x="3297" y="2973"/>
                    <a:pt x="3616" y="2996"/>
                    <a:pt x="3918" y="2996"/>
                  </a:cubicBezTo>
                  <a:cubicBezTo>
                    <a:pt x="5191" y="2996"/>
                    <a:pt x="6163" y="2588"/>
                    <a:pt x="6255" y="1943"/>
                  </a:cubicBezTo>
                  <a:cubicBezTo>
                    <a:pt x="6369" y="1167"/>
                    <a:pt x="5091" y="322"/>
                    <a:pt x="3402" y="71"/>
                  </a:cubicBezTo>
                  <a:cubicBezTo>
                    <a:pt x="3078" y="23"/>
                    <a:pt x="2761" y="0"/>
                    <a:pt x="2460"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39"/>
            <p:cNvSpPr/>
            <p:nvPr/>
          </p:nvSpPr>
          <p:spPr>
            <a:xfrm>
              <a:off x="7497039" y="3073006"/>
              <a:ext cx="185878" cy="119555"/>
            </a:xfrm>
            <a:custGeom>
              <a:avLst/>
              <a:gdLst/>
              <a:ahLst/>
              <a:cxnLst/>
              <a:rect l="l" t="t" r="r" b="b"/>
              <a:pathLst>
                <a:path w="10364" h="6666" extrusionOk="0">
                  <a:moveTo>
                    <a:pt x="115" y="3013"/>
                  </a:moveTo>
                  <a:cubicBezTo>
                    <a:pt x="1" y="4748"/>
                    <a:pt x="2192" y="6300"/>
                    <a:pt x="4976" y="6482"/>
                  </a:cubicBezTo>
                  <a:cubicBezTo>
                    <a:pt x="7784" y="6665"/>
                    <a:pt x="10135" y="5387"/>
                    <a:pt x="10249" y="3652"/>
                  </a:cubicBezTo>
                  <a:cubicBezTo>
                    <a:pt x="10363" y="1917"/>
                    <a:pt x="8172" y="342"/>
                    <a:pt x="5387" y="183"/>
                  </a:cubicBezTo>
                  <a:cubicBezTo>
                    <a:pt x="2580" y="0"/>
                    <a:pt x="229" y="1278"/>
                    <a:pt x="115" y="3013"/>
                  </a:cubicBezTo>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39"/>
            <p:cNvSpPr/>
            <p:nvPr/>
          </p:nvSpPr>
          <p:spPr>
            <a:xfrm>
              <a:off x="7263669" y="3024251"/>
              <a:ext cx="192425" cy="121241"/>
            </a:xfrm>
            <a:custGeom>
              <a:avLst/>
              <a:gdLst/>
              <a:ahLst/>
              <a:cxnLst/>
              <a:rect l="l" t="t" r="r" b="b"/>
              <a:pathLst>
                <a:path w="10729" h="6760" extrusionOk="0">
                  <a:moveTo>
                    <a:pt x="4030" y="0"/>
                  </a:moveTo>
                  <a:cubicBezTo>
                    <a:pt x="2299" y="0"/>
                    <a:pt x="895" y="676"/>
                    <a:pt x="525" y="1851"/>
                  </a:cubicBezTo>
                  <a:cubicBezTo>
                    <a:pt x="0" y="3494"/>
                    <a:pt x="1735" y="5548"/>
                    <a:pt x="4405" y="6393"/>
                  </a:cubicBezTo>
                  <a:cubicBezTo>
                    <a:pt x="5193" y="6642"/>
                    <a:pt x="5974" y="6760"/>
                    <a:pt x="6698" y="6760"/>
                  </a:cubicBezTo>
                  <a:cubicBezTo>
                    <a:pt x="8430" y="6760"/>
                    <a:pt x="9833" y="6084"/>
                    <a:pt x="10203" y="4909"/>
                  </a:cubicBezTo>
                  <a:cubicBezTo>
                    <a:pt x="10728" y="3243"/>
                    <a:pt x="8993" y="1212"/>
                    <a:pt x="6323" y="367"/>
                  </a:cubicBezTo>
                  <a:cubicBezTo>
                    <a:pt x="5536" y="118"/>
                    <a:pt x="4754" y="0"/>
                    <a:pt x="4030" y="0"/>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39"/>
            <p:cNvSpPr/>
            <p:nvPr/>
          </p:nvSpPr>
          <p:spPr>
            <a:xfrm>
              <a:off x="7479837" y="3142193"/>
              <a:ext cx="35637" cy="13720"/>
            </a:xfrm>
            <a:custGeom>
              <a:avLst/>
              <a:gdLst/>
              <a:ahLst/>
              <a:cxnLst/>
              <a:rect l="l" t="t" r="r" b="b"/>
              <a:pathLst>
                <a:path w="1987" h="765" extrusionOk="0">
                  <a:moveTo>
                    <a:pt x="1918" y="1"/>
                  </a:moveTo>
                  <a:cubicBezTo>
                    <a:pt x="1667" y="229"/>
                    <a:pt x="1370" y="411"/>
                    <a:pt x="1051" y="526"/>
                  </a:cubicBezTo>
                  <a:cubicBezTo>
                    <a:pt x="832" y="603"/>
                    <a:pt x="603" y="639"/>
                    <a:pt x="378" y="639"/>
                  </a:cubicBezTo>
                  <a:cubicBezTo>
                    <a:pt x="274" y="639"/>
                    <a:pt x="171" y="631"/>
                    <a:pt x="69" y="617"/>
                  </a:cubicBezTo>
                  <a:cubicBezTo>
                    <a:pt x="47" y="617"/>
                    <a:pt x="24" y="617"/>
                    <a:pt x="1" y="640"/>
                  </a:cubicBezTo>
                  <a:cubicBezTo>
                    <a:pt x="1" y="662"/>
                    <a:pt x="24" y="708"/>
                    <a:pt x="47" y="708"/>
                  </a:cubicBezTo>
                  <a:cubicBezTo>
                    <a:pt x="189" y="746"/>
                    <a:pt x="336" y="764"/>
                    <a:pt x="484" y="764"/>
                  </a:cubicBezTo>
                  <a:cubicBezTo>
                    <a:pt x="690" y="764"/>
                    <a:pt x="897" y="729"/>
                    <a:pt x="1097" y="662"/>
                  </a:cubicBezTo>
                  <a:cubicBezTo>
                    <a:pt x="1439" y="548"/>
                    <a:pt x="1758" y="366"/>
                    <a:pt x="1987" y="69"/>
                  </a:cubicBezTo>
                  <a:cubicBezTo>
                    <a:pt x="1987" y="46"/>
                    <a:pt x="1987" y="23"/>
                    <a:pt x="1964" y="23"/>
                  </a:cubicBezTo>
                  <a:cubicBezTo>
                    <a:pt x="1964" y="1"/>
                    <a:pt x="1918" y="1"/>
                    <a:pt x="1918"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39"/>
            <p:cNvSpPr/>
            <p:nvPr/>
          </p:nvSpPr>
          <p:spPr>
            <a:xfrm>
              <a:off x="7215757" y="2629365"/>
              <a:ext cx="586654" cy="397547"/>
            </a:xfrm>
            <a:custGeom>
              <a:avLst/>
              <a:gdLst/>
              <a:ahLst/>
              <a:cxnLst/>
              <a:rect l="l" t="t" r="r" b="b"/>
              <a:pathLst>
                <a:path w="32710" h="22166" extrusionOk="0">
                  <a:moveTo>
                    <a:pt x="13153" y="0"/>
                  </a:moveTo>
                  <a:cubicBezTo>
                    <a:pt x="12954" y="0"/>
                    <a:pt x="12754" y="4"/>
                    <a:pt x="12554" y="12"/>
                  </a:cubicBezTo>
                  <a:cubicBezTo>
                    <a:pt x="10318" y="126"/>
                    <a:pt x="8058" y="766"/>
                    <a:pt x="6232" y="2067"/>
                  </a:cubicBezTo>
                  <a:cubicBezTo>
                    <a:pt x="3561" y="3984"/>
                    <a:pt x="2055" y="7134"/>
                    <a:pt x="914" y="10215"/>
                  </a:cubicBezTo>
                  <a:cubicBezTo>
                    <a:pt x="434" y="11516"/>
                    <a:pt x="1" y="13000"/>
                    <a:pt x="594" y="14278"/>
                  </a:cubicBezTo>
                  <a:cubicBezTo>
                    <a:pt x="1125" y="15472"/>
                    <a:pt x="2469" y="16152"/>
                    <a:pt x="3777" y="16152"/>
                  </a:cubicBezTo>
                  <a:cubicBezTo>
                    <a:pt x="3819" y="16152"/>
                    <a:pt x="3861" y="16151"/>
                    <a:pt x="3904" y="16150"/>
                  </a:cubicBezTo>
                  <a:cubicBezTo>
                    <a:pt x="5250" y="16081"/>
                    <a:pt x="6506" y="15374"/>
                    <a:pt x="7487" y="14461"/>
                  </a:cubicBezTo>
                  <a:cubicBezTo>
                    <a:pt x="8469" y="13525"/>
                    <a:pt x="9199" y="12384"/>
                    <a:pt x="9930" y="11265"/>
                  </a:cubicBezTo>
                  <a:lnTo>
                    <a:pt x="9930" y="11265"/>
                  </a:lnTo>
                  <a:cubicBezTo>
                    <a:pt x="9542" y="12224"/>
                    <a:pt x="9656" y="13411"/>
                    <a:pt x="10249" y="14278"/>
                  </a:cubicBezTo>
                  <a:cubicBezTo>
                    <a:pt x="10841" y="15132"/>
                    <a:pt x="11853" y="15650"/>
                    <a:pt x="12861" y="15650"/>
                  </a:cubicBezTo>
                  <a:cubicBezTo>
                    <a:pt x="12904" y="15650"/>
                    <a:pt x="12946" y="15649"/>
                    <a:pt x="12988" y="15648"/>
                  </a:cubicBezTo>
                  <a:cubicBezTo>
                    <a:pt x="13992" y="15625"/>
                    <a:pt x="14951" y="15077"/>
                    <a:pt x="15682" y="14392"/>
                  </a:cubicBezTo>
                  <a:cubicBezTo>
                    <a:pt x="16307" y="13806"/>
                    <a:pt x="16815" y="13086"/>
                    <a:pt x="17292" y="12362"/>
                  </a:cubicBezTo>
                  <a:lnTo>
                    <a:pt x="17292" y="12362"/>
                  </a:lnTo>
                  <a:cubicBezTo>
                    <a:pt x="17051" y="12937"/>
                    <a:pt x="17232" y="13693"/>
                    <a:pt x="17713" y="14118"/>
                  </a:cubicBezTo>
                  <a:cubicBezTo>
                    <a:pt x="18104" y="14452"/>
                    <a:pt x="18597" y="14537"/>
                    <a:pt x="19103" y="14537"/>
                  </a:cubicBezTo>
                  <a:cubicBezTo>
                    <a:pt x="19394" y="14537"/>
                    <a:pt x="19689" y="14509"/>
                    <a:pt x="19973" y="14484"/>
                  </a:cubicBezTo>
                  <a:cubicBezTo>
                    <a:pt x="21365" y="14369"/>
                    <a:pt x="24857" y="11676"/>
                    <a:pt x="25702" y="9827"/>
                  </a:cubicBezTo>
                  <a:cubicBezTo>
                    <a:pt x="25999" y="12406"/>
                    <a:pt x="26136" y="13571"/>
                    <a:pt x="26638" y="16104"/>
                  </a:cubicBezTo>
                  <a:cubicBezTo>
                    <a:pt x="26957" y="17702"/>
                    <a:pt x="27528" y="19277"/>
                    <a:pt x="28509" y="20578"/>
                  </a:cubicBezTo>
                  <a:cubicBezTo>
                    <a:pt x="29044" y="21295"/>
                    <a:pt x="29761" y="22166"/>
                    <a:pt x="30438" y="22166"/>
                  </a:cubicBezTo>
                  <a:cubicBezTo>
                    <a:pt x="30773" y="22166"/>
                    <a:pt x="31098" y="21952"/>
                    <a:pt x="31385" y="21400"/>
                  </a:cubicBezTo>
                  <a:cubicBezTo>
                    <a:pt x="32024" y="20121"/>
                    <a:pt x="32390" y="18683"/>
                    <a:pt x="32481" y="17245"/>
                  </a:cubicBezTo>
                  <a:cubicBezTo>
                    <a:pt x="32709" y="14392"/>
                    <a:pt x="31933" y="11448"/>
                    <a:pt x="30404" y="9028"/>
                  </a:cubicBezTo>
                  <a:cubicBezTo>
                    <a:pt x="27893" y="5057"/>
                    <a:pt x="23648" y="2432"/>
                    <a:pt x="19174" y="1017"/>
                  </a:cubicBezTo>
                  <a:cubicBezTo>
                    <a:pt x="17220" y="414"/>
                    <a:pt x="15190" y="0"/>
                    <a:pt x="13153"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39"/>
            <p:cNvSpPr/>
            <p:nvPr/>
          </p:nvSpPr>
          <p:spPr>
            <a:xfrm>
              <a:off x="7431118" y="2762644"/>
              <a:ext cx="187098" cy="70897"/>
            </a:xfrm>
            <a:custGeom>
              <a:avLst/>
              <a:gdLst/>
              <a:ahLst/>
              <a:cxnLst/>
              <a:rect l="l" t="t" r="r" b="b"/>
              <a:pathLst>
                <a:path w="10432" h="3953" extrusionOk="0">
                  <a:moveTo>
                    <a:pt x="914" y="1"/>
                  </a:moveTo>
                  <a:cubicBezTo>
                    <a:pt x="891" y="1"/>
                    <a:pt x="845" y="1"/>
                    <a:pt x="845" y="23"/>
                  </a:cubicBezTo>
                  <a:cubicBezTo>
                    <a:pt x="617" y="389"/>
                    <a:pt x="412" y="754"/>
                    <a:pt x="252" y="1142"/>
                  </a:cubicBezTo>
                  <a:cubicBezTo>
                    <a:pt x="92" y="1530"/>
                    <a:pt x="1" y="1963"/>
                    <a:pt x="24" y="2397"/>
                  </a:cubicBezTo>
                  <a:cubicBezTo>
                    <a:pt x="69" y="2831"/>
                    <a:pt x="229" y="3265"/>
                    <a:pt x="571" y="3561"/>
                  </a:cubicBezTo>
                  <a:cubicBezTo>
                    <a:pt x="886" y="3834"/>
                    <a:pt x="1296" y="3952"/>
                    <a:pt x="1697" y="3952"/>
                  </a:cubicBezTo>
                  <a:cubicBezTo>
                    <a:pt x="1732" y="3952"/>
                    <a:pt x="1768" y="3951"/>
                    <a:pt x="1804" y="3949"/>
                  </a:cubicBezTo>
                  <a:cubicBezTo>
                    <a:pt x="2671" y="3926"/>
                    <a:pt x="3447" y="3493"/>
                    <a:pt x="4132" y="2991"/>
                  </a:cubicBezTo>
                  <a:cubicBezTo>
                    <a:pt x="4567" y="2661"/>
                    <a:pt x="4972" y="2272"/>
                    <a:pt x="5328" y="1837"/>
                  </a:cubicBezTo>
                  <a:lnTo>
                    <a:pt x="5328" y="1837"/>
                  </a:lnTo>
                  <a:cubicBezTo>
                    <a:pt x="5306" y="1916"/>
                    <a:pt x="5288" y="1996"/>
                    <a:pt x="5273" y="2078"/>
                  </a:cubicBezTo>
                  <a:cubicBezTo>
                    <a:pt x="5182" y="2443"/>
                    <a:pt x="5228" y="2854"/>
                    <a:pt x="5410" y="3196"/>
                  </a:cubicBezTo>
                  <a:cubicBezTo>
                    <a:pt x="5524" y="3356"/>
                    <a:pt x="5661" y="3516"/>
                    <a:pt x="5821" y="3607"/>
                  </a:cubicBezTo>
                  <a:cubicBezTo>
                    <a:pt x="5973" y="3702"/>
                    <a:pt x="6141" y="3750"/>
                    <a:pt x="6312" y="3750"/>
                  </a:cubicBezTo>
                  <a:cubicBezTo>
                    <a:pt x="6346" y="3750"/>
                    <a:pt x="6380" y="3748"/>
                    <a:pt x="6415" y="3744"/>
                  </a:cubicBezTo>
                  <a:cubicBezTo>
                    <a:pt x="6803" y="3744"/>
                    <a:pt x="7145" y="3584"/>
                    <a:pt x="7465" y="3401"/>
                  </a:cubicBezTo>
                  <a:cubicBezTo>
                    <a:pt x="8720" y="2648"/>
                    <a:pt x="9747" y="1530"/>
                    <a:pt x="10409" y="252"/>
                  </a:cubicBezTo>
                  <a:cubicBezTo>
                    <a:pt x="10432" y="229"/>
                    <a:pt x="10432" y="183"/>
                    <a:pt x="10409" y="183"/>
                  </a:cubicBezTo>
                  <a:cubicBezTo>
                    <a:pt x="10386" y="172"/>
                    <a:pt x="10369" y="166"/>
                    <a:pt x="10355" y="166"/>
                  </a:cubicBezTo>
                  <a:cubicBezTo>
                    <a:pt x="10341" y="166"/>
                    <a:pt x="10329" y="172"/>
                    <a:pt x="10318" y="183"/>
                  </a:cubicBezTo>
                  <a:cubicBezTo>
                    <a:pt x="9633" y="1439"/>
                    <a:pt x="8606" y="2511"/>
                    <a:pt x="7373" y="3242"/>
                  </a:cubicBezTo>
                  <a:cubicBezTo>
                    <a:pt x="7077" y="3401"/>
                    <a:pt x="6734" y="3538"/>
                    <a:pt x="6392" y="3561"/>
                  </a:cubicBezTo>
                  <a:cubicBezTo>
                    <a:pt x="6072" y="3561"/>
                    <a:pt x="5753" y="3379"/>
                    <a:pt x="5593" y="3082"/>
                  </a:cubicBezTo>
                  <a:cubicBezTo>
                    <a:pt x="5433" y="2808"/>
                    <a:pt x="5410" y="2443"/>
                    <a:pt x="5479" y="2100"/>
                  </a:cubicBezTo>
                  <a:cubicBezTo>
                    <a:pt x="5547" y="1781"/>
                    <a:pt x="5707" y="1439"/>
                    <a:pt x="5844" y="1119"/>
                  </a:cubicBezTo>
                  <a:lnTo>
                    <a:pt x="5844" y="1119"/>
                  </a:lnTo>
                  <a:cubicBezTo>
                    <a:pt x="5844" y="1119"/>
                    <a:pt x="5844" y="1119"/>
                    <a:pt x="5844" y="1119"/>
                  </a:cubicBezTo>
                  <a:cubicBezTo>
                    <a:pt x="5867" y="1073"/>
                    <a:pt x="5844" y="1005"/>
                    <a:pt x="5798" y="982"/>
                  </a:cubicBezTo>
                  <a:cubicBezTo>
                    <a:pt x="5782" y="974"/>
                    <a:pt x="5762" y="968"/>
                    <a:pt x="5742" y="968"/>
                  </a:cubicBezTo>
                  <a:cubicBezTo>
                    <a:pt x="5709" y="968"/>
                    <a:pt x="5676" y="984"/>
                    <a:pt x="5661" y="1028"/>
                  </a:cubicBezTo>
                  <a:cubicBezTo>
                    <a:pt x="5660" y="1030"/>
                    <a:pt x="5658" y="1033"/>
                    <a:pt x="5656" y="1036"/>
                  </a:cubicBezTo>
                  <a:lnTo>
                    <a:pt x="5656" y="1036"/>
                  </a:lnTo>
                  <a:lnTo>
                    <a:pt x="5639" y="1028"/>
                  </a:lnTo>
                  <a:cubicBezTo>
                    <a:pt x="5624" y="1063"/>
                    <a:pt x="5608" y="1098"/>
                    <a:pt x="5593" y="1134"/>
                  </a:cubicBezTo>
                  <a:lnTo>
                    <a:pt x="5593" y="1134"/>
                  </a:lnTo>
                  <a:cubicBezTo>
                    <a:pt x="5168" y="1776"/>
                    <a:pt x="4623" y="2355"/>
                    <a:pt x="3995" y="2831"/>
                  </a:cubicBezTo>
                  <a:cubicBezTo>
                    <a:pt x="3356" y="3333"/>
                    <a:pt x="2603" y="3744"/>
                    <a:pt x="1781" y="3767"/>
                  </a:cubicBezTo>
                  <a:cubicBezTo>
                    <a:pt x="1743" y="3769"/>
                    <a:pt x="1705" y="3770"/>
                    <a:pt x="1667" y="3770"/>
                  </a:cubicBezTo>
                  <a:cubicBezTo>
                    <a:pt x="1314" y="3770"/>
                    <a:pt x="953" y="3672"/>
                    <a:pt x="685" y="3424"/>
                  </a:cubicBezTo>
                  <a:cubicBezTo>
                    <a:pt x="389" y="3173"/>
                    <a:pt x="229" y="2785"/>
                    <a:pt x="183" y="2374"/>
                  </a:cubicBezTo>
                  <a:cubicBezTo>
                    <a:pt x="92" y="1553"/>
                    <a:pt x="526" y="799"/>
                    <a:pt x="914" y="69"/>
                  </a:cubicBezTo>
                  <a:cubicBezTo>
                    <a:pt x="937" y="46"/>
                    <a:pt x="937" y="23"/>
                    <a:pt x="914"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39"/>
            <p:cNvSpPr/>
            <p:nvPr/>
          </p:nvSpPr>
          <p:spPr>
            <a:xfrm>
              <a:off x="7263256" y="2783936"/>
              <a:ext cx="60602" cy="52998"/>
            </a:xfrm>
            <a:custGeom>
              <a:avLst/>
              <a:gdLst/>
              <a:ahLst/>
              <a:cxnLst/>
              <a:rect l="l" t="t" r="r" b="b"/>
              <a:pathLst>
                <a:path w="3379" h="2955" extrusionOk="0">
                  <a:moveTo>
                    <a:pt x="388" y="0"/>
                  </a:moveTo>
                  <a:cubicBezTo>
                    <a:pt x="366" y="0"/>
                    <a:pt x="343" y="23"/>
                    <a:pt x="320" y="46"/>
                  </a:cubicBezTo>
                  <a:cubicBezTo>
                    <a:pt x="160" y="571"/>
                    <a:pt x="0" y="1119"/>
                    <a:pt x="92" y="1689"/>
                  </a:cubicBezTo>
                  <a:cubicBezTo>
                    <a:pt x="137" y="1986"/>
                    <a:pt x="229" y="2260"/>
                    <a:pt x="411" y="2488"/>
                  </a:cubicBezTo>
                  <a:cubicBezTo>
                    <a:pt x="594" y="2717"/>
                    <a:pt x="890" y="2899"/>
                    <a:pt x="1187" y="2945"/>
                  </a:cubicBezTo>
                  <a:cubicBezTo>
                    <a:pt x="1241" y="2951"/>
                    <a:pt x="1295" y="2954"/>
                    <a:pt x="1349" y="2954"/>
                  </a:cubicBezTo>
                  <a:cubicBezTo>
                    <a:pt x="1887" y="2954"/>
                    <a:pt x="2405" y="2652"/>
                    <a:pt x="2717" y="2237"/>
                  </a:cubicBezTo>
                  <a:cubicBezTo>
                    <a:pt x="3059" y="1781"/>
                    <a:pt x="3219" y="1233"/>
                    <a:pt x="3356" y="685"/>
                  </a:cubicBezTo>
                  <a:cubicBezTo>
                    <a:pt x="3378" y="662"/>
                    <a:pt x="3356" y="640"/>
                    <a:pt x="3333" y="640"/>
                  </a:cubicBezTo>
                  <a:cubicBezTo>
                    <a:pt x="3326" y="633"/>
                    <a:pt x="3317" y="630"/>
                    <a:pt x="3309" y="630"/>
                  </a:cubicBezTo>
                  <a:cubicBezTo>
                    <a:pt x="3287" y="630"/>
                    <a:pt x="3264" y="646"/>
                    <a:pt x="3264" y="662"/>
                  </a:cubicBezTo>
                  <a:cubicBezTo>
                    <a:pt x="3082" y="1187"/>
                    <a:pt x="2876" y="1689"/>
                    <a:pt x="2557" y="2100"/>
                  </a:cubicBezTo>
                  <a:cubicBezTo>
                    <a:pt x="2270" y="2469"/>
                    <a:pt x="1818" y="2727"/>
                    <a:pt x="1366" y="2727"/>
                  </a:cubicBezTo>
                  <a:cubicBezTo>
                    <a:pt x="1314" y="2727"/>
                    <a:pt x="1262" y="2724"/>
                    <a:pt x="1210" y="2717"/>
                  </a:cubicBezTo>
                  <a:cubicBezTo>
                    <a:pt x="708" y="2671"/>
                    <a:pt x="366" y="2169"/>
                    <a:pt x="274" y="1667"/>
                  </a:cubicBezTo>
                  <a:cubicBezTo>
                    <a:pt x="160" y="1142"/>
                    <a:pt x="297" y="594"/>
                    <a:pt x="434" y="69"/>
                  </a:cubicBezTo>
                  <a:cubicBezTo>
                    <a:pt x="434" y="46"/>
                    <a:pt x="411" y="23"/>
                    <a:pt x="388"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39"/>
            <p:cNvSpPr/>
            <p:nvPr/>
          </p:nvSpPr>
          <p:spPr>
            <a:xfrm>
              <a:off x="7706677" y="2844118"/>
              <a:ext cx="104400" cy="143301"/>
            </a:xfrm>
            <a:custGeom>
              <a:avLst/>
              <a:gdLst/>
              <a:ahLst/>
              <a:cxnLst/>
              <a:rect l="l" t="t" r="r" b="b"/>
              <a:pathLst>
                <a:path w="5821" h="7990" extrusionOk="0">
                  <a:moveTo>
                    <a:pt x="69" y="1"/>
                  </a:moveTo>
                  <a:cubicBezTo>
                    <a:pt x="23" y="1"/>
                    <a:pt x="0" y="24"/>
                    <a:pt x="0" y="46"/>
                  </a:cubicBezTo>
                  <a:cubicBezTo>
                    <a:pt x="0" y="1576"/>
                    <a:pt x="206" y="3105"/>
                    <a:pt x="594" y="4589"/>
                  </a:cubicBezTo>
                  <a:cubicBezTo>
                    <a:pt x="685" y="4954"/>
                    <a:pt x="799" y="5319"/>
                    <a:pt x="936" y="5684"/>
                  </a:cubicBezTo>
                  <a:cubicBezTo>
                    <a:pt x="1050" y="6049"/>
                    <a:pt x="1187" y="6437"/>
                    <a:pt x="1438" y="6757"/>
                  </a:cubicBezTo>
                  <a:cubicBezTo>
                    <a:pt x="1661" y="7020"/>
                    <a:pt x="2010" y="7248"/>
                    <a:pt x="2388" y="7248"/>
                  </a:cubicBezTo>
                  <a:cubicBezTo>
                    <a:pt x="2436" y="7248"/>
                    <a:pt x="2485" y="7244"/>
                    <a:pt x="2534" y="7236"/>
                  </a:cubicBezTo>
                  <a:cubicBezTo>
                    <a:pt x="2743" y="7215"/>
                    <a:pt x="2914" y="7099"/>
                    <a:pt x="3046" y="6939"/>
                  </a:cubicBezTo>
                  <a:lnTo>
                    <a:pt x="3046" y="6939"/>
                  </a:lnTo>
                  <a:cubicBezTo>
                    <a:pt x="3102" y="7122"/>
                    <a:pt x="3194" y="7294"/>
                    <a:pt x="3310" y="7442"/>
                  </a:cubicBezTo>
                  <a:cubicBezTo>
                    <a:pt x="3584" y="7761"/>
                    <a:pt x="3972" y="7990"/>
                    <a:pt x="4383" y="7990"/>
                  </a:cubicBezTo>
                  <a:cubicBezTo>
                    <a:pt x="4793" y="7990"/>
                    <a:pt x="5181" y="7761"/>
                    <a:pt x="5433" y="7442"/>
                  </a:cubicBezTo>
                  <a:cubicBezTo>
                    <a:pt x="5684" y="7122"/>
                    <a:pt x="5821" y="6711"/>
                    <a:pt x="5729" y="6323"/>
                  </a:cubicBezTo>
                  <a:cubicBezTo>
                    <a:pt x="5729" y="6278"/>
                    <a:pt x="5706" y="6278"/>
                    <a:pt x="5661" y="6278"/>
                  </a:cubicBezTo>
                  <a:cubicBezTo>
                    <a:pt x="5638" y="6278"/>
                    <a:pt x="5615" y="6301"/>
                    <a:pt x="5638" y="6346"/>
                  </a:cubicBezTo>
                  <a:cubicBezTo>
                    <a:pt x="5752" y="7077"/>
                    <a:pt x="5090" y="7807"/>
                    <a:pt x="4383" y="7807"/>
                  </a:cubicBezTo>
                  <a:cubicBezTo>
                    <a:pt x="3781" y="7788"/>
                    <a:pt x="3272" y="7258"/>
                    <a:pt x="3201" y="6689"/>
                  </a:cubicBezTo>
                  <a:lnTo>
                    <a:pt x="3201" y="6689"/>
                  </a:lnTo>
                  <a:cubicBezTo>
                    <a:pt x="3250" y="6557"/>
                    <a:pt x="3262" y="6408"/>
                    <a:pt x="3218" y="6278"/>
                  </a:cubicBezTo>
                  <a:cubicBezTo>
                    <a:pt x="3196" y="6232"/>
                    <a:pt x="3173" y="6209"/>
                    <a:pt x="3150" y="6209"/>
                  </a:cubicBezTo>
                  <a:cubicBezTo>
                    <a:pt x="3137" y="6205"/>
                    <a:pt x="3126" y="6203"/>
                    <a:pt x="3115" y="6203"/>
                  </a:cubicBezTo>
                  <a:cubicBezTo>
                    <a:pt x="3066" y="6203"/>
                    <a:pt x="3032" y="6240"/>
                    <a:pt x="3013" y="6278"/>
                  </a:cubicBezTo>
                  <a:cubicBezTo>
                    <a:pt x="2986" y="6398"/>
                    <a:pt x="2979" y="6521"/>
                    <a:pt x="2989" y="6642"/>
                  </a:cubicBezTo>
                  <a:lnTo>
                    <a:pt x="2989" y="6642"/>
                  </a:lnTo>
                  <a:cubicBezTo>
                    <a:pt x="2908" y="6833"/>
                    <a:pt x="2719" y="6993"/>
                    <a:pt x="2511" y="7008"/>
                  </a:cubicBezTo>
                  <a:cubicBezTo>
                    <a:pt x="2462" y="7018"/>
                    <a:pt x="2413" y="7023"/>
                    <a:pt x="2365" y="7023"/>
                  </a:cubicBezTo>
                  <a:cubicBezTo>
                    <a:pt x="2073" y="7023"/>
                    <a:pt x="1794" y="6855"/>
                    <a:pt x="1598" y="6620"/>
                  </a:cubicBezTo>
                  <a:cubicBezTo>
                    <a:pt x="1370" y="6346"/>
                    <a:pt x="1233" y="5981"/>
                    <a:pt x="1119" y="5639"/>
                  </a:cubicBezTo>
                  <a:cubicBezTo>
                    <a:pt x="982" y="5273"/>
                    <a:pt x="867" y="4908"/>
                    <a:pt x="776" y="4543"/>
                  </a:cubicBezTo>
                  <a:cubicBezTo>
                    <a:pt x="365" y="3082"/>
                    <a:pt x="160" y="1576"/>
                    <a:pt x="114" y="46"/>
                  </a:cubicBezTo>
                  <a:cubicBezTo>
                    <a:pt x="114" y="24"/>
                    <a:pt x="91" y="1"/>
                    <a:pt x="69"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39"/>
            <p:cNvSpPr/>
            <p:nvPr/>
          </p:nvSpPr>
          <p:spPr>
            <a:xfrm>
              <a:off x="7340640" y="2644971"/>
              <a:ext cx="92939" cy="77587"/>
            </a:xfrm>
            <a:custGeom>
              <a:avLst/>
              <a:gdLst/>
              <a:ahLst/>
              <a:cxnLst/>
              <a:rect l="l" t="t" r="r" b="b"/>
              <a:pathLst>
                <a:path w="5182" h="4326" extrusionOk="0">
                  <a:moveTo>
                    <a:pt x="1646" y="0"/>
                  </a:moveTo>
                  <a:cubicBezTo>
                    <a:pt x="1636" y="0"/>
                    <a:pt x="1628" y="3"/>
                    <a:pt x="1621" y="10"/>
                  </a:cubicBezTo>
                  <a:cubicBezTo>
                    <a:pt x="1233" y="284"/>
                    <a:pt x="845" y="535"/>
                    <a:pt x="525" y="923"/>
                  </a:cubicBezTo>
                  <a:cubicBezTo>
                    <a:pt x="206" y="1288"/>
                    <a:pt x="0" y="1790"/>
                    <a:pt x="69" y="2292"/>
                  </a:cubicBezTo>
                  <a:cubicBezTo>
                    <a:pt x="92" y="2543"/>
                    <a:pt x="183" y="2794"/>
                    <a:pt x="365" y="2977"/>
                  </a:cubicBezTo>
                  <a:cubicBezTo>
                    <a:pt x="525" y="3182"/>
                    <a:pt x="776" y="3296"/>
                    <a:pt x="1027" y="3342"/>
                  </a:cubicBezTo>
                  <a:cubicBezTo>
                    <a:pt x="1069" y="3346"/>
                    <a:pt x="1110" y="3347"/>
                    <a:pt x="1151" y="3347"/>
                  </a:cubicBezTo>
                  <a:cubicBezTo>
                    <a:pt x="1444" y="3347"/>
                    <a:pt x="1727" y="3257"/>
                    <a:pt x="1969" y="3105"/>
                  </a:cubicBezTo>
                  <a:lnTo>
                    <a:pt x="1969" y="3105"/>
                  </a:lnTo>
                  <a:cubicBezTo>
                    <a:pt x="1965" y="3138"/>
                    <a:pt x="1963" y="3172"/>
                    <a:pt x="1963" y="3205"/>
                  </a:cubicBezTo>
                  <a:cubicBezTo>
                    <a:pt x="1963" y="3411"/>
                    <a:pt x="2009" y="3616"/>
                    <a:pt x="2123" y="3799"/>
                  </a:cubicBezTo>
                  <a:cubicBezTo>
                    <a:pt x="2337" y="4163"/>
                    <a:pt x="2752" y="4326"/>
                    <a:pt x="3142" y="4326"/>
                  </a:cubicBezTo>
                  <a:cubicBezTo>
                    <a:pt x="3168" y="4326"/>
                    <a:pt x="3193" y="4325"/>
                    <a:pt x="3219" y="4324"/>
                  </a:cubicBezTo>
                  <a:cubicBezTo>
                    <a:pt x="3630" y="4301"/>
                    <a:pt x="4018" y="4141"/>
                    <a:pt x="4337" y="3913"/>
                  </a:cubicBezTo>
                  <a:cubicBezTo>
                    <a:pt x="4657" y="3662"/>
                    <a:pt x="4908" y="3365"/>
                    <a:pt x="5159" y="3091"/>
                  </a:cubicBezTo>
                  <a:cubicBezTo>
                    <a:pt x="5182" y="3068"/>
                    <a:pt x="5182" y="3023"/>
                    <a:pt x="5159" y="3000"/>
                  </a:cubicBezTo>
                  <a:cubicBezTo>
                    <a:pt x="5136" y="3000"/>
                    <a:pt x="5113" y="3000"/>
                    <a:pt x="5090" y="3023"/>
                  </a:cubicBezTo>
                  <a:cubicBezTo>
                    <a:pt x="4816" y="3296"/>
                    <a:pt x="4543" y="3548"/>
                    <a:pt x="4246" y="3776"/>
                  </a:cubicBezTo>
                  <a:cubicBezTo>
                    <a:pt x="3926" y="3981"/>
                    <a:pt x="3584" y="4118"/>
                    <a:pt x="3219" y="4118"/>
                  </a:cubicBezTo>
                  <a:cubicBezTo>
                    <a:pt x="3193" y="4120"/>
                    <a:pt x="3167" y="4121"/>
                    <a:pt x="3141" y="4121"/>
                  </a:cubicBezTo>
                  <a:cubicBezTo>
                    <a:pt x="2802" y="4121"/>
                    <a:pt x="2475" y="3981"/>
                    <a:pt x="2306" y="3685"/>
                  </a:cubicBezTo>
                  <a:cubicBezTo>
                    <a:pt x="2123" y="3411"/>
                    <a:pt x="2123" y="2977"/>
                    <a:pt x="2374" y="2772"/>
                  </a:cubicBezTo>
                  <a:lnTo>
                    <a:pt x="2364" y="2761"/>
                  </a:lnTo>
                  <a:lnTo>
                    <a:pt x="2364" y="2761"/>
                  </a:lnTo>
                  <a:cubicBezTo>
                    <a:pt x="2367" y="2757"/>
                    <a:pt x="2371" y="2753"/>
                    <a:pt x="2374" y="2749"/>
                  </a:cubicBezTo>
                  <a:cubicBezTo>
                    <a:pt x="2420" y="2703"/>
                    <a:pt x="2420" y="2657"/>
                    <a:pt x="2374" y="2612"/>
                  </a:cubicBezTo>
                  <a:cubicBezTo>
                    <a:pt x="2351" y="2589"/>
                    <a:pt x="2323" y="2578"/>
                    <a:pt x="2294" y="2578"/>
                  </a:cubicBezTo>
                  <a:cubicBezTo>
                    <a:pt x="2266" y="2578"/>
                    <a:pt x="2237" y="2589"/>
                    <a:pt x="2214" y="2612"/>
                  </a:cubicBezTo>
                  <a:cubicBezTo>
                    <a:pt x="2174" y="2646"/>
                    <a:pt x="2138" y="2686"/>
                    <a:pt x="2107" y="2731"/>
                  </a:cubicBezTo>
                  <a:lnTo>
                    <a:pt x="2107" y="2731"/>
                  </a:lnTo>
                  <a:cubicBezTo>
                    <a:pt x="1857" y="2979"/>
                    <a:pt x="1508" y="3143"/>
                    <a:pt x="1162" y="3143"/>
                  </a:cubicBezTo>
                  <a:cubicBezTo>
                    <a:pt x="1125" y="3143"/>
                    <a:pt x="1087" y="3141"/>
                    <a:pt x="1050" y="3137"/>
                  </a:cubicBezTo>
                  <a:cubicBezTo>
                    <a:pt x="845" y="3114"/>
                    <a:pt x="639" y="3023"/>
                    <a:pt x="502" y="2863"/>
                  </a:cubicBezTo>
                  <a:cubicBezTo>
                    <a:pt x="343" y="2703"/>
                    <a:pt x="274" y="2498"/>
                    <a:pt x="229" y="2269"/>
                  </a:cubicBezTo>
                  <a:cubicBezTo>
                    <a:pt x="183" y="1813"/>
                    <a:pt x="343" y="1356"/>
                    <a:pt x="639" y="1014"/>
                  </a:cubicBezTo>
                  <a:cubicBezTo>
                    <a:pt x="936" y="649"/>
                    <a:pt x="1301" y="375"/>
                    <a:pt x="1689" y="101"/>
                  </a:cubicBezTo>
                  <a:cubicBezTo>
                    <a:pt x="1712" y="78"/>
                    <a:pt x="1712" y="55"/>
                    <a:pt x="1712" y="32"/>
                  </a:cubicBezTo>
                  <a:cubicBezTo>
                    <a:pt x="1696" y="16"/>
                    <a:pt x="1669" y="0"/>
                    <a:pt x="1646"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39"/>
            <p:cNvSpPr/>
            <p:nvPr/>
          </p:nvSpPr>
          <p:spPr>
            <a:xfrm>
              <a:off x="7748436" y="2785981"/>
              <a:ext cx="60190" cy="72762"/>
            </a:xfrm>
            <a:custGeom>
              <a:avLst/>
              <a:gdLst/>
              <a:ahLst/>
              <a:cxnLst/>
              <a:rect l="l" t="t" r="r" b="b"/>
              <a:pathLst>
                <a:path w="3356" h="4057" extrusionOk="0">
                  <a:moveTo>
                    <a:pt x="46" y="1"/>
                  </a:moveTo>
                  <a:cubicBezTo>
                    <a:pt x="23" y="1"/>
                    <a:pt x="0" y="23"/>
                    <a:pt x="23" y="46"/>
                  </a:cubicBezTo>
                  <a:cubicBezTo>
                    <a:pt x="160" y="1028"/>
                    <a:pt x="525" y="1964"/>
                    <a:pt x="1027" y="2808"/>
                  </a:cubicBezTo>
                  <a:cubicBezTo>
                    <a:pt x="1279" y="3242"/>
                    <a:pt x="1552" y="3675"/>
                    <a:pt x="2032" y="3949"/>
                  </a:cubicBezTo>
                  <a:cubicBezTo>
                    <a:pt x="2174" y="4021"/>
                    <a:pt x="2344" y="4056"/>
                    <a:pt x="2512" y="4056"/>
                  </a:cubicBezTo>
                  <a:cubicBezTo>
                    <a:pt x="2613" y="4056"/>
                    <a:pt x="2714" y="4043"/>
                    <a:pt x="2808" y="4018"/>
                  </a:cubicBezTo>
                  <a:cubicBezTo>
                    <a:pt x="3059" y="3949"/>
                    <a:pt x="3287" y="3744"/>
                    <a:pt x="3356" y="3493"/>
                  </a:cubicBezTo>
                  <a:cubicBezTo>
                    <a:pt x="3356" y="3470"/>
                    <a:pt x="3333" y="3424"/>
                    <a:pt x="3310" y="3424"/>
                  </a:cubicBezTo>
                  <a:cubicBezTo>
                    <a:pt x="3287" y="3424"/>
                    <a:pt x="3264" y="3424"/>
                    <a:pt x="3241" y="3447"/>
                  </a:cubicBezTo>
                  <a:cubicBezTo>
                    <a:pt x="3173" y="3675"/>
                    <a:pt x="2968" y="3812"/>
                    <a:pt x="2762" y="3858"/>
                  </a:cubicBezTo>
                  <a:cubicBezTo>
                    <a:pt x="2690" y="3872"/>
                    <a:pt x="2618" y="3880"/>
                    <a:pt x="2547" y="3880"/>
                  </a:cubicBezTo>
                  <a:cubicBezTo>
                    <a:pt x="2394" y="3880"/>
                    <a:pt x="2248" y="3845"/>
                    <a:pt x="2123" y="3767"/>
                  </a:cubicBezTo>
                  <a:cubicBezTo>
                    <a:pt x="1712" y="3538"/>
                    <a:pt x="1461" y="3105"/>
                    <a:pt x="1210" y="2717"/>
                  </a:cubicBezTo>
                  <a:cubicBezTo>
                    <a:pt x="708" y="1895"/>
                    <a:pt x="343" y="982"/>
                    <a:pt x="114" y="46"/>
                  </a:cubicBezTo>
                  <a:cubicBezTo>
                    <a:pt x="114" y="1"/>
                    <a:pt x="92" y="1"/>
                    <a:pt x="46"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39"/>
            <p:cNvSpPr/>
            <p:nvPr/>
          </p:nvSpPr>
          <p:spPr>
            <a:xfrm>
              <a:off x="7513004" y="2668990"/>
              <a:ext cx="67561" cy="40497"/>
            </a:xfrm>
            <a:custGeom>
              <a:avLst/>
              <a:gdLst/>
              <a:ahLst/>
              <a:cxnLst/>
              <a:rect l="l" t="t" r="r" b="b"/>
              <a:pathLst>
                <a:path w="3767" h="2258" extrusionOk="0">
                  <a:moveTo>
                    <a:pt x="711" y="0"/>
                  </a:moveTo>
                  <a:cubicBezTo>
                    <a:pt x="697" y="0"/>
                    <a:pt x="686" y="6"/>
                    <a:pt x="686" y="17"/>
                  </a:cubicBezTo>
                  <a:cubicBezTo>
                    <a:pt x="366" y="360"/>
                    <a:pt x="24" y="771"/>
                    <a:pt x="24" y="1296"/>
                  </a:cubicBezTo>
                  <a:cubicBezTo>
                    <a:pt x="1" y="1547"/>
                    <a:pt x="92" y="1821"/>
                    <a:pt x="275" y="2003"/>
                  </a:cubicBezTo>
                  <a:cubicBezTo>
                    <a:pt x="480" y="2186"/>
                    <a:pt x="754" y="2254"/>
                    <a:pt x="1005" y="2254"/>
                  </a:cubicBezTo>
                  <a:cubicBezTo>
                    <a:pt x="1047" y="2256"/>
                    <a:pt x="1089" y="2257"/>
                    <a:pt x="1130" y="2257"/>
                  </a:cubicBezTo>
                  <a:cubicBezTo>
                    <a:pt x="1568" y="2257"/>
                    <a:pt x="2003" y="2153"/>
                    <a:pt x="2420" y="2049"/>
                  </a:cubicBezTo>
                  <a:cubicBezTo>
                    <a:pt x="2877" y="1912"/>
                    <a:pt x="3310" y="1729"/>
                    <a:pt x="3721" y="1501"/>
                  </a:cubicBezTo>
                  <a:cubicBezTo>
                    <a:pt x="3744" y="1478"/>
                    <a:pt x="3767" y="1455"/>
                    <a:pt x="3744" y="1433"/>
                  </a:cubicBezTo>
                  <a:cubicBezTo>
                    <a:pt x="3744" y="1416"/>
                    <a:pt x="3721" y="1400"/>
                    <a:pt x="3700" y="1400"/>
                  </a:cubicBezTo>
                  <a:cubicBezTo>
                    <a:pt x="3691" y="1400"/>
                    <a:pt x="3682" y="1403"/>
                    <a:pt x="3676" y="1410"/>
                  </a:cubicBezTo>
                  <a:cubicBezTo>
                    <a:pt x="3242" y="1592"/>
                    <a:pt x="2808" y="1752"/>
                    <a:pt x="2375" y="1843"/>
                  </a:cubicBezTo>
                  <a:cubicBezTo>
                    <a:pt x="1918" y="1957"/>
                    <a:pt x="1439" y="2049"/>
                    <a:pt x="1005" y="2049"/>
                  </a:cubicBezTo>
                  <a:cubicBezTo>
                    <a:pt x="777" y="2049"/>
                    <a:pt x="571" y="1980"/>
                    <a:pt x="434" y="1843"/>
                  </a:cubicBezTo>
                  <a:cubicBezTo>
                    <a:pt x="275" y="1729"/>
                    <a:pt x="206" y="1501"/>
                    <a:pt x="206" y="1296"/>
                  </a:cubicBezTo>
                  <a:cubicBezTo>
                    <a:pt x="183" y="862"/>
                    <a:pt x="480" y="451"/>
                    <a:pt x="754" y="86"/>
                  </a:cubicBezTo>
                  <a:cubicBezTo>
                    <a:pt x="777" y="63"/>
                    <a:pt x="777" y="40"/>
                    <a:pt x="754" y="17"/>
                  </a:cubicBezTo>
                  <a:cubicBezTo>
                    <a:pt x="743" y="6"/>
                    <a:pt x="725" y="0"/>
                    <a:pt x="711"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39"/>
            <p:cNvSpPr/>
            <p:nvPr/>
          </p:nvSpPr>
          <p:spPr>
            <a:xfrm>
              <a:off x="7629689" y="3175360"/>
              <a:ext cx="72493" cy="47851"/>
            </a:xfrm>
            <a:custGeom>
              <a:avLst/>
              <a:gdLst/>
              <a:ahLst/>
              <a:cxnLst/>
              <a:rect l="l" t="t" r="r" b="b"/>
              <a:pathLst>
                <a:path w="4042" h="2668" extrusionOk="0">
                  <a:moveTo>
                    <a:pt x="3995" y="0"/>
                  </a:moveTo>
                  <a:cubicBezTo>
                    <a:pt x="3973" y="0"/>
                    <a:pt x="3950" y="23"/>
                    <a:pt x="3927" y="46"/>
                  </a:cubicBezTo>
                  <a:cubicBezTo>
                    <a:pt x="3676" y="845"/>
                    <a:pt x="3151" y="1530"/>
                    <a:pt x="2443" y="1986"/>
                  </a:cubicBezTo>
                  <a:cubicBezTo>
                    <a:pt x="1892" y="2335"/>
                    <a:pt x="1223" y="2522"/>
                    <a:pt x="554" y="2522"/>
                  </a:cubicBezTo>
                  <a:cubicBezTo>
                    <a:pt x="392" y="2522"/>
                    <a:pt x="230" y="2511"/>
                    <a:pt x="69" y="2488"/>
                  </a:cubicBezTo>
                  <a:cubicBezTo>
                    <a:pt x="47" y="2488"/>
                    <a:pt x="24" y="2488"/>
                    <a:pt x="1" y="2534"/>
                  </a:cubicBezTo>
                  <a:cubicBezTo>
                    <a:pt x="1" y="2557"/>
                    <a:pt x="24" y="2580"/>
                    <a:pt x="47" y="2580"/>
                  </a:cubicBezTo>
                  <a:cubicBezTo>
                    <a:pt x="291" y="2639"/>
                    <a:pt x="543" y="2668"/>
                    <a:pt x="795" y="2668"/>
                  </a:cubicBezTo>
                  <a:cubicBezTo>
                    <a:pt x="1415" y="2668"/>
                    <a:pt x="2038" y="2493"/>
                    <a:pt x="2557" y="2169"/>
                  </a:cubicBezTo>
                  <a:cubicBezTo>
                    <a:pt x="3311" y="1689"/>
                    <a:pt x="3858" y="913"/>
                    <a:pt x="4041" y="69"/>
                  </a:cubicBezTo>
                  <a:cubicBezTo>
                    <a:pt x="4041" y="46"/>
                    <a:pt x="4018" y="23"/>
                    <a:pt x="3995"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39"/>
            <p:cNvSpPr/>
            <p:nvPr/>
          </p:nvSpPr>
          <p:spPr>
            <a:xfrm>
              <a:off x="7697655" y="2669977"/>
              <a:ext cx="82716" cy="74394"/>
            </a:xfrm>
            <a:custGeom>
              <a:avLst/>
              <a:gdLst/>
              <a:ahLst/>
              <a:cxnLst/>
              <a:rect l="l" t="t" r="r" b="b"/>
              <a:pathLst>
                <a:path w="4612" h="4148" extrusionOk="0">
                  <a:moveTo>
                    <a:pt x="3869" y="0"/>
                  </a:moveTo>
                  <a:cubicBezTo>
                    <a:pt x="3803" y="0"/>
                    <a:pt x="3737" y="10"/>
                    <a:pt x="3676" y="31"/>
                  </a:cubicBezTo>
                  <a:cubicBezTo>
                    <a:pt x="3470" y="76"/>
                    <a:pt x="3288" y="213"/>
                    <a:pt x="3128" y="328"/>
                  </a:cubicBezTo>
                  <a:cubicBezTo>
                    <a:pt x="1941" y="1218"/>
                    <a:pt x="891" y="2291"/>
                    <a:pt x="1" y="3477"/>
                  </a:cubicBezTo>
                  <a:lnTo>
                    <a:pt x="206" y="4048"/>
                  </a:lnTo>
                  <a:cubicBezTo>
                    <a:pt x="638" y="4114"/>
                    <a:pt x="1076" y="4148"/>
                    <a:pt x="1515" y="4148"/>
                  </a:cubicBezTo>
                  <a:cubicBezTo>
                    <a:pt x="2284" y="4148"/>
                    <a:pt x="3057" y="4046"/>
                    <a:pt x="3813" y="3843"/>
                  </a:cubicBezTo>
                  <a:cubicBezTo>
                    <a:pt x="4018" y="3797"/>
                    <a:pt x="4224" y="3729"/>
                    <a:pt x="4383" y="3569"/>
                  </a:cubicBezTo>
                  <a:cubicBezTo>
                    <a:pt x="4543" y="3432"/>
                    <a:pt x="4612" y="3181"/>
                    <a:pt x="4498" y="2998"/>
                  </a:cubicBezTo>
                  <a:cubicBezTo>
                    <a:pt x="4405" y="2853"/>
                    <a:pt x="4245" y="2807"/>
                    <a:pt x="4069" y="2807"/>
                  </a:cubicBezTo>
                  <a:cubicBezTo>
                    <a:pt x="3939" y="2807"/>
                    <a:pt x="3802" y="2832"/>
                    <a:pt x="3676" y="2861"/>
                  </a:cubicBezTo>
                  <a:cubicBezTo>
                    <a:pt x="2649" y="3135"/>
                    <a:pt x="1622" y="3386"/>
                    <a:pt x="594" y="3660"/>
                  </a:cubicBezTo>
                  <a:cubicBezTo>
                    <a:pt x="1827" y="3044"/>
                    <a:pt x="2968" y="2245"/>
                    <a:pt x="3950" y="1263"/>
                  </a:cubicBezTo>
                  <a:cubicBezTo>
                    <a:pt x="4087" y="1104"/>
                    <a:pt x="4246" y="967"/>
                    <a:pt x="4315" y="761"/>
                  </a:cubicBezTo>
                  <a:cubicBezTo>
                    <a:pt x="4406" y="579"/>
                    <a:pt x="4383" y="328"/>
                    <a:pt x="4269" y="168"/>
                  </a:cubicBezTo>
                  <a:cubicBezTo>
                    <a:pt x="4173" y="56"/>
                    <a:pt x="4022" y="0"/>
                    <a:pt x="3869"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39"/>
            <p:cNvSpPr/>
            <p:nvPr/>
          </p:nvSpPr>
          <p:spPr>
            <a:xfrm>
              <a:off x="7600629" y="2895439"/>
              <a:ext cx="109368" cy="107664"/>
            </a:xfrm>
            <a:custGeom>
              <a:avLst/>
              <a:gdLst/>
              <a:ahLst/>
              <a:cxnLst/>
              <a:rect l="l" t="t" r="r" b="b"/>
              <a:pathLst>
                <a:path w="6098" h="6003" extrusionOk="0">
                  <a:moveTo>
                    <a:pt x="2292" y="0"/>
                  </a:moveTo>
                  <a:cubicBezTo>
                    <a:pt x="2198" y="0"/>
                    <a:pt x="2104" y="12"/>
                    <a:pt x="2009" y="39"/>
                  </a:cubicBezTo>
                  <a:cubicBezTo>
                    <a:pt x="0" y="609"/>
                    <a:pt x="3059" y="4398"/>
                    <a:pt x="3561" y="4900"/>
                  </a:cubicBezTo>
                  <a:cubicBezTo>
                    <a:pt x="3865" y="5218"/>
                    <a:pt x="4882" y="6003"/>
                    <a:pt x="5506" y="6003"/>
                  </a:cubicBezTo>
                  <a:cubicBezTo>
                    <a:pt x="5868" y="6003"/>
                    <a:pt x="6098" y="5739"/>
                    <a:pt x="5981" y="4969"/>
                  </a:cubicBezTo>
                  <a:cubicBezTo>
                    <a:pt x="5981" y="4969"/>
                    <a:pt x="4179" y="0"/>
                    <a:pt x="2292"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39"/>
            <p:cNvSpPr/>
            <p:nvPr/>
          </p:nvSpPr>
          <p:spPr>
            <a:xfrm>
              <a:off x="7308513" y="2832638"/>
              <a:ext cx="148394" cy="68566"/>
            </a:xfrm>
            <a:custGeom>
              <a:avLst/>
              <a:gdLst/>
              <a:ahLst/>
              <a:cxnLst/>
              <a:rect l="l" t="t" r="r" b="b"/>
              <a:pathLst>
                <a:path w="8274" h="3823" extrusionOk="0">
                  <a:moveTo>
                    <a:pt x="5912" y="1"/>
                  </a:moveTo>
                  <a:cubicBezTo>
                    <a:pt x="4032" y="1"/>
                    <a:pt x="901" y="2490"/>
                    <a:pt x="901" y="2490"/>
                  </a:cubicBezTo>
                  <a:cubicBezTo>
                    <a:pt x="0" y="3571"/>
                    <a:pt x="897" y="3822"/>
                    <a:pt x="1811" y="3822"/>
                  </a:cubicBezTo>
                  <a:cubicBezTo>
                    <a:pt x="2286" y="3822"/>
                    <a:pt x="2767" y="3754"/>
                    <a:pt x="3001" y="3699"/>
                  </a:cubicBezTo>
                  <a:cubicBezTo>
                    <a:pt x="3686" y="3540"/>
                    <a:pt x="8274" y="1896"/>
                    <a:pt x="6881" y="367"/>
                  </a:cubicBezTo>
                  <a:cubicBezTo>
                    <a:pt x="6638" y="108"/>
                    <a:pt x="6302" y="1"/>
                    <a:pt x="5912" y="1"/>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39"/>
            <p:cNvSpPr/>
            <p:nvPr/>
          </p:nvSpPr>
          <p:spPr>
            <a:xfrm>
              <a:off x="7426203" y="3017309"/>
              <a:ext cx="61427" cy="61427"/>
            </a:xfrm>
            <a:custGeom>
              <a:avLst/>
              <a:gdLst/>
              <a:ahLst/>
              <a:cxnLst/>
              <a:rect l="l" t="t" r="r" b="b"/>
              <a:pathLst>
                <a:path w="3425" h="3425" extrusionOk="0">
                  <a:moveTo>
                    <a:pt x="1462" y="0"/>
                  </a:moveTo>
                  <a:cubicBezTo>
                    <a:pt x="1185" y="0"/>
                    <a:pt x="929" y="172"/>
                    <a:pt x="708" y="663"/>
                  </a:cubicBezTo>
                  <a:cubicBezTo>
                    <a:pt x="1" y="2261"/>
                    <a:pt x="2260" y="3425"/>
                    <a:pt x="2260" y="3425"/>
                  </a:cubicBezTo>
                  <a:lnTo>
                    <a:pt x="3425" y="914"/>
                  </a:lnTo>
                  <a:cubicBezTo>
                    <a:pt x="2781" y="835"/>
                    <a:pt x="2072" y="0"/>
                    <a:pt x="1462"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39"/>
            <p:cNvSpPr/>
            <p:nvPr/>
          </p:nvSpPr>
          <p:spPr>
            <a:xfrm>
              <a:off x="7433988" y="2945252"/>
              <a:ext cx="81479" cy="134566"/>
            </a:xfrm>
            <a:custGeom>
              <a:avLst/>
              <a:gdLst/>
              <a:ahLst/>
              <a:cxnLst/>
              <a:rect l="l" t="t" r="r" b="b"/>
              <a:pathLst>
                <a:path w="4543" h="7503" extrusionOk="0">
                  <a:moveTo>
                    <a:pt x="4474" y="1"/>
                  </a:moveTo>
                  <a:cubicBezTo>
                    <a:pt x="4451" y="1"/>
                    <a:pt x="4429" y="23"/>
                    <a:pt x="4406" y="69"/>
                  </a:cubicBezTo>
                  <a:cubicBezTo>
                    <a:pt x="4269" y="1051"/>
                    <a:pt x="4086" y="2032"/>
                    <a:pt x="3858" y="2991"/>
                  </a:cubicBezTo>
                  <a:cubicBezTo>
                    <a:pt x="3721" y="3447"/>
                    <a:pt x="3584" y="3949"/>
                    <a:pt x="3379" y="4360"/>
                  </a:cubicBezTo>
                  <a:cubicBezTo>
                    <a:pt x="3292" y="4556"/>
                    <a:pt x="3142" y="4773"/>
                    <a:pt x="3030" y="4773"/>
                  </a:cubicBezTo>
                  <a:cubicBezTo>
                    <a:pt x="3024" y="4773"/>
                    <a:pt x="3019" y="4772"/>
                    <a:pt x="3013" y="4771"/>
                  </a:cubicBezTo>
                  <a:cubicBezTo>
                    <a:pt x="2808" y="4771"/>
                    <a:pt x="2580" y="4634"/>
                    <a:pt x="2374" y="4520"/>
                  </a:cubicBezTo>
                  <a:cubicBezTo>
                    <a:pt x="2169" y="4383"/>
                    <a:pt x="1963" y="4246"/>
                    <a:pt x="1758" y="4132"/>
                  </a:cubicBezTo>
                  <a:cubicBezTo>
                    <a:pt x="1547" y="4005"/>
                    <a:pt x="1316" y="3878"/>
                    <a:pt x="1029" y="3878"/>
                  </a:cubicBezTo>
                  <a:cubicBezTo>
                    <a:pt x="1006" y="3878"/>
                    <a:pt x="983" y="3879"/>
                    <a:pt x="959" y="3881"/>
                  </a:cubicBezTo>
                  <a:cubicBezTo>
                    <a:pt x="640" y="3904"/>
                    <a:pt x="411" y="4155"/>
                    <a:pt x="274" y="4383"/>
                  </a:cubicBezTo>
                  <a:cubicBezTo>
                    <a:pt x="229" y="4497"/>
                    <a:pt x="160" y="4611"/>
                    <a:pt x="115" y="4748"/>
                  </a:cubicBezTo>
                  <a:lnTo>
                    <a:pt x="46" y="4931"/>
                  </a:lnTo>
                  <a:cubicBezTo>
                    <a:pt x="46" y="4999"/>
                    <a:pt x="46" y="5068"/>
                    <a:pt x="23" y="5136"/>
                  </a:cubicBezTo>
                  <a:cubicBezTo>
                    <a:pt x="0" y="5273"/>
                    <a:pt x="23" y="5410"/>
                    <a:pt x="46" y="5547"/>
                  </a:cubicBezTo>
                  <a:cubicBezTo>
                    <a:pt x="69" y="5661"/>
                    <a:pt x="92" y="5798"/>
                    <a:pt x="160" y="5935"/>
                  </a:cubicBezTo>
                  <a:cubicBezTo>
                    <a:pt x="252" y="6163"/>
                    <a:pt x="411" y="6392"/>
                    <a:pt x="571" y="6574"/>
                  </a:cubicBezTo>
                  <a:cubicBezTo>
                    <a:pt x="913" y="6962"/>
                    <a:pt x="1347" y="7259"/>
                    <a:pt x="1781" y="7487"/>
                  </a:cubicBezTo>
                  <a:cubicBezTo>
                    <a:pt x="1800" y="7497"/>
                    <a:pt x="1815" y="7502"/>
                    <a:pt x="1827" y="7502"/>
                  </a:cubicBezTo>
                  <a:cubicBezTo>
                    <a:pt x="1845" y="7502"/>
                    <a:pt x="1859" y="7491"/>
                    <a:pt x="1872" y="7464"/>
                  </a:cubicBezTo>
                  <a:cubicBezTo>
                    <a:pt x="1895" y="7442"/>
                    <a:pt x="1872" y="7396"/>
                    <a:pt x="1849" y="7396"/>
                  </a:cubicBezTo>
                  <a:cubicBezTo>
                    <a:pt x="1416" y="7145"/>
                    <a:pt x="1028" y="6825"/>
                    <a:pt x="731" y="6437"/>
                  </a:cubicBezTo>
                  <a:cubicBezTo>
                    <a:pt x="434" y="6072"/>
                    <a:pt x="206" y="5616"/>
                    <a:pt x="274" y="5159"/>
                  </a:cubicBezTo>
                  <a:cubicBezTo>
                    <a:pt x="343" y="4748"/>
                    <a:pt x="594" y="4200"/>
                    <a:pt x="982" y="4178"/>
                  </a:cubicBezTo>
                  <a:cubicBezTo>
                    <a:pt x="1003" y="4175"/>
                    <a:pt x="1024" y="4174"/>
                    <a:pt x="1046" y="4174"/>
                  </a:cubicBezTo>
                  <a:cubicBezTo>
                    <a:pt x="1230" y="4174"/>
                    <a:pt x="1414" y="4260"/>
                    <a:pt x="1598" y="4383"/>
                  </a:cubicBezTo>
                  <a:cubicBezTo>
                    <a:pt x="1804" y="4497"/>
                    <a:pt x="2009" y="4634"/>
                    <a:pt x="2237" y="4771"/>
                  </a:cubicBezTo>
                  <a:cubicBezTo>
                    <a:pt x="2443" y="4908"/>
                    <a:pt x="2694" y="5045"/>
                    <a:pt x="2991" y="5068"/>
                  </a:cubicBezTo>
                  <a:cubicBezTo>
                    <a:pt x="3196" y="5068"/>
                    <a:pt x="3333" y="4931"/>
                    <a:pt x="3424" y="4840"/>
                  </a:cubicBezTo>
                  <a:cubicBezTo>
                    <a:pt x="3516" y="4725"/>
                    <a:pt x="3584" y="4611"/>
                    <a:pt x="3630" y="4497"/>
                  </a:cubicBezTo>
                  <a:cubicBezTo>
                    <a:pt x="3858" y="4018"/>
                    <a:pt x="3972" y="3538"/>
                    <a:pt x="4086" y="3036"/>
                  </a:cubicBezTo>
                  <a:cubicBezTo>
                    <a:pt x="4314" y="2055"/>
                    <a:pt x="4451" y="1073"/>
                    <a:pt x="4543" y="69"/>
                  </a:cubicBezTo>
                  <a:cubicBezTo>
                    <a:pt x="4543" y="46"/>
                    <a:pt x="4520" y="23"/>
                    <a:pt x="447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39"/>
            <p:cNvSpPr/>
            <p:nvPr/>
          </p:nvSpPr>
          <p:spPr>
            <a:xfrm>
              <a:off x="7438490" y="3086011"/>
              <a:ext cx="85586" cy="55060"/>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39"/>
            <p:cNvSpPr/>
            <p:nvPr/>
          </p:nvSpPr>
          <p:spPr>
            <a:xfrm>
              <a:off x="7444620" y="3090949"/>
              <a:ext cx="33180" cy="24890"/>
            </a:xfrm>
            <a:custGeom>
              <a:avLst/>
              <a:gdLst/>
              <a:ahLst/>
              <a:cxnLst/>
              <a:rect l="l" t="t" r="r" b="b"/>
              <a:pathLst>
                <a:path w="1850" h="2092" extrusionOk="0">
                  <a:moveTo>
                    <a:pt x="1416" y="1"/>
                  </a:moveTo>
                  <a:lnTo>
                    <a:pt x="1" y="571"/>
                  </a:lnTo>
                  <a:cubicBezTo>
                    <a:pt x="1" y="571"/>
                    <a:pt x="229" y="1895"/>
                    <a:pt x="549" y="2032"/>
                  </a:cubicBezTo>
                  <a:cubicBezTo>
                    <a:pt x="644" y="2073"/>
                    <a:pt x="771" y="2091"/>
                    <a:pt x="908" y="2091"/>
                  </a:cubicBezTo>
                  <a:cubicBezTo>
                    <a:pt x="1232" y="2091"/>
                    <a:pt x="1614" y="1987"/>
                    <a:pt x="1758" y="1827"/>
                  </a:cubicBezTo>
                  <a:cubicBezTo>
                    <a:pt x="1850" y="1736"/>
                    <a:pt x="1416" y="1"/>
                    <a:pt x="14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39"/>
            <p:cNvSpPr/>
            <p:nvPr/>
          </p:nvSpPr>
          <p:spPr>
            <a:xfrm>
              <a:off x="7481069" y="3084701"/>
              <a:ext cx="30723" cy="23272"/>
            </a:xfrm>
            <a:custGeom>
              <a:avLst/>
              <a:gdLst/>
              <a:ahLst/>
              <a:cxnLst/>
              <a:rect l="l" t="t" r="r" b="b"/>
              <a:pathLst>
                <a:path w="1713" h="1956" extrusionOk="0">
                  <a:moveTo>
                    <a:pt x="1301" y="1"/>
                  </a:moveTo>
                  <a:lnTo>
                    <a:pt x="0" y="549"/>
                  </a:lnTo>
                  <a:cubicBezTo>
                    <a:pt x="0" y="549"/>
                    <a:pt x="206" y="1781"/>
                    <a:pt x="503" y="1895"/>
                  </a:cubicBezTo>
                  <a:cubicBezTo>
                    <a:pt x="592" y="1937"/>
                    <a:pt x="713" y="1955"/>
                    <a:pt x="843" y="1955"/>
                  </a:cubicBezTo>
                  <a:cubicBezTo>
                    <a:pt x="1143" y="1955"/>
                    <a:pt x="1493" y="1856"/>
                    <a:pt x="1621" y="1713"/>
                  </a:cubicBezTo>
                  <a:cubicBezTo>
                    <a:pt x="1712" y="1621"/>
                    <a:pt x="1301" y="1"/>
                    <a:pt x="13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39"/>
            <p:cNvSpPr/>
            <p:nvPr/>
          </p:nvSpPr>
          <p:spPr>
            <a:xfrm>
              <a:off x="7420068" y="2585758"/>
              <a:ext cx="291498" cy="144951"/>
            </a:xfrm>
            <a:custGeom>
              <a:avLst/>
              <a:gdLst/>
              <a:ahLst/>
              <a:cxnLst/>
              <a:rect l="l" t="t" r="r" b="b"/>
              <a:pathLst>
                <a:path w="16253" h="8082" fill="none" extrusionOk="0">
                  <a:moveTo>
                    <a:pt x="16252" y="8081"/>
                  </a:moveTo>
                  <a:cubicBezTo>
                    <a:pt x="15271" y="5639"/>
                    <a:pt x="13490" y="3516"/>
                    <a:pt x="11276" y="2101"/>
                  </a:cubicBezTo>
                  <a:cubicBezTo>
                    <a:pt x="9062" y="686"/>
                    <a:pt x="6391" y="1"/>
                    <a:pt x="3744" y="138"/>
                  </a:cubicBezTo>
                  <a:cubicBezTo>
                    <a:pt x="2739" y="184"/>
                    <a:pt x="1644" y="412"/>
                    <a:pt x="913" y="1119"/>
                  </a:cubicBezTo>
                  <a:cubicBezTo>
                    <a:pt x="183" y="1827"/>
                    <a:pt x="0" y="3174"/>
                    <a:pt x="776" y="3836"/>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39"/>
            <p:cNvSpPr/>
            <p:nvPr/>
          </p:nvSpPr>
          <p:spPr>
            <a:xfrm>
              <a:off x="7180545" y="3540128"/>
              <a:ext cx="1451211" cy="807344"/>
            </a:xfrm>
            <a:custGeom>
              <a:avLst/>
              <a:gdLst/>
              <a:ahLst/>
              <a:cxnLst/>
              <a:rect l="l" t="t" r="r" b="b"/>
              <a:pathLst>
                <a:path w="80915" h="45015" extrusionOk="0">
                  <a:moveTo>
                    <a:pt x="14857" y="0"/>
                  </a:moveTo>
                  <a:cubicBezTo>
                    <a:pt x="14431" y="0"/>
                    <a:pt x="14024" y="84"/>
                    <a:pt x="13650" y="322"/>
                  </a:cubicBezTo>
                  <a:cubicBezTo>
                    <a:pt x="12075" y="1304"/>
                    <a:pt x="12007" y="4910"/>
                    <a:pt x="11413" y="6713"/>
                  </a:cubicBezTo>
                  <a:cubicBezTo>
                    <a:pt x="7853" y="17669"/>
                    <a:pt x="3904" y="27964"/>
                    <a:pt x="663" y="39011"/>
                  </a:cubicBezTo>
                  <a:cubicBezTo>
                    <a:pt x="343" y="40175"/>
                    <a:pt x="1" y="41385"/>
                    <a:pt x="183" y="42595"/>
                  </a:cubicBezTo>
                  <a:cubicBezTo>
                    <a:pt x="389" y="43782"/>
                    <a:pt x="1302" y="44968"/>
                    <a:pt x="2466" y="45014"/>
                  </a:cubicBezTo>
                  <a:lnTo>
                    <a:pt x="79136" y="3883"/>
                  </a:lnTo>
                  <a:cubicBezTo>
                    <a:pt x="79172" y="3890"/>
                    <a:pt x="79208" y="3893"/>
                    <a:pt x="79243" y="3893"/>
                  </a:cubicBezTo>
                  <a:cubicBezTo>
                    <a:pt x="80156" y="3893"/>
                    <a:pt x="80914" y="1709"/>
                    <a:pt x="80277" y="984"/>
                  </a:cubicBezTo>
                  <a:cubicBezTo>
                    <a:pt x="80023" y="705"/>
                    <a:pt x="79656" y="617"/>
                    <a:pt x="79245" y="617"/>
                  </a:cubicBezTo>
                  <a:cubicBezTo>
                    <a:pt x="78547" y="617"/>
                    <a:pt x="77722" y="870"/>
                    <a:pt x="77104" y="870"/>
                  </a:cubicBezTo>
                  <a:cubicBezTo>
                    <a:pt x="69001" y="802"/>
                    <a:pt x="60876" y="756"/>
                    <a:pt x="52773" y="710"/>
                  </a:cubicBezTo>
                  <a:cubicBezTo>
                    <a:pt x="41177" y="619"/>
                    <a:pt x="29605" y="550"/>
                    <a:pt x="18010" y="482"/>
                  </a:cubicBezTo>
                  <a:cubicBezTo>
                    <a:pt x="16968" y="466"/>
                    <a:pt x="15859" y="0"/>
                    <a:pt x="148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39"/>
            <p:cNvSpPr/>
            <p:nvPr/>
          </p:nvSpPr>
          <p:spPr>
            <a:xfrm>
              <a:off x="7189963" y="3556272"/>
              <a:ext cx="1492174" cy="787920"/>
            </a:xfrm>
            <a:custGeom>
              <a:avLst/>
              <a:gdLst/>
              <a:ahLst/>
              <a:cxnLst/>
              <a:rect l="l" t="t" r="r" b="b"/>
              <a:pathLst>
                <a:path w="83199" h="43932" extrusionOk="0">
                  <a:moveTo>
                    <a:pt x="23341" y="1"/>
                  </a:moveTo>
                  <a:cubicBezTo>
                    <a:pt x="20533" y="1"/>
                    <a:pt x="17488" y="108"/>
                    <a:pt x="15613" y="586"/>
                  </a:cubicBezTo>
                  <a:cubicBezTo>
                    <a:pt x="12486" y="1362"/>
                    <a:pt x="12098" y="6955"/>
                    <a:pt x="11002" y="10036"/>
                  </a:cubicBezTo>
                  <a:cubicBezTo>
                    <a:pt x="7738" y="19349"/>
                    <a:pt x="4452" y="28684"/>
                    <a:pt x="1187" y="37997"/>
                  </a:cubicBezTo>
                  <a:cubicBezTo>
                    <a:pt x="480" y="40028"/>
                    <a:pt x="1" y="42790"/>
                    <a:pt x="1804" y="43931"/>
                  </a:cubicBezTo>
                  <a:lnTo>
                    <a:pt x="74502" y="18002"/>
                  </a:lnTo>
                  <a:lnTo>
                    <a:pt x="81738" y="5288"/>
                  </a:lnTo>
                  <a:cubicBezTo>
                    <a:pt x="82286" y="4307"/>
                    <a:pt x="83199" y="2230"/>
                    <a:pt x="82742" y="1203"/>
                  </a:cubicBezTo>
                  <a:cubicBezTo>
                    <a:pt x="82484" y="655"/>
                    <a:pt x="81944" y="505"/>
                    <a:pt x="81310" y="505"/>
                  </a:cubicBezTo>
                  <a:cubicBezTo>
                    <a:pt x="80545" y="505"/>
                    <a:pt x="79642" y="723"/>
                    <a:pt x="78930" y="723"/>
                  </a:cubicBezTo>
                  <a:cubicBezTo>
                    <a:pt x="61058" y="472"/>
                    <a:pt x="43186" y="244"/>
                    <a:pt x="25314" y="16"/>
                  </a:cubicBezTo>
                  <a:cubicBezTo>
                    <a:pt x="24683" y="7"/>
                    <a:pt x="24019" y="1"/>
                    <a:pt x="233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39"/>
            <p:cNvSpPr/>
            <p:nvPr/>
          </p:nvSpPr>
          <p:spPr>
            <a:xfrm>
              <a:off x="7196922" y="3574677"/>
              <a:ext cx="1525748" cy="781392"/>
            </a:xfrm>
            <a:custGeom>
              <a:avLst/>
              <a:gdLst/>
              <a:ahLst/>
              <a:cxnLst/>
              <a:rect l="l" t="t" r="r" b="b"/>
              <a:pathLst>
                <a:path w="85071" h="43568" extrusionOk="0">
                  <a:moveTo>
                    <a:pt x="59145" y="1"/>
                  </a:moveTo>
                  <a:cubicBezTo>
                    <a:pt x="52347" y="1"/>
                    <a:pt x="44926" y="50"/>
                    <a:pt x="39739" y="62"/>
                  </a:cubicBezTo>
                  <a:cubicBezTo>
                    <a:pt x="38764" y="65"/>
                    <a:pt x="37758" y="66"/>
                    <a:pt x="36737" y="66"/>
                  </a:cubicBezTo>
                  <a:cubicBezTo>
                    <a:pt x="35638" y="66"/>
                    <a:pt x="34522" y="65"/>
                    <a:pt x="33407" y="65"/>
                  </a:cubicBezTo>
                  <a:cubicBezTo>
                    <a:pt x="25770" y="65"/>
                    <a:pt x="18190" y="99"/>
                    <a:pt x="16640" y="633"/>
                  </a:cubicBezTo>
                  <a:cubicBezTo>
                    <a:pt x="14654" y="1318"/>
                    <a:pt x="13080" y="7777"/>
                    <a:pt x="11915" y="12000"/>
                  </a:cubicBezTo>
                  <a:cubicBezTo>
                    <a:pt x="10751" y="16246"/>
                    <a:pt x="5159" y="28023"/>
                    <a:pt x="2580" y="33319"/>
                  </a:cubicBezTo>
                  <a:cubicBezTo>
                    <a:pt x="1" y="38592"/>
                    <a:pt x="2694" y="43567"/>
                    <a:pt x="2694" y="43567"/>
                  </a:cubicBezTo>
                  <a:lnTo>
                    <a:pt x="79729" y="11064"/>
                  </a:lnTo>
                  <a:cubicBezTo>
                    <a:pt x="79729" y="11064"/>
                    <a:pt x="85071" y="3075"/>
                    <a:pt x="83906" y="1478"/>
                  </a:cubicBezTo>
                  <a:cubicBezTo>
                    <a:pt x="82993" y="245"/>
                    <a:pt x="79935" y="382"/>
                    <a:pt x="72585" y="131"/>
                  </a:cubicBezTo>
                  <a:cubicBezTo>
                    <a:pt x="69399" y="31"/>
                    <a:pt x="64463" y="1"/>
                    <a:pt x="591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39"/>
            <p:cNvSpPr/>
            <p:nvPr/>
          </p:nvSpPr>
          <p:spPr>
            <a:xfrm>
              <a:off x="7170303" y="3588417"/>
              <a:ext cx="1535577" cy="786486"/>
            </a:xfrm>
            <a:custGeom>
              <a:avLst/>
              <a:gdLst/>
              <a:ahLst/>
              <a:cxnLst/>
              <a:rect l="l" t="t" r="r" b="b"/>
              <a:pathLst>
                <a:path w="85619" h="43852" extrusionOk="0">
                  <a:moveTo>
                    <a:pt x="60956" y="0"/>
                  </a:moveTo>
                  <a:cubicBezTo>
                    <a:pt x="50044" y="0"/>
                    <a:pt x="37069" y="50"/>
                    <a:pt x="37069" y="50"/>
                  </a:cubicBezTo>
                  <a:cubicBezTo>
                    <a:pt x="36165" y="41"/>
                    <a:pt x="35308" y="37"/>
                    <a:pt x="34494" y="37"/>
                  </a:cubicBezTo>
                  <a:cubicBezTo>
                    <a:pt x="24336" y="37"/>
                    <a:pt x="20981" y="730"/>
                    <a:pt x="18741" y="2949"/>
                  </a:cubicBezTo>
                  <a:cubicBezTo>
                    <a:pt x="15408" y="6304"/>
                    <a:pt x="4794" y="30544"/>
                    <a:pt x="846" y="39674"/>
                  </a:cubicBezTo>
                  <a:cubicBezTo>
                    <a:pt x="1" y="41637"/>
                    <a:pt x="1462" y="43851"/>
                    <a:pt x="3585" y="43851"/>
                  </a:cubicBezTo>
                  <a:lnTo>
                    <a:pt x="66035" y="43395"/>
                  </a:lnTo>
                  <a:cubicBezTo>
                    <a:pt x="67153" y="43395"/>
                    <a:pt x="68157" y="42756"/>
                    <a:pt x="68637" y="41751"/>
                  </a:cubicBezTo>
                  <a:cubicBezTo>
                    <a:pt x="71809" y="35223"/>
                    <a:pt x="83473" y="11051"/>
                    <a:pt x="84477" y="6327"/>
                  </a:cubicBezTo>
                  <a:cubicBezTo>
                    <a:pt x="85619" y="871"/>
                    <a:pt x="78041" y="301"/>
                    <a:pt x="75576" y="95"/>
                  </a:cubicBezTo>
                  <a:cubicBezTo>
                    <a:pt x="74590" y="22"/>
                    <a:pt x="68231" y="0"/>
                    <a:pt x="60956" y="0"/>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39"/>
            <p:cNvSpPr/>
            <p:nvPr/>
          </p:nvSpPr>
          <p:spPr>
            <a:xfrm>
              <a:off x="8301583" y="4200334"/>
              <a:ext cx="711392" cy="168123"/>
            </a:xfrm>
            <a:custGeom>
              <a:avLst/>
              <a:gdLst/>
              <a:ahLst/>
              <a:cxnLst/>
              <a:rect l="l" t="t" r="r" b="b"/>
              <a:pathLst>
                <a:path w="39665" h="9374" extrusionOk="0">
                  <a:moveTo>
                    <a:pt x="7641" y="1"/>
                  </a:moveTo>
                  <a:cubicBezTo>
                    <a:pt x="4870" y="1"/>
                    <a:pt x="2435" y="550"/>
                    <a:pt x="297" y="1658"/>
                  </a:cubicBezTo>
                  <a:cubicBezTo>
                    <a:pt x="92" y="1772"/>
                    <a:pt x="0" y="2046"/>
                    <a:pt x="114" y="2252"/>
                  </a:cubicBezTo>
                  <a:lnTo>
                    <a:pt x="2397" y="6337"/>
                  </a:lnTo>
                  <a:cubicBezTo>
                    <a:pt x="2474" y="6476"/>
                    <a:pt x="2613" y="6552"/>
                    <a:pt x="2759" y="6552"/>
                  </a:cubicBezTo>
                  <a:cubicBezTo>
                    <a:pt x="2829" y="6552"/>
                    <a:pt x="2901" y="6534"/>
                    <a:pt x="2968" y="6497"/>
                  </a:cubicBezTo>
                  <a:cubicBezTo>
                    <a:pt x="4292" y="5841"/>
                    <a:pt x="5855" y="5515"/>
                    <a:pt x="7681" y="5515"/>
                  </a:cubicBezTo>
                  <a:cubicBezTo>
                    <a:pt x="9287" y="5515"/>
                    <a:pt x="11096" y="5767"/>
                    <a:pt x="13125" y="6269"/>
                  </a:cubicBezTo>
                  <a:cubicBezTo>
                    <a:pt x="14380" y="6589"/>
                    <a:pt x="15613" y="6954"/>
                    <a:pt x="16914" y="7342"/>
                  </a:cubicBezTo>
                  <a:cubicBezTo>
                    <a:pt x="19835" y="8209"/>
                    <a:pt x="22871" y="9099"/>
                    <a:pt x="26112" y="9328"/>
                  </a:cubicBezTo>
                  <a:cubicBezTo>
                    <a:pt x="26523" y="9350"/>
                    <a:pt x="26980" y="9373"/>
                    <a:pt x="27413" y="9373"/>
                  </a:cubicBezTo>
                  <a:cubicBezTo>
                    <a:pt x="31636" y="9373"/>
                    <a:pt x="36589" y="7958"/>
                    <a:pt x="39442" y="3986"/>
                  </a:cubicBezTo>
                  <a:cubicBezTo>
                    <a:pt x="39665" y="3720"/>
                    <a:pt x="39454" y="3324"/>
                    <a:pt x="39106" y="3324"/>
                  </a:cubicBezTo>
                  <a:cubicBezTo>
                    <a:pt x="39097" y="3324"/>
                    <a:pt x="39087" y="3324"/>
                    <a:pt x="39077" y="3324"/>
                  </a:cubicBezTo>
                  <a:lnTo>
                    <a:pt x="36772" y="3461"/>
                  </a:lnTo>
                  <a:cubicBezTo>
                    <a:pt x="36756" y="3463"/>
                    <a:pt x="36741" y="3464"/>
                    <a:pt x="36725" y="3464"/>
                  </a:cubicBezTo>
                  <a:cubicBezTo>
                    <a:pt x="36559" y="3464"/>
                    <a:pt x="36401" y="3355"/>
                    <a:pt x="36338" y="3188"/>
                  </a:cubicBezTo>
                  <a:lnTo>
                    <a:pt x="35516" y="1110"/>
                  </a:lnTo>
                  <a:cubicBezTo>
                    <a:pt x="35437" y="938"/>
                    <a:pt x="35272" y="842"/>
                    <a:pt x="35108" y="842"/>
                  </a:cubicBezTo>
                  <a:cubicBezTo>
                    <a:pt x="34990" y="842"/>
                    <a:pt x="34872" y="891"/>
                    <a:pt x="34786" y="996"/>
                  </a:cubicBezTo>
                  <a:cubicBezTo>
                    <a:pt x="33070" y="3121"/>
                    <a:pt x="29964" y="3856"/>
                    <a:pt x="27384" y="3856"/>
                  </a:cubicBezTo>
                  <a:cubicBezTo>
                    <a:pt x="27081" y="3856"/>
                    <a:pt x="26786" y="3846"/>
                    <a:pt x="26500" y="3827"/>
                  </a:cubicBezTo>
                  <a:cubicBezTo>
                    <a:pt x="23853" y="3644"/>
                    <a:pt x="21251" y="2868"/>
                    <a:pt x="18466" y="2046"/>
                  </a:cubicBezTo>
                  <a:cubicBezTo>
                    <a:pt x="17165" y="1658"/>
                    <a:pt x="15818" y="1247"/>
                    <a:pt x="14472" y="928"/>
                  </a:cubicBezTo>
                  <a:cubicBezTo>
                    <a:pt x="11994" y="311"/>
                    <a:pt x="9723" y="1"/>
                    <a:pt x="7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39"/>
            <p:cNvSpPr/>
            <p:nvPr/>
          </p:nvSpPr>
          <p:spPr>
            <a:xfrm>
              <a:off x="7199452" y="3603969"/>
              <a:ext cx="1506020" cy="770936"/>
            </a:xfrm>
            <a:custGeom>
              <a:avLst/>
              <a:gdLst/>
              <a:ahLst/>
              <a:cxnLst/>
              <a:rect l="l" t="t" r="r" b="b"/>
              <a:pathLst>
                <a:path w="83971" h="42985" extrusionOk="0">
                  <a:moveTo>
                    <a:pt x="59791" y="1"/>
                  </a:moveTo>
                  <a:cubicBezTo>
                    <a:pt x="49086" y="1"/>
                    <a:pt x="36357" y="50"/>
                    <a:pt x="36357" y="50"/>
                  </a:cubicBezTo>
                  <a:cubicBezTo>
                    <a:pt x="35444" y="41"/>
                    <a:pt x="34580" y="37"/>
                    <a:pt x="33761" y="37"/>
                  </a:cubicBezTo>
                  <a:cubicBezTo>
                    <a:pt x="23847" y="37"/>
                    <a:pt x="20565" y="709"/>
                    <a:pt x="18394" y="2880"/>
                  </a:cubicBezTo>
                  <a:cubicBezTo>
                    <a:pt x="15107" y="6167"/>
                    <a:pt x="4699" y="29951"/>
                    <a:pt x="818" y="38899"/>
                  </a:cubicBezTo>
                  <a:cubicBezTo>
                    <a:pt x="1" y="40829"/>
                    <a:pt x="1420" y="42985"/>
                    <a:pt x="3479" y="42985"/>
                  </a:cubicBezTo>
                  <a:cubicBezTo>
                    <a:pt x="3490" y="42985"/>
                    <a:pt x="3501" y="42985"/>
                    <a:pt x="3512" y="42984"/>
                  </a:cubicBezTo>
                  <a:lnTo>
                    <a:pt x="64775" y="42551"/>
                  </a:lnTo>
                  <a:cubicBezTo>
                    <a:pt x="65870" y="42551"/>
                    <a:pt x="66852" y="41934"/>
                    <a:pt x="67308" y="40953"/>
                  </a:cubicBezTo>
                  <a:cubicBezTo>
                    <a:pt x="70435" y="34539"/>
                    <a:pt x="81871" y="10846"/>
                    <a:pt x="82852" y="6213"/>
                  </a:cubicBezTo>
                  <a:cubicBezTo>
                    <a:pt x="83971" y="849"/>
                    <a:pt x="76553" y="278"/>
                    <a:pt x="74133" y="96"/>
                  </a:cubicBezTo>
                  <a:cubicBezTo>
                    <a:pt x="73165" y="23"/>
                    <a:pt x="66928" y="1"/>
                    <a:pt x="59791" y="1"/>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39"/>
            <p:cNvSpPr/>
            <p:nvPr/>
          </p:nvSpPr>
          <p:spPr>
            <a:xfrm>
              <a:off x="7495819" y="3812031"/>
              <a:ext cx="405690" cy="374178"/>
            </a:xfrm>
            <a:custGeom>
              <a:avLst/>
              <a:gdLst/>
              <a:ahLst/>
              <a:cxnLst/>
              <a:rect l="l" t="t" r="r" b="b"/>
              <a:pathLst>
                <a:path w="22620" h="20863" extrusionOk="0">
                  <a:moveTo>
                    <a:pt x="7943" y="1"/>
                  </a:moveTo>
                  <a:cubicBezTo>
                    <a:pt x="7624" y="1"/>
                    <a:pt x="7327" y="206"/>
                    <a:pt x="7213" y="480"/>
                  </a:cubicBezTo>
                  <a:lnTo>
                    <a:pt x="114" y="19745"/>
                  </a:lnTo>
                  <a:cubicBezTo>
                    <a:pt x="0" y="19996"/>
                    <a:pt x="23" y="20269"/>
                    <a:pt x="183" y="20498"/>
                  </a:cubicBezTo>
                  <a:cubicBezTo>
                    <a:pt x="342" y="20726"/>
                    <a:pt x="594" y="20863"/>
                    <a:pt x="867" y="20863"/>
                  </a:cubicBezTo>
                  <a:lnTo>
                    <a:pt x="15339" y="20863"/>
                  </a:lnTo>
                  <a:cubicBezTo>
                    <a:pt x="15681" y="20863"/>
                    <a:pt x="16001" y="20635"/>
                    <a:pt x="16115" y="20315"/>
                  </a:cubicBezTo>
                  <a:lnTo>
                    <a:pt x="22529" y="1393"/>
                  </a:lnTo>
                  <a:cubicBezTo>
                    <a:pt x="22620" y="1142"/>
                    <a:pt x="22574" y="868"/>
                    <a:pt x="22415" y="663"/>
                  </a:cubicBezTo>
                  <a:cubicBezTo>
                    <a:pt x="22278" y="457"/>
                    <a:pt x="22049" y="320"/>
                    <a:pt x="21775" y="320"/>
                  </a:cubicBezTo>
                  <a:lnTo>
                    <a:pt x="7943" y="1"/>
                  </a:ln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39"/>
            <p:cNvSpPr/>
            <p:nvPr/>
          </p:nvSpPr>
          <p:spPr>
            <a:xfrm>
              <a:off x="7747611" y="3897613"/>
              <a:ext cx="70018" cy="203473"/>
            </a:xfrm>
            <a:custGeom>
              <a:avLst/>
              <a:gdLst/>
              <a:ahLst/>
              <a:cxnLst/>
              <a:rect l="l" t="t" r="r" b="b"/>
              <a:pathLst>
                <a:path w="3904" h="11345" fill="none" extrusionOk="0">
                  <a:moveTo>
                    <a:pt x="1" y="11344"/>
                  </a:moveTo>
                  <a:lnTo>
                    <a:pt x="3904"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39"/>
            <p:cNvSpPr/>
            <p:nvPr/>
          </p:nvSpPr>
          <p:spPr>
            <a:xfrm>
              <a:off x="7674730" y="3897613"/>
              <a:ext cx="69211" cy="205105"/>
            </a:xfrm>
            <a:custGeom>
              <a:avLst/>
              <a:gdLst/>
              <a:ahLst/>
              <a:cxnLst/>
              <a:rect l="l" t="t" r="r" b="b"/>
              <a:pathLst>
                <a:path w="3859" h="11436" fill="none" extrusionOk="0">
                  <a:moveTo>
                    <a:pt x="1" y="11436"/>
                  </a:moveTo>
                  <a:lnTo>
                    <a:pt x="3858"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39"/>
            <p:cNvSpPr/>
            <p:nvPr/>
          </p:nvSpPr>
          <p:spPr>
            <a:xfrm>
              <a:off x="7603087" y="3897613"/>
              <a:ext cx="69606" cy="203473"/>
            </a:xfrm>
            <a:custGeom>
              <a:avLst/>
              <a:gdLst/>
              <a:ahLst/>
              <a:cxnLst/>
              <a:rect l="l" t="t" r="r" b="b"/>
              <a:pathLst>
                <a:path w="3881" h="11345" fill="none" extrusionOk="0">
                  <a:moveTo>
                    <a:pt x="0" y="11344"/>
                  </a:moveTo>
                  <a:lnTo>
                    <a:pt x="3881"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39"/>
            <p:cNvSpPr/>
            <p:nvPr/>
          </p:nvSpPr>
          <p:spPr>
            <a:xfrm>
              <a:off x="7879041" y="3519804"/>
              <a:ext cx="155586" cy="95540"/>
            </a:xfrm>
            <a:custGeom>
              <a:avLst/>
              <a:gdLst/>
              <a:ahLst/>
              <a:cxnLst/>
              <a:rect l="l" t="t" r="r" b="b"/>
              <a:pathLst>
                <a:path w="8675" h="5327" extrusionOk="0">
                  <a:moveTo>
                    <a:pt x="3316" y="1"/>
                  </a:moveTo>
                  <a:cubicBezTo>
                    <a:pt x="2643" y="1"/>
                    <a:pt x="2008" y="83"/>
                    <a:pt x="1553" y="314"/>
                  </a:cubicBezTo>
                  <a:cubicBezTo>
                    <a:pt x="1" y="1090"/>
                    <a:pt x="274" y="4514"/>
                    <a:pt x="1028" y="4833"/>
                  </a:cubicBezTo>
                  <a:cubicBezTo>
                    <a:pt x="1064" y="4849"/>
                    <a:pt x="1099" y="4856"/>
                    <a:pt x="1134" y="4856"/>
                  </a:cubicBezTo>
                  <a:cubicBezTo>
                    <a:pt x="1761" y="4856"/>
                    <a:pt x="2073" y="2428"/>
                    <a:pt x="2118" y="2052"/>
                  </a:cubicBezTo>
                  <a:lnTo>
                    <a:pt x="2118" y="2052"/>
                  </a:lnTo>
                  <a:cubicBezTo>
                    <a:pt x="2073" y="2452"/>
                    <a:pt x="1799" y="5184"/>
                    <a:pt x="2603" y="5290"/>
                  </a:cubicBezTo>
                  <a:cubicBezTo>
                    <a:pt x="2614" y="5291"/>
                    <a:pt x="2625" y="5292"/>
                    <a:pt x="2637" y="5292"/>
                  </a:cubicBezTo>
                  <a:cubicBezTo>
                    <a:pt x="3478" y="5292"/>
                    <a:pt x="3767" y="1959"/>
                    <a:pt x="3767" y="1957"/>
                  </a:cubicBezTo>
                  <a:lnTo>
                    <a:pt x="3767" y="1957"/>
                  </a:lnTo>
                  <a:cubicBezTo>
                    <a:pt x="3767" y="1959"/>
                    <a:pt x="3562" y="5130"/>
                    <a:pt x="4588" y="5153"/>
                  </a:cubicBezTo>
                  <a:cubicBezTo>
                    <a:pt x="4595" y="5153"/>
                    <a:pt x="4602" y="5153"/>
                    <a:pt x="4609" y="5153"/>
                  </a:cubicBezTo>
                  <a:cubicBezTo>
                    <a:pt x="5392" y="5153"/>
                    <a:pt x="5500" y="3204"/>
                    <a:pt x="5507" y="2277"/>
                  </a:cubicBezTo>
                  <a:lnTo>
                    <a:pt x="5507" y="2277"/>
                  </a:lnTo>
                  <a:cubicBezTo>
                    <a:pt x="5529" y="3241"/>
                    <a:pt x="5636" y="5327"/>
                    <a:pt x="6156" y="5327"/>
                  </a:cubicBezTo>
                  <a:cubicBezTo>
                    <a:pt x="6180" y="5327"/>
                    <a:pt x="6206" y="5322"/>
                    <a:pt x="6232" y="5313"/>
                  </a:cubicBezTo>
                  <a:cubicBezTo>
                    <a:pt x="6985" y="5039"/>
                    <a:pt x="6825" y="2072"/>
                    <a:pt x="6825" y="2072"/>
                  </a:cubicBezTo>
                  <a:lnTo>
                    <a:pt x="6825" y="2072"/>
                  </a:lnTo>
                  <a:cubicBezTo>
                    <a:pt x="6825" y="2072"/>
                    <a:pt x="7669" y="2669"/>
                    <a:pt x="8162" y="2669"/>
                  </a:cubicBezTo>
                  <a:cubicBezTo>
                    <a:pt x="8323" y="2669"/>
                    <a:pt x="8447" y="2605"/>
                    <a:pt x="8492" y="2437"/>
                  </a:cubicBezTo>
                  <a:cubicBezTo>
                    <a:pt x="8674" y="1729"/>
                    <a:pt x="6848" y="497"/>
                    <a:pt x="6848" y="497"/>
                  </a:cubicBezTo>
                  <a:cubicBezTo>
                    <a:pt x="6848" y="497"/>
                    <a:pt x="4969" y="1"/>
                    <a:pt x="331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39"/>
            <p:cNvSpPr/>
            <p:nvPr/>
          </p:nvSpPr>
          <p:spPr>
            <a:xfrm>
              <a:off x="7455084" y="3113173"/>
              <a:ext cx="54496" cy="24898"/>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39"/>
            <p:cNvSpPr/>
            <p:nvPr/>
          </p:nvSpPr>
          <p:spPr>
            <a:xfrm>
              <a:off x="8171753" y="3123166"/>
              <a:ext cx="54496" cy="24898"/>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39"/>
            <p:cNvSpPr/>
            <p:nvPr/>
          </p:nvSpPr>
          <p:spPr>
            <a:xfrm>
              <a:off x="8443650" y="3027785"/>
              <a:ext cx="99091" cy="25575"/>
            </a:xfrm>
            <a:custGeom>
              <a:avLst/>
              <a:gdLst/>
              <a:ahLst/>
              <a:cxnLst/>
              <a:rect l="l" t="t" r="r" b="b"/>
              <a:pathLst>
                <a:path w="5525" h="1426" extrusionOk="0">
                  <a:moveTo>
                    <a:pt x="2369" y="1"/>
                  </a:moveTo>
                  <a:cubicBezTo>
                    <a:pt x="2233" y="1"/>
                    <a:pt x="2093" y="17"/>
                    <a:pt x="1964" y="33"/>
                  </a:cubicBezTo>
                  <a:cubicBezTo>
                    <a:pt x="1188" y="147"/>
                    <a:pt x="526" y="490"/>
                    <a:pt x="1" y="969"/>
                  </a:cubicBezTo>
                  <a:cubicBezTo>
                    <a:pt x="46" y="946"/>
                    <a:pt x="92" y="946"/>
                    <a:pt x="115" y="946"/>
                  </a:cubicBezTo>
                  <a:cubicBezTo>
                    <a:pt x="275" y="855"/>
                    <a:pt x="434" y="786"/>
                    <a:pt x="594" y="741"/>
                  </a:cubicBezTo>
                  <a:cubicBezTo>
                    <a:pt x="1150" y="514"/>
                    <a:pt x="1743" y="418"/>
                    <a:pt x="2323" y="418"/>
                  </a:cubicBezTo>
                  <a:cubicBezTo>
                    <a:pt x="2386" y="418"/>
                    <a:pt x="2449" y="419"/>
                    <a:pt x="2511" y="421"/>
                  </a:cubicBezTo>
                  <a:cubicBezTo>
                    <a:pt x="3173" y="444"/>
                    <a:pt x="3812" y="604"/>
                    <a:pt x="4429" y="855"/>
                  </a:cubicBezTo>
                  <a:cubicBezTo>
                    <a:pt x="4794" y="1015"/>
                    <a:pt x="5182" y="1197"/>
                    <a:pt x="5524" y="1425"/>
                  </a:cubicBezTo>
                  <a:cubicBezTo>
                    <a:pt x="5273" y="1015"/>
                    <a:pt x="4885" y="649"/>
                    <a:pt x="4429" y="398"/>
                  </a:cubicBezTo>
                  <a:cubicBezTo>
                    <a:pt x="3835" y="170"/>
                    <a:pt x="3173" y="33"/>
                    <a:pt x="2534" y="10"/>
                  </a:cubicBezTo>
                  <a:cubicBezTo>
                    <a:pt x="2481" y="4"/>
                    <a:pt x="2425" y="1"/>
                    <a:pt x="2369"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39"/>
            <p:cNvSpPr/>
            <p:nvPr/>
          </p:nvSpPr>
          <p:spPr>
            <a:xfrm>
              <a:off x="7984489" y="2719225"/>
              <a:ext cx="148627" cy="91361"/>
            </a:xfrm>
            <a:custGeom>
              <a:avLst/>
              <a:gdLst/>
              <a:ahLst/>
              <a:cxnLst/>
              <a:rect l="l" t="t" r="r" b="b"/>
              <a:pathLst>
                <a:path w="8287" h="5094" extrusionOk="0">
                  <a:moveTo>
                    <a:pt x="8204" y="1"/>
                  </a:moveTo>
                  <a:cubicBezTo>
                    <a:pt x="8184" y="1"/>
                    <a:pt x="8163" y="12"/>
                    <a:pt x="8149" y="39"/>
                  </a:cubicBezTo>
                  <a:cubicBezTo>
                    <a:pt x="7487" y="1066"/>
                    <a:pt x="6711" y="2047"/>
                    <a:pt x="5821" y="2892"/>
                  </a:cubicBezTo>
                  <a:cubicBezTo>
                    <a:pt x="5593" y="3097"/>
                    <a:pt x="5365" y="3303"/>
                    <a:pt x="5136" y="3508"/>
                  </a:cubicBezTo>
                  <a:cubicBezTo>
                    <a:pt x="4908" y="3714"/>
                    <a:pt x="4680" y="3896"/>
                    <a:pt x="4406" y="3988"/>
                  </a:cubicBezTo>
                  <a:cubicBezTo>
                    <a:pt x="4298" y="4027"/>
                    <a:pt x="4177" y="4049"/>
                    <a:pt x="4060" y="4049"/>
                  </a:cubicBezTo>
                  <a:cubicBezTo>
                    <a:pt x="3905" y="4049"/>
                    <a:pt x="3757" y="4010"/>
                    <a:pt x="3653" y="3919"/>
                  </a:cubicBezTo>
                  <a:cubicBezTo>
                    <a:pt x="3535" y="3816"/>
                    <a:pt x="3484" y="3647"/>
                    <a:pt x="3505" y="3504"/>
                  </a:cubicBezTo>
                  <a:lnTo>
                    <a:pt x="3505" y="3504"/>
                  </a:lnTo>
                  <a:cubicBezTo>
                    <a:pt x="3554" y="3428"/>
                    <a:pt x="3604" y="3354"/>
                    <a:pt x="3653" y="3280"/>
                  </a:cubicBezTo>
                  <a:cubicBezTo>
                    <a:pt x="3675" y="3212"/>
                    <a:pt x="3675" y="3143"/>
                    <a:pt x="3630" y="3097"/>
                  </a:cubicBezTo>
                  <a:cubicBezTo>
                    <a:pt x="3605" y="3060"/>
                    <a:pt x="3566" y="3043"/>
                    <a:pt x="3524" y="3043"/>
                  </a:cubicBezTo>
                  <a:cubicBezTo>
                    <a:pt x="3491" y="3043"/>
                    <a:pt x="3455" y="3054"/>
                    <a:pt x="3424" y="3075"/>
                  </a:cubicBezTo>
                  <a:cubicBezTo>
                    <a:pt x="3330" y="3155"/>
                    <a:pt x="3268" y="3267"/>
                    <a:pt x="3237" y="3383"/>
                  </a:cubicBezTo>
                  <a:lnTo>
                    <a:pt x="3237" y="3383"/>
                  </a:lnTo>
                  <a:cubicBezTo>
                    <a:pt x="3069" y="3650"/>
                    <a:pt x="2901" y="3900"/>
                    <a:pt x="2694" y="4125"/>
                  </a:cubicBezTo>
                  <a:cubicBezTo>
                    <a:pt x="2443" y="4444"/>
                    <a:pt x="2101" y="4672"/>
                    <a:pt x="1735" y="4786"/>
                  </a:cubicBezTo>
                  <a:cubicBezTo>
                    <a:pt x="1600" y="4829"/>
                    <a:pt x="1455" y="4852"/>
                    <a:pt x="1311" y="4852"/>
                  </a:cubicBezTo>
                  <a:cubicBezTo>
                    <a:pt x="1067" y="4852"/>
                    <a:pt x="826" y="4785"/>
                    <a:pt x="640" y="4627"/>
                  </a:cubicBezTo>
                  <a:cubicBezTo>
                    <a:pt x="343" y="4376"/>
                    <a:pt x="183" y="3942"/>
                    <a:pt x="343" y="3577"/>
                  </a:cubicBezTo>
                  <a:cubicBezTo>
                    <a:pt x="343" y="3554"/>
                    <a:pt x="343" y="3508"/>
                    <a:pt x="320" y="3508"/>
                  </a:cubicBezTo>
                  <a:cubicBezTo>
                    <a:pt x="301" y="3499"/>
                    <a:pt x="282" y="3493"/>
                    <a:pt x="265" y="3493"/>
                  </a:cubicBezTo>
                  <a:cubicBezTo>
                    <a:pt x="241" y="3493"/>
                    <a:pt x="219" y="3504"/>
                    <a:pt x="206" y="3531"/>
                  </a:cubicBezTo>
                  <a:cubicBezTo>
                    <a:pt x="1" y="3942"/>
                    <a:pt x="183" y="4467"/>
                    <a:pt x="503" y="4764"/>
                  </a:cubicBezTo>
                  <a:cubicBezTo>
                    <a:pt x="737" y="4998"/>
                    <a:pt x="1058" y="5094"/>
                    <a:pt x="1376" y="5094"/>
                  </a:cubicBezTo>
                  <a:cubicBezTo>
                    <a:pt x="1522" y="5094"/>
                    <a:pt x="1667" y="5073"/>
                    <a:pt x="1804" y="5038"/>
                  </a:cubicBezTo>
                  <a:cubicBezTo>
                    <a:pt x="2237" y="4923"/>
                    <a:pt x="2626" y="4649"/>
                    <a:pt x="2899" y="4330"/>
                  </a:cubicBezTo>
                  <a:cubicBezTo>
                    <a:pt x="3038" y="4171"/>
                    <a:pt x="3161" y="4006"/>
                    <a:pt x="3276" y="3841"/>
                  </a:cubicBezTo>
                  <a:lnTo>
                    <a:pt x="3276" y="3841"/>
                  </a:lnTo>
                  <a:cubicBezTo>
                    <a:pt x="3321" y="3952"/>
                    <a:pt x="3387" y="4055"/>
                    <a:pt x="3470" y="4125"/>
                  </a:cubicBezTo>
                  <a:cubicBezTo>
                    <a:pt x="3647" y="4274"/>
                    <a:pt x="3865" y="4335"/>
                    <a:pt x="4080" y="4335"/>
                  </a:cubicBezTo>
                  <a:cubicBezTo>
                    <a:pt x="4225" y="4335"/>
                    <a:pt x="4369" y="4307"/>
                    <a:pt x="4497" y="4261"/>
                  </a:cubicBezTo>
                  <a:cubicBezTo>
                    <a:pt x="4817" y="4147"/>
                    <a:pt x="5091" y="3919"/>
                    <a:pt x="5319" y="3714"/>
                  </a:cubicBezTo>
                  <a:cubicBezTo>
                    <a:pt x="5547" y="3508"/>
                    <a:pt x="5775" y="3303"/>
                    <a:pt x="6004" y="3075"/>
                  </a:cubicBezTo>
                  <a:cubicBezTo>
                    <a:pt x="6894" y="2184"/>
                    <a:pt x="7647" y="1180"/>
                    <a:pt x="8263" y="107"/>
                  </a:cubicBezTo>
                  <a:cubicBezTo>
                    <a:pt x="8286" y="62"/>
                    <a:pt x="8286" y="16"/>
                    <a:pt x="8241" y="16"/>
                  </a:cubicBezTo>
                  <a:cubicBezTo>
                    <a:pt x="8231" y="7"/>
                    <a:pt x="8218" y="1"/>
                    <a:pt x="8204"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39"/>
            <p:cNvSpPr/>
            <p:nvPr/>
          </p:nvSpPr>
          <p:spPr>
            <a:xfrm>
              <a:off x="8339064" y="2750204"/>
              <a:ext cx="137561" cy="106731"/>
            </a:xfrm>
            <a:custGeom>
              <a:avLst/>
              <a:gdLst/>
              <a:ahLst/>
              <a:cxnLst/>
              <a:rect l="l" t="t" r="r" b="b"/>
              <a:pathLst>
                <a:path w="7670" h="5951" extrusionOk="0">
                  <a:moveTo>
                    <a:pt x="46" y="1"/>
                  </a:moveTo>
                  <a:cubicBezTo>
                    <a:pt x="23" y="24"/>
                    <a:pt x="0" y="47"/>
                    <a:pt x="23" y="92"/>
                  </a:cubicBezTo>
                  <a:cubicBezTo>
                    <a:pt x="411" y="1233"/>
                    <a:pt x="891" y="2352"/>
                    <a:pt x="1461" y="3402"/>
                  </a:cubicBezTo>
                  <a:cubicBezTo>
                    <a:pt x="1621" y="3676"/>
                    <a:pt x="1758" y="3950"/>
                    <a:pt x="1940" y="4201"/>
                  </a:cubicBezTo>
                  <a:cubicBezTo>
                    <a:pt x="2123" y="4452"/>
                    <a:pt x="2420" y="4726"/>
                    <a:pt x="2785" y="4726"/>
                  </a:cubicBezTo>
                  <a:cubicBezTo>
                    <a:pt x="2806" y="4727"/>
                    <a:pt x="2828" y="4728"/>
                    <a:pt x="2850" y="4728"/>
                  </a:cubicBezTo>
                  <a:cubicBezTo>
                    <a:pt x="3173" y="4728"/>
                    <a:pt x="3504" y="4569"/>
                    <a:pt x="3675" y="4269"/>
                  </a:cubicBezTo>
                  <a:cubicBezTo>
                    <a:pt x="3711" y="4211"/>
                    <a:pt x="3740" y="4150"/>
                    <a:pt x="3764" y="4086"/>
                  </a:cubicBezTo>
                  <a:lnTo>
                    <a:pt x="3764" y="4086"/>
                  </a:lnTo>
                  <a:cubicBezTo>
                    <a:pt x="3878" y="4322"/>
                    <a:pt x="4005" y="4553"/>
                    <a:pt x="4155" y="4771"/>
                  </a:cubicBezTo>
                  <a:cubicBezTo>
                    <a:pt x="4451" y="5205"/>
                    <a:pt x="4862" y="5570"/>
                    <a:pt x="5364" y="5798"/>
                  </a:cubicBezTo>
                  <a:cubicBezTo>
                    <a:pt x="5588" y="5894"/>
                    <a:pt x="5842" y="5951"/>
                    <a:pt x="6095" y="5951"/>
                  </a:cubicBezTo>
                  <a:cubicBezTo>
                    <a:pt x="6384" y="5951"/>
                    <a:pt x="6673" y="5877"/>
                    <a:pt x="6916" y="5707"/>
                  </a:cubicBezTo>
                  <a:cubicBezTo>
                    <a:pt x="7373" y="5410"/>
                    <a:pt x="7670" y="4840"/>
                    <a:pt x="7510" y="4315"/>
                  </a:cubicBezTo>
                  <a:cubicBezTo>
                    <a:pt x="7493" y="4281"/>
                    <a:pt x="7464" y="4260"/>
                    <a:pt x="7441" y="4260"/>
                  </a:cubicBezTo>
                  <a:cubicBezTo>
                    <a:pt x="7432" y="4260"/>
                    <a:pt x="7425" y="4263"/>
                    <a:pt x="7419" y="4269"/>
                  </a:cubicBezTo>
                  <a:cubicBezTo>
                    <a:pt x="7373" y="4269"/>
                    <a:pt x="7350" y="4315"/>
                    <a:pt x="7373" y="4338"/>
                  </a:cubicBezTo>
                  <a:cubicBezTo>
                    <a:pt x="7510" y="4817"/>
                    <a:pt x="7213" y="5296"/>
                    <a:pt x="6802" y="5547"/>
                  </a:cubicBezTo>
                  <a:cubicBezTo>
                    <a:pt x="6608" y="5673"/>
                    <a:pt x="6380" y="5730"/>
                    <a:pt x="6146" y="5730"/>
                  </a:cubicBezTo>
                  <a:cubicBezTo>
                    <a:pt x="5912" y="5730"/>
                    <a:pt x="5672" y="5673"/>
                    <a:pt x="5456" y="5570"/>
                  </a:cubicBezTo>
                  <a:cubicBezTo>
                    <a:pt x="5022" y="5365"/>
                    <a:pt x="4657" y="5022"/>
                    <a:pt x="4383" y="4612"/>
                  </a:cubicBezTo>
                  <a:cubicBezTo>
                    <a:pt x="4109" y="4201"/>
                    <a:pt x="3903" y="3744"/>
                    <a:pt x="3721" y="3288"/>
                  </a:cubicBezTo>
                  <a:lnTo>
                    <a:pt x="3713" y="3291"/>
                  </a:lnTo>
                  <a:lnTo>
                    <a:pt x="3713" y="3291"/>
                  </a:lnTo>
                  <a:cubicBezTo>
                    <a:pt x="3708" y="3283"/>
                    <a:pt x="3703" y="3274"/>
                    <a:pt x="3698" y="3265"/>
                  </a:cubicBezTo>
                  <a:cubicBezTo>
                    <a:pt x="3681" y="3214"/>
                    <a:pt x="3625" y="3188"/>
                    <a:pt x="3570" y="3188"/>
                  </a:cubicBezTo>
                  <a:cubicBezTo>
                    <a:pt x="3551" y="3188"/>
                    <a:pt x="3533" y="3191"/>
                    <a:pt x="3515" y="3196"/>
                  </a:cubicBezTo>
                  <a:cubicBezTo>
                    <a:pt x="3447" y="3242"/>
                    <a:pt x="3424" y="3311"/>
                    <a:pt x="3447" y="3379"/>
                  </a:cubicBezTo>
                  <a:cubicBezTo>
                    <a:pt x="3475" y="3444"/>
                    <a:pt x="3503" y="3510"/>
                    <a:pt x="3531" y="3575"/>
                  </a:cubicBezTo>
                  <a:lnTo>
                    <a:pt x="3531" y="3575"/>
                  </a:lnTo>
                  <a:cubicBezTo>
                    <a:pt x="3566" y="3755"/>
                    <a:pt x="3532" y="3963"/>
                    <a:pt x="3447" y="4132"/>
                  </a:cubicBezTo>
                  <a:cubicBezTo>
                    <a:pt x="3322" y="4320"/>
                    <a:pt x="3101" y="4432"/>
                    <a:pt x="2871" y="4432"/>
                  </a:cubicBezTo>
                  <a:cubicBezTo>
                    <a:pt x="2850" y="4432"/>
                    <a:pt x="2829" y="4431"/>
                    <a:pt x="2808" y="4429"/>
                  </a:cubicBezTo>
                  <a:cubicBezTo>
                    <a:pt x="2557" y="4429"/>
                    <a:pt x="2329" y="4269"/>
                    <a:pt x="2169" y="4041"/>
                  </a:cubicBezTo>
                  <a:cubicBezTo>
                    <a:pt x="2009" y="3813"/>
                    <a:pt x="1849" y="3539"/>
                    <a:pt x="1712" y="3288"/>
                  </a:cubicBezTo>
                  <a:cubicBezTo>
                    <a:pt x="1119" y="2238"/>
                    <a:pt x="594" y="1142"/>
                    <a:pt x="137" y="47"/>
                  </a:cubicBezTo>
                  <a:cubicBezTo>
                    <a:pt x="114" y="1"/>
                    <a:pt x="92" y="1"/>
                    <a:pt x="4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22" name="Google Shape;3822;p39"/>
          <p:cNvGrpSpPr/>
          <p:nvPr/>
        </p:nvGrpSpPr>
        <p:grpSpPr>
          <a:xfrm>
            <a:off x="126114" y="4340664"/>
            <a:ext cx="759315" cy="702413"/>
            <a:chOff x="325779" y="660283"/>
            <a:chExt cx="976359" cy="903193"/>
          </a:xfrm>
        </p:grpSpPr>
        <p:grpSp>
          <p:nvGrpSpPr>
            <p:cNvPr id="3823" name="Google Shape;3823;p39"/>
            <p:cNvGrpSpPr/>
            <p:nvPr/>
          </p:nvGrpSpPr>
          <p:grpSpPr>
            <a:xfrm>
              <a:off x="364516" y="718983"/>
              <a:ext cx="937623" cy="844493"/>
              <a:chOff x="1861240" y="3369235"/>
              <a:chExt cx="545605" cy="491413"/>
            </a:xfrm>
          </p:grpSpPr>
          <p:sp>
            <p:nvSpPr>
              <p:cNvPr id="3824" name="Google Shape;3824;p39"/>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39"/>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39"/>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39"/>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39"/>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39"/>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39"/>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39"/>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39"/>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39"/>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39"/>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5" name="Google Shape;3835;p39"/>
            <p:cNvGrpSpPr/>
            <p:nvPr/>
          </p:nvGrpSpPr>
          <p:grpSpPr>
            <a:xfrm>
              <a:off x="325779" y="660283"/>
              <a:ext cx="937623" cy="844493"/>
              <a:chOff x="1861240" y="3369235"/>
              <a:chExt cx="545605" cy="491413"/>
            </a:xfrm>
          </p:grpSpPr>
          <p:sp>
            <p:nvSpPr>
              <p:cNvPr id="3836" name="Google Shape;3836;p39"/>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39"/>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39"/>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39"/>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39"/>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39"/>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39"/>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39"/>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39"/>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39"/>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39"/>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65"/>
        <p:cNvGrpSpPr/>
        <p:nvPr/>
      </p:nvGrpSpPr>
      <p:grpSpPr>
        <a:xfrm>
          <a:off x="0" y="0"/>
          <a:ext cx="0" cy="0"/>
          <a:chOff x="0" y="0"/>
          <a:chExt cx="0" cy="0"/>
        </a:xfrm>
      </p:grpSpPr>
      <p:sp>
        <p:nvSpPr>
          <p:cNvPr id="3366" name="Google Shape;3366;p39"/>
          <p:cNvSpPr/>
          <p:nvPr/>
        </p:nvSpPr>
        <p:spPr>
          <a:xfrm>
            <a:off x="4020600" y="666481"/>
            <a:ext cx="1102800" cy="1102800"/>
          </a:xfrm>
          <a:prstGeom prst="ellipse">
            <a:avLst/>
          </a:prstGeom>
          <a:solidFill>
            <a:schemeClr val="accent5"/>
          </a:solidFill>
          <a:ln>
            <a:noFill/>
          </a:ln>
          <a:effectLst>
            <a:outerShdw dist="66675" dir="2820000" algn="bl" rotWithShape="0">
              <a:schemeClr val="dk2"/>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39"/>
          <p:cNvSpPr txBox="1">
            <a:spLocks noGrp="1"/>
          </p:cNvSpPr>
          <p:nvPr>
            <p:ph type="title"/>
          </p:nvPr>
        </p:nvSpPr>
        <p:spPr>
          <a:xfrm>
            <a:off x="4043765" y="-60637"/>
            <a:ext cx="3706242" cy="66780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4400" dirty="0"/>
              <a:t>3. </a:t>
            </a:r>
            <a:r>
              <a:rPr lang="en-US" sz="4400" dirty="0"/>
              <a:t>S</a:t>
            </a:r>
            <a:r>
              <a:rPr lang="en" sz="4400" dirty="0"/>
              <a:t>un drying</a:t>
            </a:r>
            <a:endParaRPr sz="4400" dirty="0"/>
          </a:p>
        </p:txBody>
      </p:sp>
      <p:sp>
        <p:nvSpPr>
          <p:cNvPr id="3370" name="Google Shape;3370;p39"/>
          <p:cNvSpPr/>
          <p:nvPr/>
        </p:nvSpPr>
        <p:spPr>
          <a:xfrm>
            <a:off x="7772935" y="4587872"/>
            <a:ext cx="122381" cy="119801"/>
          </a:xfrm>
          <a:custGeom>
            <a:avLst/>
            <a:gdLst/>
            <a:ahLst/>
            <a:cxnLst/>
            <a:rect l="l" t="t" r="r" b="b"/>
            <a:pathLst>
              <a:path w="4885" h="4782" extrusionOk="0">
                <a:moveTo>
                  <a:pt x="2451" y="0"/>
                </a:moveTo>
                <a:cubicBezTo>
                  <a:pt x="2357" y="0"/>
                  <a:pt x="2260" y="51"/>
                  <a:pt x="2214" y="154"/>
                </a:cubicBezTo>
                <a:lnTo>
                  <a:pt x="1666" y="1455"/>
                </a:lnTo>
                <a:cubicBezTo>
                  <a:pt x="1621" y="1501"/>
                  <a:pt x="1575" y="1546"/>
                  <a:pt x="1529" y="1592"/>
                </a:cubicBezTo>
                <a:lnTo>
                  <a:pt x="206" y="2140"/>
                </a:lnTo>
                <a:cubicBezTo>
                  <a:pt x="0" y="2231"/>
                  <a:pt x="0" y="2528"/>
                  <a:pt x="206" y="2619"/>
                </a:cubicBezTo>
                <a:lnTo>
                  <a:pt x="1484" y="3167"/>
                </a:lnTo>
                <a:cubicBezTo>
                  <a:pt x="1552" y="3190"/>
                  <a:pt x="1598" y="3236"/>
                  <a:pt x="1621" y="3304"/>
                </a:cubicBezTo>
                <a:lnTo>
                  <a:pt x="2191" y="4628"/>
                </a:lnTo>
                <a:cubicBezTo>
                  <a:pt x="2237" y="4731"/>
                  <a:pt x="2334" y="4782"/>
                  <a:pt x="2431" y="4782"/>
                </a:cubicBezTo>
                <a:cubicBezTo>
                  <a:pt x="2528" y="4782"/>
                  <a:pt x="2625" y="4731"/>
                  <a:pt x="2671" y="4628"/>
                </a:cubicBezTo>
                <a:lnTo>
                  <a:pt x="3219" y="3327"/>
                </a:lnTo>
                <a:cubicBezTo>
                  <a:pt x="3241" y="3258"/>
                  <a:pt x="3287" y="3213"/>
                  <a:pt x="3356" y="3190"/>
                </a:cubicBezTo>
                <a:lnTo>
                  <a:pt x="4679" y="2619"/>
                </a:lnTo>
                <a:cubicBezTo>
                  <a:pt x="4885" y="2551"/>
                  <a:pt x="4885" y="2254"/>
                  <a:pt x="4679" y="2163"/>
                </a:cubicBezTo>
                <a:lnTo>
                  <a:pt x="3378" y="1615"/>
                </a:lnTo>
                <a:cubicBezTo>
                  <a:pt x="3310" y="1569"/>
                  <a:pt x="3264" y="1524"/>
                  <a:pt x="3241" y="1478"/>
                </a:cubicBezTo>
                <a:lnTo>
                  <a:pt x="2671" y="154"/>
                </a:lnTo>
                <a:cubicBezTo>
                  <a:pt x="2637" y="51"/>
                  <a:pt x="2545" y="0"/>
                  <a:pt x="24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39"/>
          <p:cNvSpPr/>
          <p:nvPr/>
        </p:nvSpPr>
        <p:spPr>
          <a:xfrm flipH="1">
            <a:off x="7771498" y="1111588"/>
            <a:ext cx="232475" cy="227559"/>
          </a:xfrm>
          <a:custGeom>
            <a:avLst/>
            <a:gdLst/>
            <a:ahLst/>
            <a:cxnLst/>
            <a:rect l="l" t="t" r="r" b="b"/>
            <a:pathLst>
              <a:path w="8322" h="8146" extrusionOk="0">
                <a:moveTo>
                  <a:pt x="4186" y="0"/>
                </a:moveTo>
                <a:cubicBezTo>
                  <a:pt x="4023" y="0"/>
                  <a:pt x="3861" y="88"/>
                  <a:pt x="3785" y="263"/>
                </a:cubicBezTo>
                <a:lnTo>
                  <a:pt x="2833" y="2469"/>
                </a:lnTo>
                <a:cubicBezTo>
                  <a:pt x="2808" y="2594"/>
                  <a:pt x="2708" y="2669"/>
                  <a:pt x="2607" y="2720"/>
                </a:cubicBezTo>
                <a:lnTo>
                  <a:pt x="352" y="3672"/>
                </a:lnTo>
                <a:cubicBezTo>
                  <a:pt x="1" y="3822"/>
                  <a:pt x="1" y="4324"/>
                  <a:pt x="352" y="4474"/>
                </a:cubicBezTo>
                <a:lnTo>
                  <a:pt x="2557" y="5401"/>
                </a:lnTo>
                <a:cubicBezTo>
                  <a:pt x="2683" y="5451"/>
                  <a:pt x="2758" y="5527"/>
                  <a:pt x="2808" y="5627"/>
                </a:cubicBezTo>
                <a:lnTo>
                  <a:pt x="3760" y="7882"/>
                </a:lnTo>
                <a:cubicBezTo>
                  <a:pt x="3835" y="8058"/>
                  <a:pt x="3998" y="8146"/>
                  <a:pt x="4161" y="8146"/>
                </a:cubicBezTo>
                <a:cubicBezTo>
                  <a:pt x="4324" y="8146"/>
                  <a:pt x="4487" y="8058"/>
                  <a:pt x="4562" y="7882"/>
                </a:cubicBezTo>
                <a:lnTo>
                  <a:pt x="5490" y="5677"/>
                </a:lnTo>
                <a:cubicBezTo>
                  <a:pt x="5540" y="5577"/>
                  <a:pt x="5615" y="5502"/>
                  <a:pt x="5740" y="5451"/>
                </a:cubicBezTo>
                <a:lnTo>
                  <a:pt x="7971" y="4499"/>
                </a:lnTo>
                <a:cubicBezTo>
                  <a:pt x="8322" y="4349"/>
                  <a:pt x="8322" y="3847"/>
                  <a:pt x="7971" y="3697"/>
                </a:cubicBezTo>
                <a:lnTo>
                  <a:pt x="5765" y="2745"/>
                </a:lnTo>
                <a:cubicBezTo>
                  <a:pt x="5665" y="2720"/>
                  <a:pt x="5590" y="2619"/>
                  <a:pt x="5540" y="2519"/>
                </a:cubicBezTo>
                <a:lnTo>
                  <a:pt x="4587" y="263"/>
                </a:lnTo>
                <a:cubicBezTo>
                  <a:pt x="4512" y="88"/>
                  <a:pt x="4349" y="0"/>
                  <a:pt x="41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39"/>
          <p:cNvSpPr/>
          <p:nvPr/>
        </p:nvSpPr>
        <p:spPr>
          <a:xfrm flipH="1">
            <a:off x="7467005" y="633723"/>
            <a:ext cx="149843" cy="146715"/>
          </a:xfrm>
          <a:custGeom>
            <a:avLst/>
            <a:gdLst/>
            <a:ahLst/>
            <a:cxnLst/>
            <a:rect l="l" t="t" r="r" b="b"/>
            <a:pathLst>
              <a:path w="5364" h="5252" extrusionOk="0">
                <a:moveTo>
                  <a:pt x="2695" y="1"/>
                </a:moveTo>
                <a:cubicBezTo>
                  <a:pt x="2588" y="1"/>
                  <a:pt x="2482" y="57"/>
                  <a:pt x="2432" y="170"/>
                </a:cubicBezTo>
                <a:lnTo>
                  <a:pt x="1830" y="1599"/>
                </a:lnTo>
                <a:cubicBezTo>
                  <a:pt x="1805" y="1674"/>
                  <a:pt x="1755" y="1724"/>
                  <a:pt x="1680" y="1749"/>
                </a:cubicBezTo>
                <a:lnTo>
                  <a:pt x="226" y="2350"/>
                </a:lnTo>
                <a:cubicBezTo>
                  <a:pt x="1" y="2451"/>
                  <a:pt x="1" y="2776"/>
                  <a:pt x="226" y="2877"/>
                </a:cubicBezTo>
                <a:lnTo>
                  <a:pt x="1655" y="3478"/>
                </a:lnTo>
                <a:cubicBezTo>
                  <a:pt x="1730" y="3503"/>
                  <a:pt x="1780" y="3553"/>
                  <a:pt x="1805" y="3629"/>
                </a:cubicBezTo>
                <a:lnTo>
                  <a:pt x="2432" y="5082"/>
                </a:lnTo>
                <a:cubicBezTo>
                  <a:pt x="2469" y="5195"/>
                  <a:pt x="2570" y="5251"/>
                  <a:pt x="2673" y="5251"/>
                </a:cubicBezTo>
                <a:cubicBezTo>
                  <a:pt x="2776" y="5251"/>
                  <a:pt x="2883" y="5195"/>
                  <a:pt x="2933" y="5082"/>
                </a:cubicBezTo>
                <a:lnTo>
                  <a:pt x="3534" y="3654"/>
                </a:lnTo>
                <a:cubicBezTo>
                  <a:pt x="3585" y="3604"/>
                  <a:pt x="3635" y="3528"/>
                  <a:pt x="3685" y="3503"/>
                </a:cubicBezTo>
                <a:lnTo>
                  <a:pt x="5138" y="2902"/>
                </a:lnTo>
                <a:cubicBezTo>
                  <a:pt x="5364" y="2802"/>
                  <a:pt x="5364" y="2476"/>
                  <a:pt x="5138" y="2375"/>
                </a:cubicBezTo>
                <a:lnTo>
                  <a:pt x="3735" y="1774"/>
                </a:lnTo>
                <a:cubicBezTo>
                  <a:pt x="3660" y="1749"/>
                  <a:pt x="3610" y="1699"/>
                  <a:pt x="3585" y="1624"/>
                </a:cubicBezTo>
                <a:lnTo>
                  <a:pt x="2958" y="170"/>
                </a:lnTo>
                <a:cubicBezTo>
                  <a:pt x="2908" y="57"/>
                  <a:pt x="2801" y="1"/>
                  <a:pt x="2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39"/>
          <p:cNvSpPr/>
          <p:nvPr/>
        </p:nvSpPr>
        <p:spPr>
          <a:xfrm flipH="1">
            <a:off x="966348" y="3714716"/>
            <a:ext cx="232475" cy="227922"/>
          </a:xfrm>
          <a:custGeom>
            <a:avLst/>
            <a:gdLst/>
            <a:ahLst/>
            <a:cxnLst/>
            <a:rect l="l" t="t" r="r" b="b"/>
            <a:pathLst>
              <a:path w="8322" h="8159" extrusionOk="0">
                <a:moveTo>
                  <a:pt x="4161" y="1"/>
                </a:moveTo>
                <a:cubicBezTo>
                  <a:pt x="3998" y="1"/>
                  <a:pt x="3836" y="94"/>
                  <a:pt x="3760" y="282"/>
                </a:cubicBezTo>
                <a:lnTo>
                  <a:pt x="2833" y="2488"/>
                </a:lnTo>
                <a:cubicBezTo>
                  <a:pt x="2783" y="2588"/>
                  <a:pt x="2708" y="2663"/>
                  <a:pt x="2607" y="2714"/>
                </a:cubicBezTo>
                <a:lnTo>
                  <a:pt x="352" y="3666"/>
                </a:lnTo>
                <a:cubicBezTo>
                  <a:pt x="1" y="3816"/>
                  <a:pt x="1" y="4318"/>
                  <a:pt x="352" y="4468"/>
                </a:cubicBezTo>
                <a:lnTo>
                  <a:pt x="2557" y="5395"/>
                </a:lnTo>
                <a:cubicBezTo>
                  <a:pt x="2658" y="5445"/>
                  <a:pt x="2733" y="5521"/>
                  <a:pt x="2783" y="5646"/>
                </a:cubicBezTo>
                <a:lnTo>
                  <a:pt x="3735" y="7876"/>
                </a:lnTo>
                <a:cubicBezTo>
                  <a:pt x="3810" y="8064"/>
                  <a:pt x="3973" y="8158"/>
                  <a:pt x="4136" y="8158"/>
                </a:cubicBezTo>
                <a:cubicBezTo>
                  <a:pt x="4299" y="8158"/>
                  <a:pt x="4462" y="8064"/>
                  <a:pt x="4537" y="7876"/>
                </a:cubicBezTo>
                <a:lnTo>
                  <a:pt x="5490" y="5671"/>
                </a:lnTo>
                <a:cubicBezTo>
                  <a:pt x="5540" y="5571"/>
                  <a:pt x="5615" y="5496"/>
                  <a:pt x="5715" y="5445"/>
                </a:cubicBezTo>
                <a:lnTo>
                  <a:pt x="7971" y="4493"/>
                </a:lnTo>
                <a:cubicBezTo>
                  <a:pt x="8322" y="4343"/>
                  <a:pt x="8322" y="3841"/>
                  <a:pt x="7971" y="3691"/>
                </a:cubicBezTo>
                <a:lnTo>
                  <a:pt x="5765" y="2764"/>
                </a:lnTo>
                <a:cubicBezTo>
                  <a:pt x="5665" y="2714"/>
                  <a:pt x="5565" y="2638"/>
                  <a:pt x="5540" y="2513"/>
                </a:cubicBezTo>
                <a:lnTo>
                  <a:pt x="4562" y="282"/>
                </a:lnTo>
                <a:cubicBezTo>
                  <a:pt x="4487" y="94"/>
                  <a:pt x="4324" y="1"/>
                  <a:pt x="4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39"/>
          <p:cNvSpPr/>
          <p:nvPr/>
        </p:nvSpPr>
        <p:spPr>
          <a:xfrm flipH="1">
            <a:off x="713826" y="3374158"/>
            <a:ext cx="149871" cy="146715"/>
          </a:xfrm>
          <a:custGeom>
            <a:avLst/>
            <a:gdLst/>
            <a:ahLst/>
            <a:cxnLst/>
            <a:rect l="l" t="t" r="r" b="b"/>
            <a:pathLst>
              <a:path w="5365" h="5252" extrusionOk="0">
                <a:moveTo>
                  <a:pt x="2692" y="1"/>
                </a:moveTo>
                <a:cubicBezTo>
                  <a:pt x="2588" y="1"/>
                  <a:pt x="2482" y="57"/>
                  <a:pt x="2432" y="170"/>
                </a:cubicBezTo>
                <a:lnTo>
                  <a:pt x="1830" y="1599"/>
                </a:lnTo>
                <a:cubicBezTo>
                  <a:pt x="1780" y="1674"/>
                  <a:pt x="1730" y="1724"/>
                  <a:pt x="1680" y="1749"/>
                </a:cubicBezTo>
                <a:lnTo>
                  <a:pt x="226" y="2375"/>
                </a:lnTo>
                <a:cubicBezTo>
                  <a:pt x="1" y="2451"/>
                  <a:pt x="1" y="2776"/>
                  <a:pt x="226" y="2877"/>
                </a:cubicBezTo>
                <a:lnTo>
                  <a:pt x="1655" y="3478"/>
                </a:lnTo>
                <a:cubicBezTo>
                  <a:pt x="1705" y="3503"/>
                  <a:pt x="1755" y="3579"/>
                  <a:pt x="1780" y="3629"/>
                </a:cubicBezTo>
                <a:lnTo>
                  <a:pt x="2407" y="5082"/>
                </a:lnTo>
                <a:cubicBezTo>
                  <a:pt x="2457" y="5195"/>
                  <a:pt x="2563" y="5251"/>
                  <a:pt x="2670" y="5251"/>
                </a:cubicBezTo>
                <a:cubicBezTo>
                  <a:pt x="2776" y="5251"/>
                  <a:pt x="2883" y="5195"/>
                  <a:pt x="2933" y="5082"/>
                </a:cubicBezTo>
                <a:lnTo>
                  <a:pt x="3534" y="3654"/>
                </a:lnTo>
                <a:cubicBezTo>
                  <a:pt x="3560" y="3604"/>
                  <a:pt x="3610" y="3553"/>
                  <a:pt x="3685" y="3503"/>
                </a:cubicBezTo>
                <a:lnTo>
                  <a:pt x="5139" y="2902"/>
                </a:lnTo>
                <a:cubicBezTo>
                  <a:pt x="5364" y="2802"/>
                  <a:pt x="5364" y="2476"/>
                  <a:pt x="5139" y="2375"/>
                </a:cubicBezTo>
                <a:lnTo>
                  <a:pt x="3710" y="1774"/>
                </a:lnTo>
                <a:cubicBezTo>
                  <a:pt x="3635" y="1749"/>
                  <a:pt x="3585" y="1699"/>
                  <a:pt x="3560" y="1624"/>
                </a:cubicBezTo>
                <a:lnTo>
                  <a:pt x="2933" y="170"/>
                </a:lnTo>
                <a:cubicBezTo>
                  <a:pt x="2895" y="57"/>
                  <a:pt x="2795" y="1"/>
                  <a:pt x="2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39"/>
          <p:cNvSpPr/>
          <p:nvPr/>
        </p:nvSpPr>
        <p:spPr>
          <a:xfrm flipH="1">
            <a:off x="702624" y="4441163"/>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39"/>
          <p:cNvSpPr/>
          <p:nvPr/>
        </p:nvSpPr>
        <p:spPr>
          <a:xfrm>
            <a:off x="2185449" y="861788"/>
            <a:ext cx="149871" cy="146715"/>
          </a:xfrm>
          <a:custGeom>
            <a:avLst/>
            <a:gdLst/>
            <a:ahLst/>
            <a:cxnLst/>
            <a:rect l="l" t="t" r="r" b="b"/>
            <a:pathLst>
              <a:path w="5365" h="5252" extrusionOk="0">
                <a:moveTo>
                  <a:pt x="2692" y="0"/>
                </a:moveTo>
                <a:cubicBezTo>
                  <a:pt x="2588" y="0"/>
                  <a:pt x="2482" y="57"/>
                  <a:pt x="2432" y="170"/>
                </a:cubicBezTo>
                <a:lnTo>
                  <a:pt x="1830" y="1598"/>
                </a:lnTo>
                <a:cubicBezTo>
                  <a:pt x="1805" y="1673"/>
                  <a:pt x="1730" y="1724"/>
                  <a:pt x="1680" y="1749"/>
                </a:cubicBezTo>
                <a:lnTo>
                  <a:pt x="226" y="2375"/>
                </a:lnTo>
                <a:cubicBezTo>
                  <a:pt x="1" y="2450"/>
                  <a:pt x="1" y="2776"/>
                  <a:pt x="226" y="2876"/>
                </a:cubicBezTo>
                <a:lnTo>
                  <a:pt x="1655" y="3478"/>
                </a:lnTo>
                <a:cubicBezTo>
                  <a:pt x="1705" y="3503"/>
                  <a:pt x="1755" y="3578"/>
                  <a:pt x="1780" y="3628"/>
                </a:cubicBezTo>
                <a:lnTo>
                  <a:pt x="2407" y="5082"/>
                </a:lnTo>
                <a:cubicBezTo>
                  <a:pt x="2457" y="5195"/>
                  <a:pt x="2563" y="5251"/>
                  <a:pt x="2670" y="5251"/>
                </a:cubicBezTo>
                <a:cubicBezTo>
                  <a:pt x="2776" y="5251"/>
                  <a:pt x="2883" y="5195"/>
                  <a:pt x="2933" y="5082"/>
                </a:cubicBezTo>
                <a:lnTo>
                  <a:pt x="3535" y="3653"/>
                </a:lnTo>
                <a:cubicBezTo>
                  <a:pt x="3560" y="3603"/>
                  <a:pt x="3610" y="3553"/>
                  <a:pt x="3685" y="3503"/>
                </a:cubicBezTo>
                <a:lnTo>
                  <a:pt x="5139" y="2902"/>
                </a:lnTo>
                <a:cubicBezTo>
                  <a:pt x="5364" y="2801"/>
                  <a:pt x="5364" y="2475"/>
                  <a:pt x="5139" y="2375"/>
                </a:cubicBezTo>
                <a:lnTo>
                  <a:pt x="3710" y="1774"/>
                </a:lnTo>
                <a:cubicBezTo>
                  <a:pt x="3635" y="1749"/>
                  <a:pt x="3585" y="1698"/>
                  <a:pt x="3560" y="1623"/>
                </a:cubicBezTo>
                <a:lnTo>
                  <a:pt x="2933" y="170"/>
                </a:lnTo>
                <a:cubicBezTo>
                  <a:pt x="2895" y="57"/>
                  <a:pt x="2795" y="0"/>
                  <a:pt x="26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77" name="Google Shape;3377;p39"/>
          <p:cNvGrpSpPr/>
          <p:nvPr/>
        </p:nvGrpSpPr>
        <p:grpSpPr>
          <a:xfrm>
            <a:off x="-714378" y="-126814"/>
            <a:ext cx="1612436" cy="1032422"/>
            <a:chOff x="10815989" y="4086867"/>
            <a:chExt cx="1612436" cy="1032422"/>
          </a:xfrm>
        </p:grpSpPr>
        <p:sp>
          <p:nvSpPr>
            <p:cNvPr id="3378" name="Google Shape;3378;p39"/>
            <p:cNvSpPr/>
            <p:nvPr/>
          </p:nvSpPr>
          <p:spPr>
            <a:xfrm>
              <a:off x="10875490" y="4125417"/>
              <a:ext cx="1552935" cy="993871"/>
            </a:xfrm>
            <a:custGeom>
              <a:avLst/>
              <a:gdLst/>
              <a:ahLst/>
              <a:cxnLst/>
              <a:rect l="l" t="t" r="r" b="b"/>
              <a:pathLst>
                <a:path w="55591" h="35578" extrusionOk="0">
                  <a:moveTo>
                    <a:pt x="10173" y="0"/>
                  </a:moveTo>
                  <a:cubicBezTo>
                    <a:pt x="8571" y="0"/>
                    <a:pt x="8777" y="1115"/>
                    <a:pt x="9023" y="1630"/>
                  </a:cubicBezTo>
                  <a:cubicBezTo>
                    <a:pt x="9048" y="1680"/>
                    <a:pt x="9249" y="1755"/>
                    <a:pt x="9600" y="1805"/>
                  </a:cubicBezTo>
                  <a:cubicBezTo>
                    <a:pt x="9750" y="4688"/>
                    <a:pt x="9224" y="8146"/>
                    <a:pt x="9149" y="8723"/>
                  </a:cubicBezTo>
                  <a:cubicBezTo>
                    <a:pt x="8723" y="9074"/>
                    <a:pt x="8873" y="9700"/>
                    <a:pt x="9048" y="10051"/>
                  </a:cubicBezTo>
                  <a:cubicBezTo>
                    <a:pt x="9099" y="10176"/>
                    <a:pt x="10051" y="10327"/>
                    <a:pt x="11530" y="10502"/>
                  </a:cubicBezTo>
                  <a:cubicBezTo>
                    <a:pt x="9410" y="10454"/>
                    <a:pt x="7530" y="10426"/>
                    <a:pt x="6133" y="10426"/>
                  </a:cubicBezTo>
                  <a:cubicBezTo>
                    <a:pt x="5367" y="10426"/>
                    <a:pt x="4747" y="10434"/>
                    <a:pt x="4312" y="10452"/>
                  </a:cubicBezTo>
                  <a:cubicBezTo>
                    <a:pt x="2532" y="10577"/>
                    <a:pt x="1" y="17846"/>
                    <a:pt x="2783" y="19700"/>
                  </a:cubicBezTo>
                  <a:cubicBezTo>
                    <a:pt x="3309" y="20026"/>
                    <a:pt x="4612" y="20352"/>
                    <a:pt x="6392" y="20627"/>
                  </a:cubicBezTo>
                  <a:cubicBezTo>
                    <a:pt x="5891" y="20978"/>
                    <a:pt x="6041" y="21630"/>
                    <a:pt x="6216" y="22006"/>
                  </a:cubicBezTo>
                  <a:cubicBezTo>
                    <a:pt x="6241" y="22081"/>
                    <a:pt x="6492" y="22131"/>
                    <a:pt x="6918" y="22206"/>
                  </a:cubicBezTo>
                  <a:cubicBezTo>
                    <a:pt x="7094" y="24663"/>
                    <a:pt x="6743" y="27670"/>
                    <a:pt x="6567" y="28948"/>
                  </a:cubicBezTo>
                  <a:cubicBezTo>
                    <a:pt x="5891" y="29274"/>
                    <a:pt x="6041" y="30026"/>
                    <a:pt x="6241" y="30427"/>
                  </a:cubicBezTo>
                  <a:cubicBezTo>
                    <a:pt x="6467" y="30903"/>
                    <a:pt x="20753" y="31956"/>
                    <a:pt x="26016" y="32332"/>
                  </a:cubicBezTo>
                  <a:cubicBezTo>
                    <a:pt x="27341" y="32958"/>
                    <a:pt x="43404" y="35578"/>
                    <a:pt x="48225" y="35578"/>
                  </a:cubicBezTo>
                  <a:cubicBezTo>
                    <a:pt x="48418" y="35578"/>
                    <a:pt x="48593" y="35574"/>
                    <a:pt x="48748" y="35565"/>
                  </a:cubicBezTo>
                  <a:cubicBezTo>
                    <a:pt x="50427" y="35465"/>
                    <a:pt x="52833" y="28547"/>
                    <a:pt x="50202" y="26818"/>
                  </a:cubicBezTo>
                  <a:cubicBezTo>
                    <a:pt x="49324" y="26242"/>
                    <a:pt x="46542" y="25490"/>
                    <a:pt x="43234" y="24738"/>
                  </a:cubicBezTo>
                  <a:lnTo>
                    <a:pt x="43234" y="24738"/>
                  </a:lnTo>
                  <a:cubicBezTo>
                    <a:pt x="46542" y="25314"/>
                    <a:pt x="49375" y="25815"/>
                    <a:pt x="50227" y="25941"/>
                  </a:cubicBezTo>
                  <a:cubicBezTo>
                    <a:pt x="50510" y="25984"/>
                    <a:pt x="50757" y="26004"/>
                    <a:pt x="50973" y="26004"/>
                  </a:cubicBezTo>
                  <a:cubicBezTo>
                    <a:pt x="52630" y="26004"/>
                    <a:pt x="52423" y="24841"/>
                    <a:pt x="52157" y="24287"/>
                  </a:cubicBezTo>
                  <a:cubicBezTo>
                    <a:pt x="52131" y="24237"/>
                    <a:pt x="51755" y="24111"/>
                    <a:pt x="51154" y="23961"/>
                  </a:cubicBezTo>
                  <a:cubicBezTo>
                    <a:pt x="51154" y="23735"/>
                    <a:pt x="51154" y="23485"/>
                    <a:pt x="51129" y="23259"/>
                  </a:cubicBezTo>
                  <a:cubicBezTo>
                    <a:pt x="51129" y="22883"/>
                    <a:pt x="51129" y="22532"/>
                    <a:pt x="51154" y="22156"/>
                  </a:cubicBezTo>
                  <a:cubicBezTo>
                    <a:pt x="51154" y="21906"/>
                    <a:pt x="51154" y="21680"/>
                    <a:pt x="51179" y="21430"/>
                  </a:cubicBezTo>
                  <a:cubicBezTo>
                    <a:pt x="51204" y="21054"/>
                    <a:pt x="51229" y="20703"/>
                    <a:pt x="51254" y="20377"/>
                  </a:cubicBezTo>
                  <a:cubicBezTo>
                    <a:pt x="51254" y="20126"/>
                    <a:pt x="51279" y="19901"/>
                    <a:pt x="51304" y="19700"/>
                  </a:cubicBezTo>
                  <a:cubicBezTo>
                    <a:pt x="51380" y="18723"/>
                    <a:pt x="51505" y="17896"/>
                    <a:pt x="51580" y="17344"/>
                  </a:cubicBezTo>
                  <a:cubicBezTo>
                    <a:pt x="51673" y="17350"/>
                    <a:pt x="51762" y="17353"/>
                    <a:pt x="51845" y="17353"/>
                  </a:cubicBezTo>
                  <a:cubicBezTo>
                    <a:pt x="53539" y="17353"/>
                    <a:pt x="53321" y="16189"/>
                    <a:pt x="53059" y="15640"/>
                  </a:cubicBezTo>
                  <a:cubicBezTo>
                    <a:pt x="53034" y="15540"/>
                    <a:pt x="52482" y="15364"/>
                    <a:pt x="51630" y="15164"/>
                  </a:cubicBezTo>
                  <a:cubicBezTo>
                    <a:pt x="53309" y="14838"/>
                    <a:pt x="55590" y="8146"/>
                    <a:pt x="52984" y="6417"/>
                  </a:cubicBezTo>
                  <a:cubicBezTo>
                    <a:pt x="50502" y="4788"/>
                    <a:pt x="32307" y="1655"/>
                    <a:pt x="30402" y="1329"/>
                  </a:cubicBezTo>
                  <a:lnTo>
                    <a:pt x="30402" y="1304"/>
                  </a:lnTo>
                  <a:cubicBezTo>
                    <a:pt x="30402" y="1304"/>
                    <a:pt x="13159" y="402"/>
                    <a:pt x="10828" y="51"/>
                  </a:cubicBezTo>
                  <a:cubicBezTo>
                    <a:pt x="10582" y="16"/>
                    <a:pt x="10364" y="0"/>
                    <a:pt x="101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39"/>
            <p:cNvSpPr/>
            <p:nvPr/>
          </p:nvSpPr>
          <p:spPr>
            <a:xfrm>
              <a:off x="11071538" y="4103013"/>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39"/>
            <p:cNvSpPr/>
            <p:nvPr/>
          </p:nvSpPr>
          <p:spPr>
            <a:xfrm>
              <a:off x="11266860" y="4143631"/>
              <a:ext cx="445312" cy="253482"/>
            </a:xfrm>
            <a:custGeom>
              <a:avLst/>
              <a:gdLst/>
              <a:ahLst/>
              <a:cxnLst/>
              <a:rect l="l" t="t" r="r" b="b"/>
              <a:pathLst>
                <a:path w="15941" h="9074" extrusionOk="0">
                  <a:moveTo>
                    <a:pt x="9500" y="0"/>
                  </a:moveTo>
                  <a:cubicBezTo>
                    <a:pt x="6968" y="3208"/>
                    <a:pt x="3560" y="5765"/>
                    <a:pt x="1" y="7745"/>
                  </a:cubicBezTo>
                  <a:lnTo>
                    <a:pt x="15565" y="9073"/>
                  </a:lnTo>
                  <a:lnTo>
                    <a:pt x="15941" y="427"/>
                  </a:lnTo>
                  <a:lnTo>
                    <a:pt x="9500" y="0"/>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39"/>
            <p:cNvSpPr/>
            <p:nvPr/>
          </p:nvSpPr>
          <p:spPr>
            <a:xfrm>
              <a:off x="11056732" y="4321940"/>
              <a:ext cx="621135" cy="102466"/>
            </a:xfrm>
            <a:custGeom>
              <a:avLst/>
              <a:gdLst/>
              <a:ahLst/>
              <a:cxnLst/>
              <a:rect l="l" t="t" r="r" b="b"/>
              <a:pathLst>
                <a:path w="22235" h="3668" extrusionOk="0">
                  <a:moveTo>
                    <a:pt x="1567" y="0"/>
                  </a:moveTo>
                  <a:cubicBezTo>
                    <a:pt x="1" y="0"/>
                    <a:pt x="189" y="1104"/>
                    <a:pt x="455" y="1638"/>
                  </a:cubicBezTo>
                  <a:cubicBezTo>
                    <a:pt x="731" y="2214"/>
                    <a:pt x="22160" y="3668"/>
                    <a:pt x="22160" y="3668"/>
                  </a:cubicBezTo>
                  <a:lnTo>
                    <a:pt x="22235" y="1938"/>
                  </a:lnTo>
                  <a:cubicBezTo>
                    <a:pt x="22235" y="1938"/>
                    <a:pt x="4591" y="409"/>
                    <a:pt x="2260" y="59"/>
                  </a:cubicBezTo>
                  <a:cubicBezTo>
                    <a:pt x="1997" y="19"/>
                    <a:pt x="1768" y="0"/>
                    <a:pt x="15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39"/>
            <p:cNvSpPr/>
            <p:nvPr/>
          </p:nvSpPr>
          <p:spPr>
            <a:xfrm>
              <a:off x="11055978" y="4086867"/>
              <a:ext cx="621889" cy="89001"/>
            </a:xfrm>
            <a:custGeom>
              <a:avLst/>
              <a:gdLst/>
              <a:ahLst/>
              <a:cxnLst/>
              <a:rect l="l" t="t" r="r" b="b"/>
              <a:pathLst>
                <a:path w="22262" h="3186" extrusionOk="0">
                  <a:moveTo>
                    <a:pt x="1597" y="1"/>
                  </a:moveTo>
                  <a:cubicBezTo>
                    <a:pt x="0" y="1"/>
                    <a:pt x="186" y="1095"/>
                    <a:pt x="432" y="1631"/>
                  </a:cubicBezTo>
                  <a:cubicBezTo>
                    <a:pt x="708" y="2208"/>
                    <a:pt x="22262" y="3185"/>
                    <a:pt x="22262" y="3185"/>
                  </a:cubicBezTo>
                  <a:lnTo>
                    <a:pt x="21836" y="1306"/>
                  </a:lnTo>
                  <a:cubicBezTo>
                    <a:pt x="21836" y="1306"/>
                    <a:pt x="4593" y="403"/>
                    <a:pt x="2262" y="52"/>
                  </a:cubicBezTo>
                  <a:cubicBezTo>
                    <a:pt x="2012" y="17"/>
                    <a:pt x="1791" y="1"/>
                    <a:pt x="15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39"/>
            <p:cNvSpPr/>
            <p:nvPr/>
          </p:nvSpPr>
          <p:spPr>
            <a:xfrm>
              <a:off x="11610991" y="4123322"/>
              <a:ext cx="760000" cy="387598"/>
            </a:xfrm>
            <a:custGeom>
              <a:avLst/>
              <a:gdLst/>
              <a:ahLst/>
              <a:cxnLst/>
              <a:rect l="l" t="t" r="r" b="b"/>
              <a:pathLst>
                <a:path w="27206" h="13875" extrusionOk="0">
                  <a:moveTo>
                    <a:pt x="1792" y="1"/>
                  </a:moveTo>
                  <a:cubicBezTo>
                    <a:pt x="1792" y="1"/>
                    <a:pt x="2920" y="6893"/>
                    <a:pt x="314" y="10552"/>
                  </a:cubicBezTo>
                  <a:cubicBezTo>
                    <a:pt x="0" y="10986"/>
                    <a:pt x="17453" y="13875"/>
                    <a:pt x="22544" y="13875"/>
                  </a:cubicBezTo>
                  <a:cubicBezTo>
                    <a:pt x="22748" y="13875"/>
                    <a:pt x="22933" y="13870"/>
                    <a:pt x="23096" y="13860"/>
                  </a:cubicBezTo>
                  <a:cubicBezTo>
                    <a:pt x="24800" y="13760"/>
                    <a:pt x="27206" y="6843"/>
                    <a:pt x="24549" y="5113"/>
                  </a:cubicBezTo>
                  <a:cubicBezTo>
                    <a:pt x="21918" y="3384"/>
                    <a:pt x="1793" y="1"/>
                    <a:pt x="17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39"/>
            <p:cNvSpPr/>
            <p:nvPr/>
          </p:nvSpPr>
          <p:spPr>
            <a:xfrm>
              <a:off x="11742950" y="4151449"/>
              <a:ext cx="140066" cy="371629"/>
            </a:xfrm>
            <a:custGeom>
              <a:avLst/>
              <a:gdLst/>
              <a:ahLst/>
              <a:cxnLst/>
              <a:rect l="l" t="t" r="r" b="b"/>
              <a:pathLst>
                <a:path w="5014" h="16793" extrusionOk="0">
                  <a:moveTo>
                    <a:pt x="1404" y="0"/>
                  </a:moveTo>
                  <a:cubicBezTo>
                    <a:pt x="2808" y="9750"/>
                    <a:pt x="1" y="16266"/>
                    <a:pt x="1" y="16266"/>
                  </a:cubicBezTo>
                  <a:lnTo>
                    <a:pt x="1930" y="16792"/>
                  </a:lnTo>
                  <a:cubicBezTo>
                    <a:pt x="5013" y="9925"/>
                    <a:pt x="3961" y="527"/>
                    <a:pt x="3961" y="527"/>
                  </a:cubicBezTo>
                  <a:lnTo>
                    <a:pt x="14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39"/>
            <p:cNvSpPr/>
            <p:nvPr/>
          </p:nvSpPr>
          <p:spPr>
            <a:xfrm>
              <a:off x="12133625" y="4224026"/>
              <a:ext cx="140079" cy="349504"/>
            </a:xfrm>
            <a:custGeom>
              <a:avLst/>
              <a:gdLst/>
              <a:ahLst/>
              <a:cxnLst/>
              <a:rect l="l" t="t" r="r" b="b"/>
              <a:pathLst>
                <a:path w="5014" h="16793" extrusionOk="0">
                  <a:moveTo>
                    <a:pt x="1404" y="1"/>
                  </a:moveTo>
                  <a:cubicBezTo>
                    <a:pt x="2808" y="9750"/>
                    <a:pt x="1" y="16267"/>
                    <a:pt x="1" y="16267"/>
                  </a:cubicBezTo>
                  <a:lnTo>
                    <a:pt x="1931" y="16793"/>
                  </a:lnTo>
                  <a:cubicBezTo>
                    <a:pt x="5013" y="9926"/>
                    <a:pt x="3961" y="527"/>
                    <a:pt x="3961" y="527"/>
                  </a:cubicBezTo>
                  <a:lnTo>
                    <a:pt x="140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39"/>
            <p:cNvSpPr/>
            <p:nvPr/>
          </p:nvSpPr>
          <p:spPr>
            <a:xfrm>
              <a:off x="11621830" y="4437423"/>
              <a:ext cx="638566" cy="357345"/>
            </a:xfrm>
            <a:custGeom>
              <a:avLst/>
              <a:gdLst/>
              <a:ahLst/>
              <a:cxnLst/>
              <a:rect l="l" t="t" r="r" b="b"/>
              <a:pathLst>
                <a:path w="22859" h="12792" extrusionOk="0">
                  <a:moveTo>
                    <a:pt x="1247" y="1"/>
                  </a:moveTo>
                  <a:cubicBezTo>
                    <a:pt x="757" y="1"/>
                    <a:pt x="375" y="380"/>
                    <a:pt x="352" y="887"/>
                  </a:cubicBezTo>
                  <a:lnTo>
                    <a:pt x="26" y="8155"/>
                  </a:lnTo>
                  <a:cubicBezTo>
                    <a:pt x="1" y="8631"/>
                    <a:pt x="377" y="9057"/>
                    <a:pt x="853" y="9108"/>
                  </a:cubicBezTo>
                  <a:lnTo>
                    <a:pt x="22457" y="12792"/>
                  </a:lnTo>
                  <a:cubicBezTo>
                    <a:pt x="21981" y="9333"/>
                    <a:pt x="22858" y="4070"/>
                    <a:pt x="22858" y="4070"/>
                  </a:cubicBezTo>
                  <a:lnTo>
                    <a:pt x="1379" y="10"/>
                  </a:lnTo>
                  <a:cubicBezTo>
                    <a:pt x="1334" y="4"/>
                    <a:pt x="1290" y="1"/>
                    <a:pt x="1247" y="1"/>
                  </a:cubicBezTo>
                  <a:close/>
                </a:path>
              </a:pathLst>
            </a:custGeom>
            <a:solidFill>
              <a:srgbClr val="F1EA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39"/>
            <p:cNvSpPr/>
            <p:nvPr/>
          </p:nvSpPr>
          <p:spPr>
            <a:xfrm>
              <a:off x="11621830" y="4437423"/>
              <a:ext cx="448105" cy="326560"/>
            </a:xfrm>
            <a:custGeom>
              <a:avLst/>
              <a:gdLst/>
              <a:ahLst/>
              <a:cxnLst/>
              <a:rect l="l" t="t" r="r" b="b"/>
              <a:pathLst>
                <a:path w="16041" h="11690" extrusionOk="0">
                  <a:moveTo>
                    <a:pt x="1247" y="1"/>
                  </a:moveTo>
                  <a:cubicBezTo>
                    <a:pt x="757" y="1"/>
                    <a:pt x="375" y="380"/>
                    <a:pt x="352" y="887"/>
                  </a:cubicBezTo>
                  <a:lnTo>
                    <a:pt x="26" y="8155"/>
                  </a:lnTo>
                  <a:cubicBezTo>
                    <a:pt x="1" y="8631"/>
                    <a:pt x="377" y="9057"/>
                    <a:pt x="853" y="9108"/>
                  </a:cubicBezTo>
                  <a:lnTo>
                    <a:pt x="16041" y="11689"/>
                  </a:lnTo>
                  <a:cubicBezTo>
                    <a:pt x="12607" y="8857"/>
                    <a:pt x="9800" y="5148"/>
                    <a:pt x="7645" y="1188"/>
                  </a:cubicBezTo>
                  <a:lnTo>
                    <a:pt x="1379" y="10"/>
                  </a:lnTo>
                  <a:cubicBezTo>
                    <a:pt x="1334" y="4"/>
                    <a:pt x="1290" y="1"/>
                    <a:pt x="1247" y="1"/>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39"/>
            <p:cNvSpPr/>
            <p:nvPr/>
          </p:nvSpPr>
          <p:spPr>
            <a:xfrm>
              <a:off x="11835365" y="4470582"/>
              <a:ext cx="425031" cy="324186"/>
            </a:xfrm>
            <a:custGeom>
              <a:avLst/>
              <a:gdLst/>
              <a:ahLst/>
              <a:cxnLst/>
              <a:rect l="l" t="t" r="r" b="b"/>
              <a:pathLst>
                <a:path w="15215" h="11605" extrusionOk="0">
                  <a:moveTo>
                    <a:pt x="1" y="1"/>
                  </a:moveTo>
                  <a:lnTo>
                    <a:pt x="1" y="1"/>
                  </a:lnTo>
                  <a:cubicBezTo>
                    <a:pt x="2156" y="3961"/>
                    <a:pt x="4963" y="7695"/>
                    <a:pt x="8397" y="10502"/>
                  </a:cubicBezTo>
                  <a:lnTo>
                    <a:pt x="14813" y="11605"/>
                  </a:lnTo>
                  <a:cubicBezTo>
                    <a:pt x="14337" y="8146"/>
                    <a:pt x="15214" y="2883"/>
                    <a:pt x="15214" y="2883"/>
                  </a:cubicBez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39"/>
            <p:cNvSpPr/>
            <p:nvPr/>
          </p:nvSpPr>
          <p:spPr>
            <a:xfrm>
              <a:off x="11658257" y="4408147"/>
              <a:ext cx="653847" cy="162945"/>
            </a:xfrm>
            <a:custGeom>
              <a:avLst/>
              <a:gdLst/>
              <a:ahLst/>
              <a:cxnLst/>
              <a:rect l="l" t="t" r="r" b="b"/>
              <a:pathLst>
                <a:path w="23406" h="5833" extrusionOk="0">
                  <a:moveTo>
                    <a:pt x="939" y="1"/>
                  </a:moveTo>
                  <a:cubicBezTo>
                    <a:pt x="451" y="1"/>
                    <a:pt x="49" y="386"/>
                    <a:pt x="25" y="882"/>
                  </a:cubicBezTo>
                  <a:cubicBezTo>
                    <a:pt x="0" y="1359"/>
                    <a:pt x="351" y="1785"/>
                    <a:pt x="827" y="1835"/>
                  </a:cubicBezTo>
                  <a:cubicBezTo>
                    <a:pt x="4461" y="2286"/>
                    <a:pt x="18872" y="5469"/>
                    <a:pt x="21003" y="5770"/>
                  </a:cubicBezTo>
                  <a:cubicBezTo>
                    <a:pt x="21286" y="5813"/>
                    <a:pt x="21533" y="5833"/>
                    <a:pt x="21748" y="5833"/>
                  </a:cubicBezTo>
                  <a:cubicBezTo>
                    <a:pt x="23406" y="5833"/>
                    <a:pt x="23199" y="4670"/>
                    <a:pt x="22932" y="4115"/>
                  </a:cubicBezTo>
                  <a:cubicBezTo>
                    <a:pt x="22682" y="3589"/>
                    <a:pt x="5313" y="431"/>
                    <a:pt x="1028" y="5"/>
                  </a:cubicBezTo>
                  <a:cubicBezTo>
                    <a:pt x="998" y="2"/>
                    <a:pt x="968" y="1"/>
                    <a:pt x="93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39"/>
            <p:cNvSpPr/>
            <p:nvPr/>
          </p:nvSpPr>
          <p:spPr>
            <a:xfrm>
              <a:off x="11635322" y="4664423"/>
              <a:ext cx="651444" cy="148921"/>
            </a:xfrm>
            <a:custGeom>
              <a:avLst/>
              <a:gdLst/>
              <a:ahLst/>
              <a:cxnLst/>
              <a:rect l="l" t="t" r="r" b="b"/>
              <a:pathLst>
                <a:path w="23320" h="5331" extrusionOk="0">
                  <a:moveTo>
                    <a:pt x="1021" y="1"/>
                  </a:moveTo>
                  <a:cubicBezTo>
                    <a:pt x="454" y="1"/>
                    <a:pt x="0" y="531"/>
                    <a:pt x="144" y="1107"/>
                  </a:cubicBezTo>
                  <a:lnTo>
                    <a:pt x="169" y="1232"/>
                  </a:lnTo>
                  <a:cubicBezTo>
                    <a:pt x="245" y="1633"/>
                    <a:pt x="570" y="1909"/>
                    <a:pt x="971" y="1959"/>
                  </a:cubicBezTo>
                  <a:cubicBezTo>
                    <a:pt x="4255" y="2235"/>
                    <a:pt x="18766" y="4942"/>
                    <a:pt x="20921" y="5267"/>
                  </a:cubicBezTo>
                  <a:cubicBezTo>
                    <a:pt x="21204" y="5311"/>
                    <a:pt x="21451" y="5330"/>
                    <a:pt x="21666" y="5330"/>
                  </a:cubicBezTo>
                  <a:cubicBezTo>
                    <a:pt x="23319" y="5330"/>
                    <a:pt x="23095" y="4168"/>
                    <a:pt x="22851" y="3613"/>
                  </a:cubicBezTo>
                  <a:cubicBezTo>
                    <a:pt x="22601" y="3087"/>
                    <a:pt x="5809" y="355"/>
                    <a:pt x="1097" y="4"/>
                  </a:cubicBezTo>
                  <a:cubicBezTo>
                    <a:pt x="1071" y="2"/>
                    <a:pt x="1046" y="1"/>
                    <a:pt x="1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39"/>
            <p:cNvSpPr/>
            <p:nvPr/>
          </p:nvSpPr>
          <p:spPr>
            <a:xfrm>
              <a:off x="10815989" y="4377754"/>
              <a:ext cx="911296" cy="342315"/>
            </a:xfrm>
            <a:custGeom>
              <a:avLst/>
              <a:gdLst/>
              <a:ahLst/>
              <a:cxnLst/>
              <a:rect l="l" t="t" r="r" b="b"/>
              <a:pathLst>
                <a:path w="32622" h="12254" extrusionOk="0">
                  <a:moveTo>
                    <a:pt x="6468" y="0"/>
                  </a:moveTo>
                  <a:cubicBezTo>
                    <a:pt x="5558" y="0"/>
                    <a:pt x="4828" y="13"/>
                    <a:pt x="4336" y="41"/>
                  </a:cubicBezTo>
                  <a:cubicBezTo>
                    <a:pt x="2532" y="141"/>
                    <a:pt x="0" y="7434"/>
                    <a:pt x="2808" y="9264"/>
                  </a:cubicBezTo>
                  <a:cubicBezTo>
                    <a:pt x="5214" y="10868"/>
                    <a:pt x="24587" y="11695"/>
                    <a:pt x="29600" y="12246"/>
                  </a:cubicBezTo>
                  <a:cubicBezTo>
                    <a:pt x="29638" y="12251"/>
                    <a:pt x="29677" y="12254"/>
                    <a:pt x="29715" y="12254"/>
                  </a:cubicBezTo>
                  <a:cubicBezTo>
                    <a:pt x="30241" y="12254"/>
                    <a:pt x="30672" y="11781"/>
                    <a:pt x="30602" y="11244"/>
                  </a:cubicBezTo>
                  <a:cubicBezTo>
                    <a:pt x="30402" y="9038"/>
                    <a:pt x="30226" y="4151"/>
                    <a:pt x="32331" y="1218"/>
                  </a:cubicBezTo>
                  <a:cubicBezTo>
                    <a:pt x="32621" y="817"/>
                    <a:pt x="13769" y="0"/>
                    <a:pt x="646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39"/>
            <p:cNvSpPr/>
            <p:nvPr/>
          </p:nvSpPr>
          <p:spPr>
            <a:xfrm>
              <a:off x="10886700" y="4377825"/>
              <a:ext cx="240884" cy="282895"/>
            </a:xfrm>
            <a:custGeom>
              <a:avLst/>
              <a:gdLst/>
              <a:ahLst/>
              <a:cxnLst/>
              <a:rect l="l" t="t" r="r" b="b"/>
              <a:pathLst>
                <a:path w="8623" h="16517" extrusionOk="0">
                  <a:moveTo>
                    <a:pt x="5064" y="0"/>
                  </a:moveTo>
                  <a:cubicBezTo>
                    <a:pt x="1" y="7293"/>
                    <a:pt x="2683" y="16516"/>
                    <a:pt x="2683" y="16516"/>
                  </a:cubicBezTo>
                  <a:lnTo>
                    <a:pt x="6292" y="16441"/>
                  </a:lnTo>
                  <a:cubicBezTo>
                    <a:pt x="2933" y="6917"/>
                    <a:pt x="8622" y="251"/>
                    <a:pt x="8622" y="251"/>
                  </a:cubicBezTo>
                  <a:lnTo>
                    <a:pt x="506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39"/>
            <p:cNvSpPr/>
            <p:nvPr/>
          </p:nvSpPr>
          <p:spPr>
            <a:xfrm>
              <a:off x="11324300" y="4387501"/>
              <a:ext cx="240856" cy="399570"/>
            </a:xfrm>
            <a:custGeom>
              <a:avLst/>
              <a:gdLst/>
              <a:ahLst/>
              <a:cxnLst/>
              <a:rect l="l" t="t" r="r" b="b"/>
              <a:pathLst>
                <a:path w="8622" h="16518" extrusionOk="0">
                  <a:moveTo>
                    <a:pt x="5038" y="1"/>
                  </a:moveTo>
                  <a:cubicBezTo>
                    <a:pt x="0" y="7294"/>
                    <a:pt x="2682" y="16517"/>
                    <a:pt x="2682" y="16517"/>
                  </a:cubicBezTo>
                  <a:lnTo>
                    <a:pt x="6592" y="16517"/>
                  </a:lnTo>
                  <a:cubicBezTo>
                    <a:pt x="3233" y="6993"/>
                    <a:pt x="8622" y="226"/>
                    <a:pt x="8622" y="226"/>
                  </a:cubicBezTo>
                  <a:lnTo>
                    <a:pt x="503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39"/>
            <p:cNvSpPr/>
            <p:nvPr/>
          </p:nvSpPr>
          <p:spPr>
            <a:xfrm>
              <a:off x="11010118" y="4671188"/>
              <a:ext cx="637141" cy="282898"/>
            </a:xfrm>
            <a:custGeom>
              <a:avLst/>
              <a:gdLst/>
              <a:ahLst/>
              <a:cxnLst/>
              <a:rect l="l" t="t" r="r" b="b"/>
              <a:pathLst>
                <a:path w="22808" h="10127" extrusionOk="0">
                  <a:moveTo>
                    <a:pt x="376" y="1"/>
                  </a:moveTo>
                  <a:cubicBezTo>
                    <a:pt x="827" y="3284"/>
                    <a:pt x="0" y="8221"/>
                    <a:pt x="0" y="8221"/>
                  </a:cubicBezTo>
                  <a:lnTo>
                    <a:pt x="22407" y="10126"/>
                  </a:lnTo>
                  <a:lnTo>
                    <a:pt x="22808" y="1480"/>
                  </a:lnTo>
                  <a:lnTo>
                    <a:pt x="37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39"/>
            <p:cNvSpPr/>
            <p:nvPr/>
          </p:nvSpPr>
          <p:spPr>
            <a:xfrm>
              <a:off x="11185652" y="4714231"/>
              <a:ext cx="448105" cy="252085"/>
            </a:xfrm>
            <a:custGeom>
              <a:avLst/>
              <a:gdLst/>
              <a:ahLst/>
              <a:cxnLst/>
              <a:rect l="l" t="t" r="r" b="b"/>
              <a:pathLst>
                <a:path w="16041" h="9024" extrusionOk="0">
                  <a:moveTo>
                    <a:pt x="10251" y="1"/>
                  </a:moveTo>
                  <a:cubicBezTo>
                    <a:pt x="7494" y="3384"/>
                    <a:pt x="3986" y="6166"/>
                    <a:pt x="1" y="7695"/>
                  </a:cubicBezTo>
                  <a:lnTo>
                    <a:pt x="15665" y="9023"/>
                  </a:lnTo>
                  <a:lnTo>
                    <a:pt x="16041" y="377"/>
                  </a:lnTo>
                  <a:lnTo>
                    <a:pt x="10251" y="1"/>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39"/>
            <p:cNvSpPr/>
            <p:nvPr/>
          </p:nvSpPr>
          <p:spPr>
            <a:xfrm>
              <a:off x="10978403" y="4891339"/>
              <a:ext cx="621051" cy="102270"/>
            </a:xfrm>
            <a:custGeom>
              <a:avLst/>
              <a:gdLst/>
              <a:ahLst/>
              <a:cxnLst/>
              <a:rect l="l" t="t" r="r" b="b"/>
              <a:pathLst>
                <a:path w="22232" h="3661" extrusionOk="0">
                  <a:moveTo>
                    <a:pt x="1611" y="0"/>
                  </a:moveTo>
                  <a:cubicBezTo>
                    <a:pt x="0" y="0"/>
                    <a:pt x="206" y="1094"/>
                    <a:pt x="452" y="1631"/>
                  </a:cubicBezTo>
                  <a:cubicBezTo>
                    <a:pt x="728" y="2207"/>
                    <a:pt x="22157" y="3661"/>
                    <a:pt x="22157" y="3661"/>
                  </a:cubicBezTo>
                  <a:lnTo>
                    <a:pt x="22232" y="1931"/>
                  </a:lnTo>
                  <a:cubicBezTo>
                    <a:pt x="22232" y="1931"/>
                    <a:pt x="4588" y="403"/>
                    <a:pt x="2282" y="52"/>
                  </a:cubicBezTo>
                  <a:cubicBezTo>
                    <a:pt x="2029" y="16"/>
                    <a:pt x="1806" y="0"/>
                    <a:pt x="16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39"/>
            <p:cNvSpPr/>
            <p:nvPr/>
          </p:nvSpPr>
          <p:spPr>
            <a:xfrm>
              <a:off x="10977676" y="4656098"/>
              <a:ext cx="621777" cy="89671"/>
            </a:xfrm>
            <a:custGeom>
              <a:avLst/>
              <a:gdLst/>
              <a:ahLst/>
              <a:cxnLst/>
              <a:rect l="l" t="t" r="r" b="b"/>
              <a:pathLst>
                <a:path w="22258" h="3210" extrusionOk="0">
                  <a:moveTo>
                    <a:pt x="1603" y="1"/>
                  </a:moveTo>
                  <a:cubicBezTo>
                    <a:pt x="1" y="1"/>
                    <a:pt x="207" y="1116"/>
                    <a:pt x="453" y="1630"/>
                  </a:cubicBezTo>
                  <a:cubicBezTo>
                    <a:pt x="729" y="2207"/>
                    <a:pt x="22258" y="3209"/>
                    <a:pt x="22258" y="3209"/>
                  </a:cubicBezTo>
                  <a:lnTo>
                    <a:pt x="21832" y="1305"/>
                  </a:lnTo>
                  <a:cubicBezTo>
                    <a:pt x="21832" y="1305"/>
                    <a:pt x="4588" y="402"/>
                    <a:pt x="2258" y="52"/>
                  </a:cubicBezTo>
                  <a:cubicBezTo>
                    <a:pt x="2011" y="17"/>
                    <a:pt x="1794" y="1"/>
                    <a:pt x="16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39"/>
            <p:cNvSpPr/>
            <p:nvPr/>
          </p:nvSpPr>
          <p:spPr>
            <a:xfrm>
              <a:off x="11532577" y="4692526"/>
              <a:ext cx="760000" cy="387598"/>
            </a:xfrm>
            <a:custGeom>
              <a:avLst/>
              <a:gdLst/>
              <a:ahLst/>
              <a:cxnLst/>
              <a:rect l="l" t="t" r="r" b="b"/>
              <a:pathLst>
                <a:path w="27206" h="13875" extrusionOk="0">
                  <a:moveTo>
                    <a:pt x="1817" y="1"/>
                  </a:moveTo>
                  <a:cubicBezTo>
                    <a:pt x="1817" y="1"/>
                    <a:pt x="2945" y="6918"/>
                    <a:pt x="314" y="10577"/>
                  </a:cubicBezTo>
                  <a:cubicBezTo>
                    <a:pt x="0" y="10987"/>
                    <a:pt x="17453" y="13875"/>
                    <a:pt x="22543" y="13875"/>
                  </a:cubicBezTo>
                  <a:cubicBezTo>
                    <a:pt x="22748" y="13875"/>
                    <a:pt x="22933" y="13870"/>
                    <a:pt x="23096" y="13860"/>
                  </a:cubicBezTo>
                  <a:cubicBezTo>
                    <a:pt x="24800" y="13785"/>
                    <a:pt x="27206" y="6868"/>
                    <a:pt x="24549" y="5113"/>
                  </a:cubicBezTo>
                  <a:cubicBezTo>
                    <a:pt x="21918" y="3384"/>
                    <a:pt x="1818" y="1"/>
                    <a:pt x="18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39"/>
            <p:cNvSpPr/>
            <p:nvPr/>
          </p:nvSpPr>
          <p:spPr>
            <a:xfrm>
              <a:off x="11635850" y="4709500"/>
              <a:ext cx="100119" cy="305289"/>
            </a:xfrm>
            <a:custGeom>
              <a:avLst/>
              <a:gdLst/>
              <a:ahLst/>
              <a:cxnLst/>
              <a:rect l="l" t="t" r="r" b="b"/>
              <a:pathLst>
                <a:path w="3584" h="16818" extrusionOk="0">
                  <a:moveTo>
                    <a:pt x="1003" y="0"/>
                  </a:moveTo>
                  <a:lnTo>
                    <a:pt x="1003" y="0"/>
                  </a:lnTo>
                  <a:cubicBezTo>
                    <a:pt x="2005" y="9775"/>
                    <a:pt x="0" y="16266"/>
                    <a:pt x="0" y="16266"/>
                  </a:cubicBezTo>
                  <a:lnTo>
                    <a:pt x="1378" y="16818"/>
                  </a:lnTo>
                  <a:cubicBezTo>
                    <a:pt x="3584" y="9950"/>
                    <a:pt x="2832" y="527"/>
                    <a:pt x="2832" y="527"/>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39"/>
            <p:cNvSpPr/>
            <p:nvPr/>
          </p:nvSpPr>
          <p:spPr>
            <a:xfrm>
              <a:off x="11720550" y="4727850"/>
              <a:ext cx="100147" cy="305289"/>
            </a:xfrm>
            <a:custGeom>
              <a:avLst/>
              <a:gdLst/>
              <a:ahLst/>
              <a:cxnLst/>
              <a:rect l="l" t="t" r="r" b="b"/>
              <a:pathLst>
                <a:path w="3585" h="16818" extrusionOk="0">
                  <a:moveTo>
                    <a:pt x="1003" y="0"/>
                  </a:moveTo>
                  <a:lnTo>
                    <a:pt x="1003" y="0"/>
                  </a:lnTo>
                  <a:cubicBezTo>
                    <a:pt x="2006" y="9775"/>
                    <a:pt x="1" y="16266"/>
                    <a:pt x="1" y="16266"/>
                  </a:cubicBezTo>
                  <a:lnTo>
                    <a:pt x="1379" y="16818"/>
                  </a:lnTo>
                  <a:cubicBezTo>
                    <a:pt x="3585" y="9950"/>
                    <a:pt x="2833" y="527"/>
                    <a:pt x="2833" y="527"/>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39"/>
            <p:cNvSpPr/>
            <p:nvPr/>
          </p:nvSpPr>
          <p:spPr>
            <a:xfrm>
              <a:off x="12037725" y="4788075"/>
              <a:ext cx="100147" cy="289511"/>
            </a:xfrm>
            <a:custGeom>
              <a:avLst/>
              <a:gdLst/>
              <a:ahLst/>
              <a:cxnLst/>
              <a:rect l="l" t="t" r="r" b="b"/>
              <a:pathLst>
                <a:path w="3585" h="16793" extrusionOk="0">
                  <a:moveTo>
                    <a:pt x="1003" y="0"/>
                  </a:moveTo>
                  <a:cubicBezTo>
                    <a:pt x="2005" y="9749"/>
                    <a:pt x="0" y="16266"/>
                    <a:pt x="0" y="16266"/>
                  </a:cubicBezTo>
                  <a:lnTo>
                    <a:pt x="1379" y="16792"/>
                  </a:lnTo>
                  <a:cubicBezTo>
                    <a:pt x="3584" y="9925"/>
                    <a:pt x="2832" y="526"/>
                    <a:pt x="2832" y="526"/>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39"/>
            <p:cNvSpPr/>
            <p:nvPr/>
          </p:nvSpPr>
          <p:spPr>
            <a:xfrm>
              <a:off x="12122426" y="4813322"/>
              <a:ext cx="100147" cy="273054"/>
            </a:xfrm>
            <a:custGeom>
              <a:avLst/>
              <a:gdLst/>
              <a:ahLst/>
              <a:cxnLst/>
              <a:rect l="l" t="t" r="r" b="b"/>
              <a:pathLst>
                <a:path w="3585" h="16793" extrusionOk="0">
                  <a:moveTo>
                    <a:pt x="1003" y="0"/>
                  </a:moveTo>
                  <a:cubicBezTo>
                    <a:pt x="2006" y="9749"/>
                    <a:pt x="1" y="16266"/>
                    <a:pt x="1" y="16266"/>
                  </a:cubicBezTo>
                  <a:lnTo>
                    <a:pt x="1379" y="16792"/>
                  </a:lnTo>
                  <a:cubicBezTo>
                    <a:pt x="3585" y="9925"/>
                    <a:pt x="2833" y="526"/>
                    <a:pt x="2833" y="526"/>
                  </a:cubicBezTo>
                  <a:lnTo>
                    <a:pt x="10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03" name="Google Shape;3403;p39"/>
          <p:cNvGrpSpPr/>
          <p:nvPr/>
        </p:nvGrpSpPr>
        <p:grpSpPr>
          <a:xfrm>
            <a:off x="6774791" y="861791"/>
            <a:ext cx="519774" cy="447334"/>
            <a:chOff x="4312154" y="4239766"/>
            <a:chExt cx="519774" cy="447334"/>
          </a:xfrm>
        </p:grpSpPr>
        <p:grpSp>
          <p:nvGrpSpPr>
            <p:cNvPr id="3404" name="Google Shape;3404;p39"/>
            <p:cNvGrpSpPr/>
            <p:nvPr/>
          </p:nvGrpSpPr>
          <p:grpSpPr>
            <a:xfrm>
              <a:off x="4334493" y="4239766"/>
              <a:ext cx="497435" cy="443577"/>
              <a:chOff x="7250053" y="2843701"/>
              <a:chExt cx="497435" cy="443577"/>
            </a:xfrm>
          </p:grpSpPr>
          <p:sp>
            <p:nvSpPr>
              <p:cNvPr id="3405" name="Google Shape;3405;p39"/>
              <p:cNvSpPr/>
              <p:nvPr/>
            </p:nvSpPr>
            <p:spPr>
              <a:xfrm>
                <a:off x="7296886" y="2916293"/>
                <a:ext cx="450602" cy="366971"/>
              </a:xfrm>
              <a:custGeom>
                <a:avLst/>
                <a:gdLst/>
                <a:ahLst/>
                <a:cxnLst/>
                <a:rect l="l" t="t" r="r" b="b"/>
                <a:pathLst>
                  <a:path w="1347" h="1097" extrusionOk="0">
                    <a:moveTo>
                      <a:pt x="208" y="1"/>
                    </a:moveTo>
                    <a:cubicBezTo>
                      <a:pt x="206" y="1"/>
                      <a:pt x="205" y="1"/>
                      <a:pt x="203" y="1"/>
                    </a:cubicBezTo>
                    <a:cubicBezTo>
                      <a:pt x="163" y="3"/>
                      <a:pt x="127" y="20"/>
                      <a:pt x="96" y="53"/>
                    </a:cubicBezTo>
                    <a:cubicBezTo>
                      <a:pt x="1" y="158"/>
                      <a:pt x="46" y="277"/>
                      <a:pt x="86" y="327"/>
                    </a:cubicBezTo>
                    <a:lnTo>
                      <a:pt x="813" y="992"/>
                    </a:lnTo>
                    <a:cubicBezTo>
                      <a:pt x="889" y="1061"/>
                      <a:pt x="982" y="1096"/>
                      <a:pt x="1065" y="1096"/>
                    </a:cubicBezTo>
                    <a:cubicBezTo>
                      <a:pt x="1137" y="1096"/>
                      <a:pt x="1201" y="1070"/>
                      <a:pt x="1246" y="1022"/>
                    </a:cubicBezTo>
                    <a:cubicBezTo>
                      <a:pt x="1346" y="913"/>
                      <a:pt x="1315" y="720"/>
                      <a:pt x="1175" y="594"/>
                    </a:cubicBezTo>
                    <a:cubicBezTo>
                      <a:pt x="1167" y="586"/>
                      <a:pt x="1155" y="582"/>
                      <a:pt x="1144" y="582"/>
                    </a:cubicBezTo>
                    <a:cubicBezTo>
                      <a:pt x="1131" y="582"/>
                      <a:pt x="1119" y="586"/>
                      <a:pt x="1110" y="596"/>
                    </a:cubicBezTo>
                    <a:cubicBezTo>
                      <a:pt x="1094" y="615"/>
                      <a:pt x="1096" y="644"/>
                      <a:pt x="1115" y="661"/>
                    </a:cubicBezTo>
                    <a:cubicBezTo>
                      <a:pt x="1215" y="753"/>
                      <a:pt x="1244" y="887"/>
                      <a:pt x="1177" y="961"/>
                    </a:cubicBezTo>
                    <a:cubicBezTo>
                      <a:pt x="1150" y="990"/>
                      <a:pt x="1111" y="1005"/>
                      <a:pt x="1067" y="1005"/>
                    </a:cubicBezTo>
                    <a:cubicBezTo>
                      <a:pt x="1005" y="1005"/>
                      <a:pt x="934" y="977"/>
                      <a:pt x="875" y="922"/>
                    </a:cubicBezTo>
                    <a:lnTo>
                      <a:pt x="155" y="268"/>
                    </a:lnTo>
                    <a:cubicBezTo>
                      <a:pt x="146" y="253"/>
                      <a:pt x="101" y="184"/>
                      <a:pt x="163" y="115"/>
                    </a:cubicBezTo>
                    <a:cubicBezTo>
                      <a:pt x="182" y="96"/>
                      <a:pt x="196" y="94"/>
                      <a:pt x="205" y="94"/>
                    </a:cubicBezTo>
                    <a:cubicBezTo>
                      <a:pt x="234" y="94"/>
                      <a:pt x="265" y="118"/>
                      <a:pt x="277" y="127"/>
                    </a:cubicBezTo>
                    <a:lnTo>
                      <a:pt x="1001" y="784"/>
                    </a:lnTo>
                    <a:cubicBezTo>
                      <a:pt x="1009" y="792"/>
                      <a:pt x="1020" y="796"/>
                      <a:pt x="1030" y="796"/>
                    </a:cubicBezTo>
                    <a:cubicBezTo>
                      <a:pt x="1043" y="796"/>
                      <a:pt x="1056" y="790"/>
                      <a:pt x="1065" y="780"/>
                    </a:cubicBezTo>
                    <a:cubicBezTo>
                      <a:pt x="1082" y="761"/>
                      <a:pt x="1082" y="732"/>
                      <a:pt x="1063" y="715"/>
                    </a:cubicBezTo>
                    <a:lnTo>
                      <a:pt x="339" y="60"/>
                    </a:lnTo>
                    <a:cubicBezTo>
                      <a:pt x="334" y="56"/>
                      <a:pt x="279" y="1"/>
                      <a:pt x="2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39"/>
              <p:cNvSpPr/>
              <p:nvPr/>
            </p:nvSpPr>
            <p:spPr>
              <a:xfrm>
                <a:off x="7250053" y="2858755"/>
                <a:ext cx="447257" cy="428523"/>
              </a:xfrm>
              <a:custGeom>
                <a:avLst/>
                <a:gdLst/>
                <a:ahLst/>
                <a:cxnLst/>
                <a:rect l="l" t="t" r="r" b="b"/>
                <a:pathLst>
                  <a:path w="1337" h="1281" extrusionOk="0">
                    <a:moveTo>
                      <a:pt x="344" y="1"/>
                    </a:moveTo>
                    <a:cubicBezTo>
                      <a:pt x="252" y="1"/>
                      <a:pt x="160" y="38"/>
                      <a:pt x="93" y="111"/>
                    </a:cubicBezTo>
                    <a:cubicBezTo>
                      <a:pt x="34" y="178"/>
                      <a:pt x="0" y="266"/>
                      <a:pt x="5" y="356"/>
                    </a:cubicBezTo>
                    <a:cubicBezTo>
                      <a:pt x="10" y="447"/>
                      <a:pt x="48" y="530"/>
                      <a:pt x="117" y="592"/>
                    </a:cubicBezTo>
                    <a:lnTo>
                      <a:pt x="857" y="1268"/>
                    </a:lnTo>
                    <a:cubicBezTo>
                      <a:pt x="867" y="1275"/>
                      <a:pt x="876" y="1280"/>
                      <a:pt x="888" y="1280"/>
                    </a:cubicBezTo>
                    <a:cubicBezTo>
                      <a:pt x="900" y="1280"/>
                      <a:pt x="912" y="1275"/>
                      <a:pt x="922" y="1266"/>
                    </a:cubicBezTo>
                    <a:cubicBezTo>
                      <a:pt x="938" y="1247"/>
                      <a:pt x="938" y="1218"/>
                      <a:pt x="919" y="1199"/>
                    </a:cubicBezTo>
                    <a:lnTo>
                      <a:pt x="176" y="523"/>
                    </a:lnTo>
                    <a:cubicBezTo>
                      <a:pt x="129" y="480"/>
                      <a:pt x="100" y="418"/>
                      <a:pt x="98" y="352"/>
                    </a:cubicBezTo>
                    <a:cubicBezTo>
                      <a:pt x="93" y="285"/>
                      <a:pt x="117" y="223"/>
                      <a:pt x="162" y="173"/>
                    </a:cubicBezTo>
                    <a:cubicBezTo>
                      <a:pt x="211" y="120"/>
                      <a:pt x="279" y="93"/>
                      <a:pt x="346" y="93"/>
                    </a:cubicBezTo>
                    <a:cubicBezTo>
                      <a:pt x="406" y="93"/>
                      <a:pt x="465" y="114"/>
                      <a:pt x="512" y="156"/>
                    </a:cubicBezTo>
                    <a:lnTo>
                      <a:pt x="1255" y="833"/>
                    </a:lnTo>
                    <a:cubicBezTo>
                      <a:pt x="1263" y="841"/>
                      <a:pt x="1275" y="845"/>
                      <a:pt x="1286" y="845"/>
                    </a:cubicBezTo>
                    <a:cubicBezTo>
                      <a:pt x="1298" y="845"/>
                      <a:pt x="1311" y="840"/>
                      <a:pt x="1319" y="830"/>
                    </a:cubicBezTo>
                    <a:cubicBezTo>
                      <a:pt x="1336" y="811"/>
                      <a:pt x="1334" y="783"/>
                      <a:pt x="1315" y="766"/>
                    </a:cubicBezTo>
                    <a:lnTo>
                      <a:pt x="574" y="90"/>
                    </a:lnTo>
                    <a:cubicBezTo>
                      <a:pt x="509" y="30"/>
                      <a:pt x="427" y="1"/>
                      <a:pt x="3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39"/>
              <p:cNvSpPr/>
              <p:nvPr/>
            </p:nvSpPr>
            <p:spPr>
              <a:xfrm>
                <a:off x="7296886" y="2901239"/>
                <a:ext cx="450602" cy="365968"/>
              </a:xfrm>
              <a:custGeom>
                <a:avLst/>
                <a:gdLst/>
                <a:ahLst/>
                <a:cxnLst/>
                <a:rect l="l" t="t" r="r" b="b"/>
                <a:pathLst>
                  <a:path w="1347" h="1094" extrusionOk="0">
                    <a:moveTo>
                      <a:pt x="208" y="1"/>
                    </a:moveTo>
                    <a:cubicBezTo>
                      <a:pt x="206" y="1"/>
                      <a:pt x="205" y="1"/>
                      <a:pt x="203" y="1"/>
                    </a:cubicBezTo>
                    <a:cubicBezTo>
                      <a:pt x="163" y="3"/>
                      <a:pt x="127" y="20"/>
                      <a:pt x="96" y="53"/>
                    </a:cubicBezTo>
                    <a:cubicBezTo>
                      <a:pt x="1" y="158"/>
                      <a:pt x="46" y="277"/>
                      <a:pt x="86" y="325"/>
                    </a:cubicBezTo>
                    <a:lnTo>
                      <a:pt x="813" y="991"/>
                    </a:lnTo>
                    <a:cubicBezTo>
                      <a:pt x="889" y="1060"/>
                      <a:pt x="982" y="1094"/>
                      <a:pt x="1065" y="1094"/>
                    </a:cubicBezTo>
                    <a:cubicBezTo>
                      <a:pt x="1137" y="1094"/>
                      <a:pt x="1201" y="1070"/>
                      <a:pt x="1246" y="1020"/>
                    </a:cubicBezTo>
                    <a:cubicBezTo>
                      <a:pt x="1346" y="910"/>
                      <a:pt x="1315" y="720"/>
                      <a:pt x="1175" y="594"/>
                    </a:cubicBezTo>
                    <a:cubicBezTo>
                      <a:pt x="1167" y="585"/>
                      <a:pt x="1156" y="580"/>
                      <a:pt x="1145" y="580"/>
                    </a:cubicBezTo>
                    <a:cubicBezTo>
                      <a:pt x="1132" y="580"/>
                      <a:pt x="1119" y="586"/>
                      <a:pt x="1110" y="596"/>
                    </a:cubicBezTo>
                    <a:cubicBezTo>
                      <a:pt x="1094" y="615"/>
                      <a:pt x="1096" y="644"/>
                      <a:pt x="1115" y="660"/>
                    </a:cubicBezTo>
                    <a:cubicBezTo>
                      <a:pt x="1215" y="753"/>
                      <a:pt x="1244" y="887"/>
                      <a:pt x="1177" y="958"/>
                    </a:cubicBezTo>
                    <a:cubicBezTo>
                      <a:pt x="1150" y="989"/>
                      <a:pt x="1110" y="1004"/>
                      <a:pt x="1065" y="1004"/>
                    </a:cubicBezTo>
                    <a:cubicBezTo>
                      <a:pt x="1004" y="1004"/>
                      <a:pt x="934" y="976"/>
                      <a:pt x="875" y="922"/>
                    </a:cubicBezTo>
                    <a:lnTo>
                      <a:pt x="155" y="265"/>
                    </a:lnTo>
                    <a:cubicBezTo>
                      <a:pt x="146" y="253"/>
                      <a:pt x="101" y="182"/>
                      <a:pt x="163" y="115"/>
                    </a:cubicBezTo>
                    <a:cubicBezTo>
                      <a:pt x="182" y="96"/>
                      <a:pt x="196" y="94"/>
                      <a:pt x="205" y="94"/>
                    </a:cubicBezTo>
                    <a:cubicBezTo>
                      <a:pt x="234" y="94"/>
                      <a:pt x="265" y="115"/>
                      <a:pt x="277" y="127"/>
                    </a:cubicBezTo>
                    <a:lnTo>
                      <a:pt x="1001" y="782"/>
                    </a:lnTo>
                    <a:cubicBezTo>
                      <a:pt x="1010" y="791"/>
                      <a:pt x="1021" y="795"/>
                      <a:pt x="1032" y="795"/>
                    </a:cubicBezTo>
                    <a:cubicBezTo>
                      <a:pt x="1044" y="795"/>
                      <a:pt x="1056" y="789"/>
                      <a:pt x="1065" y="779"/>
                    </a:cubicBezTo>
                    <a:cubicBezTo>
                      <a:pt x="1082" y="760"/>
                      <a:pt x="1082" y="732"/>
                      <a:pt x="1063" y="715"/>
                    </a:cubicBezTo>
                    <a:lnTo>
                      <a:pt x="339" y="60"/>
                    </a:lnTo>
                    <a:cubicBezTo>
                      <a:pt x="334" y="53"/>
                      <a:pt x="279" y="1"/>
                      <a:pt x="2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39"/>
              <p:cNvSpPr/>
              <p:nvPr/>
            </p:nvSpPr>
            <p:spPr>
              <a:xfrm>
                <a:off x="7250053" y="2843701"/>
                <a:ext cx="447257" cy="428189"/>
              </a:xfrm>
              <a:custGeom>
                <a:avLst/>
                <a:gdLst/>
                <a:ahLst/>
                <a:cxnLst/>
                <a:rect l="l" t="t" r="r" b="b"/>
                <a:pathLst>
                  <a:path w="1337" h="1280" extrusionOk="0">
                    <a:moveTo>
                      <a:pt x="344" y="1"/>
                    </a:moveTo>
                    <a:cubicBezTo>
                      <a:pt x="252" y="1"/>
                      <a:pt x="160" y="38"/>
                      <a:pt x="93" y="111"/>
                    </a:cubicBezTo>
                    <a:cubicBezTo>
                      <a:pt x="34" y="177"/>
                      <a:pt x="0" y="266"/>
                      <a:pt x="5" y="356"/>
                    </a:cubicBezTo>
                    <a:cubicBezTo>
                      <a:pt x="10" y="447"/>
                      <a:pt x="48" y="530"/>
                      <a:pt x="117" y="592"/>
                    </a:cubicBezTo>
                    <a:lnTo>
                      <a:pt x="857" y="1268"/>
                    </a:lnTo>
                    <a:cubicBezTo>
                      <a:pt x="867" y="1275"/>
                      <a:pt x="876" y="1280"/>
                      <a:pt x="888" y="1280"/>
                    </a:cubicBezTo>
                    <a:cubicBezTo>
                      <a:pt x="900" y="1280"/>
                      <a:pt x="912" y="1275"/>
                      <a:pt x="922" y="1263"/>
                    </a:cubicBezTo>
                    <a:cubicBezTo>
                      <a:pt x="938" y="1247"/>
                      <a:pt x="938" y="1216"/>
                      <a:pt x="919" y="1199"/>
                    </a:cubicBezTo>
                    <a:lnTo>
                      <a:pt x="176" y="523"/>
                    </a:lnTo>
                    <a:cubicBezTo>
                      <a:pt x="129" y="478"/>
                      <a:pt x="100" y="418"/>
                      <a:pt x="98" y="351"/>
                    </a:cubicBezTo>
                    <a:cubicBezTo>
                      <a:pt x="93" y="285"/>
                      <a:pt x="117" y="220"/>
                      <a:pt x="162" y="173"/>
                    </a:cubicBezTo>
                    <a:cubicBezTo>
                      <a:pt x="211" y="118"/>
                      <a:pt x="279" y="91"/>
                      <a:pt x="346" y="91"/>
                    </a:cubicBezTo>
                    <a:cubicBezTo>
                      <a:pt x="406" y="91"/>
                      <a:pt x="465" y="112"/>
                      <a:pt x="512" y="156"/>
                    </a:cubicBezTo>
                    <a:lnTo>
                      <a:pt x="1255" y="832"/>
                    </a:lnTo>
                    <a:cubicBezTo>
                      <a:pt x="1263" y="840"/>
                      <a:pt x="1275" y="845"/>
                      <a:pt x="1286" y="845"/>
                    </a:cubicBezTo>
                    <a:cubicBezTo>
                      <a:pt x="1298" y="845"/>
                      <a:pt x="1311" y="840"/>
                      <a:pt x="1319" y="830"/>
                    </a:cubicBezTo>
                    <a:cubicBezTo>
                      <a:pt x="1336" y="811"/>
                      <a:pt x="1334" y="782"/>
                      <a:pt x="1315" y="766"/>
                    </a:cubicBezTo>
                    <a:lnTo>
                      <a:pt x="574" y="89"/>
                    </a:lnTo>
                    <a:cubicBezTo>
                      <a:pt x="509" y="30"/>
                      <a:pt x="427" y="1"/>
                      <a:pt x="3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09" name="Google Shape;3409;p39"/>
            <p:cNvGrpSpPr/>
            <p:nvPr/>
          </p:nvGrpSpPr>
          <p:grpSpPr>
            <a:xfrm>
              <a:off x="4312154" y="4243523"/>
              <a:ext cx="497435" cy="443577"/>
              <a:chOff x="7250053" y="2843701"/>
              <a:chExt cx="497435" cy="443577"/>
            </a:xfrm>
          </p:grpSpPr>
          <p:sp>
            <p:nvSpPr>
              <p:cNvPr id="3410" name="Google Shape;3410;p39"/>
              <p:cNvSpPr/>
              <p:nvPr/>
            </p:nvSpPr>
            <p:spPr>
              <a:xfrm>
                <a:off x="7296886" y="2916293"/>
                <a:ext cx="450602" cy="366971"/>
              </a:xfrm>
              <a:custGeom>
                <a:avLst/>
                <a:gdLst/>
                <a:ahLst/>
                <a:cxnLst/>
                <a:rect l="l" t="t" r="r" b="b"/>
                <a:pathLst>
                  <a:path w="1347" h="1097" extrusionOk="0">
                    <a:moveTo>
                      <a:pt x="208" y="1"/>
                    </a:moveTo>
                    <a:cubicBezTo>
                      <a:pt x="206" y="1"/>
                      <a:pt x="205" y="1"/>
                      <a:pt x="203" y="1"/>
                    </a:cubicBezTo>
                    <a:cubicBezTo>
                      <a:pt x="163" y="3"/>
                      <a:pt x="127" y="20"/>
                      <a:pt x="96" y="53"/>
                    </a:cubicBezTo>
                    <a:cubicBezTo>
                      <a:pt x="1" y="158"/>
                      <a:pt x="46" y="277"/>
                      <a:pt x="86" y="327"/>
                    </a:cubicBezTo>
                    <a:lnTo>
                      <a:pt x="813" y="992"/>
                    </a:lnTo>
                    <a:cubicBezTo>
                      <a:pt x="889" y="1061"/>
                      <a:pt x="982" y="1096"/>
                      <a:pt x="1065" y="1096"/>
                    </a:cubicBezTo>
                    <a:cubicBezTo>
                      <a:pt x="1137" y="1096"/>
                      <a:pt x="1201" y="1070"/>
                      <a:pt x="1246" y="1022"/>
                    </a:cubicBezTo>
                    <a:cubicBezTo>
                      <a:pt x="1346" y="913"/>
                      <a:pt x="1315" y="720"/>
                      <a:pt x="1175" y="594"/>
                    </a:cubicBezTo>
                    <a:cubicBezTo>
                      <a:pt x="1167" y="586"/>
                      <a:pt x="1155" y="582"/>
                      <a:pt x="1144" y="582"/>
                    </a:cubicBezTo>
                    <a:cubicBezTo>
                      <a:pt x="1131" y="582"/>
                      <a:pt x="1119" y="586"/>
                      <a:pt x="1110" y="596"/>
                    </a:cubicBezTo>
                    <a:cubicBezTo>
                      <a:pt x="1094" y="615"/>
                      <a:pt x="1096" y="644"/>
                      <a:pt x="1115" y="661"/>
                    </a:cubicBezTo>
                    <a:cubicBezTo>
                      <a:pt x="1215" y="753"/>
                      <a:pt x="1244" y="887"/>
                      <a:pt x="1177" y="961"/>
                    </a:cubicBezTo>
                    <a:cubicBezTo>
                      <a:pt x="1150" y="990"/>
                      <a:pt x="1111" y="1005"/>
                      <a:pt x="1067" y="1005"/>
                    </a:cubicBezTo>
                    <a:cubicBezTo>
                      <a:pt x="1005" y="1005"/>
                      <a:pt x="934" y="977"/>
                      <a:pt x="875" y="922"/>
                    </a:cubicBezTo>
                    <a:lnTo>
                      <a:pt x="155" y="268"/>
                    </a:lnTo>
                    <a:cubicBezTo>
                      <a:pt x="146" y="253"/>
                      <a:pt x="101" y="184"/>
                      <a:pt x="163" y="115"/>
                    </a:cubicBezTo>
                    <a:cubicBezTo>
                      <a:pt x="182" y="96"/>
                      <a:pt x="196" y="94"/>
                      <a:pt x="205" y="94"/>
                    </a:cubicBezTo>
                    <a:cubicBezTo>
                      <a:pt x="234" y="94"/>
                      <a:pt x="265" y="118"/>
                      <a:pt x="277" y="127"/>
                    </a:cubicBezTo>
                    <a:lnTo>
                      <a:pt x="1001" y="784"/>
                    </a:lnTo>
                    <a:cubicBezTo>
                      <a:pt x="1009" y="792"/>
                      <a:pt x="1020" y="796"/>
                      <a:pt x="1030" y="796"/>
                    </a:cubicBezTo>
                    <a:cubicBezTo>
                      <a:pt x="1043" y="796"/>
                      <a:pt x="1056" y="790"/>
                      <a:pt x="1065" y="780"/>
                    </a:cubicBezTo>
                    <a:cubicBezTo>
                      <a:pt x="1082" y="761"/>
                      <a:pt x="1082" y="732"/>
                      <a:pt x="1063" y="715"/>
                    </a:cubicBezTo>
                    <a:lnTo>
                      <a:pt x="339" y="60"/>
                    </a:lnTo>
                    <a:cubicBezTo>
                      <a:pt x="334" y="56"/>
                      <a:pt x="279" y="1"/>
                      <a:pt x="2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39"/>
              <p:cNvSpPr/>
              <p:nvPr/>
            </p:nvSpPr>
            <p:spPr>
              <a:xfrm>
                <a:off x="7250053" y="2858755"/>
                <a:ext cx="447257" cy="428523"/>
              </a:xfrm>
              <a:custGeom>
                <a:avLst/>
                <a:gdLst/>
                <a:ahLst/>
                <a:cxnLst/>
                <a:rect l="l" t="t" r="r" b="b"/>
                <a:pathLst>
                  <a:path w="1337" h="1281" extrusionOk="0">
                    <a:moveTo>
                      <a:pt x="344" y="1"/>
                    </a:moveTo>
                    <a:cubicBezTo>
                      <a:pt x="252" y="1"/>
                      <a:pt x="160" y="38"/>
                      <a:pt x="93" y="111"/>
                    </a:cubicBezTo>
                    <a:cubicBezTo>
                      <a:pt x="34" y="178"/>
                      <a:pt x="0" y="266"/>
                      <a:pt x="5" y="356"/>
                    </a:cubicBezTo>
                    <a:cubicBezTo>
                      <a:pt x="10" y="447"/>
                      <a:pt x="48" y="530"/>
                      <a:pt x="117" y="592"/>
                    </a:cubicBezTo>
                    <a:lnTo>
                      <a:pt x="857" y="1268"/>
                    </a:lnTo>
                    <a:cubicBezTo>
                      <a:pt x="867" y="1275"/>
                      <a:pt x="876" y="1280"/>
                      <a:pt x="888" y="1280"/>
                    </a:cubicBezTo>
                    <a:cubicBezTo>
                      <a:pt x="900" y="1280"/>
                      <a:pt x="912" y="1275"/>
                      <a:pt x="922" y="1266"/>
                    </a:cubicBezTo>
                    <a:cubicBezTo>
                      <a:pt x="938" y="1247"/>
                      <a:pt x="938" y="1218"/>
                      <a:pt x="919" y="1199"/>
                    </a:cubicBezTo>
                    <a:lnTo>
                      <a:pt x="176" y="523"/>
                    </a:lnTo>
                    <a:cubicBezTo>
                      <a:pt x="129" y="480"/>
                      <a:pt x="100" y="418"/>
                      <a:pt x="98" y="352"/>
                    </a:cubicBezTo>
                    <a:cubicBezTo>
                      <a:pt x="93" y="285"/>
                      <a:pt x="117" y="223"/>
                      <a:pt x="162" y="173"/>
                    </a:cubicBezTo>
                    <a:cubicBezTo>
                      <a:pt x="211" y="120"/>
                      <a:pt x="279" y="93"/>
                      <a:pt x="346" y="93"/>
                    </a:cubicBezTo>
                    <a:cubicBezTo>
                      <a:pt x="406" y="93"/>
                      <a:pt x="465" y="114"/>
                      <a:pt x="512" y="156"/>
                    </a:cubicBezTo>
                    <a:lnTo>
                      <a:pt x="1255" y="833"/>
                    </a:lnTo>
                    <a:cubicBezTo>
                      <a:pt x="1263" y="841"/>
                      <a:pt x="1275" y="845"/>
                      <a:pt x="1286" y="845"/>
                    </a:cubicBezTo>
                    <a:cubicBezTo>
                      <a:pt x="1298" y="845"/>
                      <a:pt x="1311" y="840"/>
                      <a:pt x="1319" y="830"/>
                    </a:cubicBezTo>
                    <a:cubicBezTo>
                      <a:pt x="1336" y="811"/>
                      <a:pt x="1334" y="783"/>
                      <a:pt x="1315" y="766"/>
                    </a:cubicBezTo>
                    <a:lnTo>
                      <a:pt x="574" y="90"/>
                    </a:lnTo>
                    <a:cubicBezTo>
                      <a:pt x="509" y="30"/>
                      <a:pt x="427" y="1"/>
                      <a:pt x="3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39"/>
              <p:cNvSpPr/>
              <p:nvPr/>
            </p:nvSpPr>
            <p:spPr>
              <a:xfrm>
                <a:off x="7296886" y="2901239"/>
                <a:ext cx="450602" cy="365968"/>
              </a:xfrm>
              <a:custGeom>
                <a:avLst/>
                <a:gdLst/>
                <a:ahLst/>
                <a:cxnLst/>
                <a:rect l="l" t="t" r="r" b="b"/>
                <a:pathLst>
                  <a:path w="1347" h="1094" extrusionOk="0">
                    <a:moveTo>
                      <a:pt x="208" y="1"/>
                    </a:moveTo>
                    <a:cubicBezTo>
                      <a:pt x="206" y="1"/>
                      <a:pt x="205" y="1"/>
                      <a:pt x="203" y="1"/>
                    </a:cubicBezTo>
                    <a:cubicBezTo>
                      <a:pt x="163" y="3"/>
                      <a:pt x="127" y="20"/>
                      <a:pt x="96" y="53"/>
                    </a:cubicBezTo>
                    <a:cubicBezTo>
                      <a:pt x="1" y="158"/>
                      <a:pt x="46" y="277"/>
                      <a:pt x="86" y="325"/>
                    </a:cubicBezTo>
                    <a:lnTo>
                      <a:pt x="813" y="991"/>
                    </a:lnTo>
                    <a:cubicBezTo>
                      <a:pt x="889" y="1060"/>
                      <a:pt x="982" y="1094"/>
                      <a:pt x="1065" y="1094"/>
                    </a:cubicBezTo>
                    <a:cubicBezTo>
                      <a:pt x="1137" y="1094"/>
                      <a:pt x="1201" y="1070"/>
                      <a:pt x="1246" y="1020"/>
                    </a:cubicBezTo>
                    <a:cubicBezTo>
                      <a:pt x="1346" y="910"/>
                      <a:pt x="1315" y="720"/>
                      <a:pt x="1175" y="594"/>
                    </a:cubicBezTo>
                    <a:cubicBezTo>
                      <a:pt x="1167" y="585"/>
                      <a:pt x="1156" y="580"/>
                      <a:pt x="1145" y="580"/>
                    </a:cubicBezTo>
                    <a:cubicBezTo>
                      <a:pt x="1132" y="580"/>
                      <a:pt x="1119" y="586"/>
                      <a:pt x="1110" y="596"/>
                    </a:cubicBezTo>
                    <a:cubicBezTo>
                      <a:pt x="1094" y="615"/>
                      <a:pt x="1096" y="644"/>
                      <a:pt x="1115" y="660"/>
                    </a:cubicBezTo>
                    <a:cubicBezTo>
                      <a:pt x="1215" y="753"/>
                      <a:pt x="1244" y="887"/>
                      <a:pt x="1177" y="958"/>
                    </a:cubicBezTo>
                    <a:cubicBezTo>
                      <a:pt x="1150" y="989"/>
                      <a:pt x="1110" y="1004"/>
                      <a:pt x="1065" y="1004"/>
                    </a:cubicBezTo>
                    <a:cubicBezTo>
                      <a:pt x="1004" y="1004"/>
                      <a:pt x="934" y="976"/>
                      <a:pt x="875" y="922"/>
                    </a:cubicBezTo>
                    <a:lnTo>
                      <a:pt x="155" y="265"/>
                    </a:lnTo>
                    <a:cubicBezTo>
                      <a:pt x="146" y="253"/>
                      <a:pt x="101" y="182"/>
                      <a:pt x="163" y="115"/>
                    </a:cubicBezTo>
                    <a:cubicBezTo>
                      <a:pt x="182" y="96"/>
                      <a:pt x="196" y="94"/>
                      <a:pt x="205" y="94"/>
                    </a:cubicBezTo>
                    <a:cubicBezTo>
                      <a:pt x="234" y="94"/>
                      <a:pt x="265" y="115"/>
                      <a:pt x="277" y="127"/>
                    </a:cubicBezTo>
                    <a:lnTo>
                      <a:pt x="1001" y="782"/>
                    </a:lnTo>
                    <a:cubicBezTo>
                      <a:pt x="1010" y="791"/>
                      <a:pt x="1021" y="795"/>
                      <a:pt x="1032" y="795"/>
                    </a:cubicBezTo>
                    <a:cubicBezTo>
                      <a:pt x="1044" y="795"/>
                      <a:pt x="1056" y="789"/>
                      <a:pt x="1065" y="779"/>
                    </a:cubicBezTo>
                    <a:cubicBezTo>
                      <a:pt x="1082" y="760"/>
                      <a:pt x="1082" y="732"/>
                      <a:pt x="1063" y="715"/>
                    </a:cubicBezTo>
                    <a:lnTo>
                      <a:pt x="339" y="60"/>
                    </a:lnTo>
                    <a:cubicBezTo>
                      <a:pt x="334" y="53"/>
                      <a:pt x="279" y="1"/>
                      <a:pt x="2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39"/>
              <p:cNvSpPr/>
              <p:nvPr/>
            </p:nvSpPr>
            <p:spPr>
              <a:xfrm>
                <a:off x="7250053" y="2843701"/>
                <a:ext cx="447257" cy="428189"/>
              </a:xfrm>
              <a:custGeom>
                <a:avLst/>
                <a:gdLst/>
                <a:ahLst/>
                <a:cxnLst/>
                <a:rect l="l" t="t" r="r" b="b"/>
                <a:pathLst>
                  <a:path w="1337" h="1280" extrusionOk="0">
                    <a:moveTo>
                      <a:pt x="344" y="1"/>
                    </a:moveTo>
                    <a:cubicBezTo>
                      <a:pt x="252" y="1"/>
                      <a:pt x="160" y="38"/>
                      <a:pt x="93" y="111"/>
                    </a:cubicBezTo>
                    <a:cubicBezTo>
                      <a:pt x="34" y="177"/>
                      <a:pt x="0" y="266"/>
                      <a:pt x="5" y="356"/>
                    </a:cubicBezTo>
                    <a:cubicBezTo>
                      <a:pt x="10" y="447"/>
                      <a:pt x="48" y="530"/>
                      <a:pt x="117" y="592"/>
                    </a:cubicBezTo>
                    <a:lnTo>
                      <a:pt x="857" y="1268"/>
                    </a:lnTo>
                    <a:cubicBezTo>
                      <a:pt x="867" y="1275"/>
                      <a:pt x="876" y="1280"/>
                      <a:pt x="888" y="1280"/>
                    </a:cubicBezTo>
                    <a:cubicBezTo>
                      <a:pt x="900" y="1280"/>
                      <a:pt x="912" y="1275"/>
                      <a:pt x="922" y="1263"/>
                    </a:cubicBezTo>
                    <a:cubicBezTo>
                      <a:pt x="938" y="1247"/>
                      <a:pt x="938" y="1216"/>
                      <a:pt x="919" y="1199"/>
                    </a:cubicBezTo>
                    <a:lnTo>
                      <a:pt x="176" y="523"/>
                    </a:lnTo>
                    <a:cubicBezTo>
                      <a:pt x="129" y="478"/>
                      <a:pt x="100" y="418"/>
                      <a:pt x="98" y="351"/>
                    </a:cubicBezTo>
                    <a:cubicBezTo>
                      <a:pt x="93" y="285"/>
                      <a:pt x="117" y="220"/>
                      <a:pt x="162" y="173"/>
                    </a:cubicBezTo>
                    <a:cubicBezTo>
                      <a:pt x="211" y="118"/>
                      <a:pt x="279" y="91"/>
                      <a:pt x="346" y="91"/>
                    </a:cubicBezTo>
                    <a:cubicBezTo>
                      <a:pt x="406" y="91"/>
                      <a:pt x="465" y="112"/>
                      <a:pt x="512" y="156"/>
                    </a:cubicBezTo>
                    <a:lnTo>
                      <a:pt x="1255" y="832"/>
                    </a:lnTo>
                    <a:cubicBezTo>
                      <a:pt x="1263" y="840"/>
                      <a:pt x="1275" y="845"/>
                      <a:pt x="1286" y="845"/>
                    </a:cubicBezTo>
                    <a:cubicBezTo>
                      <a:pt x="1298" y="845"/>
                      <a:pt x="1311" y="840"/>
                      <a:pt x="1319" y="830"/>
                    </a:cubicBezTo>
                    <a:cubicBezTo>
                      <a:pt x="1336" y="811"/>
                      <a:pt x="1334" y="782"/>
                      <a:pt x="1315" y="766"/>
                    </a:cubicBezTo>
                    <a:lnTo>
                      <a:pt x="574" y="89"/>
                    </a:lnTo>
                    <a:cubicBezTo>
                      <a:pt x="509" y="30"/>
                      <a:pt x="427" y="1"/>
                      <a:pt x="3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414" name="Google Shape;3414;p39"/>
          <p:cNvGrpSpPr/>
          <p:nvPr/>
        </p:nvGrpSpPr>
        <p:grpSpPr>
          <a:xfrm>
            <a:off x="7374463" y="3003858"/>
            <a:ext cx="2005038" cy="1622938"/>
            <a:chOff x="6786991" y="2585758"/>
            <a:chExt cx="2292258" cy="1855423"/>
          </a:xfrm>
        </p:grpSpPr>
        <p:grpSp>
          <p:nvGrpSpPr>
            <p:cNvPr id="3415" name="Google Shape;3415;p39"/>
            <p:cNvGrpSpPr/>
            <p:nvPr/>
          </p:nvGrpSpPr>
          <p:grpSpPr>
            <a:xfrm>
              <a:off x="6853241" y="2652008"/>
              <a:ext cx="2226007" cy="1789173"/>
              <a:chOff x="6834243" y="2965628"/>
              <a:chExt cx="1927446" cy="1549201"/>
            </a:xfrm>
          </p:grpSpPr>
          <p:sp>
            <p:nvSpPr>
              <p:cNvPr id="3416" name="Google Shape;3416;p39"/>
              <p:cNvSpPr/>
              <p:nvPr/>
            </p:nvSpPr>
            <p:spPr>
              <a:xfrm>
                <a:off x="6834243" y="3817498"/>
                <a:ext cx="1361639" cy="692001"/>
              </a:xfrm>
              <a:custGeom>
                <a:avLst/>
                <a:gdLst/>
                <a:ahLst/>
                <a:cxnLst/>
                <a:rect l="l" t="t" r="r" b="b"/>
                <a:pathLst>
                  <a:path w="87678" h="44559" extrusionOk="0">
                    <a:moveTo>
                      <a:pt x="39707" y="0"/>
                    </a:moveTo>
                    <a:cubicBezTo>
                      <a:pt x="28795" y="0"/>
                      <a:pt x="15869" y="50"/>
                      <a:pt x="15869" y="50"/>
                    </a:cubicBezTo>
                    <a:cubicBezTo>
                      <a:pt x="15162" y="43"/>
                      <a:pt x="14483" y="40"/>
                      <a:pt x="13832" y="40"/>
                    </a:cubicBezTo>
                    <a:cubicBezTo>
                      <a:pt x="3163" y="40"/>
                      <a:pt x="1" y="1012"/>
                      <a:pt x="1421" y="5939"/>
                    </a:cubicBezTo>
                    <a:cubicBezTo>
                      <a:pt x="2356" y="9226"/>
                      <a:pt x="12651" y="31024"/>
                      <a:pt x="17421" y="40314"/>
                    </a:cubicBezTo>
                    <a:cubicBezTo>
                      <a:pt x="18448" y="42299"/>
                      <a:pt x="22032" y="44559"/>
                      <a:pt x="24155" y="44559"/>
                    </a:cubicBezTo>
                    <a:lnTo>
                      <a:pt x="86171" y="44103"/>
                    </a:lnTo>
                    <a:cubicBezTo>
                      <a:pt x="87267" y="44080"/>
                      <a:pt x="87677" y="43441"/>
                      <a:pt x="87198" y="42436"/>
                    </a:cubicBezTo>
                    <a:cubicBezTo>
                      <a:pt x="84162" y="35794"/>
                      <a:pt x="72773" y="11234"/>
                      <a:pt x="69257" y="6441"/>
                    </a:cubicBezTo>
                    <a:cubicBezTo>
                      <a:pt x="65195" y="871"/>
                      <a:pt x="57069" y="278"/>
                      <a:pt x="54421" y="95"/>
                    </a:cubicBezTo>
                    <a:cubicBezTo>
                      <a:pt x="53362" y="22"/>
                      <a:pt x="46982" y="0"/>
                      <a:pt x="3970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39"/>
              <p:cNvSpPr/>
              <p:nvPr/>
            </p:nvSpPr>
            <p:spPr>
              <a:xfrm>
                <a:off x="6859032" y="3828494"/>
                <a:ext cx="1336853" cy="681006"/>
              </a:xfrm>
              <a:custGeom>
                <a:avLst/>
                <a:gdLst/>
                <a:ahLst/>
                <a:cxnLst/>
                <a:rect l="l" t="t" r="r" b="b"/>
                <a:pathLst>
                  <a:path w="86082" h="43851" extrusionOk="0">
                    <a:moveTo>
                      <a:pt x="38965" y="0"/>
                    </a:moveTo>
                    <a:cubicBezTo>
                      <a:pt x="28247" y="0"/>
                      <a:pt x="15551" y="49"/>
                      <a:pt x="15551" y="49"/>
                    </a:cubicBezTo>
                    <a:cubicBezTo>
                      <a:pt x="14857" y="43"/>
                      <a:pt x="14190" y="39"/>
                      <a:pt x="13551" y="39"/>
                    </a:cubicBezTo>
                    <a:cubicBezTo>
                      <a:pt x="3103" y="39"/>
                      <a:pt x="0" y="1007"/>
                      <a:pt x="1377" y="5847"/>
                    </a:cubicBezTo>
                    <a:cubicBezTo>
                      <a:pt x="2290" y="9065"/>
                      <a:pt x="12401" y="30544"/>
                      <a:pt x="17081" y="39674"/>
                    </a:cubicBezTo>
                    <a:cubicBezTo>
                      <a:pt x="18108" y="41637"/>
                      <a:pt x="21600" y="43851"/>
                      <a:pt x="23700" y="43851"/>
                    </a:cubicBezTo>
                    <a:lnTo>
                      <a:pt x="84598" y="43395"/>
                    </a:lnTo>
                    <a:cubicBezTo>
                      <a:pt x="85671" y="43395"/>
                      <a:pt x="86081" y="42755"/>
                      <a:pt x="85602" y="41751"/>
                    </a:cubicBezTo>
                    <a:cubicBezTo>
                      <a:pt x="82612" y="35223"/>
                      <a:pt x="71428" y="11051"/>
                      <a:pt x="67981" y="6326"/>
                    </a:cubicBezTo>
                    <a:cubicBezTo>
                      <a:pt x="63987" y="871"/>
                      <a:pt x="56021" y="300"/>
                      <a:pt x="53418" y="95"/>
                    </a:cubicBezTo>
                    <a:cubicBezTo>
                      <a:pt x="52378" y="22"/>
                      <a:pt x="46111" y="0"/>
                      <a:pt x="3896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39"/>
              <p:cNvSpPr/>
              <p:nvPr/>
            </p:nvSpPr>
            <p:spPr>
              <a:xfrm>
                <a:off x="6882531" y="3793439"/>
                <a:ext cx="1074396" cy="707205"/>
              </a:xfrm>
              <a:custGeom>
                <a:avLst/>
                <a:gdLst/>
                <a:ahLst/>
                <a:cxnLst/>
                <a:rect l="l" t="t" r="r" b="b"/>
                <a:pathLst>
                  <a:path w="69182" h="45538" extrusionOk="0">
                    <a:moveTo>
                      <a:pt x="4383" y="1"/>
                    </a:moveTo>
                    <a:cubicBezTo>
                      <a:pt x="2900" y="1"/>
                      <a:pt x="1439" y="321"/>
                      <a:pt x="800" y="1142"/>
                    </a:cubicBezTo>
                    <a:cubicBezTo>
                      <a:pt x="1" y="2147"/>
                      <a:pt x="1804" y="4543"/>
                      <a:pt x="2603" y="6392"/>
                    </a:cubicBezTo>
                    <a:cubicBezTo>
                      <a:pt x="7533" y="17576"/>
                      <a:pt x="11528" y="28099"/>
                      <a:pt x="16869" y="39397"/>
                    </a:cubicBezTo>
                    <a:cubicBezTo>
                      <a:pt x="17416" y="40584"/>
                      <a:pt x="18010" y="41840"/>
                      <a:pt x="19151" y="43049"/>
                    </a:cubicBezTo>
                    <a:cubicBezTo>
                      <a:pt x="20270" y="44282"/>
                      <a:pt x="22096" y="45492"/>
                      <a:pt x="23305" y="45537"/>
                    </a:cubicBezTo>
                    <a:lnTo>
                      <a:pt x="68134" y="3470"/>
                    </a:lnTo>
                    <a:cubicBezTo>
                      <a:pt x="68176" y="3477"/>
                      <a:pt x="68215" y="3480"/>
                      <a:pt x="68250" y="3480"/>
                    </a:cubicBezTo>
                    <a:cubicBezTo>
                      <a:pt x="69181" y="3480"/>
                      <a:pt x="68247" y="1273"/>
                      <a:pt x="67039" y="526"/>
                    </a:cubicBezTo>
                    <a:cubicBezTo>
                      <a:pt x="66575" y="239"/>
                      <a:pt x="66145" y="149"/>
                      <a:pt x="65737" y="149"/>
                    </a:cubicBezTo>
                    <a:cubicBezTo>
                      <a:pt x="65041" y="149"/>
                      <a:pt x="64408" y="412"/>
                      <a:pt x="63775" y="412"/>
                    </a:cubicBezTo>
                    <a:cubicBezTo>
                      <a:pt x="55626" y="343"/>
                      <a:pt x="47477" y="298"/>
                      <a:pt x="39329" y="229"/>
                    </a:cubicBezTo>
                    <a:cubicBezTo>
                      <a:pt x="27688" y="161"/>
                      <a:pt x="16024" y="92"/>
                      <a:pt x="43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39"/>
              <p:cNvSpPr/>
              <p:nvPr/>
            </p:nvSpPr>
            <p:spPr>
              <a:xfrm>
                <a:off x="6894584" y="3799977"/>
                <a:ext cx="1162700" cy="697825"/>
              </a:xfrm>
              <a:custGeom>
                <a:avLst/>
                <a:gdLst/>
                <a:ahLst/>
                <a:cxnLst/>
                <a:rect l="l" t="t" r="r" b="b"/>
                <a:pathLst>
                  <a:path w="74868" h="44934" extrusionOk="0">
                    <a:moveTo>
                      <a:pt x="9992" y="1"/>
                    </a:moveTo>
                    <a:cubicBezTo>
                      <a:pt x="7136" y="1"/>
                      <a:pt x="4080" y="117"/>
                      <a:pt x="2534" y="607"/>
                    </a:cubicBezTo>
                    <a:cubicBezTo>
                      <a:pt x="1" y="1406"/>
                      <a:pt x="3927" y="7135"/>
                      <a:pt x="5228" y="10285"/>
                    </a:cubicBezTo>
                    <a:cubicBezTo>
                      <a:pt x="9154" y="19803"/>
                      <a:pt x="13103" y="29344"/>
                      <a:pt x="17028" y="38862"/>
                    </a:cubicBezTo>
                    <a:cubicBezTo>
                      <a:pt x="17896" y="40939"/>
                      <a:pt x="19539" y="43770"/>
                      <a:pt x="22255" y="44934"/>
                    </a:cubicBezTo>
                    <a:lnTo>
                      <a:pt x="74868" y="18411"/>
                    </a:lnTo>
                    <a:cubicBezTo>
                      <a:pt x="74000" y="14074"/>
                      <a:pt x="73156" y="9760"/>
                      <a:pt x="72289" y="5423"/>
                    </a:cubicBezTo>
                    <a:cubicBezTo>
                      <a:pt x="72083" y="4419"/>
                      <a:pt x="71376" y="2296"/>
                      <a:pt x="70120" y="1246"/>
                    </a:cubicBezTo>
                    <a:cubicBezTo>
                      <a:pt x="69437" y="688"/>
                      <a:pt x="68788" y="537"/>
                      <a:pt x="68156" y="537"/>
                    </a:cubicBezTo>
                    <a:cubicBezTo>
                      <a:pt x="67414" y="537"/>
                      <a:pt x="66697" y="745"/>
                      <a:pt x="65981" y="745"/>
                    </a:cubicBezTo>
                    <a:cubicBezTo>
                      <a:pt x="65961" y="745"/>
                      <a:pt x="65941" y="744"/>
                      <a:pt x="65920" y="744"/>
                    </a:cubicBezTo>
                    <a:cubicBezTo>
                      <a:pt x="47865" y="493"/>
                      <a:pt x="29811" y="265"/>
                      <a:pt x="11756" y="14"/>
                    </a:cubicBezTo>
                    <a:cubicBezTo>
                      <a:pt x="11187" y="6"/>
                      <a:pt x="10594" y="1"/>
                      <a:pt x="999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39"/>
              <p:cNvSpPr/>
              <p:nvPr/>
            </p:nvSpPr>
            <p:spPr>
              <a:xfrm>
                <a:off x="6945995" y="3816473"/>
                <a:ext cx="1127602" cy="691613"/>
              </a:xfrm>
              <a:custGeom>
                <a:avLst/>
                <a:gdLst/>
                <a:ahLst/>
                <a:cxnLst/>
                <a:rect l="l" t="t" r="r" b="b"/>
                <a:pathLst>
                  <a:path w="72608" h="44534" extrusionOk="0">
                    <a:moveTo>
                      <a:pt x="42667" y="1"/>
                    </a:moveTo>
                    <a:cubicBezTo>
                      <a:pt x="36094" y="1"/>
                      <a:pt x="29088" y="45"/>
                      <a:pt x="24127" y="70"/>
                    </a:cubicBezTo>
                    <a:cubicBezTo>
                      <a:pt x="23128" y="73"/>
                      <a:pt x="22098" y="73"/>
                      <a:pt x="21051" y="73"/>
                    </a:cubicBezTo>
                    <a:cubicBezTo>
                      <a:pt x="20069" y="73"/>
                      <a:pt x="19073" y="73"/>
                      <a:pt x="18078" y="73"/>
                    </a:cubicBezTo>
                    <a:cubicBezTo>
                      <a:pt x="10338" y="73"/>
                      <a:pt x="2615" y="104"/>
                      <a:pt x="1461" y="664"/>
                    </a:cubicBezTo>
                    <a:cubicBezTo>
                      <a:pt x="0" y="1348"/>
                      <a:pt x="3424" y="7945"/>
                      <a:pt x="5524" y="12282"/>
                    </a:cubicBezTo>
                    <a:cubicBezTo>
                      <a:pt x="7624" y="16596"/>
                      <a:pt x="11162" y="28647"/>
                      <a:pt x="12668" y="34057"/>
                    </a:cubicBezTo>
                    <a:cubicBezTo>
                      <a:pt x="14175" y="39444"/>
                      <a:pt x="20726" y="44534"/>
                      <a:pt x="20726" y="44534"/>
                    </a:cubicBezTo>
                    <a:lnTo>
                      <a:pt x="72608" y="11300"/>
                    </a:lnTo>
                    <a:cubicBezTo>
                      <a:pt x="72608" y="11300"/>
                      <a:pt x="71763" y="3129"/>
                      <a:pt x="69367" y="1531"/>
                    </a:cubicBezTo>
                    <a:cubicBezTo>
                      <a:pt x="67495" y="253"/>
                      <a:pt x="64550" y="390"/>
                      <a:pt x="57018" y="139"/>
                    </a:cubicBezTo>
                    <a:cubicBezTo>
                      <a:pt x="53580" y="33"/>
                      <a:pt x="48282" y="1"/>
                      <a:pt x="4266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39"/>
              <p:cNvSpPr/>
              <p:nvPr/>
            </p:nvSpPr>
            <p:spPr>
              <a:xfrm>
                <a:off x="8105976" y="3442648"/>
                <a:ext cx="136850" cy="127626"/>
              </a:xfrm>
              <a:custGeom>
                <a:avLst/>
                <a:gdLst/>
                <a:ahLst/>
                <a:cxnLst/>
                <a:rect l="l" t="t" r="r" b="b"/>
                <a:pathLst>
                  <a:path w="8812" h="8218" extrusionOk="0">
                    <a:moveTo>
                      <a:pt x="5808" y="1"/>
                    </a:moveTo>
                    <a:cubicBezTo>
                      <a:pt x="4560" y="1"/>
                      <a:pt x="3104" y="715"/>
                      <a:pt x="1987" y="1998"/>
                    </a:cubicBezTo>
                    <a:cubicBezTo>
                      <a:pt x="298" y="3938"/>
                      <a:pt x="1" y="6471"/>
                      <a:pt x="1348" y="7635"/>
                    </a:cubicBezTo>
                    <a:cubicBezTo>
                      <a:pt x="1804" y="8030"/>
                      <a:pt x="2388" y="8217"/>
                      <a:pt x="3028" y="8217"/>
                    </a:cubicBezTo>
                    <a:cubicBezTo>
                      <a:pt x="4275" y="8217"/>
                      <a:pt x="5732" y="7503"/>
                      <a:pt x="6848" y="6220"/>
                    </a:cubicBezTo>
                    <a:cubicBezTo>
                      <a:pt x="8538" y="4280"/>
                      <a:pt x="8811" y="1747"/>
                      <a:pt x="7488" y="582"/>
                    </a:cubicBezTo>
                    <a:cubicBezTo>
                      <a:pt x="7031" y="188"/>
                      <a:pt x="6447" y="1"/>
                      <a:pt x="580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39"/>
              <p:cNvSpPr/>
              <p:nvPr/>
            </p:nvSpPr>
            <p:spPr>
              <a:xfrm>
                <a:off x="8153131" y="3495612"/>
                <a:ext cx="122314" cy="113866"/>
              </a:xfrm>
              <a:custGeom>
                <a:avLst/>
                <a:gdLst/>
                <a:ahLst/>
                <a:cxnLst/>
                <a:rect l="l" t="t" r="r" b="b"/>
                <a:pathLst>
                  <a:path w="7876" h="7332" extrusionOk="0">
                    <a:moveTo>
                      <a:pt x="5172" y="1"/>
                    </a:moveTo>
                    <a:cubicBezTo>
                      <a:pt x="4067" y="1"/>
                      <a:pt x="2775" y="639"/>
                      <a:pt x="1781" y="1783"/>
                    </a:cubicBezTo>
                    <a:cubicBezTo>
                      <a:pt x="252" y="3518"/>
                      <a:pt x="1" y="5778"/>
                      <a:pt x="1210" y="6805"/>
                    </a:cubicBezTo>
                    <a:cubicBezTo>
                      <a:pt x="1614" y="7162"/>
                      <a:pt x="2134" y="7332"/>
                      <a:pt x="2704" y="7332"/>
                    </a:cubicBezTo>
                    <a:cubicBezTo>
                      <a:pt x="3809" y="7332"/>
                      <a:pt x="5101" y="6694"/>
                      <a:pt x="6095" y="5549"/>
                    </a:cubicBezTo>
                    <a:cubicBezTo>
                      <a:pt x="7601" y="3815"/>
                      <a:pt x="7875" y="1555"/>
                      <a:pt x="6666" y="528"/>
                    </a:cubicBezTo>
                    <a:cubicBezTo>
                      <a:pt x="6262" y="170"/>
                      <a:pt x="5742" y="1"/>
                      <a:pt x="51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39"/>
              <p:cNvSpPr/>
              <p:nvPr/>
            </p:nvSpPr>
            <p:spPr>
              <a:xfrm>
                <a:off x="8193188" y="3544336"/>
                <a:ext cx="130468" cy="108073"/>
              </a:xfrm>
              <a:custGeom>
                <a:avLst/>
                <a:gdLst/>
                <a:ahLst/>
                <a:cxnLst/>
                <a:rect l="l" t="t" r="r" b="b"/>
                <a:pathLst>
                  <a:path w="8401" h="6959" extrusionOk="0">
                    <a:moveTo>
                      <a:pt x="5497" y="0"/>
                    </a:moveTo>
                    <a:cubicBezTo>
                      <a:pt x="4495" y="0"/>
                      <a:pt x="3334" y="446"/>
                      <a:pt x="2329" y="1294"/>
                    </a:cubicBezTo>
                    <a:cubicBezTo>
                      <a:pt x="594" y="2800"/>
                      <a:pt x="1" y="4992"/>
                      <a:pt x="1051" y="6201"/>
                    </a:cubicBezTo>
                    <a:cubicBezTo>
                      <a:pt x="1491" y="6710"/>
                      <a:pt x="2157" y="6958"/>
                      <a:pt x="2910" y="6958"/>
                    </a:cubicBezTo>
                    <a:cubicBezTo>
                      <a:pt x="3917" y="6958"/>
                      <a:pt x="5081" y="6515"/>
                      <a:pt x="6072" y="5653"/>
                    </a:cubicBezTo>
                    <a:cubicBezTo>
                      <a:pt x="7807" y="4147"/>
                      <a:pt x="8401" y="1956"/>
                      <a:pt x="7351" y="769"/>
                    </a:cubicBezTo>
                    <a:cubicBezTo>
                      <a:pt x="6911" y="251"/>
                      <a:pt x="6249" y="0"/>
                      <a:pt x="549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39"/>
              <p:cNvSpPr/>
              <p:nvPr/>
            </p:nvSpPr>
            <p:spPr>
              <a:xfrm>
                <a:off x="8286084" y="3651320"/>
                <a:ext cx="120528" cy="124038"/>
              </a:xfrm>
              <a:custGeom>
                <a:avLst/>
                <a:gdLst/>
                <a:ahLst/>
                <a:cxnLst/>
                <a:rect l="l" t="t" r="r" b="b"/>
                <a:pathLst>
                  <a:path w="7761" h="7987" extrusionOk="0">
                    <a:moveTo>
                      <a:pt x="2572" y="0"/>
                    </a:moveTo>
                    <a:cubicBezTo>
                      <a:pt x="2048" y="0"/>
                      <a:pt x="1560" y="285"/>
                      <a:pt x="1027" y="1002"/>
                    </a:cubicBezTo>
                    <a:cubicBezTo>
                      <a:pt x="1027" y="1002"/>
                      <a:pt x="0" y="2235"/>
                      <a:pt x="1666" y="4905"/>
                    </a:cubicBezTo>
                    <a:cubicBezTo>
                      <a:pt x="3355" y="7599"/>
                      <a:pt x="3629" y="7987"/>
                      <a:pt x="3629" y="7987"/>
                    </a:cubicBezTo>
                    <a:cubicBezTo>
                      <a:pt x="3629" y="7987"/>
                      <a:pt x="4702" y="7348"/>
                      <a:pt x="5250" y="6709"/>
                    </a:cubicBezTo>
                    <a:lnTo>
                      <a:pt x="4063" y="5065"/>
                    </a:lnTo>
                    <a:lnTo>
                      <a:pt x="5729" y="6366"/>
                    </a:lnTo>
                    <a:cubicBezTo>
                      <a:pt x="5729" y="6366"/>
                      <a:pt x="6460" y="5727"/>
                      <a:pt x="7099" y="4677"/>
                    </a:cubicBezTo>
                    <a:lnTo>
                      <a:pt x="5798" y="3376"/>
                    </a:lnTo>
                    <a:lnTo>
                      <a:pt x="7555" y="4038"/>
                    </a:lnTo>
                    <a:cubicBezTo>
                      <a:pt x="7555" y="4038"/>
                      <a:pt x="7761" y="3216"/>
                      <a:pt x="7555" y="2623"/>
                    </a:cubicBezTo>
                    <a:cubicBezTo>
                      <a:pt x="7555" y="2623"/>
                      <a:pt x="6916" y="2372"/>
                      <a:pt x="5113" y="1208"/>
                    </a:cubicBezTo>
                    <a:cubicBezTo>
                      <a:pt x="4062" y="525"/>
                      <a:pt x="3283" y="0"/>
                      <a:pt x="257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39"/>
              <p:cNvSpPr/>
              <p:nvPr/>
            </p:nvSpPr>
            <p:spPr>
              <a:xfrm>
                <a:off x="8272959" y="3643974"/>
                <a:ext cx="76936" cy="65319"/>
              </a:xfrm>
              <a:custGeom>
                <a:avLst/>
                <a:gdLst/>
                <a:ahLst/>
                <a:cxnLst/>
                <a:rect l="l" t="t" r="r" b="b"/>
                <a:pathLst>
                  <a:path w="4954" h="4206" extrusionOk="0">
                    <a:moveTo>
                      <a:pt x="3026" y="0"/>
                    </a:moveTo>
                    <a:cubicBezTo>
                      <a:pt x="2451" y="0"/>
                      <a:pt x="1816" y="236"/>
                      <a:pt x="1279" y="699"/>
                    </a:cubicBezTo>
                    <a:cubicBezTo>
                      <a:pt x="274" y="1567"/>
                      <a:pt x="1" y="2891"/>
                      <a:pt x="663" y="3667"/>
                    </a:cubicBezTo>
                    <a:cubicBezTo>
                      <a:pt x="971" y="4028"/>
                      <a:pt x="1427" y="4206"/>
                      <a:pt x="1928" y="4206"/>
                    </a:cubicBezTo>
                    <a:cubicBezTo>
                      <a:pt x="2504" y="4206"/>
                      <a:pt x="3138" y="3971"/>
                      <a:pt x="3675" y="3507"/>
                    </a:cubicBezTo>
                    <a:cubicBezTo>
                      <a:pt x="4680" y="2639"/>
                      <a:pt x="4954" y="1316"/>
                      <a:pt x="4292" y="540"/>
                    </a:cubicBezTo>
                    <a:cubicBezTo>
                      <a:pt x="3984" y="178"/>
                      <a:pt x="3527" y="0"/>
                      <a:pt x="302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39"/>
              <p:cNvSpPr/>
              <p:nvPr/>
            </p:nvSpPr>
            <p:spPr>
              <a:xfrm>
                <a:off x="8236087" y="3593603"/>
                <a:ext cx="119829" cy="101225"/>
              </a:xfrm>
              <a:custGeom>
                <a:avLst/>
                <a:gdLst/>
                <a:ahLst/>
                <a:cxnLst/>
                <a:rect l="l" t="t" r="r" b="b"/>
                <a:pathLst>
                  <a:path w="7716" h="6518" extrusionOk="0">
                    <a:moveTo>
                      <a:pt x="4703" y="0"/>
                    </a:moveTo>
                    <a:cubicBezTo>
                      <a:pt x="3807" y="0"/>
                      <a:pt x="2818" y="368"/>
                      <a:pt x="1987" y="1089"/>
                    </a:cubicBezTo>
                    <a:cubicBezTo>
                      <a:pt x="434" y="2413"/>
                      <a:pt x="1" y="4490"/>
                      <a:pt x="1051" y="5677"/>
                    </a:cubicBezTo>
                    <a:cubicBezTo>
                      <a:pt x="1530" y="6241"/>
                      <a:pt x="2242" y="6517"/>
                      <a:pt x="3023" y="6517"/>
                    </a:cubicBezTo>
                    <a:cubicBezTo>
                      <a:pt x="3917" y="6517"/>
                      <a:pt x="4901" y="6155"/>
                      <a:pt x="5730" y="5449"/>
                    </a:cubicBezTo>
                    <a:cubicBezTo>
                      <a:pt x="7282" y="4102"/>
                      <a:pt x="7716" y="2048"/>
                      <a:pt x="6666" y="838"/>
                    </a:cubicBezTo>
                    <a:cubicBezTo>
                      <a:pt x="6189" y="276"/>
                      <a:pt x="5481" y="0"/>
                      <a:pt x="470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39"/>
              <p:cNvSpPr/>
              <p:nvPr/>
            </p:nvSpPr>
            <p:spPr>
              <a:xfrm>
                <a:off x="8273674" y="3647236"/>
                <a:ext cx="43608" cy="20205"/>
              </a:xfrm>
              <a:custGeom>
                <a:avLst/>
                <a:gdLst/>
                <a:ahLst/>
                <a:cxnLst/>
                <a:rect l="l" t="t" r="r" b="b"/>
                <a:pathLst>
                  <a:path w="2808" h="1301" extrusionOk="0">
                    <a:moveTo>
                      <a:pt x="70" y="1"/>
                    </a:moveTo>
                    <a:cubicBezTo>
                      <a:pt x="61" y="1"/>
                      <a:pt x="53" y="3"/>
                      <a:pt x="46" y="10"/>
                    </a:cubicBezTo>
                    <a:cubicBezTo>
                      <a:pt x="0" y="10"/>
                      <a:pt x="0" y="56"/>
                      <a:pt x="0" y="101"/>
                    </a:cubicBezTo>
                    <a:cubicBezTo>
                      <a:pt x="228" y="581"/>
                      <a:pt x="662" y="969"/>
                      <a:pt x="1187" y="1151"/>
                    </a:cubicBezTo>
                    <a:cubicBezTo>
                      <a:pt x="1426" y="1249"/>
                      <a:pt x="1685" y="1300"/>
                      <a:pt x="1942" y="1300"/>
                    </a:cubicBezTo>
                    <a:cubicBezTo>
                      <a:pt x="2227" y="1300"/>
                      <a:pt x="2510" y="1237"/>
                      <a:pt x="2762" y="1106"/>
                    </a:cubicBezTo>
                    <a:cubicBezTo>
                      <a:pt x="2785" y="1083"/>
                      <a:pt x="2808" y="1060"/>
                      <a:pt x="2785" y="1037"/>
                    </a:cubicBezTo>
                    <a:cubicBezTo>
                      <a:pt x="2785" y="991"/>
                      <a:pt x="2739" y="969"/>
                      <a:pt x="2716" y="969"/>
                    </a:cubicBezTo>
                    <a:cubicBezTo>
                      <a:pt x="2507" y="1016"/>
                      <a:pt x="2302" y="1040"/>
                      <a:pt x="2101" y="1040"/>
                    </a:cubicBezTo>
                    <a:cubicBezTo>
                      <a:pt x="1819" y="1040"/>
                      <a:pt x="1545" y="993"/>
                      <a:pt x="1278" y="900"/>
                    </a:cubicBezTo>
                    <a:cubicBezTo>
                      <a:pt x="822" y="740"/>
                      <a:pt x="411" y="444"/>
                      <a:pt x="114" y="33"/>
                    </a:cubicBezTo>
                    <a:cubicBezTo>
                      <a:pt x="114" y="17"/>
                      <a:pt x="92" y="1"/>
                      <a:pt x="7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39"/>
              <p:cNvSpPr/>
              <p:nvPr/>
            </p:nvSpPr>
            <p:spPr>
              <a:xfrm>
                <a:off x="8300606" y="3629296"/>
                <a:ext cx="10654" cy="28373"/>
              </a:xfrm>
              <a:custGeom>
                <a:avLst/>
                <a:gdLst/>
                <a:ahLst/>
                <a:cxnLst/>
                <a:rect l="l" t="t" r="r" b="b"/>
                <a:pathLst>
                  <a:path w="686" h="1827" extrusionOk="0">
                    <a:moveTo>
                      <a:pt x="47" y="1"/>
                    </a:moveTo>
                    <a:cubicBezTo>
                      <a:pt x="24" y="1"/>
                      <a:pt x="1" y="47"/>
                      <a:pt x="1" y="92"/>
                    </a:cubicBezTo>
                    <a:cubicBezTo>
                      <a:pt x="47" y="389"/>
                      <a:pt x="115" y="686"/>
                      <a:pt x="206" y="960"/>
                    </a:cubicBezTo>
                    <a:cubicBezTo>
                      <a:pt x="298" y="1256"/>
                      <a:pt x="389" y="1530"/>
                      <a:pt x="549" y="1804"/>
                    </a:cubicBezTo>
                    <a:cubicBezTo>
                      <a:pt x="572" y="1804"/>
                      <a:pt x="594" y="1827"/>
                      <a:pt x="617" y="1827"/>
                    </a:cubicBezTo>
                    <a:cubicBezTo>
                      <a:pt x="663" y="1827"/>
                      <a:pt x="686" y="1781"/>
                      <a:pt x="686" y="1758"/>
                    </a:cubicBezTo>
                    <a:cubicBezTo>
                      <a:pt x="663" y="1439"/>
                      <a:pt x="572" y="1165"/>
                      <a:pt x="480" y="868"/>
                    </a:cubicBezTo>
                    <a:cubicBezTo>
                      <a:pt x="366" y="594"/>
                      <a:pt x="275" y="320"/>
                      <a:pt x="138" y="47"/>
                    </a:cubicBezTo>
                    <a:cubicBezTo>
                      <a:pt x="115" y="24"/>
                      <a:pt x="92" y="1"/>
                      <a:pt x="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39"/>
              <p:cNvSpPr/>
              <p:nvPr/>
            </p:nvSpPr>
            <p:spPr>
              <a:xfrm>
                <a:off x="8231831" y="3602798"/>
                <a:ext cx="39011" cy="18403"/>
              </a:xfrm>
              <a:custGeom>
                <a:avLst/>
                <a:gdLst/>
                <a:ahLst/>
                <a:cxnLst/>
                <a:rect l="l" t="t" r="r" b="b"/>
                <a:pathLst>
                  <a:path w="2512" h="1185" extrusionOk="0">
                    <a:moveTo>
                      <a:pt x="81" y="1"/>
                    </a:moveTo>
                    <a:cubicBezTo>
                      <a:pt x="69" y="1"/>
                      <a:pt x="58" y="6"/>
                      <a:pt x="46" y="18"/>
                    </a:cubicBezTo>
                    <a:cubicBezTo>
                      <a:pt x="1" y="41"/>
                      <a:pt x="1" y="86"/>
                      <a:pt x="24" y="109"/>
                    </a:cubicBezTo>
                    <a:cubicBezTo>
                      <a:pt x="298" y="474"/>
                      <a:pt x="686" y="771"/>
                      <a:pt x="1096" y="954"/>
                    </a:cubicBezTo>
                    <a:cubicBezTo>
                      <a:pt x="1422" y="1108"/>
                      <a:pt x="1760" y="1185"/>
                      <a:pt x="2101" y="1185"/>
                    </a:cubicBezTo>
                    <a:cubicBezTo>
                      <a:pt x="2215" y="1185"/>
                      <a:pt x="2329" y="1176"/>
                      <a:pt x="2443" y="1159"/>
                    </a:cubicBezTo>
                    <a:cubicBezTo>
                      <a:pt x="2489" y="1159"/>
                      <a:pt x="2512" y="1136"/>
                      <a:pt x="2512" y="1113"/>
                    </a:cubicBezTo>
                    <a:cubicBezTo>
                      <a:pt x="2512" y="1068"/>
                      <a:pt x="2489" y="1022"/>
                      <a:pt x="2443" y="1022"/>
                    </a:cubicBezTo>
                    <a:cubicBezTo>
                      <a:pt x="2009" y="954"/>
                      <a:pt x="1599" y="862"/>
                      <a:pt x="1211" y="703"/>
                    </a:cubicBezTo>
                    <a:cubicBezTo>
                      <a:pt x="823" y="543"/>
                      <a:pt x="457" y="315"/>
                      <a:pt x="115" y="18"/>
                    </a:cubicBezTo>
                    <a:cubicBezTo>
                      <a:pt x="104" y="6"/>
                      <a:pt x="92" y="1"/>
                      <a:pt x="8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39"/>
              <p:cNvSpPr/>
              <p:nvPr/>
            </p:nvSpPr>
            <p:spPr>
              <a:xfrm>
                <a:off x="8250625" y="3569746"/>
                <a:ext cx="15965" cy="39011"/>
              </a:xfrm>
              <a:custGeom>
                <a:avLst/>
                <a:gdLst/>
                <a:ahLst/>
                <a:cxnLst/>
                <a:rect l="l" t="t" r="r" b="b"/>
                <a:pathLst>
                  <a:path w="1028" h="2512" extrusionOk="0">
                    <a:moveTo>
                      <a:pt x="23" y="0"/>
                    </a:moveTo>
                    <a:cubicBezTo>
                      <a:pt x="1" y="23"/>
                      <a:pt x="1" y="69"/>
                      <a:pt x="23" y="114"/>
                    </a:cubicBezTo>
                    <a:cubicBezTo>
                      <a:pt x="252" y="457"/>
                      <a:pt x="457" y="822"/>
                      <a:pt x="571" y="1210"/>
                    </a:cubicBezTo>
                    <a:cubicBezTo>
                      <a:pt x="685" y="1621"/>
                      <a:pt x="731" y="2032"/>
                      <a:pt x="754" y="2443"/>
                    </a:cubicBezTo>
                    <a:cubicBezTo>
                      <a:pt x="754" y="2465"/>
                      <a:pt x="777" y="2511"/>
                      <a:pt x="799" y="2511"/>
                    </a:cubicBezTo>
                    <a:cubicBezTo>
                      <a:pt x="845" y="2511"/>
                      <a:pt x="891" y="2511"/>
                      <a:pt x="891" y="2465"/>
                    </a:cubicBezTo>
                    <a:cubicBezTo>
                      <a:pt x="1028" y="2032"/>
                      <a:pt x="982" y="1552"/>
                      <a:pt x="845" y="1142"/>
                    </a:cubicBezTo>
                    <a:cubicBezTo>
                      <a:pt x="708" y="708"/>
                      <a:pt x="457" y="297"/>
                      <a:pt x="115" y="23"/>
                    </a:cubicBezTo>
                    <a:cubicBezTo>
                      <a:pt x="92" y="0"/>
                      <a:pt x="69" y="0"/>
                      <a:pt x="2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39"/>
              <p:cNvSpPr/>
              <p:nvPr/>
            </p:nvSpPr>
            <p:spPr>
              <a:xfrm>
                <a:off x="8192489" y="3554851"/>
                <a:ext cx="28730" cy="14738"/>
              </a:xfrm>
              <a:custGeom>
                <a:avLst/>
                <a:gdLst/>
                <a:ahLst/>
                <a:cxnLst/>
                <a:rect l="l" t="t" r="r" b="b"/>
                <a:pathLst>
                  <a:path w="1850" h="949" extrusionOk="0">
                    <a:moveTo>
                      <a:pt x="46" y="1"/>
                    </a:moveTo>
                    <a:cubicBezTo>
                      <a:pt x="23" y="23"/>
                      <a:pt x="0" y="69"/>
                      <a:pt x="23" y="92"/>
                    </a:cubicBezTo>
                    <a:cubicBezTo>
                      <a:pt x="183" y="411"/>
                      <a:pt x="457" y="640"/>
                      <a:pt x="776" y="799"/>
                    </a:cubicBezTo>
                    <a:cubicBezTo>
                      <a:pt x="969" y="888"/>
                      <a:pt x="1200" y="948"/>
                      <a:pt x="1426" y="948"/>
                    </a:cubicBezTo>
                    <a:cubicBezTo>
                      <a:pt x="1548" y="948"/>
                      <a:pt x="1668" y="931"/>
                      <a:pt x="1781" y="891"/>
                    </a:cubicBezTo>
                    <a:cubicBezTo>
                      <a:pt x="1803" y="891"/>
                      <a:pt x="1826" y="868"/>
                      <a:pt x="1826" y="822"/>
                    </a:cubicBezTo>
                    <a:cubicBezTo>
                      <a:pt x="1849" y="799"/>
                      <a:pt x="1803" y="754"/>
                      <a:pt x="1781" y="754"/>
                    </a:cubicBezTo>
                    <a:cubicBezTo>
                      <a:pt x="1461" y="708"/>
                      <a:pt x="1164" y="663"/>
                      <a:pt x="890" y="526"/>
                    </a:cubicBezTo>
                    <a:cubicBezTo>
                      <a:pt x="617" y="411"/>
                      <a:pt x="343" y="252"/>
                      <a:pt x="137" y="23"/>
                    </a:cubicBezTo>
                    <a:cubicBezTo>
                      <a:pt x="114" y="1"/>
                      <a:pt x="69"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39"/>
              <p:cNvSpPr/>
              <p:nvPr/>
            </p:nvSpPr>
            <p:spPr>
              <a:xfrm>
                <a:off x="8217293" y="3532516"/>
                <a:ext cx="11368" cy="32629"/>
              </a:xfrm>
              <a:custGeom>
                <a:avLst/>
                <a:gdLst/>
                <a:ahLst/>
                <a:cxnLst/>
                <a:rect l="l" t="t" r="r" b="b"/>
                <a:pathLst>
                  <a:path w="732" h="2101" extrusionOk="0">
                    <a:moveTo>
                      <a:pt x="47" y="1"/>
                    </a:moveTo>
                    <a:cubicBezTo>
                      <a:pt x="24" y="23"/>
                      <a:pt x="1" y="46"/>
                      <a:pt x="1" y="92"/>
                    </a:cubicBezTo>
                    <a:cubicBezTo>
                      <a:pt x="138" y="411"/>
                      <a:pt x="229" y="731"/>
                      <a:pt x="321" y="1051"/>
                    </a:cubicBezTo>
                    <a:cubicBezTo>
                      <a:pt x="389" y="1393"/>
                      <a:pt x="458" y="1712"/>
                      <a:pt x="526" y="2055"/>
                    </a:cubicBezTo>
                    <a:cubicBezTo>
                      <a:pt x="526" y="2078"/>
                      <a:pt x="549" y="2101"/>
                      <a:pt x="572" y="2101"/>
                    </a:cubicBezTo>
                    <a:cubicBezTo>
                      <a:pt x="617" y="2101"/>
                      <a:pt x="640" y="2078"/>
                      <a:pt x="663" y="2055"/>
                    </a:cubicBezTo>
                    <a:cubicBezTo>
                      <a:pt x="731" y="1690"/>
                      <a:pt x="686" y="1324"/>
                      <a:pt x="594" y="982"/>
                    </a:cubicBezTo>
                    <a:cubicBezTo>
                      <a:pt x="503" y="640"/>
                      <a:pt x="343" y="297"/>
                      <a:pt x="138" y="23"/>
                    </a:cubicBezTo>
                    <a:cubicBezTo>
                      <a:pt x="115" y="1"/>
                      <a:pt x="69" y="1"/>
                      <a:pt x="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39"/>
              <p:cNvSpPr/>
              <p:nvPr/>
            </p:nvSpPr>
            <p:spPr>
              <a:xfrm>
                <a:off x="8151361" y="3562648"/>
                <a:ext cx="53889" cy="48935"/>
              </a:xfrm>
              <a:custGeom>
                <a:avLst/>
                <a:gdLst/>
                <a:ahLst/>
                <a:cxnLst/>
                <a:rect l="l" t="t" r="r" b="b"/>
                <a:pathLst>
                  <a:path w="3470" h="3151" fill="none" extrusionOk="0">
                    <a:moveTo>
                      <a:pt x="571" y="1"/>
                    </a:moveTo>
                    <a:cubicBezTo>
                      <a:pt x="0" y="754"/>
                      <a:pt x="160" y="1964"/>
                      <a:pt x="914" y="2557"/>
                    </a:cubicBezTo>
                    <a:cubicBezTo>
                      <a:pt x="1644" y="3151"/>
                      <a:pt x="2831" y="3059"/>
                      <a:pt x="3470" y="2352"/>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39"/>
              <p:cNvSpPr/>
              <p:nvPr/>
            </p:nvSpPr>
            <p:spPr>
              <a:xfrm>
                <a:off x="8254880" y="3533929"/>
                <a:ext cx="65242" cy="65956"/>
              </a:xfrm>
              <a:custGeom>
                <a:avLst/>
                <a:gdLst/>
                <a:ahLst/>
                <a:cxnLst/>
                <a:rect l="l" t="t" r="r" b="b"/>
                <a:pathLst>
                  <a:path w="4201" h="4247" fill="none" extrusionOk="0">
                    <a:moveTo>
                      <a:pt x="0" y="708"/>
                    </a:moveTo>
                    <a:cubicBezTo>
                      <a:pt x="594" y="161"/>
                      <a:pt x="1484" y="1"/>
                      <a:pt x="2260" y="252"/>
                    </a:cubicBezTo>
                    <a:cubicBezTo>
                      <a:pt x="3013" y="503"/>
                      <a:pt x="3630" y="1142"/>
                      <a:pt x="3904" y="1895"/>
                    </a:cubicBezTo>
                    <a:cubicBezTo>
                      <a:pt x="4200" y="2626"/>
                      <a:pt x="4178" y="3493"/>
                      <a:pt x="3904" y="4246"/>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39"/>
              <p:cNvSpPr/>
              <p:nvPr/>
            </p:nvSpPr>
            <p:spPr>
              <a:xfrm>
                <a:off x="8235031" y="3639578"/>
                <a:ext cx="47165" cy="65242"/>
              </a:xfrm>
              <a:custGeom>
                <a:avLst/>
                <a:gdLst/>
                <a:ahLst/>
                <a:cxnLst/>
                <a:rect l="l" t="t" r="r" b="b"/>
                <a:pathLst>
                  <a:path w="3037" h="4201" fill="none" extrusionOk="0">
                    <a:moveTo>
                      <a:pt x="502" y="1"/>
                    </a:moveTo>
                    <a:cubicBezTo>
                      <a:pt x="229" y="777"/>
                      <a:pt x="0" y="1621"/>
                      <a:pt x="160" y="2443"/>
                    </a:cubicBezTo>
                    <a:cubicBezTo>
                      <a:pt x="320" y="3242"/>
                      <a:pt x="936" y="4018"/>
                      <a:pt x="1758" y="4132"/>
                    </a:cubicBezTo>
                    <a:cubicBezTo>
                      <a:pt x="2214" y="4201"/>
                      <a:pt x="2671" y="4064"/>
                      <a:pt x="3036" y="3790"/>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39"/>
              <p:cNvSpPr/>
              <p:nvPr/>
            </p:nvSpPr>
            <p:spPr>
              <a:xfrm>
                <a:off x="8144822" y="3297827"/>
                <a:ext cx="340821" cy="425739"/>
              </a:xfrm>
              <a:custGeom>
                <a:avLst/>
                <a:gdLst/>
                <a:ahLst/>
                <a:cxnLst/>
                <a:rect l="l" t="t" r="r" b="b"/>
                <a:pathLst>
                  <a:path w="21946" h="27414" extrusionOk="0">
                    <a:moveTo>
                      <a:pt x="33" y="18649"/>
                    </a:moveTo>
                    <a:cubicBezTo>
                      <a:pt x="21" y="18651"/>
                      <a:pt x="12" y="18656"/>
                      <a:pt x="11" y="18669"/>
                    </a:cubicBezTo>
                    <a:lnTo>
                      <a:pt x="11" y="18669"/>
                    </a:lnTo>
                    <a:cubicBezTo>
                      <a:pt x="19" y="18667"/>
                      <a:pt x="33" y="18662"/>
                      <a:pt x="33" y="18649"/>
                    </a:cubicBezTo>
                    <a:close/>
                    <a:moveTo>
                      <a:pt x="11" y="18669"/>
                    </a:moveTo>
                    <a:cubicBezTo>
                      <a:pt x="4" y="18671"/>
                      <a:pt x="1" y="18671"/>
                      <a:pt x="11" y="18671"/>
                    </a:cubicBezTo>
                    <a:cubicBezTo>
                      <a:pt x="11" y="18671"/>
                      <a:pt x="11" y="18670"/>
                      <a:pt x="11" y="18669"/>
                    </a:cubicBezTo>
                    <a:close/>
                    <a:moveTo>
                      <a:pt x="15349" y="0"/>
                    </a:moveTo>
                    <a:lnTo>
                      <a:pt x="13866" y="2968"/>
                    </a:lnTo>
                    <a:lnTo>
                      <a:pt x="13067" y="4383"/>
                    </a:lnTo>
                    <a:lnTo>
                      <a:pt x="12679" y="5113"/>
                    </a:lnTo>
                    <a:lnTo>
                      <a:pt x="12473" y="5456"/>
                    </a:lnTo>
                    <a:lnTo>
                      <a:pt x="12268" y="5798"/>
                    </a:lnTo>
                    <a:lnTo>
                      <a:pt x="11400" y="7190"/>
                    </a:lnTo>
                    <a:cubicBezTo>
                      <a:pt x="11264" y="7418"/>
                      <a:pt x="11127" y="7647"/>
                      <a:pt x="10967" y="7852"/>
                    </a:cubicBezTo>
                    <a:lnTo>
                      <a:pt x="10510" y="8514"/>
                    </a:lnTo>
                    <a:lnTo>
                      <a:pt x="9597" y="9838"/>
                    </a:lnTo>
                    <a:lnTo>
                      <a:pt x="8616" y="11093"/>
                    </a:lnTo>
                    <a:cubicBezTo>
                      <a:pt x="7292" y="12737"/>
                      <a:pt x="5900" y="14289"/>
                      <a:pt x="4393" y="15636"/>
                    </a:cubicBezTo>
                    <a:cubicBezTo>
                      <a:pt x="3617" y="16275"/>
                      <a:pt x="2864" y="16914"/>
                      <a:pt x="2088" y="17462"/>
                    </a:cubicBezTo>
                    <a:cubicBezTo>
                      <a:pt x="1677" y="17735"/>
                      <a:pt x="1289" y="17964"/>
                      <a:pt x="924" y="18192"/>
                    </a:cubicBezTo>
                    <a:cubicBezTo>
                      <a:pt x="741" y="18306"/>
                      <a:pt x="536" y="18420"/>
                      <a:pt x="376" y="18512"/>
                    </a:cubicBezTo>
                    <a:lnTo>
                      <a:pt x="125" y="18626"/>
                    </a:lnTo>
                    <a:lnTo>
                      <a:pt x="33" y="18649"/>
                    </a:lnTo>
                    <a:cubicBezTo>
                      <a:pt x="33" y="18649"/>
                      <a:pt x="33" y="18649"/>
                      <a:pt x="33" y="18649"/>
                    </a:cubicBezTo>
                    <a:lnTo>
                      <a:pt x="33" y="18649"/>
                    </a:lnTo>
                    <a:cubicBezTo>
                      <a:pt x="40" y="18649"/>
                      <a:pt x="48" y="18649"/>
                      <a:pt x="56" y="18649"/>
                    </a:cubicBezTo>
                    <a:lnTo>
                      <a:pt x="4005" y="27413"/>
                    </a:lnTo>
                    <a:lnTo>
                      <a:pt x="4256" y="27276"/>
                    </a:lnTo>
                    <a:lnTo>
                      <a:pt x="4416" y="27185"/>
                    </a:lnTo>
                    <a:lnTo>
                      <a:pt x="4713" y="27025"/>
                    </a:lnTo>
                    <a:cubicBezTo>
                      <a:pt x="4895" y="26911"/>
                      <a:pt x="5055" y="26820"/>
                      <a:pt x="5238" y="26706"/>
                    </a:cubicBezTo>
                    <a:cubicBezTo>
                      <a:pt x="5397" y="26615"/>
                      <a:pt x="5557" y="26500"/>
                      <a:pt x="5694" y="26409"/>
                    </a:cubicBezTo>
                    <a:lnTo>
                      <a:pt x="6151" y="26090"/>
                    </a:lnTo>
                    <a:cubicBezTo>
                      <a:pt x="6721" y="25656"/>
                      <a:pt x="7292" y="25245"/>
                      <a:pt x="7794" y="24788"/>
                    </a:cubicBezTo>
                    <a:cubicBezTo>
                      <a:pt x="8844" y="23921"/>
                      <a:pt x="9780" y="22985"/>
                      <a:pt x="10693" y="22027"/>
                    </a:cubicBezTo>
                    <a:cubicBezTo>
                      <a:pt x="12496" y="20132"/>
                      <a:pt x="14025" y="18078"/>
                      <a:pt x="15418" y="15978"/>
                    </a:cubicBezTo>
                    <a:lnTo>
                      <a:pt x="16445" y="14380"/>
                    </a:lnTo>
                    <a:lnTo>
                      <a:pt x="17358" y="12760"/>
                    </a:lnTo>
                    <a:lnTo>
                      <a:pt x="17837" y="11961"/>
                    </a:lnTo>
                    <a:cubicBezTo>
                      <a:pt x="17974" y="11687"/>
                      <a:pt x="18111" y="11413"/>
                      <a:pt x="18248" y="11116"/>
                    </a:cubicBezTo>
                    <a:lnTo>
                      <a:pt x="19093" y="9473"/>
                    </a:lnTo>
                    <a:lnTo>
                      <a:pt x="19298" y="9062"/>
                    </a:lnTo>
                    <a:lnTo>
                      <a:pt x="19481" y="8628"/>
                    </a:lnTo>
                    <a:lnTo>
                      <a:pt x="19869" y="7807"/>
                    </a:lnTo>
                    <a:lnTo>
                      <a:pt x="20599" y="6117"/>
                    </a:lnTo>
                    <a:lnTo>
                      <a:pt x="21946" y="2716"/>
                    </a:lnTo>
                    <a:lnTo>
                      <a:pt x="15349"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39"/>
              <p:cNvSpPr/>
              <p:nvPr/>
            </p:nvSpPr>
            <p:spPr>
              <a:xfrm>
                <a:off x="8381362" y="3176423"/>
                <a:ext cx="146759" cy="165441"/>
              </a:xfrm>
              <a:custGeom>
                <a:avLst/>
                <a:gdLst/>
                <a:ahLst/>
                <a:cxnLst/>
                <a:rect l="l" t="t" r="r" b="b"/>
                <a:pathLst>
                  <a:path w="9450" h="10653" extrusionOk="0">
                    <a:moveTo>
                      <a:pt x="6356" y="0"/>
                    </a:moveTo>
                    <a:cubicBezTo>
                      <a:pt x="5605" y="0"/>
                      <a:pt x="4839" y="2392"/>
                      <a:pt x="4488" y="3648"/>
                    </a:cubicBezTo>
                    <a:lnTo>
                      <a:pt x="4488" y="3648"/>
                    </a:lnTo>
                    <a:cubicBezTo>
                      <a:pt x="4766" y="2515"/>
                      <a:pt x="5187" y="464"/>
                      <a:pt x="4679" y="153"/>
                    </a:cubicBezTo>
                    <a:cubicBezTo>
                      <a:pt x="4651" y="136"/>
                      <a:pt x="4620" y="127"/>
                      <a:pt x="4587" y="127"/>
                    </a:cubicBezTo>
                    <a:cubicBezTo>
                      <a:pt x="3788" y="127"/>
                      <a:pt x="1872" y="4992"/>
                      <a:pt x="1872" y="4992"/>
                    </a:cubicBezTo>
                    <a:cubicBezTo>
                      <a:pt x="1872" y="4992"/>
                      <a:pt x="1309" y="1776"/>
                      <a:pt x="825" y="1776"/>
                    </a:cubicBezTo>
                    <a:cubicBezTo>
                      <a:pt x="793" y="1776"/>
                      <a:pt x="762" y="1790"/>
                      <a:pt x="731" y="1819"/>
                    </a:cubicBezTo>
                    <a:cubicBezTo>
                      <a:pt x="228" y="2298"/>
                      <a:pt x="160" y="6042"/>
                      <a:pt x="0" y="7936"/>
                    </a:cubicBezTo>
                    <a:lnTo>
                      <a:pt x="6597" y="10652"/>
                    </a:lnTo>
                    <a:cubicBezTo>
                      <a:pt x="6597" y="10652"/>
                      <a:pt x="8058" y="6453"/>
                      <a:pt x="8103" y="6338"/>
                    </a:cubicBezTo>
                    <a:cubicBezTo>
                      <a:pt x="8400" y="5631"/>
                      <a:pt x="9450" y="2960"/>
                      <a:pt x="8902" y="2550"/>
                    </a:cubicBezTo>
                    <a:cubicBezTo>
                      <a:pt x="8862" y="2519"/>
                      <a:pt x="8819" y="2504"/>
                      <a:pt x="8774" y="2504"/>
                    </a:cubicBezTo>
                    <a:cubicBezTo>
                      <a:pt x="8125" y="2504"/>
                      <a:pt x="6967" y="5467"/>
                      <a:pt x="6940" y="5538"/>
                    </a:cubicBezTo>
                    <a:lnTo>
                      <a:pt x="6940" y="5538"/>
                    </a:lnTo>
                    <a:cubicBezTo>
                      <a:pt x="6972" y="5456"/>
                      <a:pt x="8506" y="1496"/>
                      <a:pt x="7738" y="1112"/>
                    </a:cubicBezTo>
                    <a:cubicBezTo>
                      <a:pt x="7705" y="1094"/>
                      <a:pt x="7670" y="1086"/>
                      <a:pt x="7635" y="1086"/>
                    </a:cubicBezTo>
                    <a:cubicBezTo>
                      <a:pt x="6863" y="1086"/>
                      <a:pt x="5570" y="4923"/>
                      <a:pt x="5570" y="4923"/>
                    </a:cubicBezTo>
                    <a:cubicBezTo>
                      <a:pt x="5570" y="4923"/>
                      <a:pt x="7145" y="221"/>
                      <a:pt x="6460" y="16"/>
                    </a:cubicBezTo>
                    <a:cubicBezTo>
                      <a:pt x="6425" y="5"/>
                      <a:pt x="6391" y="0"/>
                      <a:pt x="635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39"/>
              <p:cNvSpPr/>
              <p:nvPr/>
            </p:nvSpPr>
            <p:spPr>
              <a:xfrm>
                <a:off x="8415750" y="3252856"/>
                <a:ext cx="77293" cy="26634"/>
              </a:xfrm>
              <a:custGeom>
                <a:avLst/>
                <a:gdLst/>
                <a:ahLst/>
                <a:cxnLst/>
                <a:rect l="l" t="t" r="r" b="b"/>
                <a:pathLst>
                  <a:path w="4977" h="1715" extrusionOk="0">
                    <a:moveTo>
                      <a:pt x="169" y="0"/>
                    </a:moveTo>
                    <a:cubicBezTo>
                      <a:pt x="113" y="0"/>
                      <a:pt x="57" y="1"/>
                      <a:pt x="0" y="2"/>
                    </a:cubicBezTo>
                    <a:cubicBezTo>
                      <a:pt x="0" y="2"/>
                      <a:pt x="0" y="25"/>
                      <a:pt x="0" y="25"/>
                    </a:cubicBezTo>
                    <a:cubicBezTo>
                      <a:pt x="890" y="231"/>
                      <a:pt x="1712" y="413"/>
                      <a:pt x="2534" y="710"/>
                    </a:cubicBezTo>
                    <a:cubicBezTo>
                      <a:pt x="3356" y="961"/>
                      <a:pt x="4132" y="1326"/>
                      <a:pt x="4953" y="1714"/>
                    </a:cubicBezTo>
                    <a:cubicBezTo>
                      <a:pt x="4953" y="1714"/>
                      <a:pt x="4953" y="1714"/>
                      <a:pt x="4976" y="1691"/>
                    </a:cubicBezTo>
                    <a:cubicBezTo>
                      <a:pt x="4269" y="1144"/>
                      <a:pt x="3470" y="710"/>
                      <a:pt x="2625" y="413"/>
                    </a:cubicBezTo>
                    <a:cubicBezTo>
                      <a:pt x="1834" y="157"/>
                      <a:pt x="1003" y="0"/>
                      <a:pt x="1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39"/>
              <p:cNvSpPr/>
              <p:nvPr/>
            </p:nvSpPr>
            <p:spPr>
              <a:xfrm>
                <a:off x="8156331" y="3543202"/>
                <a:ext cx="136478" cy="197852"/>
              </a:xfrm>
              <a:custGeom>
                <a:avLst/>
                <a:gdLst/>
                <a:ahLst/>
                <a:cxnLst/>
                <a:rect l="l" t="t" r="r" b="b"/>
                <a:pathLst>
                  <a:path w="8788" h="12740" extrusionOk="0">
                    <a:moveTo>
                      <a:pt x="3185" y="1"/>
                    </a:moveTo>
                    <a:cubicBezTo>
                      <a:pt x="2719" y="1"/>
                      <a:pt x="1479" y="1031"/>
                      <a:pt x="396" y="1031"/>
                    </a:cubicBezTo>
                    <a:cubicBezTo>
                      <a:pt x="261" y="1031"/>
                      <a:pt x="129" y="1015"/>
                      <a:pt x="0" y="979"/>
                    </a:cubicBezTo>
                    <a:lnTo>
                      <a:pt x="0" y="979"/>
                    </a:lnTo>
                    <a:lnTo>
                      <a:pt x="114" y="12688"/>
                    </a:lnTo>
                    <a:cubicBezTo>
                      <a:pt x="261" y="12723"/>
                      <a:pt x="419" y="12739"/>
                      <a:pt x="586" y="12739"/>
                    </a:cubicBezTo>
                    <a:cubicBezTo>
                      <a:pt x="3381" y="12739"/>
                      <a:pt x="8788" y="8146"/>
                      <a:pt x="8788" y="8146"/>
                    </a:cubicBezTo>
                    <a:cubicBezTo>
                      <a:pt x="8788" y="8146"/>
                      <a:pt x="6094" y="4015"/>
                      <a:pt x="3333" y="66"/>
                    </a:cubicBezTo>
                    <a:cubicBezTo>
                      <a:pt x="3300" y="21"/>
                      <a:pt x="3250" y="1"/>
                      <a:pt x="318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39"/>
              <p:cNvSpPr/>
              <p:nvPr/>
            </p:nvSpPr>
            <p:spPr>
              <a:xfrm>
                <a:off x="8200643" y="3540981"/>
                <a:ext cx="99967" cy="133946"/>
              </a:xfrm>
              <a:custGeom>
                <a:avLst/>
                <a:gdLst/>
                <a:ahLst/>
                <a:cxnLst/>
                <a:rect l="l" t="t" r="r" b="b"/>
                <a:pathLst>
                  <a:path w="6437" h="8625" extrusionOk="0">
                    <a:moveTo>
                      <a:pt x="1033" y="0"/>
                    </a:moveTo>
                    <a:cubicBezTo>
                      <a:pt x="1016" y="0"/>
                      <a:pt x="999" y="1"/>
                      <a:pt x="982" y="3"/>
                    </a:cubicBezTo>
                    <a:lnTo>
                      <a:pt x="343" y="118"/>
                    </a:lnTo>
                    <a:cubicBezTo>
                      <a:pt x="137" y="163"/>
                      <a:pt x="0" y="346"/>
                      <a:pt x="46" y="528"/>
                    </a:cubicBezTo>
                    <a:cubicBezTo>
                      <a:pt x="639" y="3245"/>
                      <a:pt x="4634" y="7787"/>
                      <a:pt x="5273" y="8494"/>
                    </a:cubicBezTo>
                    <a:cubicBezTo>
                      <a:pt x="5352" y="8588"/>
                      <a:pt x="5442" y="8625"/>
                      <a:pt x="5534" y="8625"/>
                    </a:cubicBezTo>
                    <a:cubicBezTo>
                      <a:pt x="5895" y="8625"/>
                      <a:pt x="6300" y="8061"/>
                      <a:pt x="6300" y="8061"/>
                    </a:cubicBezTo>
                    <a:cubicBezTo>
                      <a:pt x="6437" y="7947"/>
                      <a:pt x="6437" y="7741"/>
                      <a:pt x="6300" y="7604"/>
                    </a:cubicBezTo>
                    <a:cubicBezTo>
                      <a:pt x="5729" y="6988"/>
                      <a:pt x="1918" y="2605"/>
                      <a:pt x="1393" y="277"/>
                    </a:cubicBezTo>
                    <a:cubicBezTo>
                      <a:pt x="1351" y="110"/>
                      <a:pt x="1214" y="0"/>
                      <a:pt x="103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39"/>
              <p:cNvSpPr/>
              <p:nvPr/>
            </p:nvSpPr>
            <p:spPr>
              <a:xfrm>
                <a:off x="8248854" y="3370952"/>
                <a:ext cx="118059" cy="142068"/>
              </a:xfrm>
              <a:custGeom>
                <a:avLst/>
                <a:gdLst/>
                <a:ahLst/>
                <a:cxnLst/>
                <a:rect l="l" t="t" r="r" b="b"/>
                <a:pathLst>
                  <a:path w="7602" h="9148" extrusionOk="0">
                    <a:moveTo>
                      <a:pt x="4476" y="1"/>
                    </a:moveTo>
                    <a:cubicBezTo>
                      <a:pt x="2950" y="1"/>
                      <a:pt x="1351" y="1501"/>
                      <a:pt x="708" y="3692"/>
                    </a:cubicBezTo>
                    <a:cubicBezTo>
                      <a:pt x="0" y="6180"/>
                      <a:pt x="799" y="8577"/>
                      <a:pt x="2511" y="9056"/>
                    </a:cubicBezTo>
                    <a:cubicBezTo>
                      <a:pt x="2721" y="9118"/>
                      <a:pt x="2936" y="9147"/>
                      <a:pt x="3151" y="9147"/>
                    </a:cubicBezTo>
                    <a:cubicBezTo>
                      <a:pt x="4686" y="9147"/>
                      <a:pt x="6273" y="7635"/>
                      <a:pt x="6894" y="5472"/>
                    </a:cubicBezTo>
                    <a:cubicBezTo>
                      <a:pt x="7601" y="2984"/>
                      <a:pt x="6802" y="588"/>
                      <a:pt x="5090" y="86"/>
                    </a:cubicBezTo>
                    <a:cubicBezTo>
                      <a:pt x="4889" y="28"/>
                      <a:pt x="4683" y="1"/>
                      <a:pt x="447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39"/>
              <p:cNvSpPr/>
              <p:nvPr/>
            </p:nvSpPr>
            <p:spPr>
              <a:xfrm>
                <a:off x="8310888" y="3403693"/>
                <a:ext cx="105293" cy="126834"/>
              </a:xfrm>
              <a:custGeom>
                <a:avLst/>
                <a:gdLst/>
                <a:ahLst/>
                <a:cxnLst/>
                <a:rect l="l" t="t" r="r" b="b"/>
                <a:pathLst>
                  <a:path w="6780" h="8167" extrusionOk="0">
                    <a:moveTo>
                      <a:pt x="3985" y="0"/>
                    </a:moveTo>
                    <a:cubicBezTo>
                      <a:pt x="2608" y="0"/>
                      <a:pt x="1180" y="1348"/>
                      <a:pt x="617" y="3296"/>
                    </a:cubicBezTo>
                    <a:cubicBezTo>
                      <a:pt x="1" y="5510"/>
                      <a:pt x="708" y="7655"/>
                      <a:pt x="2238" y="8089"/>
                    </a:cubicBezTo>
                    <a:cubicBezTo>
                      <a:pt x="2419" y="8141"/>
                      <a:pt x="2603" y="8166"/>
                      <a:pt x="2789" y="8166"/>
                    </a:cubicBezTo>
                    <a:cubicBezTo>
                      <a:pt x="4150" y="8166"/>
                      <a:pt x="5579" y="6819"/>
                      <a:pt x="6141" y="4871"/>
                    </a:cubicBezTo>
                    <a:cubicBezTo>
                      <a:pt x="6780" y="2680"/>
                      <a:pt x="6050" y="534"/>
                      <a:pt x="4543" y="77"/>
                    </a:cubicBezTo>
                    <a:cubicBezTo>
                      <a:pt x="4359" y="25"/>
                      <a:pt x="4173" y="0"/>
                      <a:pt x="398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39"/>
              <p:cNvSpPr/>
              <p:nvPr/>
            </p:nvSpPr>
            <p:spPr>
              <a:xfrm>
                <a:off x="8367611" y="3428234"/>
                <a:ext cx="110620" cy="123479"/>
              </a:xfrm>
              <a:custGeom>
                <a:avLst/>
                <a:gdLst/>
                <a:ahLst/>
                <a:cxnLst/>
                <a:rect l="l" t="t" r="r" b="b"/>
                <a:pathLst>
                  <a:path w="7123" h="7951" extrusionOk="0">
                    <a:moveTo>
                      <a:pt x="4409" y="1"/>
                    </a:moveTo>
                    <a:cubicBezTo>
                      <a:pt x="3134" y="1"/>
                      <a:pt x="1713" y="1088"/>
                      <a:pt x="937" y="2789"/>
                    </a:cubicBezTo>
                    <a:cubicBezTo>
                      <a:pt x="1" y="4889"/>
                      <a:pt x="389" y="7125"/>
                      <a:pt x="1827" y="7765"/>
                    </a:cubicBezTo>
                    <a:cubicBezTo>
                      <a:pt x="2105" y="7890"/>
                      <a:pt x="2400" y="7950"/>
                      <a:pt x="2702" y="7950"/>
                    </a:cubicBezTo>
                    <a:cubicBezTo>
                      <a:pt x="3989" y="7950"/>
                      <a:pt x="5406" y="6863"/>
                      <a:pt x="6164" y="5162"/>
                    </a:cubicBezTo>
                    <a:cubicBezTo>
                      <a:pt x="7122" y="3063"/>
                      <a:pt x="6712" y="848"/>
                      <a:pt x="5274" y="187"/>
                    </a:cubicBezTo>
                    <a:cubicBezTo>
                      <a:pt x="5000" y="61"/>
                      <a:pt x="4709" y="1"/>
                      <a:pt x="44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39"/>
              <p:cNvSpPr/>
              <p:nvPr/>
            </p:nvSpPr>
            <p:spPr>
              <a:xfrm>
                <a:off x="8484969" y="3506857"/>
                <a:ext cx="118044" cy="108260"/>
              </a:xfrm>
              <a:custGeom>
                <a:avLst/>
                <a:gdLst/>
                <a:ahLst/>
                <a:cxnLst/>
                <a:rect l="l" t="t" r="r" b="b"/>
                <a:pathLst>
                  <a:path w="7601" h="6971" extrusionOk="0">
                    <a:moveTo>
                      <a:pt x="2336" y="1"/>
                    </a:moveTo>
                    <a:cubicBezTo>
                      <a:pt x="1319" y="1"/>
                      <a:pt x="692" y="362"/>
                      <a:pt x="388" y="1744"/>
                    </a:cubicBezTo>
                    <a:cubicBezTo>
                      <a:pt x="388" y="1744"/>
                      <a:pt x="0" y="3296"/>
                      <a:pt x="2648" y="5008"/>
                    </a:cubicBezTo>
                    <a:cubicBezTo>
                      <a:pt x="5296" y="6720"/>
                      <a:pt x="5706" y="6971"/>
                      <a:pt x="5706" y="6971"/>
                    </a:cubicBezTo>
                    <a:cubicBezTo>
                      <a:pt x="5706" y="6971"/>
                      <a:pt x="6391" y="5921"/>
                      <a:pt x="6619" y="5122"/>
                    </a:cubicBezTo>
                    <a:lnTo>
                      <a:pt x="4885" y="4141"/>
                    </a:lnTo>
                    <a:lnTo>
                      <a:pt x="6939" y="4620"/>
                    </a:lnTo>
                    <a:cubicBezTo>
                      <a:pt x="6939" y="4620"/>
                      <a:pt x="7304" y="3730"/>
                      <a:pt x="7464" y="2497"/>
                    </a:cubicBezTo>
                    <a:lnTo>
                      <a:pt x="5729" y="1881"/>
                    </a:lnTo>
                    <a:lnTo>
                      <a:pt x="7601" y="1744"/>
                    </a:lnTo>
                    <a:cubicBezTo>
                      <a:pt x="7601" y="1744"/>
                      <a:pt x="7441" y="899"/>
                      <a:pt x="7007" y="466"/>
                    </a:cubicBezTo>
                    <a:cubicBezTo>
                      <a:pt x="7007" y="466"/>
                      <a:pt x="6995" y="466"/>
                      <a:pt x="6969" y="466"/>
                    </a:cubicBezTo>
                    <a:cubicBezTo>
                      <a:pt x="6799" y="466"/>
                      <a:pt x="6037" y="449"/>
                      <a:pt x="4177" y="192"/>
                    </a:cubicBezTo>
                    <a:cubicBezTo>
                      <a:pt x="3459" y="92"/>
                      <a:pt x="2848" y="1"/>
                      <a:pt x="233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39"/>
              <p:cNvSpPr/>
              <p:nvPr/>
            </p:nvSpPr>
            <p:spPr>
              <a:xfrm>
                <a:off x="8471488" y="3493049"/>
                <a:ext cx="69140" cy="71888"/>
              </a:xfrm>
              <a:custGeom>
                <a:avLst/>
                <a:gdLst/>
                <a:ahLst/>
                <a:cxnLst/>
                <a:rect l="l" t="t" r="r" b="b"/>
                <a:pathLst>
                  <a:path w="4452" h="4629" extrusionOk="0">
                    <a:moveTo>
                      <a:pt x="2597" y="0"/>
                    </a:moveTo>
                    <a:cubicBezTo>
                      <a:pt x="1786" y="0"/>
                      <a:pt x="945" y="617"/>
                      <a:pt x="526" y="1583"/>
                    </a:cubicBezTo>
                    <a:cubicBezTo>
                      <a:pt x="1" y="2793"/>
                      <a:pt x="343" y="4117"/>
                      <a:pt x="1279" y="4505"/>
                    </a:cubicBezTo>
                    <a:cubicBezTo>
                      <a:pt x="1471" y="4589"/>
                      <a:pt x="1673" y="4629"/>
                      <a:pt x="1878" y="4629"/>
                    </a:cubicBezTo>
                    <a:cubicBezTo>
                      <a:pt x="2673" y="4629"/>
                      <a:pt x="3509" y="4024"/>
                      <a:pt x="3927" y="3044"/>
                    </a:cubicBezTo>
                    <a:cubicBezTo>
                      <a:pt x="4452" y="1834"/>
                      <a:pt x="4132" y="533"/>
                      <a:pt x="3196" y="122"/>
                    </a:cubicBezTo>
                    <a:cubicBezTo>
                      <a:pt x="3003" y="39"/>
                      <a:pt x="2801" y="0"/>
                      <a:pt x="259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39"/>
              <p:cNvSpPr/>
              <p:nvPr/>
            </p:nvSpPr>
            <p:spPr>
              <a:xfrm>
                <a:off x="8422562" y="3460183"/>
                <a:ext cx="107421" cy="111350"/>
              </a:xfrm>
              <a:custGeom>
                <a:avLst/>
                <a:gdLst/>
                <a:ahLst/>
                <a:cxnLst/>
                <a:rect l="l" t="t" r="r" b="b"/>
                <a:pathLst>
                  <a:path w="6917" h="7170" extrusionOk="0">
                    <a:moveTo>
                      <a:pt x="4022" y="0"/>
                    </a:moveTo>
                    <a:cubicBezTo>
                      <a:pt x="2801" y="0"/>
                      <a:pt x="1511" y="922"/>
                      <a:pt x="845" y="2398"/>
                    </a:cubicBezTo>
                    <a:cubicBezTo>
                      <a:pt x="1" y="4270"/>
                      <a:pt x="480" y="6301"/>
                      <a:pt x="1918" y="6963"/>
                    </a:cubicBezTo>
                    <a:cubicBezTo>
                      <a:pt x="2223" y="7103"/>
                      <a:pt x="2546" y="7170"/>
                      <a:pt x="2876" y="7170"/>
                    </a:cubicBezTo>
                    <a:cubicBezTo>
                      <a:pt x="4102" y="7170"/>
                      <a:pt x="5407" y="6247"/>
                      <a:pt x="6072" y="4772"/>
                    </a:cubicBezTo>
                    <a:cubicBezTo>
                      <a:pt x="6917" y="2900"/>
                      <a:pt x="6438" y="846"/>
                      <a:pt x="4977" y="207"/>
                    </a:cubicBezTo>
                    <a:cubicBezTo>
                      <a:pt x="4672" y="67"/>
                      <a:pt x="4350" y="0"/>
                      <a:pt x="402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39"/>
              <p:cNvSpPr/>
              <p:nvPr/>
            </p:nvSpPr>
            <p:spPr>
              <a:xfrm>
                <a:off x="8298478" y="3359505"/>
                <a:ext cx="71982" cy="65956"/>
              </a:xfrm>
              <a:custGeom>
                <a:avLst/>
                <a:gdLst/>
                <a:ahLst/>
                <a:cxnLst/>
                <a:rect l="l" t="t" r="r" b="b"/>
                <a:pathLst>
                  <a:path w="4635" h="4247" fill="none" extrusionOk="0">
                    <a:moveTo>
                      <a:pt x="1" y="412"/>
                    </a:moveTo>
                    <a:cubicBezTo>
                      <a:pt x="1119" y="1"/>
                      <a:pt x="2443" y="252"/>
                      <a:pt x="3333" y="1051"/>
                    </a:cubicBezTo>
                    <a:cubicBezTo>
                      <a:pt x="4224" y="1827"/>
                      <a:pt x="4635" y="3105"/>
                      <a:pt x="4383" y="4246"/>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39"/>
              <p:cNvSpPr/>
              <p:nvPr/>
            </p:nvSpPr>
            <p:spPr>
              <a:xfrm>
                <a:off x="8356987" y="3400634"/>
                <a:ext cx="63456" cy="47522"/>
              </a:xfrm>
              <a:custGeom>
                <a:avLst/>
                <a:gdLst/>
                <a:ahLst/>
                <a:cxnLst/>
                <a:rect l="l" t="t" r="r" b="b"/>
                <a:pathLst>
                  <a:path w="4086" h="3060" fill="none" extrusionOk="0">
                    <a:moveTo>
                      <a:pt x="0" y="663"/>
                    </a:moveTo>
                    <a:cubicBezTo>
                      <a:pt x="776" y="69"/>
                      <a:pt x="1940" y="1"/>
                      <a:pt x="2785" y="526"/>
                    </a:cubicBezTo>
                    <a:cubicBezTo>
                      <a:pt x="3629" y="1028"/>
                      <a:pt x="4086" y="2078"/>
                      <a:pt x="3926" y="3059"/>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39"/>
              <p:cNvSpPr/>
              <p:nvPr/>
            </p:nvSpPr>
            <p:spPr>
              <a:xfrm>
                <a:off x="8315144" y="3496000"/>
                <a:ext cx="69854" cy="43624"/>
              </a:xfrm>
              <a:custGeom>
                <a:avLst/>
                <a:gdLst/>
                <a:ahLst/>
                <a:cxnLst/>
                <a:rect l="l" t="t" r="r" b="b"/>
                <a:pathLst>
                  <a:path w="4498" h="2809" fill="none" extrusionOk="0">
                    <a:moveTo>
                      <a:pt x="1" y="1"/>
                    </a:moveTo>
                    <a:cubicBezTo>
                      <a:pt x="183" y="685"/>
                      <a:pt x="480" y="1324"/>
                      <a:pt x="937" y="1849"/>
                    </a:cubicBezTo>
                    <a:cubicBezTo>
                      <a:pt x="1416" y="2374"/>
                      <a:pt x="2055" y="2740"/>
                      <a:pt x="2763" y="2785"/>
                    </a:cubicBezTo>
                    <a:cubicBezTo>
                      <a:pt x="3470" y="2808"/>
                      <a:pt x="4178" y="2466"/>
                      <a:pt x="4497" y="1827"/>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39"/>
              <p:cNvSpPr/>
              <p:nvPr/>
            </p:nvSpPr>
            <p:spPr>
              <a:xfrm>
                <a:off x="8461206" y="3455229"/>
                <a:ext cx="69497" cy="68084"/>
              </a:xfrm>
              <a:custGeom>
                <a:avLst/>
                <a:gdLst/>
                <a:ahLst/>
                <a:cxnLst/>
                <a:rect l="l" t="t" r="r" b="b"/>
                <a:pathLst>
                  <a:path w="4475" h="4384" fill="none" extrusionOk="0">
                    <a:moveTo>
                      <a:pt x="115" y="1530"/>
                    </a:moveTo>
                    <a:cubicBezTo>
                      <a:pt x="1" y="1028"/>
                      <a:pt x="343" y="480"/>
                      <a:pt x="823" y="229"/>
                    </a:cubicBezTo>
                    <a:cubicBezTo>
                      <a:pt x="1279" y="1"/>
                      <a:pt x="1850" y="24"/>
                      <a:pt x="2352" y="206"/>
                    </a:cubicBezTo>
                    <a:cubicBezTo>
                      <a:pt x="3174" y="480"/>
                      <a:pt x="3835" y="1119"/>
                      <a:pt x="4155" y="1895"/>
                    </a:cubicBezTo>
                    <a:cubicBezTo>
                      <a:pt x="4475" y="2694"/>
                      <a:pt x="4429" y="3630"/>
                      <a:pt x="4018" y="4383"/>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39"/>
              <p:cNvSpPr/>
              <p:nvPr/>
            </p:nvSpPr>
            <p:spPr>
              <a:xfrm>
                <a:off x="8339607" y="3480406"/>
                <a:ext cx="58502" cy="27317"/>
              </a:xfrm>
              <a:custGeom>
                <a:avLst/>
                <a:gdLst/>
                <a:ahLst/>
                <a:cxnLst/>
                <a:rect l="l" t="t" r="r" b="b"/>
                <a:pathLst>
                  <a:path w="3767" h="1759" extrusionOk="0">
                    <a:moveTo>
                      <a:pt x="3721" y="0"/>
                    </a:moveTo>
                    <a:cubicBezTo>
                      <a:pt x="3676" y="0"/>
                      <a:pt x="3630" y="23"/>
                      <a:pt x="3630" y="46"/>
                    </a:cubicBezTo>
                    <a:cubicBezTo>
                      <a:pt x="3425" y="776"/>
                      <a:pt x="2763" y="1347"/>
                      <a:pt x="2055" y="1438"/>
                    </a:cubicBezTo>
                    <a:cubicBezTo>
                      <a:pt x="1965" y="1452"/>
                      <a:pt x="1876" y="1459"/>
                      <a:pt x="1786" y="1459"/>
                    </a:cubicBezTo>
                    <a:cubicBezTo>
                      <a:pt x="1145" y="1459"/>
                      <a:pt x="518" y="1112"/>
                      <a:pt x="138" y="571"/>
                    </a:cubicBezTo>
                    <a:cubicBezTo>
                      <a:pt x="115" y="548"/>
                      <a:pt x="69" y="548"/>
                      <a:pt x="46" y="548"/>
                    </a:cubicBezTo>
                    <a:cubicBezTo>
                      <a:pt x="24" y="571"/>
                      <a:pt x="1" y="617"/>
                      <a:pt x="24" y="639"/>
                    </a:cubicBezTo>
                    <a:cubicBezTo>
                      <a:pt x="327" y="1306"/>
                      <a:pt x="1059" y="1758"/>
                      <a:pt x="1809" y="1758"/>
                    </a:cubicBezTo>
                    <a:cubicBezTo>
                      <a:pt x="1906" y="1758"/>
                      <a:pt x="2004" y="1751"/>
                      <a:pt x="2101" y="1735"/>
                    </a:cubicBezTo>
                    <a:cubicBezTo>
                      <a:pt x="2945" y="1598"/>
                      <a:pt x="3630" y="890"/>
                      <a:pt x="3767" y="69"/>
                    </a:cubicBezTo>
                    <a:cubicBezTo>
                      <a:pt x="3767" y="46"/>
                      <a:pt x="3744" y="23"/>
                      <a:pt x="372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39"/>
              <p:cNvSpPr/>
              <p:nvPr/>
            </p:nvSpPr>
            <p:spPr>
              <a:xfrm>
                <a:off x="8420435" y="3456409"/>
                <a:ext cx="48236" cy="37474"/>
              </a:xfrm>
              <a:custGeom>
                <a:avLst/>
                <a:gdLst/>
                <a:ahLst/>
                <a:cxnLst/>
                <a:rect l="l" t="t" r="r" b="b"/>
                <a:pathLst>
                  <a:path w="3106" h="2413" extrusionOk="0">
                    <a:moveTo>
                      <a:pt x="992" y="1"/>
                    </a:moveTo>
                    <a:cubicBezTo>
                      <a:pt x="660" y="1"/>
                      <a:pt x="331" y="82"/>
                      <a:pt x="47" y="244"/>
                    </a:cubicBezTo>
                    <a:cubicBezTo>
                      <a:pt x="24" y="267"/>
                      <a:pt x="1" y="313"/>
                      <a:pt x="24" y="336"/>
                    </a:cubicBezTo>
                    <a:cubicBezTo>
                      <a:pt x="47" y="358"/>
                      <a:pt x="69" y="381"/>
                      <a:pt x="115" y="381"/>
                    </a:cubicBezTo>
                    <a:cubicBezTo>
                      <a:pt x="349" y="297"/>
                      <a:pt x="593" y="257"/>
                      <a:pt x="835" y="257"/>
                    </a:cubicBezTo>
                    <a:cubicBezTo>
                      <a:pt x="1252" y="257"/>
                      <a:pt x="1663" y="378"/>
                      <a:pt x="2010" y="609"/>
                    </a:cubicBezTo>
                    <a:cubicBezTo>
                      <a:pt x="2535" y="997"/>
                      <a:pt x="2854" y="1659"/>
                      <a:pt x="2831" y="2344"/>
                    </a:cubicBezTo>
                    <a:cubicBezTo>
                      <a:pt x="2831" y="2367"/>
                      <a:pt x="2854" y="2390"/>
                      <a:pt x="2900" y="2413"/>
                    </a:cubicBezTo>
                    <a:cubicBezTo>
                      <a:pt x="2923" y="2413"/>
                      <a:pt x="2968" y="2390"/>
                      <a:pt x="2968" y="2344"/>
                    </a:cubicBezTo>
                    <a:cubicBezTo>
                      <a:pt x="3105" y="1637"/>
                      <a:pt x="2786" y="838"/>
                      <a:pt x="2169" y="381"/>
                    </a:cubicBezTo>
                    <a:cubicBezTo>
                      <a:pt x="1827" y="128"/>
                      <a:pt x="1407" y="1"/>
                      <a:pt x="99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39"/>
              <p:cNvSpPr/>
              <p:nvPr/>
            </p:nvSpPr>
            <p:spPr>
              <a:xfrm>
                <a:off x="8455537" y="3527282"/>
                <a:ext cx="52833" cy="14225"/>
              </a:xfrm>
              <a:custGeom>
                <a:avLst/>
                <a:gdLst/>
                <a:ahLst/>
                <a:cxnLst/>
                <a:rect l="l" t="t" r="r" b="b"/>
                <a:pathLst>
                  <a:path w="3402" h="916" extrusionOk="0">
                    <a:moveTo>
                      <a:pt x="3333" y="1"/>
                    </a:moveTo>
                    <a:cubicBezTo>
                      <a:pt x="3316" y="1"/>
                      <a:pt x="3299" y="7"/>
                      <a:pt x="3287" y="18"/>
                    </a:cubicBezTo>
                    <a:cubicBezTo>
                      <a:pt x="2831" y="383"/>
                      <a:pt x="2283" y="589"/>
                      <a:pt x="1735" y="611"/>
                    </a:cubicBezTo>
                    <a:cubicBezTo>
                      <a:pt x="1663" y="617"/>
                      <a:pt x="1592" y="620"/>
                      <a:pt x="1521" y="620"/>
                    </a:cubicBezTo>
                    <a:cubicBezTo>
                      <a:pt x="1027" y="620"/>
                      <a:pt x="554" y="483"/>
                      <a:pt x="115" y="223"/>
                    </a:cubicBezTo>
                    <a:cubicBezTo>
                      <a:pt x="92" y="223"/>
                      <a:pt x="46" y="223"/>
                      <a:pt x="23" y="246"/>
                    </a:cubicBezTo>
                    <a:cubicBezTo>
                      <a:pt x="1" y="269"/>
                      <a:pt x="1" y="315"/>
                      <a:pt x="23" y="338"/>
                    </a:cubicBezTo>
                    <a:cubicBezTo>
                      <a:pt x="435" y="728"/>
                      <a:pt x="1012" y="915"/>
                      <a:pt x="1573" y="915"/>
                    </a:cubicBezTo>
                    <a:cubicBezTo>
                      <a:pt x="1635" y="915"/>
                      <a:pt x="1697" y="913"/>
                      <a:pt x="1758" y="908"/>
                    </a:cubicBezTo>
                    <a:cubicBezTo>
                      <a:pt x="2374" y="863"/>
                      <a:pt x="2991" y="589"/>
                      <a:pt x="3379" y="109"/>
                    </a:cubicBezTo>
                    <a:cubicBezTo>
                      <a:pt x="3402" y="87"/>
                      <a:pt x="3402" y="41"/>
                      <a:pt x="3379" y="18"/>
                    </a:cubicBezTo>
                    <a:cubicBezTo>
                      <a:pt x="3367" y="7"/>
                      <a:pt x="3350" y="1"/>
                      <a:pt x="333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39"/>
              <p:cNvSpPr/>
              <p:nvPr/>
            </p:nvSpPr>
            <p:spPr>
              <a:xfrm>
                <a:off x="8363370" y="3448845"/>
                <a:ext cx="25174" cy="34057"/>
              </a:xfrm>
              <a:custGeom>
                <a:avLst/>
                <a:gdLst/>
                <a:ahLst/>
                <a:cxnLst/>
                <a:rect l="l" t="t" r="r" b="b"/>
                <a:pathLst>
                  <a:path w="1621" h="2193" extrusionOk="0">
                    <a:moveTo>
                      <a:pt x="91" y="1"/>
                    </a:moveTo>
                    <a:cubicBezTo>
                      <a:pt x="69" y="1"/>
                      <a:pt x="23" y="1"/>
                      <a:pt x="23" y="24"/>
                    </a:cubicBezTo>
                    <a:cubicBezTo>
                      <a:pt x="0" y="69"/>
                      <a:pt x="0" y="115"/>
                      <a:pt x="46" y="138"/>
                    </a:cubicBezTo>
                    <a:cubicBezTo>
                      <a:pt x="411" y="366"/>
                      <a:pt x="708" y="640"/>
                      <a:pt x="959" y="982"/>
                    </a:cubicBezTo>
                    <a:cubicBezTo>
                      <a:pt x="1210" y="1325"/>
                      <a:pt x="1392" y="1713"/>
                      <a:pt x="1461" y="2124"/>
                    </a:cubicBezTo>
                    <a:cubicBezTo>
                      <a:pt x="1484" y="2169"/>
                      <a:pt x="1506" y="2192"/>
                      <a:pt x="1529" y="2192"/>
                    </a:cubicBezTo>
                    <a:cubicBezTo>
                      <a:pt x="1575" y="2192"/>
                      <a:pt x="1598" y="2169"/>
                      <a:pt x="1598" y="2124"/>
                    </a:cubicBezTo>
                    <a:cubicBezTo>
                      <a:pt x="1621" y="1667"/>
                      <a:pt x="1461" y="1188"/>
                      <a:pt x="1187" y="823"/>
                    </a:cubicBezTo>
                    <a:cubicBezTo>
                      <a:pt x="936" y="435"/>
                      <a:pt x="548" y="115"/>
                      <a:pt x="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39"/>
              <p:cNvSpPr/>
              <p:nvPr/>
            </p:nvSpPr>
            <p:spPr>
              <a:xfrm>
                <a:off x="8419378" y="3492226"/>
                <a:ext cx="30501" cy="15033"/>
              </a:xfrm>
              <a:custGeom>
                <a:avLst/>
                <a:gdLst/>
                <a:ahLst/>
                <a:cxnLst/>
                <a:rect l="l" t="t" r="r" b="b"/>
                <a:pathLst>
                  <a:path w="1964" h="968" extrusionOk="0">
                    <a:moveTo>
                      <a:pt x="1885" y="0"/>
                    </a:moveTo>
                    <a:cubicBezTo>
                      <a:pt x="1861" y="0"/>
                      <a:pt x="1840" y="11"/>
                      <a:pt x="1826" y="38"/>
                    </a:cubicBezTo>
                    <a:cubicBezTo>
                      <a:pt x="1667" y="335"/>
                      <a:pt x="1393" y="563"/>
                      <a:pt x="1073" y="632"/>
                    </a:cubicBezTo>
                    <a:cubicBezTo>
                      <a:pt x="960" y="664"/>
                      <a:pt x="844" y="679"/>
                      <a:pt x="727" y="679"/>
                    </a:cubicBezTo>
                    <a:cubicBezTo>
                      <a:pt x="514" y="679"/>
                      <a:pt x="298" y="629"/>
                      <a:pt x="92" y="540"/>
                    </a:cubicBezTo>
                    <a:cubicBezTo>
                      <a:pt x="84" y="533"/>
                      <a:pt x="77" y="530"/>
                      <a:pt x="69" y="530"/>
                    </a:cubicBezTo>
                    <a:cubicBezTo>
                      <a:pt x="54" y="530"/>
                      <a:pt x="38" y="540"/>
                      <a:pt x="23" y="540"/>
                    </a:cubicBezTo>
                    <a:cubicBezTo>
                      <a:pt x="0" y="586"/>
                      <a:pt x="0" y="632"/>
                      <a:pt x="23" y="654"/>
                    </a:cubicBezTo>
                    <a:cubicBezTo>
                      <a:pt x="214" y="861"/>
                      <a:pt x="492" y="968"/>
                      <a:pt x="775" y="968"/>
                    </a:cubicBezTo>
                    <a:cubicBezTo>
                      <a:pt x="899" y="968"/>
                      <a:pt x="1023" y="947"/>
                      <a:pt x="1142" y="906"/>
                    </a:cubicBezTo>
                    <a:cubicBezTo>
                      <a:pt x="1553" y="791"/>
                      <a:pt x="1872" y="472"/>
                      <a:pt x="1963" y="84"/>
                    </a:cubicBezTo>
                    <a:cubicBezTo>
                      <a:pt x="1963" y="61"/>
                      <a:pt x="1963" y="15"/>
                      <a:pt x="1941" y="15"/>
                    </a:cubicBezTo>
                    <a:cubicBezTo>
                      <a:pt x="1922" y="6"/>
                      <a:pt x="1903" y="0"/>
                      <a:pt x="188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39"/>
              <p:cNvSpPr/>
              <p:nvPr/>
            </p:nvSpPr>
            <p:spPr>
              <a:xfrm>
                <a:off x="8479999" y="3507789"/>
                <a:ext cx="17735" cy="16493"/>
              </a:xfrm>
              <a:custGeom>
                <a:avLst/>
                <a:gdLst/>
                <a:ahLst/>
                <a:cxnLst/>
                <a:rect l="l" t="t" r="r" b="b"/>
                <a:pathLst>
                  <a:path w="1142" h="1062" extrusionOk="0">
                    <a:moveTo>
                      <a:pt x="80" y="1"/>
                    </a:moveTo>
                    <a:cubicBezTo>
                      <a:pt x="69" y="1"/>
                      <a:pt x="58" y="6"/>
                      <a:pt x="46" y="18"/>
                    </a:cubicBezTo>
                    <a:cubicBezTo>
                      <a:pt x="1" y="40"/>
                      <a:pt x="1" y="86"/>
                      <a:pt x="1" y="109"/>
                    </a:cubicBezTo>
                    <a:cubicBezTo>
                      <a:pt x="138" y="314"/>
                      <a:pt x="297" y="497"/>
                      <a:pt x="457" y="634"/>
                    </a:cubicBezTo>
                    <a:cubicBezTo>
                      <a:pt x="640" y="794"/>
                      <a:pt x="822" y="931"/>
                      <a:pt x="1028" y="1045"/>
                    </a:cubicBezTo>
                    <a:cubicBezTo>
                      <a:pt x="1039" y="1056"/>
                      <a:pt x="1051" y="1062"/>
                      <a:pt x="1062" y="1062"/>
                    </a:cubicBezTo>
                    <a:cubicBezTo>
                      <a:pt x="1073" y="1062"/>
                      <a:pt x="1085" y="1056"/>
                      <a:pt x="1096" y="1045"/>
                    </a:cubicBezTo>
                    <a:cubicBezTo>
                      <a:pt x="1119" y="1022"/>
                      <a:pt x="1142" y="976"/>
                      <a:pt x="1119" y="953"/>
                    </a:cubicBezTo>
                    <a:cubicBezTo>
                      <a:pt x="982" y="771"/>
                      <a:pt x="822" y="588"/>
                      <a:pt x="662" y="428"/>
                    </a:cubicBezTo>
                    <a:cubicBezTo>
                      <a:pt x="503" y="269"/>
                      <a:pt x="320" y="109"/>
                      <a:pt x="115" y="18"/>
                    </a:cubicBezTo>
                    <a:cubicBezTo>
                      <a:pt x="103" y="6"/>
                      <a:pt x="92" y="1"/>
                      <a:pt x="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39"/>
              <p:cNvSpPr/>
              <p:nvPr/>
            </p:nvSpPr>
            <p:spPr>
              <a:xfrm>
                <a:off x="8111304" y="3028393"/>
                <a:ext cx="265516" cy="318676"/>
              </a:xfrm>
              <a:custGeom>
                <a:avLst/>
                <a:gdLst/>
                <a:ahLst/>
                <a:cxnLst/>
                <a:rect l="l" t="t" r="r" b="b"/>
                <a:pathLst>
                  <a:path w="17097" h="20520" fill="none" extrusionOk="0">
                    <a:moveTo>
                      <a:pt x="0" y="0"/>
                    </a:moveTo>
                    <a:cubicBezTo>
                      <a:pt x="4269" y="662"/>
                      <a:pt x="8765" y="1415"/>
                      <a:pt x="12143" y="4131"/>
                    </a:cubicBezTo>
                    <a:cubicBezTo>
                      <a:pt x="14517" y="6026"/>
                      <a:pt x="16138" y="8811"/>
                      <a:pt x="16617" y="11824"/>
                    </a:cubicBezTo>
                    <a:cubicBezTo>
                      <a:pt x="17096" y="14814"/>
                      <a:pt x="16434" y="17964"/>
                      <a:pt x="14791" y="20520"/>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39"/>
              <p:cNvSpPr/>
              <p:nvPr/>
            </p:nvSpPr>
            <p:spPr>
              <a:xfrm>
                <a:off x="7816338" y="3019167"/>
                <a:ext cx="275797" cy="312665"/>
              </a:xfrm>
              <a:custGeom>
                <a:avLst/>
                <a:gdLst/>
                <a:ahLst/>
                <a:cxnLst/>
                <a:rect l="l" t="t" r="r" b="b"/>
                <a:pathLst>
                  <a:path w="17759" h="20133" fill="none" extrusionOk="0">
                    <a:moveTo>
                      <a:pt x="17759" y="663"/>
                    </a:moveTo>
                    <a:cubicBezTo>
                      <a:pt x="16343" y="206"/>
                      <a:pt x="14472" y="1"/>
                      <a:pt x="13125" y="252"/>
                    </a:cubicBezTo>
                    <a:cubicBezTo>
                      <a:pt x="10226" y="822"/>
                      <a:pt x="7487" y="2283"/>
                      <a:pt x="5365" y="4360"/>
                    </a:cubicBezTo>
                    <a:cubicBezTo>
                      <a:pt x="3242" y="6415"/>
                      <a:pt x="1690" y="9062"/>
                      <a:pt x="891" y="11915"/>
                    </a:cubicBezTo>
                    <a:cubicBezTo>
                      <a:pt x="115" y="14586"/>
                      <a:pt x="1" y="17439"/>
                      <a:pt x="685" y="20132"/>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39"/>
              <p:cNvSpPr/>
              <p:nvPr/>
            </p:nvSpPr>
            <p:spPr>
              <a:xfrm>
                <a:off x="8076916" y="2967166"/>
                <a:ext cx="69838" cy="82495"/>
              </a:xfrm>
              <a:custGeom>
                <a:avLst/>
                <a:gdLst/>
                <a:ahLst/>
                <a:cxnLst/>
                <a:rect l="l" t="t" r="r" b="b"/>
                <a:pathLst>
                  <a:path w="4497" h="5312" extrusionOk="0">
                    <a:moveTo>
                      <a:pt x="2391" y="0"/>
                    </a:moveTo>
                    <a:cubicBezTo>
                      <a:pt x="2196" y="0"/>
                      <a:pt x="1993" y="134"/>
                      <a:pt x="1826" y="267"/>
                    </a:cubicBezTo>
                    <a:cubicBezTo>
                      <a:pt x="685" y="1272"/>
                      <a:pt x="0" y="2778"/>
                      <a:pt x="23" y="4307"/>
                    </a:cubicBezTo>
                    <a:lnTo>
                      <a:pt x="228" y="5312"/>
                    </a:lnTo>
                    <a:cubicBezTo>
                      <a:pt x="1278" y="4787"/>
                      <a:pt x="2351" y="4262"/>
                      <a:pt x="3401" y="3737"/>
                    </a:cubicBezTo>
                    <a:cubicBezTo>
                      <a:pt x="3698" y="3600"/>
                      <a:pt x="3972" y="3463"/>
                      <a:pt x="4177" y="3234"/>
                    </a:cubicBezTo>
                    <a:cubicBezTo>
                      <a:pt x="4383" y="2983"/>
                      <a:pt x="4497" y="2641"/>
                      <a:pt x="4337" y="2367"/>
                    </a:cubicBezTo>
                    <a:cubicBezTo>
                      <a:pt x="4207" y="2126"/>
                      <a:pt x="3927" y="2005"/>
                      <a:pt x="3655" y="2005"/>
                    </a:cubicBezTo>
                    <a:cubicBezTo>
                      <a:pt x="3592" y="2005"/>
                      <a:pt x="3530" y="2012"/>
                      <a:pt x="3470" y="2025"/>
                    </a:cubicBezTo>
                    <a:cubicBezTo>
                      <a:pt x="3127" y="2093"/>
                      <a:pt x="2853" y="2299"/>
                      <a:pt x="2579" y="2504"/>
                    </a:cubicBezTo>
                    <a:cubicBezTo>
                      <a:pt x="1918" y="3006"/>
                      <a:pt x="1233" y="3508"/>
                      <a:pt x="571" y="4011"/>
                    </a:cubicBezTo>
                    <a:cubicBezTo>
                      <a:pt x="1210" y="3029"/>
                      <a:pt x="1872" y="2070"/>
                      <a:pt x="2534" y="1089"/>
                    </a:cubicBezTo>
                    <a:cubicBezTo>
                      <a:pt x="2739" y="769"/>
                      <a:pt x="2922" y="267"/>
                      <a:pt x="2602" y="62"/>
                    </a:cubicBezTo>
                    <a:cubicBezTo>
                      <a:pt x="2535" y="19"/>
                      <a:pt x="2464" y="0"/>
                      <a:pt x="239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39"/>
              <p:cNvSpPr/>
              <p:nvPr/>
            </p:nvSpPr>
            <p:spPr>
              <a:xfrm>
                <a:off x="7797203" y="3026094"/>
                <a:ext cx="572809" cy="507350"/>
              </a:xfrm>
              <a:custGeom>
                <a:avLst/>
                <a:gdLst/>
                <a:ahLst/>
                <a:cxnLst/>
                <a:rect l="l" t="t" r="r" b="b"/>
                <a:pathLst>
                  <a:path w="36884" h="32669" extrusionOk="0">
                    <a:moveTo>
                      <a:pt x="17672" y="1"/>
                    </a:moveTo>
                    <a:cubicBezTo>
                      <a:pt x="14899" y="1"/>
                      <a:pt x="6974" y="674"/>
                      <a:pt x="3835" y="8091"/>
                    </a:cubicBezTo>
                    <a:cubicBezTo>
                      <a:pt x="0" y="17130"/>
                      <a:pt x="2579" y="25142"/>
                      <a:pt x="9450" y="29479"/>
                    </a:cubicBezTo>
                    <a:cubicBezTo>
                      <a:pt x="12846" y="31618"/>
                      <a:pt x="16630" y="32669"/>
                      <a:pt x="20149" y="32669"/>
                    </a:cubicBezTo>
                    <a:cubicBezTo>
                      <a:pt x="23726" y="32669"/>
                      <a:pt x="27029" y="31584"/>
                      <a:pt x="29376" y="29456"/>
                    </a:cubicBezTo>
                    <a:cubicBezTo>
                      <a:pt x="34033" y="25210"/>
                      <a:pt x="36498" y="20531"/>
                      <a:pt x="36680" y="16377"/>
                    </a:cubicBezTo>
                    <a:cubicBezTo>
                      <a:pt x="36883" y="12275"/>
                      <a:pt x="34772" y="28"/>
                      <a:pt x="19248" y="28"/>
                    </a:cubicBezTo>
                    <a:cubicBezTo>
                      <a:pt x="19051" y="28"/>
                      <a:pt x="18851" y="30"/>
                      <a:pt x="18648" y="34"/>
                    </a:cubicBezTo>
                    <a:cubicBezTo>
                      <a:pt x="18648" y="34"/>
                      <a:pt x="18287" y="1"/>
                      <a:pt x="176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39"/>
              <p:cNvSpPr/>
              <p:nvPr/>
            </p:nvSpPr>
            <p:spPr>
              <a:xfrm>
                <a:off x="7768127" y="3604957"/>
                <a:ext cx="176902" cy="30407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39"/>
              <p:cNvSpPr/>
              <p:nvPr/>
            </p:nvSpPr>
            <p:spPr>
              <a:xfrm>
                <a:off x="7768127" y="3604957"/>
                <a:ext cx="176902" cy="30407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39"/>
              <p:cNvSpPr/>
              <p:nvPr/>
            </p:nvSpPr>
            <p:spPr>
              <a:xfrm>
                <a:off x="7828391" y="3534597"/>
                <a:ext cx="382504" cy="334687"/>
              </a:xfrm>
              <a:custGeom>
                <a:avLst/>
                <a:gdLst/>
                <a:ahLst/>
                <a:cxnLst/>
                <a:rect l="l" t="t" r="r" b="b"/>
                <a:pathLst>
                  <a:path w="24630" h="21551" extrusionOk="0">
                    <a:moveTo>
                      <a:pt x="8069" y="0"/>
                    </a:moveTo>
                    <a:cubicBezTo>
                      <a:pt x="2763" y="0"/>
                      <a:pt x="1" y="7330"/>
                      <a:pt x="1" y="7330"/>
                    </a:cubicBezTo>
                    <a:cubicBezTo>
                      <a:pt x="1" y="7330"/>
                      <a:pt x="2466" y="10617"/>
                      <a:pt x="5136" y="10823"/>
                    </a:cubicBezTo>
                    <a:lnTo>
                      <a:pt x="2968" y="20455"/>
                    </a:lnTo>
                    <a:lnTo>
                      <a:pt x="13034" y="21300"/>
                    </a:lnTo>
                    <a:cubicBezTo>
                      <a:pt x="13057" y="21300"/>
                      <a:pt x="22506" y="21551"/>
                      <a:pt x="22506" y="21551"/>
                    </a:cubicBezTo>
                    <a:lnTo>
                      <a:pt x="23670" y="13402"/>
                    </a:lnTo>
                    <a:cubicBezTo>
                      <a:pt x="24629" y="7833"/>
                      <a:pt x="24629" y="2606"/>
                      <a:pt x="22415" y="1898"/>
                    </a:cubicBezTo>
                    <a:cubicBezTo>
                      <a:pt x="18900" y="780"/>
                      <a:pt x="16777" y="985"/>
                      <a:pt x="16024" y="939"/>
                    </a:cubicBezTo>
                    <a:cubicBezTo>
                      <a:pt x="15271" y="780"/>
                      <a:pt x="11961" y="163"/>
                      <a:pt x="8263" y="4"/>
                    </a:cubicBezTo>
                    <a:cubicBezTo>
                      <a:pt x="8198" y="1"/>
                      <a:pt x="8133" y="0"/>
                      <a:pt x="80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39"/>
              <p:cNvSpPr/>
              <p:nvPr/>
            </p:nvSpPr>
            <p:spPr>
              <a:xfrm>
                <a:off x="7988633" y="3545439"/>
                <a:ext cx="146774" cy="76035"/>
              </a:xfrm>
              <a:custGeom>
                <a:avLst/>
                <a:gdLst/>
                <a:ahLst/>
                <a:cxnLst/>
                <a:rect l="l" t="t" r="r" b="b"/>
                <a:pathLst>
                  <a:path w="9451" h="4896" extrusionOk="0">
                    <a:moveTo>
                      <a:pt x="2784" y="1"/>
                    </a:moveTo>
                    <a:cubicBezTo>
                      <a:pt x="2313" y="1"/>
                      <a:pt x="1826" y="18"/>
                      <a:pt x="1325" y="59"/>
                    </a:cubicBezTo>
                    <a:cubicBezTo>
                      <a:pt x="275" y="150"/>
                      <a:pt x="183" y="995"/>
                      <a:pt x="183" y="995"/>
                    </a:cubicBezTo>
                    <a:cubicBezTo>
                      <a:pt x="1" y="2843"/>
                      <a:pt x="1279" y="4487"/>
                      <a:pt x="3059" y="4669"/>
                    </a:cubicBezTo>
                    <a:lnTo>
                      <a:pt x="5205" y="4875"/>
                    </a:lnTo>
                    <a:cubicBezTo>
                      <a:pt x="5344" y="4889"/>
                      <a:pt x="5481" y="4896"/>
                      <a:pt x="5618" y="4896"/>
                    </a:cubicBezTo>
                    <a:cubicBezTo>
                      <a:pt x="7478" y="4896"/>
                      <a:pt x="9078" y="3612"/>
                      <a:pt x="9291" y="1634"/>
                    </a:cubicBezTo>
                    <a:cubicBezTo>
                      <a:pt x="9291" y="1634"/>
                      <a:pt x="9450" y="698"/>
                      <a:pt x="8378" y="584"/>
                    </a:cubicBezTo>
                    <a:cubicBezTo>
                      <a:pt x="7229" y="469"/>
                      <a:pt x="5230" y="1"/>
                      <a:pt x="278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39"/>
              <p:cNvSpPr/>
              <p:nvPr/>
            </p:nvSpPr>
            <p:spPr>
              <a:xfrm>
                <a:off x="7812440" y="3647515"/>
                <a:ext cx="99982" cy="57352"/>
              </a:xfrm>
              <a:custGeom>
                <a:avLst/>
                <a:gdLst/>
                <a:ahLst/>
                <a:cxnLst/>
                <a:rect l="l" t="t" r="r" b="b"/>
                <a:pathLst>
                  <a:path w="6438" h="3693" extrusionOk="0">
                    <a:moveTo>
                      <a:pt x="1050" y="0"/>
                    </a:moveTo>
                    <a:cubicBezTo>
                      <a:pt x="966" y="0"/>
                      <a:pt x="882" y="35"/>
                      <a:pt x="822" y="106"/>
                    </a:cubicBezTo>
                    <a:cubicBezTo>
                      <a:pt x="822" y="106"/>
                      <a:pt x="0" y="745"/>
                      <a:pt x="457" y="1088"/>
                    </a:cubicBezTo>
                    <a:cubicBezTo>
                      <a:pt x="1187" y="1635"/>
                      <a:pt x="3310" y="3279"/>
                      <a:pt x="5958" y="3690"/>
                    </a:cubicBezTo>
                    <a:cubicBezTo>
                      <a:pt x="5971" y="3691"/>
                      <a:pt x="5985" y="3692"/>
                      <a:pt x="5998" y="3692"/>
                    </a:cubicBezTo>
                    <a:cubicBezTo>
                      <a:pt x="6166" y="3692"/>
                      <a:pt x="6325" y="3562"/>
                      <a:pt x="6346" y="3393"/>
                    </a:cubicBezTo>
                    <a:lnTo>
                      <a:pt x="6414" y="2799"/>
                    </a:lnTo>
                    <a:cubicBezTo>
                      <a:pt x="6437" y="2617"/>
                      <a:pt x="6300" y="2457"/>
                      <a:pt x="6141" y="2434"/>
                    </a:cubicBezTo>
                    <a:cubicBezTo>
                      <a:pt x="3858" y="2069"/>
                      <a:pt x="1872" y="585"/>
                      <a:pt x="1256" y="83"/>
                    </a:cubicBezTo>
                    <a:cubicBezTo>
                      <a:pt x="1201" y="29"/>
                      <a:pt x="1126" y="0"/>
                      <a:pt x="105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39"/>
              <p:cNvSpPr/>
              <p:nvPr/>
            </p:nvSpPr>
            <p:spPr>
              <a:xfrm>
                <a:off x="8003885" y="3416135"/>
                <a:ext cx="119829" cy="185024"/>
              </a:xfrm>
              <a:custGeom>
                <a:avLst/>
                <a:gdLst/>
                <a:ahLst/>
                <a:cxnLst/>
                <a:rect l="l" t="t" r="r" b="b"/>
                <a:pathLst>
                  <a:path w="7716" h="11914" extrusionOk="0">
                    <a:moveTo>
                      <a:pt x="3877" y="1"/>
                    </a:moveTo>
                    <a:cubicBezTo>
                      <a:pt x="2029" y="1"/>
                      <a:pt x="499" y="1447"/>
                      <a:pt x="411" y="3317"/>
                    </a:cubicBezTo>
                    <a:lnTo>
                      <a:pt x="91" y="9160"/>
                    </a:lnTo>
                    <a:cubicBezTo>
                      <a:pt x="0" y="11100"/>
                      <a:pt x="1529" y="11785"/>
                      <a:pt x="3470" y="11899"/>
                    </a:cubicBezTo>
                    <a:lnTo>
                      <a:pt x="3675" y="11899"/>
                    </a:lnTo>
                    <a:cubicBezTo>
                      <a:pt x="3833" y="11908"/>
                      <a:pt x="3990" y="11913"/>
                      <a:pt x="4143" y="11913"/>
                    </a:cubicBezTo>
                    <a:cubicBezTo>
                      <a:pt x="5850" y="11913"/>
                      <a:pt x="7220" y="11307"/>
                      <a:pt x="7304" y="9548"/>
                    </a:cubicBezTo>
                    <a:lnTo>
                      <a:pt x="7601" y="3705"/>
                    </a:lnTo>
                    <a:cubicBezTo>
                      <a:pt x="7715" y="1764"/>
                      <a:pt x="6231" y="121"/>
                      <a:pt x="4291" y="7"/>
                    </a:cubicBezTo>
                    <a:lnTo>
                      <a:pt x="4086" y="7"/>
                    </a:lnTo>
                    <a:cubicBezTo>
                      <a:pt x="4016" y="3"/>
                      <a:pt x="3946" y="1"/>
                      <a:pt x="387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39"/>
              <p:cNvSpPr/>
              <p:nvPr/>
            </p:nvSpPr>
            <p:spPr>
              <a:xfrm>
                <a:off x="8007070" y="3416135"/>
                <a:ext cx="116646" cy="128076"/>
              </a:xfrm>
              <a:custGeom>
                <a:avLst/>
                <a:gdLst/>
                <a:ahLst/>
                <a:cxnLst/>
                <a:rect l="l" t="t" r="r" b="b"/>
                <a:pathLst>
                  <a:path w="7511" h="8247" extrusionOk="0">
                    <a:moveTo>
                      <a:pt x="3672" y="1"/>
                    </a:moveTo>
                    <a:cubicBezTo>
                      <a:pt x="1824" y="1"/>
                      <a:pt x="294" y="1447"/>
                      <a:pt x="206" y="3317"/>
                    </a:cubicBezTo>
                    <a:lnTo>
                      <a:pt x="1" y="7220"/>
                    </a:lnTo>
                    <a:cubicBezTo>
                      <a:pt x="2290" y="8017"/>
                      <a:pt x="4278" y="8247"/>
                      <a:pt x="5785" y="8247"/>
                    </a:cubicBezTo>
                    <a:cubicBezTo>
                      <a:pt x="6305" y="8247"/>
                      <a:pt x="6769" y="8219"/>
                      <a:pt x="7168" y="8178"/>
                    </a:cubicBezTo>
                    <a:lnTo>
                      <a:pt x="7396" y="3705"/>
                    </a:lnTo>
                    <a:cubicBezTo>
                      <a:pt x="7510" y="1764"/>
                      <a:pt x="6026" y="121"/>
                      <a:pt x="4086" y="7"/>
                    </a:cubicBezTo>
                    <a:lnTo>
                      <a:pt x="3881" y="7"/>
                    </a:lnTo>
                    <a:cubicBezTo>
                      <a:pt x="3811" y="3"/>
                      <a:pt x="3741" y="1"/>
                      <a:pt x="36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39"/>
              <p:cNvSpPr/>
              <p:nvPr/>
            </p:nvSpPr>
            <p:spPr>
              <a:xfrm>
                <a:off x="7796846" y="3286924"/>
                <a:ext cx="153499" cy="138776"/>
              </a:xfrm>
              <a:custGeom>
                <a:avLst/>
                <a:gdLst/>
                <a:ahLst/>
                <a:cxnLst/>
                <a:rect l="l" t="t" r="r" b="b"/>
                <a:pathLst>
                  <a:path w="9884" h="8936" extrusionOk="0">
                    <a:moveTo>
                      <a:pt x="4955" y="1"/>
                    </a:moveTo>
                    <a:cubicBezTo>
                      <a:pt x="3029" y="1"/>
                      <a:pt x="1250" y="1276"/>
                      <a:pt x="685" y="3236"/>
                    </a:cubicBezTo>
                    <a:cubicBezTo>
                      <a:pt x="0" y="5610"/>
                      <a:pt x="1347" y="8075"/>
                      <a:pt x="3698" y="8760"/>
                    </a:cubicBezTo>
                    <a:cubicBezTo>
                      <a:pt x="4112" y="8879"/>
                      <a:pt x="4528" y="8936"/>
                      <a:pt x="4937" y="8936"/>
                    </a:cubicBezTo>
                    <a:cubicBezTo>
                      <a:pt x="6870" y="8936"/>
                      <a:pt x="8633" y="7661"/>
                      <a:pt x="9199" y="5701"/>
                    </a:cubicBezTo>
                    <a:cubicBezTo>
                      <a:pt x="9884" y="3327"/>
                      <a:pt x="8537" y="862"/>
                      <a:pt x="6186" y="177"/>
                    </a:cubicBezTo>
                    <a:cubicBezTo>
                      <a:pt x="5776" y="58"/>
                      <a:pt x="5362" y="1"/>
                      <a:pt x="495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39"/>
              <p:cNvSpPr/>
              <p:nvPr/>
            </p:nvSpPr>
            <p:spPr>
              <a:xfrm>
                <a:off x="7813496" y="3332945"/>
                <a:ext cx="117003" cy="91922"/>
              </a:xfrm>
              <a:custGeom>
                <a:avLst/>
                <a:gdLst/>
                <a:ahLst/>
                <a:cxnLst/>
                <a:rect l="l" t="t" r="r" b="b"/>
                <a:pathLst>
                  <a:path w="7534" h="5919" extrusionOk="0">
                    <a:moveTo>
                      <a:pt x="3455" y="0"/>
                    </a:moveTo>
                    <a:cubicBezTo>
                      <a:pt x="2042" y="0"/>
                      <a:pt x="798" y="773"/>
                      <a:pt x="435" y="2008"/>
                    </a:cubicBezTo>
                    <a:cubicBezTo>
                      <a:pt x="1" y="3537"/>
                      <a:pt x="1119" y="5226"/>
                      <a:pt x="2968" y="5751"/>
                    </a:cubicBezTo>
                    <a:cubicBezTo>
                      <a:pt x="3347" y="5865"/>
                      <a:pt x="3728" y="5918"/>
                      <a:pt x="4096" y="5918"/>
                    </a:cubicBezTo>
                    <a:cubicBezTo>
                      <a:pt x="5502" y="5918"/>
                      <a:pt x="6738" y="5137"/>
                      <a:pt x="7100" y="3925"/>
                    </a:cubicBezTo>
                    <a:cubicBezTo>
                      <a:pt x="7533" y="2373"/>
                      <a:pt x="6415" y="684"/>
                      <a:pt x="4566" y="159"/>
                    </a:cubicBezTo>
                    <a:cubicBezTo>
                      <a:pt x="4193" y="51"/>
                      <a:pt x="3818" y="0"/>
                      <a:pt x="345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39"/>
              <p:cNvSpPr/>
              <p:nvPr/>
            </p:nvSpPr>
            <p:spPr>
              <a:xfrm>
                <a:off x="7814210" y="3333877"/>
                <a:ext cx="119472" cy="36014"/>
              </a:xfrm>
              <a:custGeom>
                <a:avLst/>
                <a:gdLst/>
                <a:ahLst/>
                <a:cxnLst/>
                <a:rect l="l" t="t" r="r" b="b"/>
                <a:pathLst>
                  <a:path w="7693" h="2319" extrusionOk="0">
                    <a:moveTo>
                      <a:pt x="3468" y="0"/>
                    </a:moveTo>
                    <a:cubicBezTo>
                      <a:pt x="2968" y="0"/>
                      <a:pt x="2472" y="61"/>
                      <a:pt x="1986" y="190"/>
                    </a:cubicBezTo>
                    <a:cubicBezTo>
                      <a:pt x="1644" y="281"/>
                      <a:pt x="1324" y="395"/>
                      <a:pt x="1005" y="532"/>
                    </a:cubicBezTo>
                    <a:cubicBezTo>
                      <a:pt x="685" y="692"/>
                      <a:pt x="389" y="852"/>
                      <a:pt x="92" y="1057"/>
                    </a:cubicBezTo>
                    <a:cubicBezTo>
                      <a:pt x="23" y="1103"/>
                      <a:pt x="1" y="1172"/>
                      <a:pt x="46" y="1240"/>
                    </a:cubicBezTo>
                    <a:cubicBezTo>
                      <a:pt x="81" y="1291"/>
                      <a:pt x="128" y="1317"/>
                      <a:pt x="188" y="1317"/>
                    </a:cubicBezTo>
                    <a:cubicBezTo>
                      <a:pt x="207" y="1317"/>
                      <a:pt x="229" y="1314"/>
                      <a:pt x="252" y="1308"/>
                    </a:cubicBezTo>
                    <a:cubicBezTo>
                      <a:pt x="822" y="989"/>
                      <a:pt x="1461" y="761"/>
                      <a:pt x="2101" y="601"/>
                    </a:cubicBezTo>
                    <a:cubicBezTo>
                      <a:pt x="2528" y="490"/>
                      <a:pt x="2978" y="423"/>
                      <a:pt x="3435" y="423"/>
                    </a:cubicBezTo>
                    <a:cubicBezTo>
                      <a:pt x="3636" y="423"/>
                      <a:pt x="3838" y="436"/>
                      <a:pt x="4041" y="464"/>
                    </a:cubicBezTo>
                    <a:cubicBezTo>
                      <a:pt x="4680" y="532"/>
                      <a:pt x="5319" y="715"/>
                      <a:pt x="5890" y="1035"/>
                    </a:cubicBezTo>
                    <a:cubicBezTo>
                      <a:pt x="6186" y="1172"/>
                      <a:pt x="6437" y="1400"/>
                      <a:pt x="6688" y="1582"/>
                    </a:cubicBezTo>
                    <a:cubicBezTo>
                      <a:pt x="6848" y="1674"/>
                      <a:pt x="6940" y="1811"/>
                      <a:pt x="7076" y="1925"/>
                    </a:cubicBezTo>
                    <a:lnTo>
                      <a:pt x="7442" y="2267"/>
                    </a:lnTo>
                    <a:cubicBezTo>
                      <a:pt x="7476" y="2301"/>
                      <a:pt x="7510" y="2318"/>
                      <a:pt x="7544" y="2318"/>
                    </a:cubicBezTo>
                    <a:cubicBezTo>
                      <a:pt x="7579" y="2318"/>
                      <a:pt x="7613" y="2301"/>
                      <a:pt x="7647" y="2267"/>
                    </a:cubicBezTo>
                    <a:cubicBezTo>
                      <a:pt x="7693" y="2221"/>
                      <a:pt x="7693" y="2130"/>
                      <a:pt x="7647" y="2062"/>
                    </a:cubicBezTo>
                    <a:lnTo>
                      <a:pt x="7282" y="1697"/>
                    </a:lnTo>
                    <a:cubicBezTo>
                      <a:pt x="7168" y="1582"/>
                      <a:pt x="7054" y="1423"/>
                      <a:pt x="6917" y="1331"/>
                    </a:cubicBezTo>
                    <a:cubicBezTo>
                      <a:pt x="6643" y="1103"/>
                      <a:pt x="6392" y="875"/>
                      <a:pt x="6072" y="715"/>
                    </a:cubicBezTo>
                    <a:cubicBezTo>
                      <a:pt x="5912" y="624"/>
                      <a:pt x="5775" y="532"/>
                      <a:pt x="5593" y="464"/>
                    </a:cubicBezTo>
                    <a:lnTo>
                      <a:pt x="5113" y="259"/>
                    </a:lnTo>
                    <a:cubicBezTo>
                      <a:pt x="4771" y="167"/>
                      <a:pt x="4429" y="76"/>
                      <a:pt x="4086" y="30"/>
                    </a:cubicBezTo>
                    <a:cubicBezTo>
                      <a:pt x="3880" y="10"/>
                      <a:pt x="3674" y="0"/>
                      <a:pt x="346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39"/>
              <p:cNvSpPr/>
              <p:nvPr/>
            </p:nvSpPr>
            <p:spPr>
              <a:xfrm>
                <a:off x="7858166" y="3363636"/>
                <a:ext cx="92543" cy="28684"/>
              </a:xfrm>
              <a:custGeom>
                <a:avLst/>
                <a:gdLst/>
                <a:ahLst/>
                <a:cxnLst/>
                <a:rect l="l" t="t" r="r" b="b"/>
                <a:pathLst>
                  <a:path w="5959" h="1847" extrusionOk="0">
                    <a:moveTo>
                      <a:pt x="2638" y="0"/>
                    </a:moveTo>
                    <a:cubicBezTo>
                      <a:pt x="2254" y="0"/>
                      <a:pt x="1870" y="51"/>
                      <a:pt x="1507" y="146"/>
                    </a:cubicBezTo>
                    <a:cubicBezTo>
                      <a:pt x="982" y="283"/>
                      <a:pt x="480" y="511"/>
                      <a:pt x="47" y="876"/>
                    </a:cubicBezTo>
                    <a:cubicBezTo>
                      <a:pt x="1" y="899"/>
                      <a:pt x="1" y="945"/>
                      <a:pt x="24" y="1013"/>
                    </a:cubicBezTo>
                    <a:cubicBezTo>
                      <a:pt x="40" y="1046"/>
                      <a:pt x="82" y="1068"/>
                      <a:pt x="120" y="1068"/>
                    </a:cubicBezTo>
                    <a:cubicBezTo>
                      <a:pt x="135" y="1068"/>
                      <a:pt x="149" y="1065"/>
                      <a:pt x="161" y="1059"/>
                    </a:cubicBezTo>
                    <a:lnTo>
                      <a:pt x="184" y="1059"/>
                    </a:lnTo>
                    <a:cubicBezTo>
                      <a:pt x="640" y="853"/>
                      <a:pt x="1119" y="671"/>
                      <a:pt x="1622" y="557"/>
                    </a:cubicBezTo>
                    <a:cubicBezTo>
                      <a:pt x="1969" y="474"/>
                      <a:pt x="2328" y="415"/>
                      <a:pt x="2691" y="415"/>
                    </a:cubicBezTo>
                    <a:cubicBezTo>
                      <a:pt x="2829" y="415"/>
                      <a:pt x="2967" y="424"/>
                      <a:pt x="3105" y="442"/>
                    </a:cubicBezTo>
                    <a:cubicBezTo>
                      <a:pt x="3607" y="488"/>
                      <a:pt x="4087" y="625"/>
                      <a:pt x="4520" y="876"/>
                    </a:cubicBezTo>
                    <a:cubicBezTo>
                      <a:pt x="4771" y="990"/>
                      <a:pt x="4954" y="1150"/>
                      <a:pt x="5159" y="1287"/>
                    </a:cubicBezTo>
                    <a:cubicBezTo>
                      <a:pt x="5365" y="1447"/>
                      <a:pt x="5548" y="1629"/>
                      <a:pt x="5753" y="1789"/>
                    </a:cubicBezTo>
                    <a:lnTo>
                      <a:pt x="5753" y="1812"/>
                    </a:lnTo>
                    <a:cubicBezTo>
                      <a:pt x="5776" y="1835"/>
                      <a:pt x="5804" y="1846"/>
                      <a:pt x="5833" y="1846"/>
                    </a:cubicBezTo>
                    <a:cubicBezTo>
                      <a:pt x="5861" y="1846"/>
                      <a:pt x="5890" y="1835"/>
                      <a:pt x="5913" y="1812"/>
                    </a:cubicBezTo>
                    <a:cubicBezTo>
                      <a:pt x="5958" y="1766"/>
                      <a:pt x="5958" y="1698"/>
                      <a:pt x="5913" y="1652"/>
                    </a:cubicBezTo>
                    <a:cubicBezTo>
                      <a:pt x="5730" y="1447"/>
                      <a:pt x="5570" y="1241"/>
                      <a:pt x="5365" y="1059"/>
                    </a:cubicBezTo>
                    <a:cubicBezTo>
                      <a:pt x="5159" y="899"/>
                      <a:pt x="4954" y="694"/>
                      <a:pt x="4703" y="579"/>
                    </a:cubicBezTo>
                    <a:cubicBezTo>
                      <a:pt x="4475" y="420"/>
                      <a:pt x="4224" y="328"/>
                      <a:pt x="3950" y="214"/>
                    </a:cubicBezTo>
                    <a:cubicBezTo>
                      <a:pt x="3699" y="146"/>
                      <a:pt x="3425" y="54"/>
                      <a:pt x="3151" y="32"/>
                    </a:cubicBezTo>
                    <a:cubicBezTo>
                      <a:pt x="2981" y="10"/>
                      <a:pt x="2809" y="0"/>
                      <a:pt x="263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39"/>
              <p:cNvSpPr/>
              <p:nvPr/>
            </p:nvSpPr>
            <p:spPr>
              <a:xfrm>
                <a:off x="7856395" y="3057283"/>
                <a:ext cx="454812" cy="462049"/>
              </a:xfrm>
              <a:custGeom>
                <a:avLst/>
                <a:gdLst/>
                <a:ahLst/>
                <a:cxnLst/>
                <a:rect l="l" t="t" r="r" b="b"/>
                <a:pathLst>
                  <a:path w="29286" h="29752" extrusionOk="0">
                    <a:moveTo>
                      <a:pt x="14594" y="0"/>
                    </a:moveTo>
                    <a:cubicBezTo>
                      <a:pt x="14402" y="0"/>
                      <a:pt x="14209" y="4"/>
                      <a:pt x="14016" y="12"/>
                    </a:cubicBezTo>
                    <a:cubicBezTo>
                      <a:pt x="6118" y="354"/>
                      <a:pt x="1" y="7156"/>
                      <a:pt x="343" y="15191"/>
                    </a:cubicBezTo>
                    <a:cubicBezTo>
                      <a:pt x="675" y="22996"/>
                      <a:pt x="4969" y="29752"/>
                      <a:pt x="14201" y="29752"/>
                    </a:cubicBezTo>
                    <a:cubicBezTo>
                      <a:pt x="14500" y="29752"/>
                      <a:pt x="14803" y="29745"/>
                      <a:pt x="15111" y="29730"/>
                    </a:cubicBezTo>
                    <a:cubicBezTo>
                      <a:pt x="24355" y="29297"/>
                      <a:pt x="29286" y="22038"/>
                      <a:pt x="28943" y="13981"/>
                    </a:cubicBezTo>
                    <a:cubicBezTo>
                      <a:pt x="28609" y="6143"/>
                      <a:pt x="22237" y="0"/>
                      <a:pt x="1459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39"/>
              <p:cNvSpPr/>
              <p:nvPr/>
            </p:nvSpPr>
            <p:spPr>
              <a:xfrm>
                <a:off x="7835831" y="3049455"/>
                <a:ext cx="474674" cy="264305"/>
              </a:xfrm>
              <a:custGeom>
                <a:avLst/>
                <a:gdLst/>
                <a:ahLst/>
                <a:cxnLst/>
                <a:rect l="l" t="t" r="r" b="b"/>
                <a:pathLst>
                  <a:path w="30565" h="17019" extrusionOk="0">
                    <a:moveTo>
                      <a:pt x="15893" y="1"/>
                    </a:moveTo>
                    <a:cubicBezTo>
                      <a:pt x="15659" y="1"/>
                      <a:pt x="15421" y="5"/>
                      <a:pt x="15180" y="14"/>
                    </a:cubicBezTo>
                    <a:cubicBezTo>
                      <a:pt x="1" y="539"/>
                      <a:pt x="1599" y="15192"/>
                      <a:pt x="1599" y="15192"/>
                    </a:cubicBezTo>
                    <a:cubicBezTo>
                      <a:pt x="1599" y="15192"/>
                      <a:pt x="10044" y="11449"/>
                      <a:pt x="15203" y="4967"/>
                    </a:cubicBezTo>
                    <a:cubicBezTo>
                      <a:pt x="15203" y="4967"/>
                      <a:pt x="20589" y="12659"/>
                      <a:pt x="28761" y="17018"/>
                    </a:cubicBezTo>
                    <a:lnTo>
                      <a:pt x="30564" y="16402"/>
                    </a:lnTo>
                    <a:cubicBezTo>
                      <a:pt x="30564" y="16402"/>
                      <a:pt x="30365" y="1"/>
                      <a:pt x="1589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39"/>
              <p:cNvSpPr/>
              <p:nvPr/>
            </p:nvSpPr>
            <p:spPr>
              <a:xfrm>
                <a:off x="7895760" y="3364120"/>
                <a:ext cx="103516" cy="88642"/>
              </a:xfrm>
              <a:custGeom>
                <a:avLst/>
                <a:gdLst/>
                <a:ahLst/>
                <a:cxnLst/>
                <a:rect l="l" t="t" r="r" b="b"/>
                <a:pathLst>
                  <a:path w="8857" h="7214" extrusionOk="0">
                    <a:moveTo>
                      <a:pt x="343" y="2785"/>
                    </a:moveTo>
                    <a:cubicBezTo>
                      <a:pt x="0" y="4543"/>
                      <a:pt x="1553" y="6323"/>
                      <a:pt x="3789" y="6757"/>
                    </a:cubicBezTo>
                    <a:cubicBezTo>
                      <a:pt x="6049" y="7213"/>
                      <a:pt x="8149" y="6163"/>
                      <a:pt x="8491" y="4429"/>
                    </a:cubicBezTo>
                    <a:cubicBezTo>
                      <a:pt x="8857" y="2671"/>
                      <a:pt x="7305" y="891"/>
                      <a:pt x="5068" y="457"/>
                    </a:cubicBezTo>
                    <a:cubicBezTo>
                      <a:pt x="2808" y="1"/>
                      <a:pt x="708" y="1051"/>
                      <a:pt x="343" y="2785"/>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39"/>
              <p:cNvSpPr/>
              <p:nvPr/>
            </p:nvSpPr>
            <p:spPr>
              <a:xfrm>
                <a:off x="8120152" y="3379729"/>
                <a:ext cx="109554" cy="82303"/>
              </a:xfrm>
              <a:custGeom>
                <a:avLst/>
                <a:gdLst/>
                <a:ahLst/>
                <a:cxnLst/>
                <a:rect l="l" t="t" r="r" b="b"/>
                <a:pathLst>
                  <a:path w="8606" h="6464" extrusionOk="0">
                    <a:moveTo>
                      <a:pt x="4483" y="1"/>
                    </a:moveTo>
                    <a:cubicBezTo>
                      <a:pt x="4322" y="1"/>
                      <a:pt x="4160" y="8"/>
                      <a:pt x="3995" y="23"/>
                    </a:cubicBezTo>
                    <a:cubicBezTo>
                      <a:pt x="1713" y="251"/>
                      <a:pt x="1" y="1872"/>
                      <a:pt x="161" y="3629"/>
                    </a:cubicBezTo>
                    <a:cubicBezTo>
                      <a:pt x="329" y="5269"/>
                      <a:pt x="2027" y="6463"/>
                      <a:pt x="4077" y="6463"/>
                    </a:cubicBezTo>
                    <a:cubicBezTo>
                      <a:pt x="4253" y="6463"/>
                      <a:pt x="4431" y="6455"/>
                      <a:pt x="4611" y="6437"/>
                    </a:cubicBezTo>
                    <a:cubicBezTo>
                      <a:pt x="6894" y="6208"/>
                      <a:pt x="8606" y="4611"/>
                      <a:pt x="8446" y="2830"/>
                    </a:cubicBezTo>
                    <a:cubicBezTo>
                      <a:pt x="8277" y="1199"/>
                      <a:pt x="6554" y="1"/>
                      <a:pt x="44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39"/>
              <p:cNvSpPr/>
              <p:nvPr/>
            </p:nvSpPr>
            <p:spPr>
              <a:xfrm>
                <a:off x="8195316" y="3360934"/>
                <a:ext cx="22348" cy="5731"/>
              </a:xfrm>
              <a:custGeom>
                <a:avLst/>
                <a:gdLst/>
                <a:ahLst/>
                <a:cxnLst/>
                <a:rect l="l" t="t" r="r" b="b"/>
                <a:pathLst>
                  <a:path w="1439" h="369" extrusionOk="0">
                    <a:moveTo>
                      <a:pt x="161" y="0"/>
                    </a:moveTo>
                    <a:cubicBezTo>
                      <a:pt x="69" y="0"/>
                      <a:pt x="1" y="91"/>
                      <a:pt x="1" y="206"/>
                    </a:cubicBezTo>
                    <a:cubicBezTo>
                      <a:pt x="21" y="287"/>
                      <a:pt x="78" y="369"/>
                      <a:pt x="172" y="369"/>
                    </a:cubicBezTo>
                    <a:cubicBezTo>
                      <a:pt x="183" y="369"/>
                      <a:pt x="194" y="368"/>
                      <a:pt x="206" y="365"/>
                    </a:cubicBezTo>
                    <a:lnTo>
                      <a:pt x="1325" y="274"/>
                    </a:lnTo>
                    <a:cubicBezTo>
                      <a:pt x="1393" y="274"/>
                      <a:pt x="1439" y="206"/>
                      <a:pt x="1439" y="137"/>
                    </a:cubicBezTo>
                    <a:cubicBezTo>
                      <a:pt x="1439" y="69"/>
                      <a:pt x="1393" y="23"/>
                      <a:pt x="1325" y="23"/>
                    </a:cubicBezTo>
                    <a:lnTo>
                      <a:pt x="183"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39"/>
              <p:cNvSpPr/>
              <p:nvPr/>
            </p:nvSpPr>
            <p:spPr>
              <a:xfrm>
                <a:off x="8197086" y="3344532"/>
                <a:ext cx="22348" cy="7967"/>
              </a:xfrm>
              <a:custGeom>
                <a:avLst/>
                <a:gdLst/>
                <a:ahLst/>
                <a:cxnLst/>
                <a:rect l="l" t="t" r="r" b="b"/>
                <a:pathLst>
                  <a:path w="1439" h="513" extrusionOk="0">
                    <a:moveTo>
                      <a:pt x="1338" y="0"/>
                    </a:moveTo>
                    <a:cubicBezTo>
                      <a:pt x="1326" y="0"/>
                      <a:pt x="1314" y="2"/>
                      <a:pt x="1302" y="6"/>
                    </a:cubicBezTo>
                    <a:lnTo>
                      <a:pt x="184" y="143"/>
                    </a:lnTo>
                    <a:lnTo>
                      <a:pt x="161" y="143"/>
                    </a:lnTo>
                    <a:cubicBezTo>
                      <a:pt x="69" y="166"/>
                      <a:pt x="1" y="280"/>
                      <a:pt x="24" y="371"/>
                    </a:cubicBezTo>
                    <a:cubicBezTo>
                      <a:pt x="44" y="451"/>
                      <a:pt x="115" y="513"/>
                      <a:pt x="208" y="513"/>
                    </a:cubicBezTo>
                    <a:cubicBezTo>
                      <a:pt x="222" y="513"/>
                      <a:pt x="237" y="511"/>
                      <a:pt x="252" y="508"/>
                    </a:cubicBezTo>
                    <a:lnTo>
                      <a:pt x="1348" y="257"/>
                    </a:lnTo>
                    <a:cubicBezTo>
                      <a:pt x="1393" y="234"/>
                      <a:pt x="1439" y="166"/>
                      <a:pt x="1439" y="98"/>
                    </a:cubicBezTo>
                    <a:cubicBezTo>
                      <a:pt x="1439" y="41"/>
                      <a:pt x="1393" y="0"/>
                      <a:pt x="133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39"/>
              <p:cNvSpPr/>
              <p:nvPr/>
            </p:nvSpPr>
            <p:spPr>
              <a:xfrm>
                <a:off x="8194617" y="3327509"/>
                <a:ext cx="21276" cy="11803"/>
              </a:xfrm>
              <a:custGeom>
                <a:avLst/>
                <a:gdLst/>
                <a:ahLst/>
                <a:cxnLst/>
                <a:rect l="l" t="t" r="r" b="b"/>
                <a:pathLst>
                  <a:path w="1370" h="760" extrusionOk="0">
                    <a:moveTo>
                      <a:pt x="1225" y="1"/>
                    </a:moveTo>
                    <a:cubicBezTo>
                      <a:pt x="1212" y="1"/>
                      <a:pt x="1200" y="2"/>
                      <a:pt x="1187" y="7"/>
                    </a:cubicBezTo>
                    <a:lnTo>
                      <a:pt x="137" y="395"/>
                    </a:lnTo>
                    <a:cubicBezTo>
                      <a:pt x="137" y="417"/>
                      <a:pt x="114" y="417"/>
                      <a:pt x="114" y="417"/>
                    </a:cubicBezTo>
                    <a:cubicBezTo>
                      <a:pt x="23" y="463"/>
                      <a:pt x="0" y="577"/>
                      <a:pt x="46" y="669"/>
                    </a:cubicBezTo>
                    <a:cubicBezTo>
                      <a:pt x="76" y="729"/>
                      <a:pt x="127" y="760"/>
                      <a:pt x="184" y="760"/>
                    </a:cubicBezTo>
                    <a:cubicBezTo>
                      <a:pt x="213" y="760"/>
                      <a:pt x="244" y="752"/>
                      <a:pt x="274" y="737"/>
                    </a:cubicBezTo>
                    <a:lnTo>
                      <a:pt x="1278" y="235"/>
                    </a:lnTo>
                    <a:cubicBezTo>
                      <a:pt x="1347" y="212"/>
                      <a:pt x="1370" y="144"/>
                      <a:pt x="1347" y="75"/>
                    </a:cubicBezTo>
                    <a:cubicBezTo>
                      <a:pt x="1328" y="38"/>
                      <a:pt x="1279" y="1"/>
                      <a:pt x="122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39"/>
              <p:cNvSpPr/>
              <p:nvPr/>
            </p:nvSpPr>
            <p:spPr>
              <a:xfrm>
                <a:off x="8187876" y="3311821"/>
                <a:ext cx="17735" cy="16943"/>
              </a:xfrm>
              <a:custGeom>
                <a:avLst/>
                <a:gdLst/>
                <a:ahLst/>
                <a:cxnLst/>
                <a:rect l="l" t="t" r="r" b="b"/>
                <a:pathLst>
                  <a:path w="1142" h="1091" extrusionOk="0">
                    <a:moveTo>
                      <a:pt x="1016" y="1"/>
                    </a:moveTo>
                    <a:cubicBezTo>
                      <a:pt x="988" y="1"/>
                      <a:pt x="959" y="12"/>
                      <a:pt x="936" y="35"/>
                    </a:cubicBezTo>
                    <a:lnTo>
                      <a:pt x="69" y="766"/>
                    </a:lnTo>
                    <a:cubicBezTo>
                      <a:pt x="0" y="857"/>
                      <a:pt x="0" y="971"/>
                      <a:pt x="69" y="1039"/>
                    </a:cubicBezTo>
                    <a:cubicBezTo>
                      <a:pt x="103" y="1074"/>
                      <a:pt x="149" y="1091"/>
                      <a:pt x="195" y="1091"/>
                    </a:cubicBezTo>
                    <a:cubicBezTo>
                      <a:pt x="240" y="1091"/>
                      <a:pt x="286" y="1074"/>
                      <a:pt x="320" y="1039"/>
                    </a:cubicBezTo>
                    <a:lnTo>
                      <a:pt x="1096" y="218"/>
                    </a:lnTo>
                    <a:cubicBezTo>
                      <a:pt x="1142" y="172"/>
                      <a:pt x="1142" y="104"/>
                      <a:pt x="1096" y="35"/>
                    </a:cubicBezTo>
                    <a:cubicBezTo>
                      <a:pt x="1073" y="12"/>
                      <a:pt x="1045" y="1"/>
                      <a:pt x="10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39"/>
              <p:cNvSpPr/>
              <p:nvPr/>
            </p:nvSpPr>
            <p:spPr>
              <a:xfrm>
                <a:off x="8176879" y="3300266"/>
                <a:ext cx="14552" cy="19552"/>
              </a:xfrm>
              <a:custGeom>
                <a:avLst/>
                <a:gdLst/>
                <a:ahLst/>
                <a:cxnLst/>
                <a:rect l="l" t="t" r="r" b="b"/>
                <a:pathLst>
                  <a:path w="937" h="1259" extrusionOk="0">
                    <a:moveTo>
                      <a:pt x="801" y="1"/>
                    </a:moveTo>
                    <a:cubicBezTo>
                      <a:pt x="760" y="1"/>
                      <a:pt x="714" y="20"/>
                      <a:pt x="686" y="49"/>
                    </a:cubicBezTo>
                    <a:lnTo>
                      <a:pt x="47" y="985"/>
                    </a:lnTo>
                    <a:cubicBezTo>
                      <a:pt x="1" y="1076"/>
                      <a:pt x="24" y="1190"/>
                      <a:pt x="115" y="1236"/>
                    </a:cubicBezTo>
                    <a:cubicBezTo>
                      <a:pt x="145" y="1251"/>
                      <a:pt x="178" y="1258"/>
                      <a:pt x="211" y="1258"/>
                    </a:cubicBezTo>
                    <a:cubicBezTo>
                      <a:pt x="275" y="1258"/>
                      <a:pt x="336" y="1228"/>
                      <a:pt x="366" y="1167"/>
                    </a:cubicBezTo>
                    <a:lnTo>
                      <a:pt x="914" y="186"/>
                    </a:lnTo>
                    <a:cubicBezTo>
                      <a:pt x="937" y="140"/>
                      <a:pt x="937" y="49"/>
                      <a:pt x="868" y="26"/>
                    </a:cubicBezTo>
                    <a:cubicBezTo>
                      <a:pt x="851" y="8"/>
                      <a:pt x="827" y="1"/>
                      <a:pt x="8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39"/>
              <p:cNvSpPr/>
              <p:nvPr/>
            </p:nvSpPr>
            <p:spPr>
              <a:xfrm>
                <a:off x="8163056" y="3291304"/>
                <a:ext cx="11710" cy="21152"/>
              </a:xfrm>
              <a:custGeom>
                <a:avLst/>
                <a:gdLst/>
                <a:ahLst/>
                <a:cxnLst/>
                <a:rect l="l" t="t" r="r" b="b"/>
                <a:pathLst>
                  <a:path w="754" h="1362" extrusionOk="0">
                    <a:moveTo>
                      <a:pt x="631" y="1"/>
                    </a:moveTo>
                    <a:cubicBezTo>
                      <a:pt x="576" y="1"/>
                      <a:pt x="520" y="27"/>
                      <a:pt x="503" y="78"/>
                    </a:cubicBezTo>
                    <a:lnTo>
                      <a:pt x="46" y="1105"/>
                    </a:lnTo>
                    <a:cubicBezTo>
                      <a:pt x="1" y="1219"/>
                      <a:pt x="46" y="1310"/>
                      <a:pt x="161" y="1356"/>
                    </a:cubicBezTo>
                    <a:cubicBezTo>
                      <a:pt x="176" y="1360"/>
                      <a:pt x="193" y="1362"/>
                      <a:pt x="209" y="1362"/>
                    </a:cubicBezTo>
                    <a:cubicBezTo>
                      <a:pt x="288" y="1362"/>
                      <a:pt x="370" y="1318"/>
                      <a:pt x="389" y="1242"/>
                    </a:cubicBezTo>
                    <a:lnTo>
                      <a:pt x="754" y="169"/>
                    </a:lnTo>
                    <a:cubicBezTo>
                      <a:pt x="754" y="101"/>
                      <a:pt x="731" y="32"/>
                      <a:pt x="685" y="9"/>
                    </a:cubicBezTo>
                    <a:cubicBezTo>
                      <a:pt x="668" y="4"/>
                      <a:pt x="650" y="1"/>
                      <a:pt x="63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39"/>
              <p:cNvSpPr/>
              <p:nvPr/>
            </p:nvSpPr>
            <p:spPr>
              <a:xfrm>
                <a:off x="8097480" y="3301617"/>
                <a:ext cx="107064" cy="99842"/>
              </a:xfrm>
              <a:custGeom>
                <a:avLst/>
                <a:gdLst/>
                <a:ahLst/>
                <a:cxnLst/>
                <a:rect l="l" t="t" r="r" b="b"/>
                <a:pathLst>
                  <a:path w="6894" h="6429" extrusionOk="0">
                    <a:moveTo>
                      <a:pt x="3452" y="0"/>
                    </a:moveTo>
                    <a:cubicBezTo>
                      <a:pt x="3262" y="0"/>
                      <a:pt x="3069" y="17"/>
                      <a:pt x="2876" y="53"/>
                    </a:cubicBezTo>
                    <a:cubicBezTo>
                      <a:pt x="1141" y="350"/>
                      <a:pt x="0" y="2016"/>
                      <a:pt x="297" y="3774"/>
                    </a:cubicBezTo>
                    <a:cubicBezTo>
                      <a:pt x="581" y="5335"/>
                      <a:pt x="1928" y="6428"/>
                      <a:pt x="3442" y="6428"/>
                    </a:cubicBezTo>
                    <a:cubicBezTo>
                      <a:pt x="3632" y="6428"/>
                      <a:pt x="3824" y="6411"/>
                      <a:pt x="4017" y="6376"/>
                    </a:cubicBezTo>
                    <a:cubicBezTo>
                      <a:pt x="5752" y="6079"/>
                      <a:pt x="6893" y="4413"/>
                      <a:pt x="6574" y="2655"/>
                    </a:cubicBezTo>
                    <a:cubicBezTo>
                      <a:pt x="6310" y="1093"/>
                      <a:pt x="4965" y="0"/>
                      <a:pt x="345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39"/>
              <p:cNvSpPr/>
              <p:nvPr/>
            </p:nvSpPr>
            <p:spPr>
              <a:xfrm>
                <a:off x="8096766" y="3305966"/>
                <a:ext cx="106707" cy="99392"/>
              </a:xfrm>
              <a:custGeom>
                <a:avLst/>
                <a:gdLst/>
                <a:ahLst/>
                <a:cxnLst/>
                <a:rect l="l" t="t" r="r" b="b"/>
                <a:pathLst>
                  <a:path w="6871" h="6400" extrusionOk="0">
                    <a:moveTo>
                      <a:pt x="3426" y="0"/>
                    </a:moveTo>
                    <a:cubicBezTo>
                      <a:pt x="3245" y="0"/>
                      <a:pt x="3061" y="15"/>
                      <a:pt x="2876" y="47"/>
                    </a:cubicBezTo>
                    <a:cubicBezTo>
                      <a:pt x="1164" y="366"/>
                      <a:pt x="0" y="2010"/>
                      <a:pt x="320" y="3767"/>
                    </a:cubicBezTo>
                    <a:cubicBezTo>
                      <a:pt x="604" y="5309"/>
                      <a:pt x="1933" y="6399"/>
                      <a:pt x="3426" y="6399"/>
                    </a:cubicBezTo>
                    <a:cubicBezTo>
                      <a:pt x="3614" y="6399"/>
                      <a:pt x="3804" y="6382"/>
                      <a:pt x="3995" y="6347"/>
                    </a:cubicBezTo>
                    <a:cubicBezTo>
                      <a:pt x="5730" y="6050"/>
                      <a:pt x="6871" y="4384"/>
                      <a:pt x="6574" y="2649"/>
                    </a:cubicBezTo>
                    <a:cubicBezTo>
                      <a:pt x="6289" y="1078"/>
                      <a:pt x="4946" y="0"/>
                      <a:pt x="342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39"/>
              <p:cNvSpPr/>
              <p:nvPr/>
            </p:nvSpPr>
            <p:spPr>
              <a:xfrm>
                <a:off x="8103507" y="3310160"/>
                <a:ext cx="69124" cy="64760"/>
              </a:xfrm>
              <a:custGeom>
                <a:avLst/>
                <a:gdLst/>
                <a:ahLst/>
                <a:cxnLst/>
                <a:rect l="l" t="t" r="r" b="b"/>
                <a:pathLst>
                  <a:path w="4451" h="4170" extrusionOk="0">
                    <a:moveTo>
                      <a:pt x="2207" y="1"/>
                    </a:moveTo>
                    <a:cubicBezTo>
                      <a:pt x="2096" y="1"/>
                      <a:pt x="1984" y="10"/>
                      <a:pt x="1872" y="28"/>
                    </a:cubicBezTo>
                    <a:cubicBezTo>
                      <a:pt x="753" y="233"/>
                      <a:pt x="0" y="1306"/>
                      <a:pt x="206" y="2447"/>
                    </a:cubicBezTo>
                    <a:cubicBezTo>
                      <a:pt x="389" y="3445"/>
                      <a:pt x="1261" y="4170"/>
                      <a:pt x="2241" y="4170"/>
                    </a:cubicBezTo>
                    <a:cubicBezTo>
                      <a:pt x="2360" y="4170"/>
                      <a:pt x="2481" y="4159"/>
                      <a:pt x="2602" y="4137"/>
                    </a:cubicBezTo>
                    <a:cubicBezTo>
                      <a:pt x="3721" y="3931"/>
                      <a:pt x="4451" y="2858"/>
                      <a:pt x="4268" y="1717"/>
                    </a:cubicBezTo>
                    <a:cubicBezTo>
                      <a:pt x="4084" y="711"/>
                      <a:pt x="3197" y="1"/>
                      <a:pt x="220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39"/>
              <p:cNvSpPr/>
              <p:nvPr/>
            </p:nvSpPr>
            <p:spPr>
              <a:xfrm>
                <a:off x="8155973" y="3337496"/>
                <a:ext cx="23761" cy="15747"/>
              </a:xfrm>
              <a:custGeom>
                <a:avLst/>
                <a:gdLst/>
                <a:ahLst/>
                <a:cxnLst/>
                <a:rect l="l" t="t" r="r" b="b"/>
                <a:pathLst>
                  <a:path w="1530" h="1014" extrusionOk="0">
                    <a:moveTo>
                      <a:pt x="730" y="1"/>
                    </a:moveTo>
                    <a:cubicBezTo>
                      <a:pt x="351" y="1"/>
                      <a:pt x="45" y="178"/>
                      <a:pt x="23" y="436"/>
                    </a:cubicBezTo>
                    <a:cubicBezTo>
                      <a:pt x="0" y="733"/>
                      <a:pt x="297" y="984"/>
                      <a:pt x="708" y="1007"/>
                    </a:cubicBezTo>
                    <a:cubicBezTo>
                      <a:pt x="746" y="1011"/>
                      <a:pt x="785" y="1013"/>
                      <a:pt x="822" y="1013"/>
                    </a:cubicBezTo>
                    <a:cubicBezTo>
                      <a:pt x="1184" y="1013"/>
                      <a:pt x="1486" y="821"/>
                      <a:pt x="1507" y="573"/>
                    </a:cubicBezTo>
                    <a:cubicBezTo>
                      <a:pt x="1530" y="299"/>
                      <a:pt x="1210" y="48"/>
                      <a:pt x="799" y="3"/>
                    </a:cubicBezTo>
                    <a:cubicBezTo>
                      <a:pt x="776" y="1"/>
                      <a:pt x="753" y="1"/>
                      <a:pt x="73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39"/>
              <p:cNvSpPr/>
              <p:nvPr/>
            </p:nvSpPr>
            <p:spPr>
              <a:xfrm>
                <a:off x="7892910" y="3333892"/>
                <a:ext cx="21649" cy="6911"/>
              </a:xfrm>
              <a:custGeom>
                <a:avLst/>
                <a:gdLst/>
                <a:ahLst/>
                <a:cxnLst/>
                <a:rect l="l" t="t" r="r" b="b"/>
                <a:pathLst>
                  <a:path w="1394" h="445" extrusionOk="0">
                    <a:moveTo>
                      <a:pt x="126" y="1"/>
                    </a:moveTo>
                    <a:cubicBezTo>
                      <a:pt x="77" y="1"/>
                      <a:pt x="42" y="41"/>
                      <a:pt x="24" y="98"/>
                    </a:cubicBezTo>
                    <a:cubicBezTo>
                      <a:pt x="1" y="166"/>
                      <a:pt x="46" y="235"/>
                      <a:pt x="115" y="235"/>
                    </a:cubicBezTo>
                    <a:lnTo>
                      <a:pt x="1188" y="440"/>
                    </a:lnTo>
                    <a:cubicBezTo>
                      <a:pt x="1203" y="443"/>
                      <a:pt x="1217" y="444"/>
                      <a:pt x="1231" y="444"/>
                    </a:cubicBezTo>
                    <a:cubicBezTo>
                      <a:pt x="1324" y="444"/>
                      <a:pt x="1393" y="380"/>
                      <a:pt x="1393" y="280"/>
                    </a:cubicBezTo>
                    <a:cubicBezTo>
                      <a:pt x="1393" y="189"/>
                      <a:pt x="1325" y="98"/>
                      <a:pt x="1233" y="98"/>
                    </a:cubicBezTo>
                    <a:lnTo>
                      <a:pt x="161" y="6"/>
                    </a:lnTo>
                    <a:cubicBezTo>
                      <a:pt x="148" y="2"/>
                      <a:pt x="137" y="1"/>
                      <a:pt x="12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39"/>
              <p:cNvSpPr/>
              <p:nvPr/>
            </p:nvSpPr>
            <p:spPr>
              <a:xfrm>
                <a:off x="7892910" y="3317677"/>
                <a:ext cx="21292" cy="9318"/>
              </a:xfrm>
              <a:custGeom>
                <a:avLst/>
                <a:gdLst/>
                <a:ahLst/>
                <a:cxnLst/>
                <a:rect l="l" t="t" r="r" b="b"/>
                <a:pathLst>
                  <a:path w="1371" h="600" extrusionOk="0">
                    <a:moveTo>
                      <a:pt x="161" y="0"/>
                    </a:moveTo>
                    <a:cubicBezTo>
                      <a:pt x="115" y="0"/>
                      <a:pt x="46" y="23"/>
                      <a:pt x="24" y="92"/>
                    </a:cubicBezTo>
                    <a:cubicBezTo>
                      <a:pt x="1" y="137"/>
                      <a:pt x="46" y="206"/>
                      <a:pt x="92" y="229"/>
                    </a:cubicBezTo>
                    <a:lnTo>
                      <a:pt x="1119" y="594"/>
                    </a:lnTo>
                    <a:lnTo>
                      <a:pt x="1142" y="594"/>
                    </a:lnTo>
                    <a:cubicBezTo>
                      <a:pt x="1157" y="598"/>
                      <a:pt x="1173" y="600"/>
                      <a:pt x="1187" y="600"/>
                    </a:cubicBezTo>
                    <a:cubicBezTo>
                      <a:pt x="1262" y="600"/>
                      <a:pt x="1329" y="552"/>
                      <a:pt x="1348" y="457"/>
                    </a:cubicBezTo>
                    <a:cubicBezTo>
                      <a:pt x="1370" y="366"/>
                      <a:pt x="1325" y="274"/>
                      <a:pt x="1233" y="252"/>
                    </a:cubicBezTo>
                    <a:lnTo>
                      <a:pt x="161"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39"/>
              <p:cNvSpPr/>
              <p:nvPr/>
            </p:nvSpPr>
            <p:spPr>
              <a:xfrm>
                <a:off x="7898238" y="3301943"/>
                <a:ext cx="19863" cy="12843"/>
              </a:xfrm>
              <a:custGeom>
                <a:avLst/>
                <a:gdLst/>
                <a:ahLst/>
                <a:cxnLst/>
                <a:rect l="l" t="t" r="r" b="b"/>
                <a:pathLst>
                  <a:path w="1279" h="827" extrusionOk="0">
                    <a:moveTo>
                      <a:pt x="142" y="0"/>
                    </a:moveTo>
                    <a:cubicBezTo>
                      <a:pt x="102" y="0"/>
                      <a:pt x="56" y="21"/>
                      <a:pt x="23" y="55"/>
                    </a:cubicBezTo>
                    <a:cubicBezTo>
                      <a:pt x="0" y="100"/>
                      <a:pt x="23" y="192"/>
                      <a:pt x="69" y="215"/>
                    </a:cubicBezTo>
                    <a:lnTo>
                      <a:pt x="982" y="808"/>
                    </a:lnTo>
                    <a:lnTo>
                      <a:pt x="1005" y="808"/>
                    </a:lnTo>
                    <a:cubicBezTo>
                      <a:pt x="1030" y="821"/>
                      <a:pt x="1056" y="826"/>
                      <a:pt x="1080" y="826"/>
                    </a:cubicBezTo>
                    <a:cubicBezTo>
                      <a:pt x="1143" y="826"/>
                      <a:pt x="1200" y="789"/>
                      <a:pt x="1233" y="740"/>
                    </a:cubicBezTo>
                    <a:cubicBezTo>
                      <a:pt x="1278" y="648"/>
                      <a:pt x="1256" y="534"/>
                      <a:pt x="1164" y="488"/>
                    </a:cubicBezTo>
                    <a:lnTo>
                      <a:pt x="183" y="9"/>
                    </a:lnTo>
                    <a:cubicBezTo>
                      <a:pt x="171" y="3"/>
                      <a:pt x="157" y="0"/>
                      <a:pt x="1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39"/>
              <p:cNvSpPr/>
              <p:nvPr/>
            </p:nvSpPr>
            <p:spPr>
              <a:xfrm>
                <a:off x="7909576" y="3287871"/>
                <a:ext cx="15965" cy="17502"/>
              </a:xfrm>
              <a:custGeom>
                <a:avLst/>
                <a:gdLst/>
                <a:ahLst/>
                <a:cxnLst/>
                <a:rect l="l" t="t" r="r" b="b"/>
                <a:pathLst>
                  <a:path w="1028" h="1127" extrusionOk="0">
                    <a:moveTo>
                      <a:pt x="129" y="0"/>
                    </a:moveTo>
                    <a:cubicBezTo>
                      <a:pt x="107" y="0"/>
                      <a:pt x="87" y="8"/>
                      <a:pt x="69" y="25"/>
                    </a:cubicBezTo>
                    <a:cubicBezTo>
                      <a:pt x="1" y="71"/>
                      <a:pt x="1" y="139"/>
                      <a:pt x="46" y="185"/>
                    </a:cubicBezTo>
                    <a:lnTo>
                      <a:pt x="685" y="1052"/>
                    </a:lnTo>
                    <a:cubicBezTo>
                      <a:pt x="708" y="1052"/>
                      <a:pt x="708" y="1075"/>
                      <a:pt x="708" y="1075"/>
                    </a:cubicBezTo>
                    <a:cubicBezTo>
                      <a:pt x="742" y="1109"/>
                      <a:pt x="788" y="1126"/>
                      <a:pt x="834" y="1126"/>
                    </a:cubicBezTo>
                    <a:cubicBezTo>
                      <a:pt x="879" y="1126"/>
                      <a:pt x="925" y="1109"/>
                      <a:pt x="959" y="1075"/>
                    </a:cubicBezTo>
                    <a:cubicBezTo>
                      <a:pt x="1028" y="1006"/>
                      <a:pt x="1028" y="892"/>
                      <a:pt x="959" y="824"/>
                    </a:cubicBezTo>
                    <a:lnTo>
                      <a:pt x="229" y="48"/>
                    </a:lnTo>
                    <a:cubicBezTo>
                      <a:pt x="201" y="20"/>
                      <a:pt x="164" y="0"/>
                      <a:pt x="12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39"/>
              <p:cNvSpPr/>
              <p:nvPr/>
            </p:nvSpPr>
            <p:spPr>
              <a:xfrm>
                <a:off x="7924471" y="3278179"/>
                <a:ext cx="12424" cy="19941"/>
              </a:xfrm>
              <a:custGeom>
                <a:avLst/>
                <a:gdLst/>
                <a:ahLst/>
                <a:cxnLst/>
                <a:rect l="l" t="t" r="r" b="b"/>
                <a:pathLst>
                  <a:path w="800" h="1284" extrusionOk="0">
                    <a:moveTo>
                      <a:pt x="132" y="1"/>
                    </a:moveTo>
                    <a:cubicBezTo>
                      <a:pt x="118" y="1"/>
                      <a:pt x="104" y="4"/>
                      <a:pt x="92" y="10"/>
                    </a:cubicBezTo>
                    <a:cubicBezTo>
                      <a:pt x="23" y="33"/>
                      <a:pt x="0" y="101"/>
                      <a:pt x="23" y="170"/>
                    </a:cubicBezTo>
                    <a:lnTo>
                      <a:pt x="434" y="1174"/>
                    </a:lnTo>
                    <a:cubicBezTo>
                      <a:pt x="484" y="1241"/>
                      <a:pt x="546" y="1283"/>
                      <a:pt x="612" y="1283"/>
                    </a:cubicBezTo>
                    <a:cubicBezTo>
                      <a:pt x="636" y="1283"/>
                      <a:pt x="661" y="1277"/>
                      <a:pt x="685" y="1265"/>
                    </a:cubicBezTo>
                    <a:cubicBezTo>
                      <a:pt x="776" y="1197"/>
                      <a:pt x="799" y="1105"/>
                      <a:pt x="754" y="1014"/>
                    </a:cubicBezTo>
                    <a:lnTo>
                      <a:pt x="229" y="56"/>
                    </a:lnTo>
                    <a:cubicBezTo>
                      <a:pt x="212" y="22"/>
                      <a:pt x="171" y="1"/>
                      <a:pt x="13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39"/>
              <p:cNvSpPr/>
              <p:nvPr/>
            </p:nvSpPr>
            <p:spPr>
              <a:xfrm>
                <a:off x="7941137" y="3271236"/>
                <a:ext cx="9582" cy="21012"/>
              </a:xfrm>
              <a:custGeom>
                <a:avLst/>
                <a:gdLst/>
                <a:ahLst/>
                <a:cxnLst/>
                <a:rect l="l" t="t" r="r" b="b"/>
                <a:pathLst>
                  <a:path w="617" h="1353" extrusionOk="0">
                    <a:moveTo>
                      <a:pt x="114" y="0"/>
                    </a:moveTo>
                    <a:cubicBezTo>
                      <a:pt x="46" y="23"/>
                      <a:pt x="0" y="92"/>
                      <a:pt x="23" y="160"/>
                    </a:cubicBezTo>
                    <a:lnTo>
                      <a:pt x="251" y="1210"/>
                    </a:lnTo>
                    <a:cubicBezTo>
                      <a:pt x="251" y="1210"/>
                      <a:pt x="251" y="1233"/>
                      <a:pt x="251" y="1233"/>
                    </a:cubicBezTo>
                    <a:cubicBezTo>
                      <a:pt x="270" y="1309"/>
                      <a:pt x="352" y="1353"/>
                      <a:pt x="431" y="1353"/>
                    </a:cubicBezTo>
                    <a:cubicBezTo>
                      <a:pt x="447" y="1353"/>
                      <a:pt x="464" y="1351"/>
                      <a:pt x="479" y="1347"/>
                    </a:cubicBezTo>
                    <a:cubicBezTo>
                      <a:pt x="571" y="1301"/>
                      <a:pt x="616" y="1210"/>
                      <a:pt x="594" y="1119"/>
                    </a:cubicBezTo>
                    <a:lnTo>
                      <a:pt x="251" y="92"/>
                    </a:lnTo>
                    <a:cubicBezTo>
                      <a:pt x="228" y="23"/>
                      <a:pt x="160" y="0"/>
                      <a:pt x="11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39"/>
              <p:cNvSpPr/>
              <p:nvPr/>
            </p:nvSpPr>
            <p:spPr>
              <a:xfrm>
                <a:off x="7906749" y="3281845"/>
                <a:ext cx="104222" cy="96022"/>
              </a:xfrm>
              <a:custGeom>
                <a:avLst/>
                <a:gdLst/>
                <a:ahLst/>
                <a:cxnLst/>
                <a:rect l="l" t="t" r="r" b="b"/>
                <a:pathLst>
                  <a:path w="6711" h="6183" extrusionOk="0">
                    <a:moveTo>
                      <a:pt x="3349" y="0"/>
                    </a:moveTo>
                    <a:cubicBezTo>
                      <a:pt x="1928" y="0"/>
                      <a:pt x="663" y="1018"/>
                      <a:pt x="365" y="2467"/>
                    </a:cubicBezTo>
                    <a:cubicBezTo>
                      <a:pt x="0" y="4134"/>
                      <a:pt x="1073" y="5777"/>
                      <a:pt x="2716" y="6119"/>
                    </a:cubicBezTo>
                    <a:cubicBezTo>
                      <a:pt x="2925" y="6162"/>
                      <a:pt x="3134" y="6183"/>
                      <a:pt x="3339" y="6183"/>
                    </a:cubicBezTo>
                    <a:cubicBezTo>
                      <a:pt x="4769" y="6183"/>
                      <a:pt x="6046" y="5180"/>
                      <a:pt x="6345" y="3723"/>
                    </a:cubicBezTo>
                    <a:cubicBezTo>
                      <a:pt x="6711" y="2056"/>
                      <a:pt x="5661" y="413"/>
                      <a:pt x="3994" y="71"/>
                    </a:cubicBezTo>
                    <a:cubicBezTo>
                      <a:pt x="3778" y="23"/>
                      <a:pt x="3561" y="0"/>
                      <a:pt x="334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39"/>
              <p:cNvSpPr/>
              <p:nvPr/>
            </p:nvSpPr>
            <p:spPr>
              <a:xfrm>
                <a:off x="7907805" y="3286178"/>
                <a:ext cx="103523" cy="95603"/>
              </a:xfrm>
              <a:custGeom>
                <a:avLst/>
                <a:gdLst/>
                <a:ahLst/>
                <a:cxnLst/>
                <a:rect l="l" t="t" r="r" b="b"/>
                <a:pathLst>
                  <a:path w="6666" h="6156" extrusionOk="0">
                    <a:moveTo>
                      <a:pt x="3324" y="1"/>
                    </a:moveTo>
                    <a:cubicBezTo>
                      <a:pt x="1913" y="1"/>
                      <a:pt x="642" y="986"/>
                      <a:pt x="343" y="2439"/>
                    </a:cubicBezTo>
                    <a:cubicBezTo>
                      <a:pt x="1" y="4106"/>
                      <a:pt x="1050" y="5726"/>
                      <a:pt x="2694" y="6091"/>
                    </a:cubicBezTo>
                    <a:cubicBezTo>
                      <a:pt x="2900" y="6134"/>
                      <a:pt x="3106" y="6155"/>
                      <a:pt x="3309" y="6155"/>
                    </a:cubicBezTo>
                    <a:cubicBezTo>
                      <a:pt x="4724" y="6155"/>
                      <a:pt x="6001" y="5152"/>
                      <a:pt x="6300" y="3695"/>
                    </a:cubicBezTo>
                    <a:cubicBezTo>
                      <a:pt x="6665" y="2028"/>
                      <a:pt x="5593" y="408"/>
                      <a:pt x="3949" y="66"/>
                    </a:cubicBezTo>
                    <a:cubicBezTo>
                      <a:pt x="3740" y="22"/>
                      <a:pt x="3531" y="1"/>
                      <a:pt x="332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39"/>
              <p:cNvSpPr/>
              <p:nvPr/>
            </p:nvSpPr>
            <p:spPr>
              <a:xfrm>
                <a:off x="7911347" y="3295482"/>
                <a:ext cx="67012" cy="62213"/>
              </a:xfrm>
              <a:custGeom>
                <a:avLst/>
                <a:gdLst/>
                <a:ahLst/>
                <a:cxnLst/>
                <a:rect l="l" t="t" r="r" b="b"/>
                <a:pathLst>
                  <a:path w="4315" h="4006" extrusionOk="0">
                    <a:moveTo>
                      <a:pt x="2182" y="1"/>
                    </a:moveTo>
                    <a:cubicBezTo>
                      <a:pt x="1268" y="1"/>
                      <a:pt x="430" y="645"/>
                      <a:pt x="229" y="1589"/>
                    </a:cubicBezTo>
                    <a:cubicBezTo>
                      <a:pt x="1" y="2685"/>
                      <a:pt x="686" y="3735"/>
                      <a:pt x="1735" y="3963"/>
                    </a:cubicBezTo>
                    <a:cubicBezTo>
                      <a:pt x="1872" y="3992"/>
                      <a:pt x="2007" y="4006"/>
                      <a:pt x="2141" y="4006"/>
                    </a:cubicBezTo>
                    <a:cubicBezTo>
                      <a:pt x="3061" y="4006"/>
                      <a:pt x="3887" y="3348"/>
                      <a:pt x="4086" y="2411"/>
                    </a:cubicBezTo>
                    <a:cubicBezTo>
                      <a:pt x="4315" y="1338"/>
                      <a:pt x="3630" y="265"/>
                      <a:pt x="2557" y="37"/>
                    </a:cubicBezTo>
                    <a:cubicBezTo>
                      <a:pt x="2432" y="13"/>
                      <a:pt x="2306" y="1"/>
                      <a:pt x="218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39"/>
              <p:cNvSpPr/>
              <p:nvPr/>
            </p:nvSpPr>
            <p:spPr>
              <a:xfrm>
                <a:off x="7965242" y="3323968"/>
                <a:ext cx="23404" cy="15437"/>
              </a:xfrm>
              <a:custGeom>
                <a:avLst/>
                <a:gdLst/>
                <a:ahLst/>
                <a:cxnLst/>
                <a:rect l="l" t="t" r="r" b="b"/>
                <a:pathLst>
                  <a:path w="1507" h="994" extrusionOk="0">
                    <a:moveTo>
                      <a:pt x="627" y="1"/>
                    </a:moveTo>
                    <a:cubicBezTo>
                      <a:pt x="339" y="1"/>
                      <a:pt x="100" y="128"/>
                      <a:pt x="46" y="326"/>
                    </a:cubicBezTo>
                    <a:cubicBezTo>
                      <a:pt x="0" y="600"/>
                      <a:pt x="251" y="874"/>
                      <a:pt x="639" y="965"/>
                    </a:cubicBezTo>
                    <a:cubicBezTo>
                      <a:pt x="721" y="984"/>
                      <a:pt x="801" y="993"/>
                      <a:pt x="877" y="993"/>
                    </a:cubicBezTo>
                    <a:cubicBezTo>
                      <a:pt x="1160" y="993"/>
                      <a:pt x="1384" y="866"/>
                      <a:pt x="1438" y="668"/>
                    </a:cubicBezTo>
                    <a:cubicBezTo>
                      <a:pt x="1507" y="417"/>
                      <a:pt x="1256" y="120"/>
                      <a:pt x="868" y="29"/>
                    </a:cubicBezTo>
                    <a:cubicBezTo>
                      <a:pt x="786" y="10"/>
                      <a:pt x="705" y="1"/>
                      <a:pt x="62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39"/>
              <p:cNvSpPr/>
              <p:nvPr/>
            </p:nvSpPr>
            <p:spPr>
              <a:xfrm>
                <a:off x="8048897" y="3453458"/>
                <a:ext cx="31215" cy="8309"/>
              </a:xfrm>
              <a:custGeom>
                <a:avLst/>
                <a:gdLst/>
                <a:ahLst/>
                <a:cxnLst/>
                <a:rect l="l" t="t" r="r" b="b"/>
                <a:pathLst>
                  <a:path w="2010" h="535" extrusionOk="0">
                    <a:moveTo>
                      <a:pt x="1918" y="1"/>
                    </a:moveTo>
                    <a:cubicBezTo>
                      <a:pt x="1644" y="183"/>
                      <a:pt x="1348" y="320"/>
                      <a:pt x="1028" y="389"/>
                    </a:cubicBezTo>
                    <a:cubicBezTo>
                      <a:pt x="922" y="404"/>
                      <a:pt x="813" y="411"/>
                      <a:pt x="703" y="411"/>
                    </a:cubicBezTo>
                    <a:cubicBezTo>
                      <a:pt x="483" y="411"/>
                      <a:pt x="260" y="381"/>
                      <a:pt x="47" y="320"/>
                    </a:cubicBezTo>
                    <a:cubicBezTo>
                      <a:pt x="40" y="313"/>
                      <a:pt x="33" y="311"/>
                      <a:pt x="27" y="311"/>
                    </a:cubicBezTo>
                    <a:cubicBezTo>
                      <a:pt x="12" y="311"/>
                      <a:pt x="1" y="327"/>
                      <a:pt x="1" y="343"/>
                    </a:cubicBezTo>
                    <a:cubicBezTo>
                      <a:pt x="1" y="366"/>
                      <a:pt x="1" y="389"/>
                      <a:pt x="24" y="389"/>
                    </a:cubicBezTo>
                    <a:cubicBezTo>
                      <a:pt x="244" y="483"/>
                      <a:pt x="487" y="534"/>
                      <a:pt x="728" y="534"/>
                    </a:cubicBezTo>
                    <a:cubicBezTo>
                      <a:pt x="837" y="534"/>
                      <a:pt x="945" y="524"/>
                      <a:pt x="1051" y="503"/>
                    </a:cubicBezTo>
                    <a:cubicBezTo>
                      <a:pt x="1393" y="457"/>
                      <a:pt x="1736" y="320"/>
                      <a:pt x="1987" y="69"/>
                    </a:cubicBezTo>
                    <a:cubicBezTo>
                      <a:pt x="2010" y="46"/>
                      <a:pt x="2010" y="23"/>
                      <a:pt x="198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39"/>
              <p:cNvSpPr/>
              <p:nvPr/>
            </p:nvSpPr>
            <p:spPr>
              <a:xfrm>
                <a:off x="8130439" y="3218055"/>
                <a:ext cx="103057" cy="83241"/>
              </a:xfrm>
              <a:custGeom>
                <a:avLst/>
                <a:gdLst/>
                <a:ahLst/>
                <a:cxnLst/>
                <a:rect l="l" t="t" r="r" b="b"/>
                <a:pathLst>
                  <a:path w="6636" h="5360" extrusionOk="0">
                    <a:moveTo>
                      <a:pt x="2262" y="1"/>
                    </a:moveTo>
                    <a:cubicBezTo>
                      <a:pt x="2113" y="1"/>
                      <a:pt x="1967" y="29"/>
                      <a:pt x="1827" y="92"/>
                    </a:cubicBezTo>
                    <a:cubicBezTo>
                      <a:pt x="1" y="914"/>
                      <a:pt x="3470" y="4155"/>
                      <a:pt x="4018" y="4566"/>
                    </a:cubicBezTo>
                    <a:cubicBezTo>
                      <a:pt x="4355" y="4808"/>
                      <a:pt x="5326" y="5360"/>
                      <a:pt x="5945" y="5360"/>
                    </a:cubicBezTo>
                    <a:cubicBezTo>
                      <a:pt x="6376" y="5360"/>
                      <a:pt x="6635" y="5093"/>
                      <a:pt x="6392" y="4269"/>
                    </a:cubicBezTo>
                    <a:cubicBezTo>
                      <a:pt x="6392" y="4269"/>
                      <a:pt x="4073" y="1"/>
                      <a:pt x="226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39"/>
              <p:cNvSpPr/>
              <p:nvPr/>
            </p:nvSpPr>
            <p:spPr>
              <a:xfrm>
                <a:off x="7894495" y="3206809"/>
                <a:ext cx="118245" cy="67276"/>
              </a:xfrm>
              <a:custGeom>
                <a:avLst/>
                <a:gdLst/>
                <a:ahLst/>
                <a:cxnLst/>
                <a:rect l="l" t="t" r="r" b="b"/>
                <a:pathLst>
                  <a:path w="7614" h="4332" extrusionOk="0">
                    <a:moveTo>
                      <a:pt x="5301" y="1"/>
                    </a:moveTo>
                    <a:cubicBezTo>
                      <a:pt x="3498" y="1"/>
                      <a:pt x="584" y="3121"/>
                      <a:pt x="584" y="3121"/>
                    </a:cubicBezTo>
                    <a:cubicBezTo>
                      <a:pt x="0" y="4069"/>
                      <a:pt x="478" y="4331"/>
                      <a:pt x="1149" y="4331"/>
                    </a:cubicBezTo>
                    <a:cubicBezTo>
                      <a:pt x="1738" y="4331"/>
                      <a:pt x="2476" y="4129"/>
                      <a:pt x="2775" y="4011"/>
                    </a:cubicBezTo>
                    <a:cubicBezTo>
                      <a:pt x="3414" y="3738"/>
                      <a:pt x="7614" y="1523"/>
                      <a:pt x="6039" y="245"/>
                    </a:cubicBezTo>
                    <a:cubicBezTo>
                      <a:pt x="5829" y="75"/>
                      <a:pt x="5578" y="1"/>
                      <a:pt x="53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39"/>
              <p:cNvSpPr/>
              <p:nvPr/>
            </p:nvSpPr>
            <p:spPr>
              <a:xfrm>
                <a:off x="8015938" y="3276548"/>
                <a:ext cx="57430" cy="118416"/>
              </a:xfrm>
              <a:custGeom>
                <a:avLst/>
                <a:gdLst/>
                <a:ahLst/>
                <a:cxnLst/>
                <a:rect l="l" t="t" r="r" b="b"/>
                <a:pathLst>
                  <a:path w="3698" h="7625" extrusionOk="0">
                    <a:moveTo>
                      <a:pt x="3584" y="1"/>
                    </a:moveTo>
                    <a:cubicBezTo>
                      <a:pt x="3538" y="1"/>
                      <a:pt x="3515" y="46"/>
                      <a:pt x="3515" y="69"/>
                    </a:cubicBezTo>
                    <a:cubicBezTo>
                      <a:pt x="3515" y="549"/>
                      <a:pt x="3515" y="1051"/>
                      <a:pt x="3492" y="1530"/>
                    </a:cubicBezTo>
                    <a:cubicBezTo>
                      <a:pt x="3470" y="2009"/>
                      <a:pt x="3447" y="2489"/>
                      <a:pt x="3378" y="2968"/>
                    </a:cubicBezTo>
                    <a:cubicBezTo>
                      <a:pt x="3333" y="3447"/>
                      <a:pt x="3287" y="3927"/>
                      <a:pt x="3127" y="4383"/>
                    </a:cubicBezTo>
                    <a:cubicBezTo>
                      <a:pt x="3104" y="4497"/>
                      <a:pt x="3059" y="4589"/>
                      <a:pt x="2990" y="4680"/>
                    </a:cubicBezTo>
                    <a:cubicBezTo>
                      <a:pt x="2945" y="4771"/>
                      <a:pt x="2876" y="4817"/>
                      <a:pt x="2831" y="4817"/>
                    </a:cubicBezTo>
                    <a:cubicBezTo>
                      <a:pt x="2809" y="4819"/>
                      <a:pt x="2787" y="4820"/>
                      <a:pt x="2765" y="4820"/>
                    </a:cubicBezTo>
                    <a:cubicBezTo>
                      <a:pt x="2577" y="4820"/>
                      <a:pt x="2375" y="4739"/>
                      <a:pt x="2191" y="4657"/>
                    </a:cubicBezTo>
                    <a:cubicBezTo>
                      <a:pt x="1963" y="4566"/>
                      <a:pt x="1758" y="4475"/>
                      <a:pt x="1530" y="4383"/>
                    </a:cubicBezTo>
                    <a:cubicBezTo>
                      <a:pt x="1332" y="4311"/>
                      <a:pt x="1134" y="4225"/>
                      <a:pt x="914" y="4225"/>
                    </a:cubicBezTo>
                    <a:cubicBezTo>
                      <a:pt x="855" y="4225"/>
                      <a:pt x="794" y="4232"/>
                      <a:pt x="731" y="4246"/>
                    </a:cubicBezTo>
                    <a:cubicBezTo>
                      <a:pt x="662" y="4269"/>
                      <a:pt x="594" y="4292"/>
                      <a:pt x="525" y="4338"/>
                    </a:cubicBezTo>
                    <a:lnTo>
                      <a:pt x="434" y="4406"/>
                    </a:lnTo>
                    <a:cubicBezTo>
                      <a:pt x="411" y="4429"/>
                      <a:pt x="388" y="4452"/>
                      <a:pt x="365" y="4475"/>
                    </a:cubicBezTo>
                    <a:cubicBezTo>
                      <a:pt x="251" y="4589"/>
                      <a:pt x="206" y="4703"/>
                      <a:pt x="137" y="4840"/>
                    </a:cubicBezTo>
                    <a:cubicBezTo>
                      <a:pt x="92" y="4954"/>
                      <a:pt x="46" y="5068"/>
                      <a:pt x="23" y="5205"/>
                    </a:cubicBezTo>
                    <a:lnTo>
                      <a:pt x="0" y="5410"/>
                    </a:lnTo>
                    <a:cubicBezTo>
                      <a:pt x="0" y="5456"/>
                      <a:pt x="0" y="5524"/>
                      <a:pt x="0" y="5593"/>
                    </a:cubicBezTo>
                    <a:cubicBezTo>
                      <a:pt x="0" y="5730"/>
                      <a:pt x="46" y="5867"/>
                      <a:pt x="69" y="5981"/>
                    </a:cubicBezTo>
                    <a:cubicBezTo>
                      <a:pt x="114" y="6118"/>
                      <a:pt x="160" y="6232"/>
                      <a:pt x="228" y="6346"/>
                    </a:cubicBezTo>
                    <a:cubicBezTo>
                      <a:pt x="365" y="6574"/>
                      <a:pt x="548" y="6757"/>
                      <a:pt x="731" y="6917"/>
                    </a:cubicBezTo>
                    <a:cubicBezTo>
                      <a:pt x="1119" y="7236"/>
                      <a:pt x="1575" y="7465"/>
                      <a:pt x="2032" y="7624"/>
                    </a:cubicBezTo>
                    <a:cubicBezTo>
                      <a:pt x="2077" y="7624"/>
                      <a:pt x="2100" y="7624"/>
                      <a:pt x="2123" y="7579"/>
                    </a:cubicBezTo>
                    <a:cubicBezTo>
                      <a:pt x="2123" y="7556"/>
                      <a:pt x="2100" y="7533"/>
                      <a:pt x="2077" y="7510"/>
                    </a:cubicBezTo>
                    <a:cubicBezTo>
                      <a:pt x="1644" y="7328"/>
                      <a:pt x="1210" y="7077"/>
                      <a:pt x="868" y="6757"/>
                    </a:cubicBezTo>
                    <a:cubicBezTo>
                      <a:pt x="708" y="6597"/>
                      <a:pt x="548" y="6437"/>
                      <a:pt x="434" y="6232"/>
                    </a:cubicBezTo>
                    <a:cubicBezTo>
                      <a:pt x="365" y="6141"/>
                      <a:pt x="343" y="6027"/>
                      <a:pt x="297" y="5912"/>
                    </a:cubicBezTo>
                    <a:cubicBezTo>
                      <a:pt x="274" y="5798"/>
                      <a:pt x="251" y="5707"/>
                      <a:pt x="251" y="5593"/>
                    </a:cubicBezTo>
                    <a:cubicBezTo>
                      <a:pt x="251" y="5524"/>
                      <a:pt x="251" y="5479"/>
                      <a:pt x="251" y="5433"/>
                    </a:cubicBezTo>
                    <a:lnTo>
                      <a:pt x="297" y="5251"/>
                    </a:lnTo>
                    <a:cubicBezTo>
                      <a:pt x="297" y="5136"/>
                      <a:pt x="343" y="5045"/>
                      <a:pt x="388" y="4931"/>
                    </a:cubicBezTo>
                    <a:cubicBezTo>
                      <a:pt x="480" y="4726"/>
                      <a:pt x="617" y="4566"/>
                      <a:pt x="799" y="4520"/>
                    </a:cubicBezTo>
                    <a:cubicBezTo>
                      <a:pt x="839" y="4510"/>
                      <a:pt x="881" y="4506"/>
                      <a:pt x="925" y="4506"/>
                    </a:cubicBezTo>
                    <a:cubicBezTo>
                      <a:pt x="1081" y="4506"/>
                      <a:pt x="1255" y="4563"/>
                      <a:pt x="1415" y="4634"/>
                    </a:cubicBezTo>
                    <a:cubicBezTo>
                      <a:pt x="1644" y="4726"/>
                      <a:pt x="1849" y="4840"/>
                      <a:pt x="2077" y="4931"/>
                    </a:cubicBezTo>
                    <a:cubicBezTo>
                      <a:pt x="2306" y="5022"/>
                      <a:pt x="2557" y="5114"/>
                      <a:pt x="2853" y="5114"/>
                    </a:cubicBezTo>
                    <a:cubicBezTo>
                      <a:pt x="3059" y="5091"/>
                      <a:pt x="3173" y="4931"/>
                      <a:pt x="3241" y="4817"/>
                    </a:cubicBezTo>
                    <a:cubicBezTo>
                      <a:pt x="3310" y="4703"/>
                      <a:pt x="3356" y="4589"/>
                      <a:pt x="3401" y="4452"/>
                    </a:cubicBezTo>
                    <a:cubicBezTo>
                      <a:pt x="3538" y="3972"/>
                      <a:pt x="3607" y="3493"/>
                      <a:pt x="3629" y="2991"/>
                    </a:cubicBezTo>
                    <a:cubicBezTo>
                      <a:pt x="3698" y="2009"/>
                      <a:pt x="3698" y="1028"/>
                      <a:pt x="3652" y="69"/>
                    </a:cubicBezTo>
                    <a:cubicBezTo>
                      <a:pt x="3629" y="24"/>
                      <a:pt x="3607" y="1"/>
                      <a:pt x="358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39"/>
              <p:cNvSpPr/>
              <p:nvPr/>
            </p:nvSpPr>
            <p:spPr>
              <a:xfrm>
                <a:off x="8250982" y="3301120"/>
                <a:ext cx="131166" cy="138838"/>
              </a:xfrm>
              <a:custGeom>
                <a:avLst/>
                <a:gdLst/>
                <a:ahLst/>
                <a:cxnLst/>
                <a:rect l="l" t="t" r="r" b="b"/>
                <a:pathLst>
                  <a:path w="8446" h="8940" extrusionOk="0">
                    <a:moveTo>
                      <a:pt x="3709" y="1"/>
                    </a:moveTo>
                    <a:cubicBezTo>
                      <a:pt x="3517" y="1"/>
                      <a:pt x="3323" y="14"/>
                      <a:pt x="3127" y="39"/>
                    </a:cubicBezTo>
                    <a:cubicBezTo>
                      <a:pt x="2443" y="131"/>
                      <a:pt x="1826" y="382"/>
                      <a:pt x="1301" y="724"/>
                    </a:cubicBezTo>
                    <a:cubicBezTo>
                      <a:pt x="1279" y="1546"/>
                      <a:pt x="1210" y="2596"/>
                      <a:pt x="1005" y="3714"/>
                    </a:cubicBezTo>
                    <a:cubicBezTo>
                      <a:pt x="1210" y="3600"/>
                      <a:pt x="1393" y="3509"/>
                      <a:pt x="1621" y="3440"/>
                    </a:cubicBezTo>
                    <a:cubicBezTo>
                      <a:pt x="1781" y="3372"/>
                      <a:pt x="1941" y="3281"/>
                      <a:pt x="2100" y="3258"/>
                    </a:cubicBezTo>
                    <a:lnTo>
                      <a:pt x="2625" y="3121"/>
                    </a:lnTo>
                    <a:cubicBezTo>
                      <a:pt x="2785" y="3098"/>
                      <a:pt x="2945" y="3075"/>
                      <a:pt x="3105" y="3075"/>
                    </a:cubicBezTo>
                    <a:cubicBezTo>
                      <a:pt x="3150" y="3052"/>
                      <a:pt x="3173" y="3052"/>
                      <a:pt x="3219" y="3052"/>
                    </a:cubicBezTo>
                    <a:cubicBezTo>
                      <a:pt x="3416" y="3021"/>
                      <a:pt x="3611" y="3007"/>
                      <a:pt x="3802" y="3007"/>
                    </a:cubicBezTo>
                    <a:cubicBezTo>
                      <a:pt x="4451" y="3007"/>
                      <a:pt x="5058" y="3176"/>
                      <a:pt x="5570" y="3440"/>
                    </a:cubicBezTo>
                    <a:cubicBezTo>
                      <a:pt x="5615" y="3463"/>
                      <a:pt x="5661" y="3486"/>
                      <a:pt x="5730" y="3509"/>
                    </a:cubicBezTo>
                    <a:cubicBezTo>
                      <a:pt x="6049" y="3646"/>
                      <a:pt x="6346" y="3806"/>
                      <a:pt x="6643" y="3988"/>
                    </a:cubicBezTo>
                    <a:cubicBezTo>
                      <a:pt x="6939" y="4194"/>
                      <a:pt x="7213" y="4399"/>
                      <a:pt x="7464" y="4650"/>
                    </a:cubicBezTo>
                    <a:cubicBezTo>
                      <a:pt x="7533" y="4696"/>
                      <a:pt x="7533" y="4764"/>
                      <a:pt x="7487" y="4833"/>
                    </a:cubicBezTo>
                    <a:cubicBezTo>
                      <a:pt x="7462" y="4870"/>
                      <a:pt x="7423" y="4887"/>
                      <a:pt x="7382" y="4887"/>
                    </a:cubicBezTo>
                    <a:cubicBezTo>
                      <a:pt x="7348" y="4887"/>
                      <a:pt x="7312" y="4876"/>
                      <a:pt x="7282" y="4855"/>
                    </a:cubicBezTo>
                    <a:cubicBezTo>
                      <a:pt x="7099" y="4719"/>
                      <a:pt x="6871" y="4582"/>
                      <a:pt x="6665" y="4467"/>
                    </a:cubicBezTo>
                    <a:lnTo>
                      <a:pt x="6665" y="4467"/>
                    </a:lnTo>
                    <a:cubicBezTo>
                      <a:pt x="6871" y="4764"/>
                      <a:pt x="6985" y="5107"/>
                      <a:pt x="7053" y="5472"/>
                    </a:cubicBezTo>
                    <a:cubicBezTo>
                      <a:pt x="7259" y="7070"/>
                      <a:pt x="5889" y="8576"/>
                      <a:pt x="3995" y="8827"/>
                    </a:cubicBezTo>
                    <a:cubicBezTo>
                      <a:pt x="3811" y="8852"/>
                      <a:pt x="3628" y="8864"/>
                      <a:pt x="3448" y="8864"/>
                    </a:cubicBezTo>
                    <a:cubicBezTo>
                      <a:pt x="1824" y="8864"/>
                      <a:pt x="432" y="7876"/>
                      <a:pt x="206" y="6499"/>
                    </a:cubicBezTo>
                    <a:cubicBezTo>
                      <a:pt x="137" y="6636"/>
                      <a:pt x="69" y="6750"/>
                      <a:pt x="0" y="6887"/>
                    </a:cubicBezTo>
                    <a:cubicBezTo>
                      <a:pt x="806" y="8135"/>
                      <a:pt x="2179" y="8940"/>
                      <a:pt x="3698" y="8940"/>
                    </a:cubicBezTo>
                    <a:cubicBezTo>
                      <a:pt x="3901" y="8940"/>
                      <a:pt x="4107" y="8925"/>
                      <a:pt x="4314" y="8896"/>
                    </a:cubicBezTo>
                    <a:cubicBezTo>
                      <a:pt x="6757" y="8576"/>
                      <a:pt x="8446" y="6316"/>
                      <a:pt x="8126" y="3874"/>
                    </a:cubicBezTo>
                    <a:cubicBezTo>
                      <a:pt x="7811" y="1629"/>
                      <a:pt x="5896" y="1"/>
                      <a:pt x="37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39"/>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39"/>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39"/>
              <p:cNvSpPr/>
              <p:nvPr/>
            </p:nvSpPr>
            <p:spPr>
              <a:xfrm>
                <a:off x="8299193" y="3347809"/>
                <a:ext cx="38297" cy="6756"/>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4" name="Google Shape;3504;p39"/>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5" name="Google Shape;3505;p39"/>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39"/>
              <p:cNvSpPr/>
              <p:nvPr/>
            </p:nvSpPr>
            <p:spPr>
              <a:xfrm>
                <a:off x="8254166" y="3354845"/>
                <a:ext cx="109549" cy="83955"/>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7" name="Google Shape;3507;p39"/>
              <p:cNvSpPr/>
              <p:nvPr/>
            </p:nvSpPr>
            <p:spPr>
              <a:xfrm>
                <a:off x="8337479" y="3354550"/>
                <a:ext cx="30501" cy="22487"/>
              </a:xfrm>
              <a:custGeom>
                <a:avLst/>
                <a:gdLst/>
                <a:ahLst/>
                <a:cxnLst/>
                <a:rect l="l" t="t" r="r" b="b"/>
                <a:pathLst>
                  <a:path w="1964" h="1448" extrusionOk="0">
                    <a:moveTo>
                      <a:pt x="1" y="0"/>
                    </a:moveTo>
                    <a:cubicBezTo>
                      <a:pt x="457" y="251"/>
                      <a:pt x="845" y="617"/>
                      <a:pt x="1096" y="1027"/>
                    </a:cubicBezTo>
                    <a:cubicBezTo>
                      <a:pt x="1302" y="1142"/>
                      <a:pt x="1530" y="1279"/>
                      <a:pt x="1713" y="1415"/>
                    </a:cubicBezTo>
                    <a:cubicBezTo>
                      <a:pt x="1743" y="1436"/>
                      <a:pt x="1779" y="1447"/>
                      <a:pt x="1813" y="1447"/>
                    </a:cubicBezTo>
                    <a:cubicBezTo>
                      <a:pt x="1854" y="1447"/>
                      <a:pt x="1893" y="1430"/>
                      <a:pt x="1918" y="1393"/>
                    </a:cubicBezTo>
                    <a:cubicBezTo>
                      <a:pt x="1964" y="1324"/>
                      <a:pt x="1964" y="1256"/>
                      <a:pt x="1895" y="1210"/>
                    </a:cubicBezTo>
                    <a:cubicBezTo>
                      <a:pt x="1644" y="959"/>
                      <a:pt x="1370" y="754"/>
                      <a:pt x="1074" y="548"/>
                    </a:cubicBezTo>
                    <a:cubicBezTo>
                      <a:pt x="777" y="366"/>
                      <a:pt x="480" y="206"/>
                      <a:pt x="161" y="69"/>
                    </a:cubicBezTo>
                    <a:cubicBezTo>
                      <a:pt x="92" y="46"/>
                      <a:pt x="46" y="23"/>
                      <a:pt x="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8" name="Google Shape;3508;p39"/>
              <p:cNvSpPr/>
              <p:nvPr/>
            </p:nvSpPr>
            <p:spPr>
              <a:xfrm>
                <a:off x="8265877" y="3348881"/>
                <a:ext cx="33327" cy="14893"/>
              </a:xfrm>
              <a:custGeom>
                <a:avLst/>
                <a:gdLst/>
                <a:ahLst/>
                <a:cxnLst/>
                <a:rect l="l" t="t" r="r" b="b"/>
                <a:pathLst>
                  <a:path w="2146" h="959" extrusionOk="0">
                    <a:moveTo>
                      <a:pt x="2146" y="0"/>
                    </a:moveTo>
                    <a:cubicBezTo>
                      <a:pt x="1986" y="0"/>
                      <a:pt x="1826" y="23"/>
                      <a:pt x="1666" y="46"/>
                    </a:cubicBezTo>
                    <a:lnTo>
                      <a:pt x="1141" y="183"/>
                    </a:lnTo>
                    <a:cubicBezTo>
                      <a:pt x="982" y="206"/>
                      <a:pt x="822" y="297"/>
                      <a:pt x="662" y="365"/>
                    </a:cubicBezTo>
                    <a:cubicBezTo>
                      <a:pt x="434" y="434"/>
                      <a:pt x="251" y="525"/>
                      <a:pt x="46" y="639"/>
                    </a:cubicBezTo>
                    <a:cubicBezTo>
                      <a:pt x="46" y="753"/>
                      <a:pt x="23" y="845"/>
                      <a:pt x="0" y="959"/>
                    </a:cubicBezTo>
                    <a:cubicBezTo>
                      <a:pt x="46" y="959"/>
                      <a:pt x="114" y="936"/>
                      <a:pt x="183" y="936"/>
                    </a:cubicBezTo>
                    <a:cubicBezTo>
                      <a:pt x="708" y="457"/>
                      <a:pt x="1370" y="114"/>
                      <a:pt x="214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9" name="Google Shape;3509;p39"/>
              <p:cNvSpPr/>
              <p:nvPr/>
            </p:nvSpPr>
            <p:spPr>
              <a:xfrm>
                <a:off x="8268704" y="3348368"/>
                <a:ext cx="85803" cy="22146"/>
              </a:xfrm>
              <a:custGeom>
                <a:avLst/>
                <a:gdLst/>
                <a:ahLst/>
                <a:cxnLst/>
                <a:rect l="l" t="t" r="r" b="b"/>
                <a:pathLst>
                  <a:path w="5525" h="1426" extrusionOk="0">
                    <a:moveTo>
                      <a:pt x="2369" y="1"/>
                    </a:moveTo>
                    <a:cubicBezTo>
                      <a:pt x="2233" y="1"/>
                      <a:pt x="2093" y="17"/>
                      <a:pt x="1964" y="33"/>
                    </a:cubicBezTo>
                    <a:cubicBezTo>
                      <a:pt x="1188" y="147"/>
                      <a:pt x="526" y="490"/>
                      <a:pt x="1" y="969"/>
                    </a:cubicBezTo>
                    <a:cubicBezTo>
                      <a:pt x="46" y="946"/>
                      <a:pt x="92" y="946"/>
                      <a:pt x="115" y="946"/>
                    </a:cubicBezTo>
                    <a:cubicBezTo>
                      <a:pt x="275" y="855"/>
                      <a:pt x="434" y="786"/>
                      <a:pt x="594" y="741"/>
                    </a:cubicBezTo>
                    <a:cubicBezTo>
                      <a:pt x="1150" y="514"/>
                      <a:pt x="1743" y="418"/>
                      <a:pt x="2323" y="418"/>
                    </a:cubicBezTo>
                    <a:cubicBezTo>
                      <a:pt x="2386" y="418"/>
                      <a:pt x="2449" y="419"/>
                      <a:pt x="2511" y="421"/>
                    </a:cubicBezTo>
                    <a:cubicBezTo>
                      <a:pt x="3173" y="444"/>
                      <a:pt x="3812" y="604"/>
                      <a:pt x="4429" y="855"/>
                    </a:cubicBezTo>
                    <a:cubicBezTo>
                      <a:pt x="4794" y="1015"/>
                      <a:pt x="5182" y="1197"/>
                      <a:pt x="5524" y="1425"/>
                    </a:cubicBezTo>
                    <a:cubicBezTo>
                      <a:pt x="5273" y="1015"/>
                      <a:pt x="4885" y="649"/>
                      <a:pt x="4429" y="398"/>
                    </a:cubicBezTo>
                    <a:cubicBezTo>
                      <a:pt x="3835" y="170"/>
                      <a:pt x="3173" y="33"/>
                      <a:pt x="2534" y="10"/>
                    </a:cubicBezTo>
                    <a:cubicBezTo>
                      <a:pt x="2481" y="4"/>
                      <a:pt x="2425" y="1"/>
                      <a:pt x="23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0" name="Google Shape;3510;p39"/>
              <p:cNvSpPr/>
              <p:nvPr/>
            </p:nvSpPr>
            <p:spPr>
              <a:xfrm>
                <a:off x="8265162" y="3365190"/>
                <a:ext cx="1429" cy="1072"/>
              </a:xfrm>
              <a:custGeom>
                <a:avLst/>
                <a:gdLst/>
                <a:ahLst/>
                <a:cxnLst/>
                <a:rect l="l" t="t" r="r" b="b"/>
                <a:pathLst>
                  <a:path w="92" h="69" extrusionOk="0">
                    <a:moveTo>
                      <a:pt x="92" y="0"/>
                    </a:moveTo>
                    <a:cubicBezTo>
                      <a:pt x="69" y="0"/>
                      <a:pt x="46" y="23"/>
                      <a:pt x="23" y="46"/>
                    </a:cubicBezTo>
                    <a:cubicBezTo>
                      <a:pt x="23" y="46"/>
                      <a:pt x="0" y="69"/>
                      <a:pt x="0" y="69"/>
                    </a:cubicBezTo>
                    <a:cubicBezTo>
                      <a:pt x="46" y="46"/>
                      <a:pt x="69" y="23"/>
                      <a:pt x="9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1" name="Google Shape;3511;p39"/>
              <p:cNvSpPr/>
              <p:nvPr/>
            </p:nvSpPr>
            <p:spPr>
              <a:xfrm>
                <a:off x="8264805" y="3362704"/>
                <a:ext cx="53547" cy="26417"/>
              </a:xfrm>
              <a:custGeom>
                <a:avLst/>
                <a:gdLst/>
                <a:ahLst/>
                <a:cxnLst/>
                <a:rect l="l" t="t" r="r" b="b"/>
                <a:pathLst>
                  <a:path w="3448" h="1701" extrusionOk="0">
                    <a:moveTo>
                      <a:pt x="868" y="0"/>
                    </a:moveTo>
                    <a:cubicBezTo>
                      <a:pt x="708" y="0"/>
                      <a:pt x="548" y="0"/>
                      <a:pt x="366" y="23"/>
                    </a:cubicBezTo>
                    <a:cubicBezTo>
                      <a:pt x="297" y="69"/>
                      <a:pt x="206" y="114"/>
                      <a:pt x="115" y="160"/>
                    </a:cubicBezTo>
                    <a:cubicBezTo>
                      <a:pt x="92" y="183"/>
                      <a:pt x="69" y="206"/>
                      <a:pt x="23" y="229"/>
                    </a:cubicBezTo>
                    <a:cubicBezTo>
                      <a:pt x="23" y="274"/>
                      <a:pt x="23" y="297"/>
                      <a:pt x="1" y="343"/>
                    </a:cubicBezTo>
                    <a:cubicBezTo>
                      <a:pt x="92" y="320"/>
                      <a:pt x="183" y="297"/>
                      <a:pt x="274" y="297"/>
                    </a:cubicBezTo>
                    <a:cubicBezTo>
                      <a:pt x="378" y="285"/>
                      <a:pt x="482" y="279"/>
                      <a:pt x="586" y="279"/>
                    </a:cubicBezTo>
                    <a:cubicBezTo>
                      <a:pt x="867" y="279"/>
                      <a:pt x="1142" y="321"/>
                      <a:pt x="1393" y="388"/>
                    </a:cubicBezTo>
                    <a:cubicBezTo>
                      <a:pt x="1758" y="502"/>
                      <a:pt x="2101" y="685"/>
                      <a:pt x="2420" y="890"/>
                    </a:cubicBezTo>
                    <a:cubicBezTo>
                      <a:pt x="2717" y="1119"/>
                      <a:pt x="3014" y="1393"/>
                      <a:pt x="3287" y="1667"/>
                    </a:cubicBezTo>
                    <a:cubicBezTo>
                      <a:pt x="3299" y="1689"/>
                      <a:pt x="3322" y="1701"/>
                      <a:pt x="3344" y="1701"/>
                    </a:cubicBezTo>
                    <a:cubicBezTo>
                      <a:pt x="3367" y="1701"/>
                      <a:pt x="3390" y="1689"/>
                      <a:pt x="3402" y="1667"/>
                    </a:cubicBezTo>
                    <a:cubicBezTo>
                      <a:pt x="3447" y="1644"/>
                      <a:pt x="3447" y="1598"/>
                      <a:pt x="3424" y="1575"/>
                    </a:cubicBezTo>
                    <a:cubicBezTo>
                      <a:pt x="3219" y="1210"/>
                      <a:pt x="2945" y="890"/>
                      <a:pt x="2603" y="639"/>
                    </a:cubicBezTo>
                    <a:cubicBezTo>
                      <a:pt x="2283" y="388"/>
                      <a:pt x="1895" y="206"/>
                      <a:pt x="1484" y="92"/>
                    </a:cubicBezTo>
                    <a:cubicBezTo>
                      <a:pt x="1279" y="46"/>
                      <a:pt x="1073" y="23"/>
                      <a:pt x="86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39"/>
              <p:cNvSpPr/>
              <p:nvPr/>
            </p:nvSpPr>
            <p:spPr>
              <a:xfrm>
                <a:off x="8264091" y="3366246"/>
                <a:ext cx="1087" cy="1786"/>
              </a:xfrm>
              <a:custGeom>
                <a:avLst/>
                <a:gdLst/>
                <a:ahLst/>
                <a:cxnLst/>
                <a:rect l="l" t="t" r="r" b="b"/>
                <a:pathLst>
                  <a:path w="70" h="115" extrusionOk="0">
                    <a:moveTo>
                      <a:pt x="69" y="1"/>
                    </a:moveTo>
                    <a:lnTo>
                      <a:pt x="69" y="1"/>
                    </a:lnTo>
                    <a:cubicBezTo>
                      <a:pt x="47" y="46"/>
                      <a:pt x="24" y="92"/>
                      <a:pt x="1" y="115"/>
                    </a:cubicBezTo>
                    <a:lnTo>
                      <a:pt x="47" y="115"/>
                    </a:lnTo>
                    <a:cubicBezTo>
                      <a:pt x="69" y="69"/>
                      <a:pt x="69" y="46"/>
                      <a:pt x="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3" name="Google Shape;3513;p39"/>
              <p:cNvSpPr/>
              <p:nvPr/>
            </p:nvSpPr>
            <p:spPr>
              <a:xfrm>
                <a:off x="8265520" y="3363403"/>
                <a:ext cx="3199" cy="2500"/>
              </a:xfrm>
              <a:custGeom>
                <a:avLst/>
                <a:gdLst/>
                <a:ahLst/>
                <a:cxnLst/>
                <a:rect l="l" t="t" r="r" b="b"/>
                <a:pathLst>
                  <a:path w="206" h="161" extrusionOk="0">
                    <a:moveTo>
                      <a:pt x="206" y="1"/>
                    </a:moveTo>
                    <a:cubicBezTo>
                      <a:pt x="137" y="1"/>
                      <a:pt x="69" y="24"/>
                      <a:pt x="23" y="24"/>
                    </a:cubicBezTo>
                    <a:cubicBezTo>
                      <a:pt x="0" y="69"/>
                      <a:pt x="0" y="115"/>
                      <a:pt x="0" y="161"/>
                    </a:cubicBezTo>
                    <a:cubicBezTo>
                      <a:pt x="23" y="138"/>
                      <a:pt x="46" y="115"/>
                      <a:pt x="69" y="115"/>
                    </a:cubicBezTo>
                    <a:cubicBezTo>
                      <a:pt x="114" y="69"/>
                      <a:pt x="160" y="24"/>
                      <a:pt x="20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4" name="Google Shape;3514;p39"/>
              <p:cNvSpPr/>
              <p:nvPr/>
            </p:nvSpPr>
            <p:spPr>
              <a:xfrm>
                <a:off x="8266576" y="3363062"/>
                <a:ext cx="3914" cy="2143"/>
              </a:xfrm>
              <a:custGeom>
                <a:avLst/>
                <a:gdLst/>
                <a:ahLst/>
                <a:cxnLst/>
                <a:rect l="l" t="t" r="r" b="b"/>
                <a:pathLst>
                  <a:path w="252" h="138" extrusionOk="0">
                    <a:moveTo>
                      <a:pt x="252" y="0"/>
                    </a:moveTo>
                    <a:cubicBezTo>
                      <a:pt x="229" y="0"/>
                      <a:pt x="183" y="0"/>
                      <a:pt x="138" y="23"/>
                    </a:cubicBezTo>
                    <a:cubicBezTo>
                      <a:pt x="92" y="46"/>
                      <a:pt x="46" y="91"/>
                      <a:pt x="1" y="137"/>
                    </a:cubicBezTo>
                    <a:cubicBezTo>
                      <a:pt x="92" y="91"/>
                      <a:pt x="183" y="46"/>
                      <a:pt x="25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5" name="Google Shape;3515;p39"/>
              <p:cNvSpPr/>
              <p:nvPr/>
            </p:nvSpPr>
            <p:spPr>
              <a:xfrm>
                <a:off x="8024791" y="3414100"/>
                <a:ext cx="61701" cy="37272"/>
              </a:xfrm>
              <a:custGeom>
                <a:avLst/>
                <a:gdLst/>
                <a:ahLst/>
                <a:cxnLst/>
                <a:rect l="l" t="t" r="r" b="b"/>
                <a:pathLst>
                  <a:path w="3973" h="2400" extrusionOk="0">
                    <a:moveTo>
                      <a:pt x="3447" y="1"/>
                    </a:moveTo>
                    <a:cubicBezTo>
                      <a:pt x="2078" y="24"/>
                      <a:pt x="982" y="206"/>
                      <a:pt x="366" y="321"/>
                    </a:cubicBezTo>
                    <a:cubicBezTo>
                      <a:pt x="69" y="389"/>
                      <a:pt x="1" y="686"/>
                      <a:pt x="92" y="982"/>
                    </a:cubicBezTo>
                    <a:cubicBezTo>
                      <a:pt x="278" y="1644"/>
                      <a:pt x="896" y="2400"/>
                      <a:pt x="1944" y="2400"/>
                    </a:cubicBezTo>
                    <a:cubicBezTo>
                      <a:pt x="2053" y="2400"/>
                      <a:pt x="2166" y="2392"/>
                      <a:pt x="2283" y="2375"/>
                    </a:cubicBezTo>
                    <a:cubicBezTo>
                      <a:pt x="3539" y="2215"/>
                      <a:pt x="3927" y="1165"/>
                      <a:pt x="3972" y="526"/>
                    </a:cubicBezTo>
                    <a:cubicBezTo>
                      <a:pt x="3972" y="252"/>
                      <a:pt x="3744" y="1"/>
                      <a:pt x="34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6" name="Google Shape;3516;p39"/>
              <p:cNvSpPr/>
              <p:nvPr/>
            </p:nvSpPr>
            <p:spPr>
              <a:xfrm>
                <a:off x="8030472" y="3417676"/>
                <a:ext cx="22348" cy="14365"/>
              </a:xfrm>
              <a:custGeom>
                <a:avLst/>
                <a:gdLst/>
                <a:ahLst/>
                <a:cxnLst/>
                <a:rect l="l" t="t" r="r" b="b"/>
                <a:pathLst>
                  <a:path w="1439" h="1702" extrusionOk="0">
                    <a:moveTo>
                      <a:pt x="1210" y="0"/>
                    </a:moveTo>
                    <a:lnTo>
                      <a:pt x="0" y="388"/>
                    </a:lnTo>
                    <a:cubicBezTo>
                      <a:pt x="0" y="388"/>
                      <a:pt x="91" y="1484"/>
                      <a:pt x="342" y="1621"/>
                    </a:cubicBezTo>
                    <a:cubicBezTo>
                      <a:pt x="444" y="1676"/>
                      <a:pt x="599" y="1702"/>
                      <a:pt x="759" y="1702"/>
                    </a:cubicBezTo>
                    <a:cubicBezTo>
                      <a:pt x="993" y="1702"/>
                      <a:pt x="1238" y="1647"/>
                      <a:pt x="1347" y="1552"/>
                    </a:cubicBezTo>
                    <a:cubicBezTo>
                      <a:pt x="1438" y="1484"/>
                      <a:pt x="1210" y="0"/>
                      <a:pt x="121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7" name="Google Shape;3517;p39"/>
              <p:cNvSpPr/>
              <p:nvPr/>
            </p:nvSpPr>
            <p:spPr>
              <a:xfrm>
                <a:off x="8057044" y="3415557"/>
                <a:ext cx="20934" cy="13225"/>
              </a:xfrm>
              <a:custGeom>
                <a:avLst/>
                <a:gdLst/>
                <a:ahLst/>
                <a:cxnLst/>
                <a:rect l="l" t="t" r="r" b="b"/>
                <a:pathLst>
                  <a:path w="1348" h="1567" extrusionOk="0">
                    <a:moveTo>
                      <a:pt x="1142" y="0"/>
                    </a:moveTo>
                    <a:lnTo>
                      <a:pt x="1" y="342"/>
                    </a:lnTo>
                    <a:cubicBezTo>
                      <a:pt x="1" y="342"/>
                      <a:pt x="92" y="1370"/>
                      <a:pt x="321" y="1484"/>
                    </a:cubicBezTo>
                    <a:cubicBezTo>
                      <a:pt x="416" y="1541"/>
                      <a:pt x="564" y="1566"/>
                      <a:pt x="717" y="1566"/>
                    </a:cubicBezTo>
                    <a:cubicBezTo>
                      <a:pt x="928" y="1566"/>
                      <a:pt x="1150" y="1518"/>
                      <a:pt x="1256" y="1438"/>
                    </a:cubicBezTo>
                    <a:cubicBezTo>
                      <a:pt x="1348" y="1370"/>
                      <a:pt x="1142" y="0"/>
                      <a:pt x="11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8" name="Google Shape;3518;p39"/>
              <p:cNvSpPr/>
              <p:nvPr/>
            </p:nvSpPr>
            <p:spPr>
              <a:xfrm>
                <a:off x="8188233" y="3154591"/>
                <a:ext cx="119115" cy="92419"/>
              </a:xfrm>
              <a:custGeom>
                <a:avLst/>
                <a:gdLst/>
                <a:ahLst/>
                <a:cxnLst/>
                <a:rect l="l" t="t" r="r" b="b"/>
                <a:pathLst>
                  <a:path w="7670" h="5951" extrusionOk="0">
                    <a:moveTo>
                      <a:pt x="46" y="1"/>
                    </a:moveTo>
                    <a:cubicBezTo>
                      <a:pt x="23" y="24"/>
                      <a:pt x="0" y="47"/>
                      <a:pt x="23" y="92"/>
                    </a:cubicBezTo>
                    <a:cubicBezTo>
                      <a:pt x="411" y="1233"/>
                      <a:pt x="891" y="2352"/>
                      <a:pt x="1461" y="3402"/>
                    </a:cubicBezTo>
                    <a:cubicBezTo>
                      <a:pt x="1621" y="3676"/>
                      <a:pt x="1758" y="3950"/>
                      <a:pt x="1940" y="4201"/>
                    </a:cubicBezTo>
                    <a:cubicBezTo>
                      <a:pt x="2123" y="4452"/>
                      <a:pt x="2420" y="4726"/>
                      <a:pt x="2785" y="4726"/>
                    </a:cubicBezTo>
                    <a:cubicBezTo>
                      <a:pt x="2806" y="4727"/>
                      <a:pt x="2828" y="4728"/>
                      <a:pt x="2850" y="4728"/>
                    </a:cubicBezTo>
                    <a:cubicBezTo>
                      <a:pt x="3173" y="4728"/>
                      <a:pt x="3504" y="4569"/>
                      <a:pt x="3675" y="4269"/>
                    </a:cubicBezTo>
                    <a:cubicBezTo>
                      <a:pt x="3711" y="4211"/>
                      <a:pt x="3740" y="4150"/>
                      <a:pt x="3764" y="4086"/>
                    </a:cubicBezTo>
                    <a:lnTo>
                      <a:pt x="3764" y="4086"/>
                    </a:lnTo>
                    <a:cubicBezTo>
                      <a:pt x="3878" y="4322"/>
                      <a:pt x="4005" y="4553"/>
                      <a:pt x="4155" y="4771"/>
                    </a:cubicBezTo>
                    <a:cubicBezTo>
                      <a:pt x="4451" y="5205"/>
                      <a:pt x="4862" y="5570"/>
                      <a:pt x="5364" y="5798"/>
                    </a:cubicBezTo>
                    <a:cubicBezTo>
                      <a:pt x="5588" y="5894"/>
                      <a:pt x="5842" y="5951"/>
                      <a:pt x="6095" y="5951"/>
                    </a:cubicBezTo>
                    <a:cubicBezTo>
                      <a:pt x="6384" y="5951"/>
                      <a:pt x="6673" y="5877"/>
                      <a:pt x="6916" y="5707"/>
                    </a:cubicBezTo>
                    <a:cubicBezTo>
                      <a:pt x="7373" y="5410"/>
                      <a:pt x="7670" y="4840"/>
                      <a:pt x="7510" y="4315"/>
                    </a:cubicBezTo>
                    <a:cubicBezTo>
                      <a:pt x="7493" y="4281"/>
                      <a:pt x="7464" y="4260"/>
                      <a:pt x="7441" y="4260"/>
                    </a:cubicBezTo>
                    <a:cubicBezTo>
                      <a:pt x="7432" y="4260"/>
                      <a:pt x="7425" y="4263"/>
                      <a:pt x="7419" y="4269"/>
                    </a:cubicBezTo>
                    <a:cubicBezTo>
                      <a:pt x="7373" y="4269"/>
                      <a:pt x="7350" y="4315"/>
                      <a:pt x="7373" y="4338"/>
                    </a:cubicBezTo>
                    <a:cubicBezTo>
                      <a:pt x="7510" y="4817"/>
                      <a:pt x="7213" y="5296"/>
                      <a:pt x="6802" y="5547"/>
                    </a:cubicBezTo>
                    <a:cubicBezTo>
                      <a:pt x="6608" y="5673"/>
                      <a:pt x="6380" y="5730"/>
                      <a:pt x="6146" y="5730"/>
                    </a:cubicBezTo>
                    <a:cubicBezTo>
                      <a:pt x="5912" y="5730"/>
                      <a:pt x="5672" y="5673"/>
                      <a:pt x="5456" y="5570"/>
                    </a:cubicBezTo>
                    <a:cubicBezTo>
                      <a:pt x="5022" y="5365"/>
                      <a:pt x="4657" y="5022"/>
                      <a:pt x="4383" y="4612"/>
                    </a:cubicBezTo>
                    <a:cubicBezTo>
                      <a:pt x="4109" y="4201"/>
                      <a:pt x="3903" y="3744"/>
                      <a:pt x="3721" y="3288"/>
                    </a:cubicBezTo>
                    <a:lnTo>
                      <a:pt x="3713" y="3291"/>
                    </a:lnTo>
                    <a:lnTo>
                      <a:pt x="3713" y="3291"/>
                    </a:lnTo>
                    <a:cubicBezTo>
                      <a:pt x="3708" y="3283"/>
                      <a:pt x="3703" y="3274"/>
                      <a:pt x="3698" y="3265"/>
                    </a:cubicBezTo>
                    <a:cubicBezTo>
                      <a:pt x="3681" y="3214"/>
                      <a:pt x="3625" y="3188"/>
                      <a:pt x="3570" y="3188"/>
                    </a:cubicBezTo>
                    <a:cubicBezTo>
                      <a:pt x="3551" y="3188"/>
                      <a:pt x="3533" y="3191"/>
                      <a:pt x="3515" y="3196"/>
                    </a:cubicBezTo>
                    <a:cubicBezTo>
                      <a:pt x="3447" y="3242"/>
                      <a:pt x="3424" y="3311"/>
                      <a:pt x="3447" y="3379"/>
                    </a:cubicBezTo>
                    <a:cubicBezTo>
                      <a:pt x="3475" y="3444"/>
                      <a:pt x="3503" y="3510"/>
                      <a:pt x="3531" y="3575"/>
                    </a:cubicBezTo>
                    <a:lnTo>
                      <a:pt x="3531" y="3575"/>
                    </a:lnTo>
                    <a:cubicBezTo>
                      <a:pt x="3566" y="3755"/>
                      <a:pt x="3532" y="3963"/>
                      <a:pt x="3447" y="4132"/>
                    </a:cubicBezTo>
                    <a:cubicBezTo>
                      <a:pt x="3322" y="4320"/>
                      <a:pt x="3101" y="4432"/>
                      <a:pt x="2871" y="4432"/>
                    </a:cubicBezTo>
                    <a:cubicBezTo>
                      <a:pt x="2850" y="4432"/>
                      <a:pt x="2829" y="4431"/>
                      <a:pt x="2808" y="4429"/>
                    </a:cubicBezTo>
                    <a:cubicBezTo>
                      <a:pt x="2557" y="4429"/>
                      <a:pt x="2329" y="4269"/>
                      <a:pt x="2169" y="4041"/>
                    </a:cubicBezTo>
                    <a:cubicBezTo>
                      <a:pt x="2009" y="3813"/>
                      <a:pt x="1849" y="3539"/>
                      <a:pt x="1712" y="3288"/>
                    </a:cubicBezTo>
                    <a:cubicBezTo>
                      <a:pt x="1119" y="2238"/>
                      <a:pt x="594" y="1142"/>
                      <a:pt x="137" y="47"/>
                    </a:cubicBezTo>
                    <a:cubicBezTo>
                      <a:pt x="114" y="1"/>
                      <a:pt x="92"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9" name="Google Shape;3519;p39"/>
              <p:cNvSpPr/>
              <p:nvPr/>
            </p:nvSpPr>
            <p:spPr>
              <a:xfrm>
                <a:off x="7881215" y="3127767"/>
                <a:ext cx="128697" cy="79110"/>
              </a:xfrm>
              <a:custGeom>
                <a:avLst/>
                <a:gdLst/>
                <a:ahLst/>
                <a:cxnLst/>
                <a:rect l="l" t="t" r="r" b="b"/>
                <a:pathLst>
                  <a:path w="8287" h="5094" extrusionOk="0">
                    <a:moveTo>
                      <a:pt x="8204" y="1"/>
                    </a:moveTo>
                    <a:cubicBezTo>
                      <a:pt x="8184" y="1"/>
                      <a:pt x="8163" y="12"/>
                      <a:pt x="8149" y="39"/>
                    </a:cubicBezTo>
                    <a:cubicBezTo>
                      <a:pt x="7487" y="1066"/>
                      <a:pt x="6711" y="2047"/>
                      <a:pt x="5821" y="2892"/>
                    </a:cubicBezTo>
                    <a:cubicBezTo>
                      <a:pt x="5593" y="3097"/>
                      <a:pt x="5365" y="3303"/>
                      <a:pt x="5136" y="3508"/>
                    </a:cubicBezTo>
                    <a:cubicBezTo>
                      <a:pt x="4908" y="3714"/>
                      <a:pt x="4680" y="3896"/>
                      <a:pt x="4406" y="3988"/>
                    </a:cubicBezTo>
                    <a:cubicBezTo>
                      <a:pt x="4298" y="4027"/>
                      <a:pt x="4177" y="4049"/>
                      <a:pt x="4060" y="4049"/>
                    </a:cubicBezTo>
                    <a:cubicBezTo>
                      <a:pt x="3905" y="4049"/>
                      <a:pt x="3757" y="4010"/>
                      <a:pt x="3653" y="3919"/>
                    </a:cubicBezTo>
                    <a:cubicBezTo>
                      <a:pt x="3535" y="3816"/>
                      <a:pt x="3484" y="3647"/>
                      <a:pt x="3505" y="3504"/>
                    </a:cubicBezTo>
                    <a:lnTo>
                      <a:pt x="3505" y="3504"/>
                    </a:lnTo>
                    <a:cubicBezTo>
                      <a:pt x="3554" y="3428"/>
                      <a:pt x="3604" y="3354"/>
                      <a:pt x="3653" y="3280"/>
                    </a:cubicBezTo>
                    <a:cubicBezTo>
                      <a:pt x="3675" y="3212"/>
                      <a:pt x="3675" y="3143"/>
                      <a:pt x="3630" y="3097"/>
                    </a:cubicBezTo>
                    <a:cubicBezTo>
                      <a:pt x="3605" y="3060"/>
                      <a:pt x="3566" y="3043"/>
                      <a:pt x="3524" y="3043"/>
                    </a:cubicBezTo>
                    <a:cubicBezTo>
                      <a:pt x="3491" y="3043"/>
                      <a:pt x="3455" y="3054"/>
                      <a:pt x="3424" y="3075"/>
                    </a:cubicBezTo>
                    <a:cubicBezTo>
                      <a:pt x="3330" y="3155"/>
                      <a:pt x="3268" y="3267"/>
                      <a:pt x="3237" y="3383"/>
                    </a:cubicBezTo>
                    <a:lnTo>
                      <a:pt x="3237" y="3383"/>
                    </a:lnTo>
                    <a:cubicBezTo>
                      <a:pt x="3069" y="3650"/>
                      <a:pt x="2901" y="3900"/>
                      <a:pt x="2694" y="4125"/>
                    </a:cubicBezTo>
                    <a:cubicBezTo>
                      <a:pt x="2443" y="4444"/>
                      <a:pt x="2101" y="4672"/>
                      <a:pt x="1735" y="4786"/>
                    </a:cubicBezTo>
                    <a:cubicBezTo>
                      <a:pt x="1600" y="4829"/>
                      <a:pt x="1455" y="4852"/>
                      <a:pt x="1311" y="4852"/>
                    </a:cubicBezTo>
                    <a:cubicBezTo>
                      <a:pt x="1067" y="4852"/>
                      <a:pt x="826" y="4785"/>
                      <a:pt x="640" y="4627"/>
                    </a:cubicBezTo>
                    <a:cubicBezTo>
                      <a:pt x="343" y="4376"/>
                      <a:pt x="183" y="3942"/>
                      <a:pt x="343" y="3577"/>
                    </a:cubicBezTo>
                    <a:cubicBezTo>
                      <a:pt x="343" y="3554"/>
                      <a:pt x="343" y="3508"/>
                      <a:pt x="320" y="3508"/>
                    </a:cubicBezTo>
                    <a:cubicBezTo>
                      <a:pt x="301" y="3499"/>
                      <a:pt x="282" y="3493"/>
                      <a:pt x="265" y="3493"/>
                    </a:cubicBezTo>
                    <a:cubicBezTo>
                      <a:pt x="241" y="3493"/>
                      <a:pt x="219" y="3504"/>
                      <a:pt x="206" y="3531"/>
                    </a:cubicBezTo>
                    <a:cubicBezTo>
                      <a:pt x="1" y="3942"/>
                      <a:pt x="183" y="4467"/>
                      <a:pt x="503" y="4764"/>
                    </a:cubicBezTo>
                    <a:cubicBezTo>
                      <a:pt x="737" y="4998"/>
                      <a:pt x="1058" y="5094"/>
                      <a:pt x="1376" y="5094"/>
                    </a:cubicBezTo>
                    <a:cubicBezTo>
                      <a:pt x="1522" y="5094"/>
                      <a:pt x="1667" y="5073"/>
                      <a:pt x="1804" y="5038"/>
                    </a:cubicBezTo>
                    <a:cubicBezTo>
                      <a:pt x="2237" y="4923"/>
                      <a:pt x="2626" y="4649"/>
                      <a:pt x="2899" y="4330"/>
                    </a:cubicBezTo>
                    <a:cubicBezTo>
                      <a:pt x="3038" y="4171"/>
                      <a:pt x="3161" y="4006"/>
                      <a:pt x="3276" y="3841"/>
                    </a:cubicBezTo>
                    <a:lnTo>
                      <a:pt x="3276" y="3841"/>
                    </a:lnTo>
                    <a:cubicBezTo>
                      <a:pt x="3321" y="3952"/>
                      <a:pt x="3387" y="4055"/>
                      <a:pt x="3470" y="4125"/>
                    </a:cubicBezTo>
                    <a:cubicBezTo>
                      <a:pt x="3647" y="4274"/>
                      <a:pt x="3865" y="4335"/>
                      <a:pt x="4080" y="4335"/>
                    </a:cubicBezTo>
                    <a:cubicBezTo>
                      <a:pt x="4225" y="4335"/>
                      <a:pt x="4369" y="4307"/>
                      <a:pt x="4497" y="4261"/>
                    </a:cubicBezTo>
                    <a:cubicBezTo>
                      <a:pt x="4817" y="4147"/>
                      <a:pt x="5091" y="3919"/>
                      <a:pt x="5319" y="3714"/>
                    </a:cubicBezTo>
                    <a:cubicBezTo>
                      <a:pt x="5547" y="3508"/>
                      <a:pt x="5775" y="3303"/>
                      <a:pt x="6004" y="3075"/>
                    </a:cubicBezTo>
                    <a:cubicBezTo>
                      <a:pt x="6894" y="2184"/>
                      <a:pt x="7647" y="1180"/>
                      <a:pt x="8263" y="107"/>
                    </a:cubicBezTo>
                    <a:cubicBezTo>
                      <a:pt x="8286" y="62"/>
                      <a:pt x="8286" y="16"/>
                      <a:pt x="8241" y="16"/>
                    </a:cubicBezTo>
                    <a:cubicBezTo>
                      <a:pt x="8231" y="7"/>
                      <a:pt x="8218" y="1"/>
                      <a:pt x="820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0" name="Google Shape;3520;p39"/>
              <p:cNvSpPr/>
              <p:nvPr/>
            </p:nvSpPr>
            <p:spPr>
              <a:xfrm>
                <a:off x="7871290" y="3535001"/>
                <a:ext cx="329686" cy="361228"/>
              </a:xfrm>
              <a:custGeom>
                <a:avLst/>
                <a:gdLst/>
                <a:ahLst/>
                <a:cxnLst/>
                <a:rect l="l" t="t" r="r" b="b"/>
                <a:pathLst>
                  <a:path w="21229" h="23260" extrusionOk="0">
                    <a:moveTo>
                      <a:pt x="6209" y="0"/>
                    </a:moveTo>
                    <a:cubicBezTo>
                      <a:pt x="6209" y="0"/>
                      <a:pt x="7305" y="4817"/>
                      <a:pt x="6004" y="8537"/>
                    </a:cubicBezTo>
                    <a:cubicBezTo>
                      <a:pt x="4703" y="12235"/>
                      <a:pt x="1005" y="16686"/>
                      <a:pt x="1005" y="16686"/>
                    </a:cubicBezTo>
                    <a:cubicBezTo>
                      <a:pt x="1005" y="16686"/>
                      <a:pt x="571" y="17941"/>
                      <a:pt x="137" y="20794"/>
                    </a:cubicBezTo>
                    <a:cubicBezTo>
                      <a:pt x="1" y="21639"/>
                      <a:pt x="46" y="22483"/>
                      <a:pt x="229" y="23259"/>
                    </a:cubicBezTo>
                    <a:lnTo>
                      <a:pt x="21228" y="23259"/>
                    </a:lnTo>
                    <a:lnTo>
                      <a:pt x="21023" y="13559"/>
                    </a:lnTo>
                    <a:cubicBezTo>
                      <a:pt x="21023" y="13559"/>
                      <a:pt x="20863" y="5068"/>
                      <a:pt x="18649" y="1644"/>
                    </a:cubicBezTo>
                    <a:cubicBezTo>
                      <a:pt x="18649" y="1644"/>
                      <a:pt x="17622" y="1324"/>
                      <a:pt x="16914" y="1324"/>
                    </a:cubicBezTo>
                    <a:cubicBezTo>
                      <a:pt x="16914" y="1324"/>
                      <a:pt x="17941" y="5570"/>
                      <a:pt x="17530" y="7510"/>
                    </a:cubicBezTo>
                    <a:cubicBezTo>
                      <a:pt x="17530" y="7510"/>
                      <a:pt x="10274" y="7075"/>
                      <a:pt x="9072" y="7075"/>
                    </a:cubicBezTo>
                    <a:cubicBezTo>
                      <a:pt x="9042" y="7075"/>
                      <a:pt x="9016" y="7076"/>
                      <a:pt x="8994" y="7076"/>
                    </a:cubicBezTo>
                    <a:cubicBezTo>
                      <a:pt x="8994" y="7076"/>
                      <a:pt x="9222" y="2283"/>
                      <a:pt x="8172" y="160"/>
                    </a:cubicBezTo>
                    <a:lnTo>
                      <a:pt x="6209"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1" name="Google Shape;3521;p39"/>
              <p:cNvSpPr/>
              <p:nvPr/>
            </p:nvSpPr>
            <p:spPr>
              <a:xfrm>
                <a:off x="8003342" y="3672196"/>
                <a:ext cx="141634" cy="88645"/>
              </a:xfrm>
              <a:custGeom>
                <a:avLst/>
                <a:gdLst/>
                <a:ahLst/>
                <a:cxnLst/>
                <a:rect l="l" t="t" r="r" b="b"/>
                <a:pathLst>
                  <a:path w="9120" h="5708" extrusionOk="0">
                    <a:moveTo>
                      <a:pt x="172" y="1"/>
                    </a:moveTo>
                    <a:lnTo>
                      <a:pt x="172" y="1"/>
                    </a:lnTo>
                    <a:cubicBezTo>
                      <a:pt x="0" y="5546"/>
                      <a:pt x="4442" y="5708"/>
                      <a:pt x="4962" y="5708"/>
                    </a:cubicBezTo>
                    <a:cubicBezTo>
                      <a:pt x="4994" y="5708"/>
                      <a:pt x="5011" y="5707"/>
                      <a:pt x="5011" y="5707"/>
                    </a:cubicBezTo>
                    <a:cubicBezTo>
                      <a:pt x="8937" y="5593"/>
                      <a:pt x="9120" y="526"/>
                      <a:pt x="9120" y="526"/>
                    </a:cubicBezTo>
                    <a:lnTo>
                      <a:pt x="172"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2" name="Google Shape;3522;p39"/>
              <p:cNvSpPr/>
              <p:nvPr/>
            </p:nvSpPr>
            <p:spPr>
              <a:xfrm>
                <a:off x="7962400" y="3628923"/>
                <a:ext cx="58502" cy="24864"/>
              </a:xfrm>
              <a:custGeom>
                <a:avLst/>
                <a:gdLst/>
                <a:ahLst/>
                <a:cxnLst/>
                <a:rect l="l" t="t" r="r" b="b"/>
                <a:pathLst>
                  <a:path w="3767" h="1601" extrusionOk="0">
                    <a:moveTo>
                      <a:pt x="761" y="1"/>
                    </a:moveTo>
                    <a:cubicBezTo>
                      <a:pt x="366" y="1"/>
                      <a:pt x="23" y="335"/>
                      <a:pt x="23" y="732"/>
                    </a:cubicBezTo>
                    <a:cubicBezTo>
                      <a:pt x="1" y="1166"/>
                      <a:pt x="343" y="1509"/>
                      <a:pt x="754" y="1531"/>
                    </a:cubicBezTo>
                    <a:lnTo>
                      <a:pt x="2968" y="1600"/>
                    </a:lnTo>
                    <a:cubicBezTo>
                      <a:pt x="2982" y="1601"/>
                      <a:pt x="2995" y="1601"/>
                      <a:pt x="3009" y="1601"/>
                    </a:cubicBezTo>
                    <a:cubicBezTo>
                      <a:pt x="3423" y="1601"/>
                      <a:pt x="3745" y="1267"/>
                      <a:pt x="3767" y="869"/>
                    </a:cubicBezTo>
                    <a:cubicBezTo>
                      <a:pt x="3767" y="436"/>
                      <a:pt x="3447" y="93"/>
                      <a:pt x="3014" y="71"/>
                    </a:cubicBezTo>
                    <a:lnTo>
                      <a:pt x="799" y="2"/>
                    </a:lnTo>
                    <a:cubicBezTo>
                      <a:pt x="786" y="1"/>
                      <a:pt x="774" y="1"/>
                      <a:pt x="76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3" name="Google Shape;3523;p39"/>
              <p:cNvSpPr/>
              <p:nvPr/>
            </p:nvSpPr>
            <p:spPr>
              <a:xfrm>
                <a:off x="8138593" y="3632480"/>
                <a:ext cx="58502" cy="24848"/>
              </a:xfrm>
              <a:custGeom>
                <a:avLst/>
                <a:gdLst/>
                <a:ahLst/>
                <a:cxnLst/>
                <a:rect l="l" t="t" r="r" b="b"/>
                <a:pathLst>
                  <a:path w="3767" h="1600" extrusionOk="0">
                    <a:moveTo>
                      <a:pt x="761" y="0"/>
                    </a:moveTo>
                    <a:cubicBezTo>
                      <a:pt x="366" y="0"/>
                      <a:pt x="24" y="334"/>
                      <a:pt x="24" y="732"/>
                    </a:cubicBezTo>
                    <a:cubicBezTo>
                      <a:pt x="1" y="1165"/>
                      <a:pt x="320" y="1508"/>
                      <a:pt x="754" y="1531"/>
                    </a:cubicBezTo>
                    <a:lnTo>
                      <a:pt x="2968" y="1599"/>
                    </a:lnTo>
                    <a:cubicBezTo>
                      <a:pt x="3402" y="1599"/>
                      <a:pt x="3744" y="1280"/>
                      <a:pt x="3767" y="869"/>
                    </a:cubicBezTo>
                    <a:cubicBezTo>
                      <a:pt x="3767" y="435"/>
                      <a:pt x="3447" y="93"/>
                      <a:pt x="3014" y="70"/>
                    </a:cubicBezTo>
                    <a:lnTo>
                      <a:pt x="800" y="1"/>
                    </a:lnTo>
                    <a:cubicBezTo>
                      <a:pt x="787" y="1"/>
                      <a:pt x="774" y="0"/>
                      <a:pt x="76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4" name="Google Shape;3524;p39"/>
              <p:cNvSpPr/>
              <p:nvPr/>
            </p:nvSpPr>
            <p:spPr>
              <a:xfrm>
                <a:off x="7829804" y="3106022"/>
                <a:ext cx="252766" cy="176188"/>
              </a:xfrm>
              <a:custGeom>
                <a:avLst/>
                <a:gdLst/>
                <a:ahLst/>
                <a:cxnLst/>
                <a:rect l="l" t="t" r="r" b="b"/>
                <a:pathLst>
                  <a:path w="16276" h="11345" fill="none" extrusionOk="0">
                    <a:moveTo>
                      <a:pt x="1" y="10751"/>
                    </a:moveTo>
                    <a:cubicBezTo>
                      <a:pt x="2557" y="11345"/>
                      <a:pt x="5182" y="10158"/>
                      <a:pt x="7465" y="8834"/>
                    </a:cubicBezTo>
                    <a:cubicBezTo>
                      <a:pt x="11140" y="6711"/>
                      <a:pt x="14723" y="3950"/>
                      <a:pt x="16275" y="1"/>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5" name="Google Shape;3525;p39"/>
              <p:cNvSpPr/>
              <p:nvPr/>
            </p:nvSpPr>
            <p:spPr>
              <a:xfrm>
                <a:off x="8055638" y="3121974"/>
                <a:ext cx="258435" cy="208102"/>
              </a:xfrm>
              <a:custGeom>
                <a:avLst/>
                <a:gdLst/>
                <a:ahLst/>
                <a:cxnLst/>
                <a:rect l="l" t="t" r="r" b="b"/>
                <a:pathLst>
                  <a:path w="16641" h="13400" fill="none" extrusionOk="0">
                    <a:moveTo>
                      <a:pt x="1" y="1"/>
                    </a:moveTo>
                    <a:cubicBezTo>
                      <a:pt x="2055" y="3060"/>
                      <a:pt x="4132" y="6164"/>
                      <a:pt x="6848" y="8675"/>
                    </a:cubicBezTo>
                    <a:cubicBezTo>
                      <a:pt x="9542" y="11208"/>
                      <a:pt x="12965" y="13148"/>
                      <a:pt x="16640" y="13399"/>
                    </a:cubicBezTo>
                  </a:path>
                </a:pathLst>
              </a:custGeom>
              <a:solidFill>
                <a:srgbClr val="64CBC3"/>
              </a:solidFill>
              <a:ln w="7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6" name="Google Shape;3526;p39"/>
              <p:cNvSpPr/>
              <p:nvPr/>
            </p:nvSpPr>
            <p:spPr>
              <a:xfrm>
                <a:off x="7008743" y="3281519"/>
                <a:ext cx="320632" cy="437791"/>
              </a:xfrm>
              <a:custGeom>
                <a:avLst/>
                <a:gdLst/>
                <a:ahLst/>
                <a:cxnLst/>
                <a:rect l="l" t="t" r="r" b="b"/>
                <a:pathLst>
                  <a:path w="20646" h="28190" extrusionOk="0">
                    <a:moveTo>
                      <a:pt x="20589" y="19744"/>
                    </a:moveTo>
                    <a:lnTo>
                      <a:pt x="20584" y="19753"/>
                    </a:lnTo>
                    <a:lnTo>
                      <a:pt x="20584" y="19753"/>
                    </a:lnTo>
                    <a:lnTo>
                      <a:pt x="20612" y="19767"/>
                    </a:lnTo>
                    <a:cubicBezTo>
                      <a:pt x="20612" y="19767"/>
                      <a:pt x="20624" y="19773"/>
                      <a:pt x="20632" y="19779"/>
                    </a:cubicBezTo>
                    <a:lnTo>
                      <a:pt x="20632" y="19779"/>
                    </a:lnTo>
                    <a:cubicBezTo>
                      <a:pt x="20626" y="19766"/>
                      <a:pt x="20607" y="19762"/>
                      <a:pt x="20589" y="19744"/>
                    </a:cubicBezTo>
                    <a:close/>
                    <a:moveTo>
                      <a:pt x="20632" y="19779"/>
                    </a:moveTo>
                    <a:cubicBezTo>
                      <a:pt x="20634" y="19782"/>
                      <a:pt x="20635" y="19785"/>
                      <a:pt x="20635" y="19790"/>
                    </a:cubicBezTo>
                    <a:cubicBezTo>
                      <a:pt x="20646" y="19790"/>
                      <a:pt x="20640" y="19784"/>
                      <a:pt x="20632" y="19779"/>
                    </a:cubicBezTo>
                    <a:close/>
                    <a:moveTo>
                      <a:pt x="6802" y="0"/>
                    </a:moveTo>
                    <a:lnTo>
                      <a:pt x="1" y="2169"/>
                    </a:lnTo>
                    <a:lnTo>
                      <a:pt x="1073" y="5684"/>
                    </a:lnTo>
                    <a:lnTo>
                      <a:pt x="1690" y="7419"/>
                    </a:lnTo>
                    <a:lnTo>
                      <a:pt x="1986" y="8286"/>
                    </a:lnTo>
                    <a:lnTo>
                      <a:pt x="2146" y="8720"/>
                    </a:lnTo>
                    <a:lnTo>
                      <a:pt x="2306" y="9130"/>
                    </a:lnTo>
                    <a:lnTo>
                      <a:pt x="3013" y="10842"/>
                    </a:lnTo>
                    <a:cubicBezTo>
                      <a:pt x="3150" y="11139"/>
                      <a:pt x="3265" y="11436"/>
                      <a:pt x="3379" y="11710"/>
                    </a:cubicBezTo>
                    <a:lnTo>
                      <a:pt x="3790" y="12554"/>
                    </a:lnTo>
                    <a:lnTo>
                      <a:pt x="4588" y="14243"/>
                    </a:lnTo>
                    <a:lnTo>
                      <a:pt x="5479" y="15910"/>
                    </a:lnTo>
                    <a:cubicBezTo>
                      <a:pt x="6711" y="18101"/>
                      <a:pt x="8081" y="20269"/>
                      <a:pt x="9724" y="22323"/>
                    </a:cubicBezTo>
                    <a:cubicBezTo>
                      <a:pt x="10546" y="23328"/>
                      <a:pt x="11413" y="24332"/>
                      <a:pt x="12395" y="25291"/>
                    </a:cubicBezTo>
                    <a:cubicBezTo>
                      <a:pt x="12874" y="25770"/>
                      <a:pt x="13399" y="26227"/>
                      <a:pt x="13947" y="26706"/>
                    </a:cubicBezTo>
                    <a:lnTo>
                      <a:pt x="14358" y="27048"/>
                    </a:lnTo>
                    <a:cubicBezTo>
                      <a:pt x="14517" y="27162"/>
                      <a:pt x="14654" y="27276"/>
                      <a:pt x="14814" y="27391"/>
                    </a:cubicBezTo>
                    <a:cubicBezTo>
                      <a:pt x="14974" y="27528"/>
                      <a:pt x="15111" y="27619"/>
                      <a:pt x="15293" y="27756"/>
                    </a:cubicBezTo>
                    <a:lnTo>
                      <a:pt x="15567" y="27938"/>
                    </a:lnTo>
                    <a:lnTo>
                      <a:pt x="15727" y="28030"/>
                    </a:lnTo>
                    <a:lnTo>
                      <a:pt x="15955" y="28189"/>
                    </a:lnTo>
                    <a:lnTo>
                      <a:pt x="20584" y="19753"/>
                    </a:lnTo>
                    <a:lnTo>
                      <a:pt x="20584" y="19753"/>
                    </a:lnTo>
                    <a:lnTo>
                      <a:pt x="20520" y="19721"/>
                    </a:lnTo>
                    <a:lnTo>
                      <a:pt x="20292" y="19584"/>
                    </a:lnTo>
                    <a:cubicBezTo>
                      <a:pt x="20132" y="19493"/>
                      <a:pt x="19950" y="19356"/>
                      <a:pt x="19767" y="19242"/>
                    </a:cubicBezTo>
                    <a:cubicBezTo>
                      <a:pt x="19402" y="18991"/>
                      <a:pt x="19037" y="18717"/>
                      <a:pt x="18672" y="18397"/>
                    </a:cubicBezTo>
                    <a:cubicBezTo>
                      <a:pt x="17918" y="17804"/>
                      <a:pt x="17211" y="17119"/>
                      <a:pt x="16503" y="16412"/>
                    </a:cubicBezTo>
                    <a:cubicBezTo>
                      <a:pt x="15111" y="14951"/>
                      <a:pt x="13833" y="13307"/>
                      <a:pt x="12646" y="11573"/>
                    </a:cubicBezTo>
                    <a:lnTo>
                      <a:pt x="11756" y="10226"/>
                    </a:lnTo>
                    <a:lnTo>
                      <a:pt x="10934" y="8857"/>
                    </a:lnTo>
                    <a:lnTo>
                      <a:pt x="10546" y="8172"/>
                    </a:lnTo>
                    <a:cubicBezTo>
                      <a:pt x="10409" y="7921"/>
                      <a:pt x="10295" y="7692"/>
                      <a:pt x="10158" y="7441"/>
                    </a:cubicBezTo>
                    <a:lnTo>
                      <a:pt x="9405" y="6003"/>
                    </a:lnTo>
                    <a:lnTo>
                      <a:pt x="9222" y="5638"/>
                    </a:lnTo>
                    <a:lnTo>
                      <a:pt x="9039" y="5273"/>
                    </a:lnTo>
                    <a:lnTo>
                      <a:pt x="8720" y="4543"/>
                    </a:lnTo>
                    <a:lnTo>
                      <a:pt x="8035" y="3059"/>
                    </a:lnTo>
                    <a:lnTo>
                      <a:pt x="6802"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7" name="Google Shape;3527;p39"/>
              <p:cNvSpPr/>
              <p:nvPr/>
            </p:nvSpPr>
            <p:spPr>
              <a:xfrm>
                <a:off x="6975500" y="3152426"/>
                <a:ext cx="143590" cy="164618"/>
              </a:xfrm>
              <a:custGeom>
                <a:avLst/>
                <a:gdLst/>
                <a:ahLst/>
                <a:cxnLst/>
                <a:rect l="l" t="t" r="r" b="b"/>
                <a:pathLst>
                  <a:path w="9246" h="10600" extrusionOk="0">
                    <a:moveTo>
                      <a:pt x="3294" y="1"/>
                    </a:moveTo>
                    <a:cubicBezTo>
                      <a:pt x="3269" y="1"/>
                      <a:pt x="3244" y="3"/>
                      <a:pt x="3219" y="9"/>
                    </a:cubicBezTo>
                    <a:cubicBezTo>
                      <a:pt x="2518" y="167"/>
                      <a:pt x="3699" y="4894"/>
                      <a:pt x="3721" y="4983"/>
                    </a:cubicBezTo>
                    <a:lnTo>
                      <a:pt x="3721" y="4983"/>
                    </a:lnTo>
                    <a:cubicBezTo>
                      <a:pt x="3701" y="4902"/>
                      <a:pt x="2716" y="996"/>
                      <a:pt x="1937" y="996"/>
                    </a:cubicBezTo>
                    <a:cubicBezTo>
                      <a:pt x="1907" y="996"/>
                      <a:pt x="1878" y="1002"/>
                      <a:pt x="1850" y="1013"/>
                    </a:cubicBezTo>
                    <a:cubicBezTo>
                      <a:pt x="1056" y="1331"/>
                      <a:pt x="2291" y="5437"/>
                      <a:pt x="2306" y="5486"/>
                    </a:cubicBezTo>
                    <a:lnTo>
                      <a:pt x="2306" y="5486"/>
                    </a:lnTo>
                    <a:cubicBezTo>
                      <a:pt x="2293" y="5444"/>
                      <a:pt x="1348" y="2323"/>
                      <a:pt x="689" y="2323"/>
                    </a:cubicBezTo>
                    <a:cubicBezTo>
                      <a:pt x="649" y="2323"/>
                      <a:pt x="609" y="2335"/>
                      <a:pt x="571" y="2360"/>
                    </a:cubicBezTo>
                    <a:cubicBezTo>
                      <a:pt x="1" y="2725"/>
                      <a:pt x="845" y="5464"/>
                      <a:pt x="1074" y="6194"/>
                    </a:cubicBezTo>
                    <a:cubicBezTo>
                      <a:pt x="1119" y="6331"/>
                      <a:pt x="2261" y="10600"/>
                      <a:pt x="2261" y="10600"/>
                    </a:cubicBezTo>
                    <a:lnTo>
                      <a:pt x="9040" y="8431"/>
                    </a:lnTo>
                    <a:cubicBezTo>
                      <a:pt x="9040" y="6514"/>
                      <a:pt x="9245" y="2771"/>
                      <a:pt x="8789" y="2268"/>
                    </a:cubicBezTo>
                    <a:cubicBezTo>
                      <a:pt x="8756" y="2233"/>
                      <a:pt x="8721" y="2216"/>
                      <a:pt x="8685" y="2216"/>
                    </a:cubicBezTo>
                    <a:cubicBezTo>
                      <a:pt x="8192" y="2216"/>
                      <a:pt x="7419" y="5327"/>
                      <a:pt x="7419" y="5327"/>
                    </a:cubicBezTo>
                    <a:cubicBezTo>
                      <a:pt x="7419" y="5327"/>
                      <a:pt x="5838" y="265"/>
                      <a:pt x="5053" y="265"/>
                    </a:cubicBezTo>
                    <a:cubicBezTo>
                      <a:pt x="5027" y="265"/>
                      <a:pt x="5001" y="271"/>
                      <a:pt x="4977" y="283"/>
                    </a:cubicBezTo>
                    <a:cubicBezTo>
                      <a:pt x="4450" y="563"/>
                      <a:pt x="4707" y="2659"/>
                      <a:pt x="4891" y="3806"/>
                    </a:cubicBezTo>
                    <a:lnTo>
                      <a:pt x="4891" y="3806"/>
                    </a:lnTo>
                    <a:cubicBezTo>
                      <a:pt x="4643" y="2516"/>
                      <a:pt x="4061" y="1"/>
                      <a:pt x="329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8" name="Google Shape;3528;p39"/>
              <p:cNvSpPr/>
              <p:nvPr/>
            </p:nvSpPr>
            <p:spPr>
              <a:xfrm>
                <a:off x="7006346" y="3230770"/>
                <a:ext cx="79063" cy="23543"/>
              </a:xfrm>
              <a:custGeom>
                <a:avLst/>
                <a:gdLst/>
                <a:ahLst/>
                <a:cxnLst/>
                <a:rect l="l" t="t" r="r" b="b"/>
                <a:pathLst>
                  <a:path w="5091" h="1516" extrusionOk="0">
                    <a:moveTo>
                      <a:pt x="3754" y="1"/>
                    </a:moveTo>
                    <a:cubicBezTo>
                      <a:pt x="3286" y="1"/>
                      <a:pt x="2818" y="64"/>
                      <a:pt x="2374" y="169"/>
                    </a:cubicBezTo>
                    <a:cubicBezTo>
                      <a:pt x="1484" y="420"/>
                      <a:pt x="640" y="831"/>
                      <a:pt x="1" y="1493"/>
                    </a:cubicBezTo>
                    <a:cubicBezTo>
                      <a:pt x="1" y="1493"/>
                      <a:pt x="1" y="1493"/>
                      <a:pt x="1" y="1516"/>
                    </a:cubicBezTo>
                    <a:lnTo>
                      <a:pt x="23" y="1516"/>
                    </a:lnTo>
                    <a:cubicBezTo>
                      <a:pt x="754" y="1036"/>
                      <a:pt x="1576" y="671"/>
                      <a:pt x="2443" y="466"/>
                    </a:cubicBezTo>
                    <a:cubicBezTo>
                      <a:pt x="3104" y="287"/>
                      <a:pt x="3792" y="192"/>
                      <a:pt x="4487" y="192"/>
                    </a:cubicBezTo>
                    <a:cubicBezTo>
                      <a:pt x="4680" y="192"/>
                      <a:pt x="4874" y="200"/>
                      <a:pt x="5068" y="215"/>
                    </a:cubicBezTo>
                    <a:lnTo>
                      <a:pt x="5091" y="215"/>
                    </a:lnTo>
                    <a:cubicBezTo>
                      <a:pt x="5091" y="192"/>
                      <a:pt x="5091" y="192"/>
                      <a:pt x="5068" y="192"/>
                    </a:cubicBezTo>
                    <a:cubicBezTo>
                      <a:pt x="4644" y="58"/>
                      <a:pt x="4199" y="1"/>
                      <a:pt x="375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9" name="Google Shape;3529;p39"/>
              <p:cNvSpPr/>
              <p:nvPr/>
            </p:nvSpPr>
            <p:spPr>
              <a:xfrm>
                <a:off x="7140624" y="3517916"/>
                <a:ext cx="177617" cy="233742"/>
              </a:xfrm>
              <a:custGeom>
                <a:avLst/>
                <a:gdLst/>
                <a:ahLst/>
                <a:cxnLst/>
                <a:rect l="l" t="t" r="r" b="b"/>
                <a:pathLst>
                  <a:path w="11437" h="15051" extrusionOk="0">
                    <a:moveTo>
                      <a:pt x="7958" y="0"/>
                    </a:moveTo>
                    <a:cubicBezTo>
                      <a:pt x="7907" y="0"/>
                      <a:pt x="7864" y="16"/>
                      <a:pt x="7830" y="50"/>
                    </a:cubicBezTo>
                    <a:cubicBezTo>
                      <a:pt x="3904" y="3976"/>
                      <a:pt x="1" y="8153"/>
                      <a:pt x="1" y="8153"/>
                    </a:cubicBezTo>
                    <a:cubicBezTo>
                      <a:pt x="1" y="8153"/>
                      <a:pt x="5740" y="15050"/>
                      <a:pt x="8852" y="15050"/>
                    </a:cubicBezTo>
                    <a:cubicBezTo>
                      <a:pt x="8892" y="15050"/>
                      <a:pt x="8932" y="15049"/>
                      <a:pt x="8971" y="15047"/>
                    </a:cubicBezTo>
                    <a:lnTo>
                      <a:pt x="11436" y="1739"/>
                    </a:lnTo>
                    <a:lnTo>
                      <a:pt x="11436" y="1739"/>
                    </a:lnTo>
                    <a:cubicBezTo>
                      <a:pt x="11383" y="1745"/>
                      <a:pt x="11330" y="1748"/>
                      <a:pt x="11276" y="1748"/>
                    </a:cubicBezTo>
                    <a:cubicBezTo>
                      <a:pt x="9903" y="1748"/>
                      <a:pt x="8494" y="0"/>
                      <a:pt x="795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0" name="Google Shape;3530;p39"/>
              <p:cNvSpPr/>
              <p:nvPr/>
            </p:nvSpPr>
            <p:spPr>
              <a:xfrm>
                <a:off x="7132827" y="3513023"/>
                <a:ext cx="137549" cy="138745"/>
              </a:xfrm>
              <a:custGeom>
                <a:avLst/>
                <a:gdLst/>
                <a:ahLst/>
                <a:cxnLst/>
                <a:rect l="l" t="t" r="r" b="b"/>
                <a:pathLst>
                  <a:path w="8857" h="8934" extrusionOk="0">
                    <a:moveTo>
                      <a:pt x="7646" y="1"/>
                    </a:moveTo>
                    <a:cubicBezTo>
                      <a:pt x="7485" y="1"/>
                      <a:pt x="7335" y="91"/>
                      <a:pt x="7282" y="251"/>
                    </a:cubicBezTo>
                    <a:cubicBezTo>
                      <a:pt x="6209" y="2808"/>
                      <a:pt x="1005" y="7030"/>
                      <a:pt x="229" y="7601"/>
                    </a:cubicBezTo>
                    <a:cubicBezTo>
                      <a:pt x="46" y="7738"/>
                      <a:pt x="0" y="7966"/>
                      <a:pt x="137" y="8149"/>
                    </a:cubicBezTo>
                    <a:cubicBezTo>
                      <a:pt x="137" y="8149"/>
                      <a:pt x="522" y="8933"/>
                      <a:pt x="955" y="8933"/>
                    </a:cubicBezTo>
                    <a:cubicBezTo>
                      <a:pt x="1039" y="8933"/>
                      <a:pt x="1125" y="8904"/>
                      <a:pt x="1210" y="8834"/>
                    </a:cubicBezTo>
                    <a:cubicBezTo>
                      <a:pt x="2077" y="8149"/>
                      <a:pt x="7556" y="3789"/>
                      <a:pt x="8765" y="799"/>
                    </a:cubicBezTo>
                    <a:cubicBezTo>
                      <a:pt x="8857" y="594"/>
                      <a:pt x="8742" y="365"/>
                      <a:pt x="8514" y="274"/>
                    </a:cubicBezTo>
                    <a:lnTo>
                      <a:pt x="7784" y="23"/>
                    </a:lnTo>
                    <a:cubicBezTo>
                      <a:pt x="7738" y="8"/>
                      <a:pt x="7692" y="1"/>
                      <a:pt x="76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1" name="Google Shape;3531;p39"/>
              <p:cNvSpPr/>
              <p:nvPr/>
            </p:nvSpPr>
            <p:spPr>
              <a:xfrm>
                <a:off x="7275690" y="3510538"/>
                <a:ext cx="424683" cy="490965"/>
              </a:xfrm>
              <a:custGeom>
                <a:avLst/>
                <a:gdLst/>
                <a:ahLst/>
                <a:cxnLst/>
                <a:rect l="l" t="t" r="r" b="b"/>
                <a:pathLst>
                  <a:path w="27346" h="31614" extrusionOk="0">
                    <a:moveTo>
                      <a:pt x="5867" y="0"/>
                    </a:moveTo>
                    <a:cubicBezTo>
                      <a:pt x="3836" y="0"/>
                      <a:pt x="2055" y="1598"/>
                      <a:pt x="1918" y="3607"/>
                    </a:cubicBezTo>
                    <a:lnTo>
                      <a:pt x="206" y="26638"/>
                    </a:lnTo>
                    <a:cubicBezTo>
                      <a:pt x="1" y="29354"/>
                      <a:pt x="1827" y="31613"/>
                      <a:pt x="4292" y="31613"/>
                    </a:cubicBezTo>
                    <a:lnTo>
                      <a:pt x="23077" y="31613"/>
                    </a:lnTo>
                    <a:cubicBezTo>
                      <a:pt x="25520" y="31613"/>
                      <a:pt x="27346" y="29354"/>
                      <a:pt x="27140" y="26638"/>
                    </a:cubicBezTo>
                    <a:lnTo>
                      <a:pt x="25451" y="3607"/>
                    </a:lnTo>
                    <a:cubicBezTo>
                      <a:pt x="25291" y="1598"/>
                      <a:pt x="23511" y="0"/>
                      <a:pt x="2148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2" name="Google Shape;3532;p39"/>
              <p:cNvSpPr/>
              <p:nvPr/>
            </p:nvSpPr>
            <p:spPr>
              <a:xfrm>
                <a:off x="7287758" y="3524362"/>
                <a:ext cx="400922" cy="463322"/>
              </a:xfrm>
              <a:custGeom>
                <a:avLst/>
                <a:gdLst/>
                <a:ahLst/>
                <a:cxnLst/>
                <a:rect l="l" t="t" r="r" b="b"/>
                <a:pathLst>
                  <a:path w="25816" h="29834" extrusionOk="0">
                    <a:moveTo>
                      <a:pt x="5547" y="1"/>
                    </a:moveTo>
                    <a:cubicBezTo>
                      <a:pt x="3606" y="1"/>
                      <a:pt x="1940" y="1507"/>
                      <a:pt x="1803" y="3402"/>
                    </a:cubicBezTo>
                    <a:lnTo>
                      <a:pt x="183" y="25154"/>
                    </a:lnTo>
                    <a:cubicBezTo>
                      <a:pt x="0" y="27710"/>
                      <a:pt x="1712" y="29833"/>
                      <a:pt x="4040" y="29833"/>
                    </a:cubicBezTo>
                    <a:lnTo>
                      <a:pt x="21775" y="29833"/>
                    </a:lnTo>
                    <a:cubicBezTo>
                      <a:pt x="24081" y="29833"/>
                      <a:pt x="25815" y="27710"/>
                      <a:pt x="25633" y="25154"/>
                    </a:cubicBezTo>
                    <a:lnTo>
                      <a:pt x="24012" y="3402"/>
                    </a:lnTo>
                    <a:cubicBezTo>
                      <a:pt x="23875" y="1507"/>
                      <a:pt x="22186" y="1"/>
                      <a:pt x="202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3" name="Google Shape;3533;p39"/>
              <p:cNvSpPr/>
              <p:nvPr/>
            </p:nvSpPr>
            <p:spPr>
              <a:xfrm>
                <a:off x="7589449" y="3672863"/>
                <a:ext cx="169805" cy="211332"/>
              </a:xfrm>
              <a:custGeom>
                <a:avLst/>
                <a:gdLst/>
                <a:ahLst/>
                <a:cxnLst/>
                <a:rect l="l" t="t" r="r" b="b"/>
                <a:pathLst>
                  <a:path w="10934" h="13608" extrusionOk="0">
                    <a:moveTo>
                      <a:pt x="3402" y="0"/>
                    </a:moveTo>
                    <a:cubicBezTo>
                      <a:pt x="2923" y="0"/>
                      <a:pt x="2437" y="118"/>
                      <a:pt x="1986" y="369"/>
                    </a:cubicBezTo>
                    <a:cubicBezTo>
                      <a:pt x="548" y="1145"/>
                      <a:pt x="0" y="2948"/>
                      <a:pt x="776" y="4386"/>
                    </a:cubicBezTo>
                    <a:lnTo>
                      <a:pt x="4931" y="12055"/>
                    </a:lnTo>
                    <a:cubicBezTo>
                      <a:pt x="5456" y="13037"/>
                      <a:pt x="6483" y="13607"/>
                      <a:pt x="7533" y="13607"/>
                    </a:cubicBezTo>
                    <a:cubicBezTo>
                      <a:pt x="8012" y="13607"/>
                      <a:pt x="8491" y="13493"/>
                      <a:pt x="8948" y="13242"/>
                    </a:cubicBezTo>
                    <a:cubicBezTo>
                      <a:pt x="10386" y="12466"/>
                      <a:pt x="10934" y="10663"/>
                      <a:pt x="10158" y="9225"/>
                    </a:cubicBezTo>
                    <a:lnTo>
                      <a:pt x="6003" y="1556"/>
                    </a:lnTo>
                    <a:cubicBezTo>
                      <a:pt x="5470" y="568"/>
                      <a:pt x="4453" y="0"/>
                      <a:pt x="340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4" name="Google Shape;3534;p39"/>
              <p:cNvSpPr/>
              <p:nvPr/>
            </p:nvSpPr>
            <p:spPr>
              <a:xfrm>
                <a:off x="7278532" y="3905828"/>
                <a:ext cx="380019" cy="486120"/>
              </a:xfrm>
              <a:custGeom>
                <a:avLst/>
                <a:gdLst/>
                <a:ahLst/>
                <a:cxnLst/>
                <a:rect l="l" t="t" r="r" b="b"/>
                <a:pathLst>
                  <a:path w="24470" h="31302" extrusionOk="0">
                    <a:moveTo>
                      <a:pt x="21890" y="1"/>
                    </a:moveTo>
                    <a:lnTo>
                      <a:pt x="17211" y="936"/>
                    </a:lnTo>
                    <a:lnTo>
                      <a:pt x="4383" y="891"/>
                    </a:lnTo>
                    <a:lnTo>
                      <a:pt x="1" y="1"/>
                    </a:lnTo>
                    <a:lnTo>
                      <a:pt x="1" y="1"/>
                    </a:lnTo>
                    <a:cubicBezTo>
                      <a:pt x="1" y="1"/>
                      <a:pt x="366" y="21114"/>
                      <a:pt x="1758" y="29879"/>
                    </a:cubicBezTo>
                    <a:cubicBezTo>
                      <a:pt x="1758" y="29879"/>
                      <a:pt x="3513" y="31302"/>
                      <a:pt x="6031" y="31302"/>
                    </a:cubicBezTo>
                    <a:cubicBezTo>
                      <a:pt x="7007" y="31302"/>
                      <a:pt x="8097" y="31088"/>
                      <a:pt x="9245" y="30495"/>
                    </a:cubicBezTo>
                    <a:lnTo>
                      <a:pt x="9747" y="10614"/>
                    </a:lnTo>
                    <a:lnTo>
                      <a:pt x="9747" y="10386"/>
                    </a:lnTo>
                    <a:cubicBezTo>
                      <a:pt x="10500" y="10340"/>
                      <a:pt x="11299" y="10340"/>
                      <a:pt x="12121" y="10340"/>
                    </a:cubicBezTo>
                    <a:lnTo>
                      <a:pt x="12121" y="10614"/>
                    </a:lnTo>
                    <a:lnTo>
                      <a:pt x="15590" y="30495"/>
                    </a:lnTo>
                    <a:cubicBezTo>
                      <a:pt x="16744" y="31088"/>
                      <a:pt x="17839" y="31302"/>
                      <a:pt x="18818" y="31302"/>
                    </a:cubicBezTo>
                    <a:cubicBezTo>
                      <a:pt x="21345" y="31302"/>
                      <a:pt x="23100" y="29879"/>
                      <a:pt x="23100" y="29879"/>
                    </a:cubicBezTo>
                    <a:cubicBezTo>
                      <a:pt x="24469" y="21114"/>
                      <a:pt x="21890" y="1"/>
                      <a:pt x="2189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5" name="Google Shape;3535;p39"/>
              <p:cNvSpPr/>
              <p:nvPr/>
            </p:nvSpPr>
            <p:spPr>
              <a:xfrm>
                <a:off x="7278532" y="3905828"/>
                <a:ext cx="364769" cy="349891"/>
              </a:xfrm>
              <a:custGeom>
                <a:avLst/>
                <a:gdLst/>
                <a:ahLst/>
                <a:cxnLst/>
                <a:rect l="l" t="t" r="r" b="b"/>
                <a:pathLst>
                  <a:path w="23488" h="22530" extrusionOk="0">
                    <a:moveTo>
                      <a:pt x="21890" y="1"/>
                    </a:moveTo>
                    <a:lnTo>
                      <a:pt x="17211" y="936"/>
                    </a:lnTo>
                    <a:lnTo>
                      <a:pt x="4383" y="891"/>
                    </a:lnTo>
                    <a:lnTo>
                      <a:pt x="1" y="1"/>
                    </a:lnTo>
                    <a:lnTo>
                      <a:pt x="1" y="1"/>
                    </a:lnTo>
                    <a:cubicBezTo>
                      <a:pt x="1" y="1"/>
                      <a:pt x="206" y="11961"/>
                      <a:pt x="914" y="21616"/>
                    </a:cubicBezTo>
                    <a:cubicBezTo>
                      <a:pt x="2854" y="22027"/>
                      <a:pt x="5775" y="22461"/>
                      <a:pt x="9450" y="22529"/>
                    </a:cubicBezTo>
                    <a:lnTo>
                      <a:pt x="9747" y="10614"/>
                    </a:lnTo>
                    <a:lnTo>
                      <a:pt x="9747" y="10386"/>
                    </a:lnTo>
                    <a:cubicBezTo>
                      <a:pt x="10500" y="10340"/>
                      <a:pt x="11299" y="10340"/>
                      <a:pt x="12121" y="10340"/>
                    </a:cubicBezTo>
                    <a:lnTo>
                      <a:pt x="12121" y="10614"/>
                    </a:lnTo>
                    <a:lnTo>
                      <a:pt x="14175" y="22392"/>
                    </a:lnTo>
                    <a:cubicBezTo>
                      <a:pt x="17005" y="22210"/>
                      <a:pt x="20133" y="21776"/>
                      <a:pt x="23488" y="21000"/>
                    </a:cubicBezTo>
                    <a:cubicBezTo>
                      <a:pt x="23282" y="11459"/>
                      <a:pt x="21890" y="1"/>
                      <a:pt x="2189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6" name="Google Shape;3536;p39"/>
              <p:cNvSpPr/>
              <p:nvPr/>
            </p:nvSpPr>
            <p:spPr>
              <a:xfrm>
                <a:off x="7270020" y="3911497"/>
                <a:ext cx="377534" cy="309125"/>
              </a:xfrm>
              <a:custGeom>
                <a:avLst/>
                <a:gdLst/>
                <a:ahLst/>
                <a:cxnLst/>
                <a:rect l="l" t="t" r="r" b="b"/>
                <a:pathLst>
                  <a:path w="24310" h="19905" extrusionOk="0">
                    <a:moveTo>
                      <a:pt x="549" y="1"/>
                    </a:moveTo>
                    <a:cubicBezTo>
                      <a:pt x="549" y="1"/>
                      <a:pt x="1" y="9496"/>
                      <a:pt x="526" y="18398"/>
                    </a:cubicBezTo>
                    <a:cubicBezTo>
                      <a:pt x="2512" y="19790"/>
                      <a:pt x="7487" y="19608"/>
                      <a:pt x="10523" y="19653"/>
                    </a:cubicBezTo>
                    <a:lnTo>
                      <a:pt x="10295" y="10637"/>
                    </a:lnTo>
                    <a:lnTo>
                      <a:pt x="10295" y="10386"/>
                    </a:lnTo>
                    <a:cubicBezTo>
                      <a:pt x="10828" y="10370"/>
                      <a:pt x="11383" y="10354"/>
                      <a:pt x="11953" y="10354"/>
                    </a:cubicBezTo>
                    <a:cubicBezTo>
                      <a:pt x="12189" y="10354"/>
                      <a:pt x="12428" y="10357"/>
                      <a:pt x="12669" y="10363"/>
                    </a:cubicBezTo>
                    <a:lnTo>
                      <a:pt x="12669" y="10637"/>
                    </a:lnTo>
                    <a:lnTo>
                      <a:pt x="13742" y="19904"/>
                    </a:lnTo>
                    <a:cubicBezTo>
                      <a:pt x="16686" y="19767"/>
                      <a:pt x="21365" y="19608"/>
                      <a:pt x="24310" y="18535"/>
                    </a:cubicBezTo>
                    <a:cubicBezTo>
                      <a:pt x="23899" y="9222"/>
                      <a:pt x="22438" y="1"/>
                      <a:pt x="22438" y="1"/>
                    </a:cubicBezTo>
                    <a:lnTo>
                      <a:pt x="17759" y="937"/>
                    </a:lnTo>
                    <a:lnTo>
                      <a:pt x="4931" y="891"/>
                    </a:lnTo>
                    <a:lnTo>
                      <a:pt x="549"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7" name="Google Shape;3537;p39"/>
              <p:cNvSpPr/>
              <p:nvPr/>
            </p:nvSpPr>
            <p:spPr>
              <a:xfrm>
                <a:off x="7376740" y="4068200"/>
                <a:ext cx="144631" cy="5249"/>
              </a:xfrm>
              <a:custGeom>
                <a:avLst/>
                <a:gdLst/>
                <a:ahLst/>
                <a:cxnLst/>
                <a:rect l="l" t="t" r="r" b="b"/>
                <a:pathLst>
                  <a:path w="9313" h="338" extrusionOk="0">
                    <a:moveTo>
                      <a:pt x="4657" y="1"/>
                    </a:moveTo>
                    <a:cubicBezTo>
                      <a:pt x="3881" y="23"/>
                      <a:pt x="3104" y="46"/>
                      <a:pt x="2351" y="46"/>
                    </a:cubicBezTo>
                    <a:cubicBezTo>
                      <a:pt x="1575" y="92"/>
                      <a:pt x="822" y="115"/>
                      <a:pt x="46" y="183"/>
                    </a:cubicBezTo>
                    <a:cubicBezTo>
                      <a:pt x="23" y="183"/>
                      <a:pt x="0" y="206"/>
                      <a:pt x="0" y="252"/>
                    </a:cubicBezTo>
                    <a:cubicBezTo>
                      <a:pt x="0" y="274"/>
                      <a:pt x="23" y="320"/>
                      <a:pt x="46" y="320"/>
                    </a:cubicBezTo>
                    <a:cubicBezTo>
                      <a:pt x="434" y="332"/>
                      <a:pt x="822" y="337"/>
                      <a:pt x="1207" y="337"/>
                    </a:cubicBezTo>
                    <a:cubicBezTo>
                      <a:pt x="1592" y="337"/>
                      <a:pt x="1975" y="332"/>
                      <a:pt x="2351" y="320"/>
                    </a:cubicBezTo>
                    <a:lnTo>
                      <a:pt x="4657" y="297"/>
                    </a:lnTo>
                    <a:lnTo>
                      <a:pt x="9244" y="229"/>
                    </a:lnTo>
                    <a:cubicBezTo>
                      <a:pt x="9290" y="229"/>
                      <a:pt x="9313" y="183"/>
                      <a:pt x="9313" y="160"/>
                    </a:cubicBezTo>
                    <a:cubicBezTo>
                      <a:pt x="9313" y="115"/>
                      <a:pt x="9290" y="92"/>
                      <a:pt x="9244" y="92"/>
                    </a:cubicBezTo>
                    <a:cubicBezTo>
                      <a:pt x="7715" y="1"/>
                      <a:pt x="6186" y="1"/>
                      <a:pt x="465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8" name="Google Shape;3538;p39"/>
              <p:cNvSpPr/>
              <p:nvPr/>
            </p:nvSpPr>
            <p:spPr>
              <a:xfrm>
                <a:off x="7444800" y="3892719"/>
                <a:ext cx="5342" cy="144988"/>
              </a:xfrm>
              <a:custGeom>
                <a:avLst/>
                <a:gdLst/>
                <a:ahLst/>
                <a:cxnLst/>
                <a:rect l="l" t="t" r="r" b="b"/>
                <a:pathLst>
                  <a:path w="344" h="9336" extrusionOk="0">
                    <a:moveTo>
                      <a:pt x="183" y="0"/>
                    </a:moveTo>
                    <a:cubicBezTo>
                      <a:pt x="138" y="0"/>
                      <a:pt x="115" y="23"/>
                      <a:pt x="92" y="69"/>
                    </a:cubicBezTo>
                    <a:cubicBezTo>
                      <a:pt x="46" y="822"/>
                      <a:pt x="23" y="1598"/>
                      <a:pt x="23" y="2374"/>
                    </a:cubicBezTo>
                    <a:cubicBezTo>
                      <a:pt x="1" y="3127"/>
                      <a:pt x="1" y="3903"/>
                      <a:pt x="1" y="4656"/>
                    </a:cubicBezTo>
                    <a:cubicBezTo>
                      <a:pt x="23" y="6186"/>
                      <a:pt x="46" y="7738"/>
                      <a:pt x="206" y="9267"/>
                    </a:cubicBezTo>
                    <a:cubicBezTo>
                      <a:pt x="206" y="9290"/>
                      <a:pt x="229" y="9336"/>
                      <a:pt x="275" y="9336"/>
                    </a:cubicBezTo>
                    <a:cubicBezTo>
                      <a:pt x="297" y="9313"/>
                      <a:pt x="343" y="9290"/>
                      <a:pt x="343" y="9244"/>
                    </a:cubicBezTo>
                    <a:cubicBezTo>
                      <a:pt x="297" y="8491"/>
                      <a:pt x="297" y="7715"/>
                      <a:pt x="297" y="6962"/>
                    </a:cubicBezTo>
                    <a:lnTo>
                      <a:pt x="297" y="4656"/>
                    </a:lnTo>
                    <a:lnTo>
                      <a:pt x="297" y="2374"/>
                    </a:lnTo>
                    <a:cubicBezTo>
                      <a:pt x="275" y="1598"/>
                      <a:pt x="275" y="845"/>
                      <a:pt x="229" y="69"/>
                    </a:cubicBezTo>
                    <a:cubicBezTo>
                      <a:pt x="229" y="23"/>
                      <a:pt x="206" y="0"/>
                      <a:pt x="18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9" name="Google Shape;3539;p39"/>
              <p:cNvSpPr/>
              <p:nvPr/>
            </p:nvSpPr>
            <p:spPr>
              <a:xfrm>
                <a:off x="7447286" y="3938088"/>
                <a:ext cx="24832" cy="92031"/>
              </a:xfrm>
              <a:custGeom>
                <a:avLst/>
                <a:gdLst/>
                <a:ahLst/>
                <a:cxnLst/>
                <a:rect l="l" t="t" r="r" b="b"/>
                <a:pathLst>
                  <a:path w="1599" h="5926" extrusionOk="0">
                    <a:moveTo>
                      <a:pt x="1416" y="1"/>
                    </a:moveTo>
                    <a:cubicBezTo>
                      <a:pt x="1393" y="1"/>
                      <a:pt x="1347" y="24"/>
                      <a:pt x="1347" y="69"/>
                    </a:cubicBezTo>
                    <a:cubicBezTo>
                      <a:pt x="1324" y="1142"/>
                      <a:pt x="1324" y="2215"/>
                      <a:pt x="1256" y="3265"/>
                    </a:cubicBezTo>
                    <a:cubicBezTo>
                      <a:pt x="1187" y="3813"/>
                      <a:pt x="1165" y="4337"/>
                      <a:pt x="1028" y="4840"/>
                    </a:cubicBezTo>
                    <a:cubicBezTo>
                      <a:pt x="959" y="5091"/>
                      <a:pt x="868" y="5342"/>
                      <a:pt x="731" y="5524"/>
                    </a:cubicBezTo>
                    <a:cubicBezTo>
                      <a:pt x="598" y="5676"/>
                      <a:pt x="419" y="5764"/>
                      <a:pt x="232" y="5764"/>
                    </a:cubicBezTo>
                    <a:cubicBezTo>
                      <a:pt x="193" y="5764"/>
                      <a:pt x="154" y="5760"/>
                      <a:pt x="115" y="5753"/>
                    </a:cubicBezTo>
                    <a:lnTo>
                      <a:pt x="92" y="5753"/>
                    </a:lnTo>
                    <a:cubicBezTo>
                      <a:pt x="85" y="5746"/>
                      <a:pt x="76" y="5743"/>
                      <a:pt x="68" y="5743"/>
                    </a:cubicBezTo>
                    <a:cubicBezTo>
                      <a:pt x="46" y="5743"/>
                      <a:pt x="23" y="5759"/>
                      <a:pt x="23" y="5775"/>
                    </a:cubicBezTo>
                    <a:cubicBezTo>
                      <a:pt x="0" y="5821"/>
                      <a:pt x="23" y="5844"/>
                      <a:pt x="46" y="5867"/>
                    </a:cubicBezTo>
                    <a:cubicBezTo>
                      <a:pt x="134" y="5907"/>
                      <a:pt x="226" y="5926"/>
                      <a:pt x="318" y="5926"/>
                    </a:cubicBezTo>
                    <a:cubicBezTo>
                      <a:pt x="534" y="5926"/>
                      <a:pt x="746" y="5822"/>
                      <a:pt x="891" y="5661"/>
                    </a:cubicBezTo>
                    <a:cubicBezTo>
                      <a:pt x="1096" y="5456"/>
                      <a:pt x="1210" y="5182"/>
                      <a:pt x="1301" y="4908"/>
                    </a:cubicBezTo>
                    <a:cubicBezTo>
                      <a:pt x="1461" y="4383"/>
                      <a:pt x="1507" y="3835"/>
                      <a:pt x="1530" y="3288"/>
                    </a:cubicBezTo>
                    <a:cubicBezTo>
                      <a:pt x="1598" y="2215"/>
                      <a:pt x="1575" y="1142"/>
                      <a:pt x="1484" y="46"/>
                    </a:cubicBezTo>
                    <a:cubicBezTo>
                      <a:pt x="1484" y="24"/>
                      <a:pt x="1461" y="1"/>
                      <a:pt x="1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0" name="Google Shape;3540;p39"/>
              <p:cNvSpPr/>
              <p:nvPr/>
            </p:nvSpPr>
            <p:spPr>
              <a:xfrm>
                <a:off x="7283844" y="3928163"/>
                <a:ext cx="43624" cy="72820"/>
              </a:xfrm>
              <a:custGeom>
                <a:avLst/>
                <a:gdLst/>
                <a:ahLst/>
                <a:cxnLst/>
                <a:rect l="l" t="t" r="r" b="b"/>
                <a:pathLst>
                  <a:path w="2809" h="4689" extrusionOk="0">
                    <a:moveTo>
                      <a:pt x="2717" y="1"/>
                    </a:moveTo>
                    <a:cubicBezTo>
                      <a:pt x="2672" y="1"/>
                      <a:pt x="2649" y="23"/>
                      <a:pt x="2649" y="69"/>
                    </a:cubicBezTo>
                    <a:cubicBezTo>
                      <a:pt x="2626" y="297"/>
                      <a:pt x="2626" y="548"/>
                      <a:pt x="2603" y="777"/>
                    </a:cubicBezTo>
                    <a:cubicBezTo>
                      <a:pt x="2557" y="982"/>
                      <a:pt x="2557" y="1233"/>
                      <a:pt x="2489" y="1439"/>
                    </a:cubicBezTo>
                    <a:lnTo>
                      <a:pt x="2398" y="1781"/>
                    </a:lnTo>
                    <a:lnTo>
                      <a:pt x="2283" y="2101"/>
                    </a:lnTo>
                    <a:cubicBezTo>
                      <a:pt x="2261" y="2215"/>
                      <a:pt x="2215" y="2306"/>
                      <a:pt x="2169" y="2420"/>
                    </a:cubicBezTo>
                    <a:cubicBezTo>
                      <a:pt x="2101" y="2511"/>
                      <a:pt x="2078" y="2625"/>
                      <a:pt x="2010" y="2717"/>
                    </a:cubicBezTo>
                    <a:cubicBezTo>
                      <a:pt x="1781" y="3105"/>
                      <a:pt x="1507" y="3470"/>
                      <a:pt x="1165" y="3767"/>
                    </a:cubicBezTo>
                    <a:cubicBezTo>
                      <a:pt x="846" y="4086"/>
                      <a:pt x="457" y="4360"/>
                      <a:pt x="69" y="4543"/>
                    </a:cubicBezTo>
                    <a:lnTo>
                      <a:pt x="47" y="4566"/>
                    </a:lnTo>
                    <a:cubicBezTo>
                      <a:pt x="24" y="4566"/>
                      <a:pt x="1" y="4611"/>
                      <a:pt x="24" y="4634"/>
                    </a:cubicBezTo>
                    <a:cubicBezTo>
                      <a:pt x="24" y="4668"/>
                      <a:pt x="48" y="4689"/>
                      <a:pt x="79" y="4689"/>
                    </a:cubicBezTo>
                    <a:cubicBezTo>
                      <a:pt x="91" y="4689"/>
                      <a:pt x="103" y="4686"/>
                      <a:pt x="115" y="4680"/>
                    </a:cubicBezTo>
                    <a:cubicBezTo>
                      <a:pt x="572" y="4543"/>
                      <a:pt x="982" y="4292"/>
                      <a:pt x="1348" y="3972"/>
                    </a:cubicBezTo>
                    <a:cubicBezTo>
                      <a:pt x="1713" y="3653"/>
                      <a:pt x="2032" y="3287"/>
                      <a:pt x="2261" y="2854"/>
                    </a:cubicBezTo>
                    <a:cubicBezTo>
                      <a:pt x="2329" y="2740"/>
                      <a:pt x="2375" y="2625"/>
                      <a:pt x="2420" y="2534"/>
                    </a:cubicBezTo>
                    <a:cubicBezTo>
                      <a:pt x="2466" y="2420"/>
                      <a:pt x="2512" y="2306"/>
                      <a:pt x="2557" y="2192"/>
                    </a:cubicBezTo>
                    <a:lnTo>
                      <a:pt x="2672" y="1849"/>
                    </a:lnTo>
                    <a:lnTo>
                      <a:pt x="2740" y="1484"/>
                    </a:lnTo>
                    <a:cubicBezTo>
                      <a:pt x="2763" y="1370"/>
                      <a:pt x="2763" y="1256"/>
                      <a:pt x="2786" y="1142"/>
                    </a:cubicBezTo>
                    <a:lnTo>
                      <a:pt x="2808" y="777"/>
                    </a:lnTo>
                    <a:cubicBezTo>
                      <a:pt x="2808" y="548"/>
                      <a:pt x="2786" y="297"/>
                      <a:pt x="2786" y="69"/>
                    </a:cubicBezTo>
                    <a:cubicBezTo>
                      <a:pt x="2763" y="23"/>
                      <a:pt x="2740" y="1"/>
                      <a:pt x="271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1" name="Google Shape;3541;p39"/>
              <p:cNvSpPr/>
              <p:nvPr/>
            </p:nvSpPr>
            <p:spPr>
              <a:xfrm>
                <a:off x="7575625" y="3928163"/>
                <a:ext cx="43608" cy="72836"/>
              </a:xfrm>
              <a:custGeom>
                <a:avLst/>
                <a:gdLst/>
                <a:ahLst/>
                <a:cxnLst/>
                <a:rect l="l" t="t" r="r" b="b"/>
                <a:pathLst>
                  <a:path w="2808" h="4690" extrusionOk="0">
                    <a:moveTo>
                      <a:pt x="114" y="1"/>
                    </a:moveTo>
                    <a:cubicBezTo>
                      <a:pt x="69" y="1"/>
                      <a:pt x="46" y="23"/>
                      <a:pt x="46" y="69"/>
                    </a:cubicBezTo>
                    <a:cubicBezTo>
                      <a:pt x="23" y="297"/>
                      <a:pt x="0" y="548"/>
                      <a:pt x="0" y="777"/>
                    </a:cubicBezTo>
                    <a:lnTo>
                      <a:pt x="23" y="1142"/>
                    </a:lnTo>
                    <a:cubicBezTo>
                      <a:pt x="46" y="1256"/>
                      <a:pt x="46" y="1370"/>
                      <a:pt x="91" y="1484"/>
                    </a:cubicBezTo>
                    <a:lnTo>
                      <a:pt x="160" y="1849"/>
                    </a:lnTo>
                    <a:lnTo>
                      <a:pt x="251" y="2192"/>
                    </a:lnTo>
                    <a:cubicBezTo>
                      <a:pt x="297" y="2306"/>
                      <a:pt x="343" y="2420"/>
                      <a:pt x="388" y="2534"/>
                    </a:cubicBezTo>
                    <a:cubicBezTo>
                      <a:pt x="457" y="2625"/>
                      <a:pt x="480" y="2740"/>
                      <a:pt x="548" y="2854"/>
                    </a:cubicBezTo>
                    <a:cubicBezTo>
                      <a:pt x="776" y="3287"/>
                      <a:pt x="1096" y="3653"/>
                      <a:pt x="1461" y="3972"/>
                    </a:cubicBezTo>
                    <a:cubicBezTo>
                      <a:pt x="1826" y="4292"/>
                      <a:pt x="2237" y="4543"/>
                      <a:pt x="2716" y="4680"/>
                    </a:cubicBezTo>
                    <a:cubicBezTo>
                      <a:pt x="2723" y="4686"/>
                      <a:pt x="2732" y="4689"/>
                      <a:pt x="2741" y="4689"/>
                    </a:cubicBezTo>
                    <a:cubicBezTo>
                      <a:pt x="2762" y="4689"/>
                      <a:pt x="2785" y="4673"/>
                      <a:pt x="2785" y="4657"/>
                    </a:cubicBezTo>
                    <a:cubicBezTo>
                      <a:pt x="2808" y="4611"/>
                      <a:pt x="2785" y="4566"/>
                      <a:pt x="2762" y="4566"/>
                    </a:cubicBezTo>
                    <a:cubicBezTo>
                      <a:pt x="2351" y="4360"/>
                      <a:pt x="1963" y="4086"/>
                      <a:pt x="1644" y="3767"/>
                    </a:cubicBezTo>
                    <a:cubicBezTo>
                      <a:pt x="1301" y="3470"/>
                      <a:pt x="1027" y="3105"/>
                      <a:pt x="799" y="2717"/>
                    </a:cubicBezTo>
                    <a:cubicBezTo>
                      <a:pt x="731" y="2625"/>
                      <a:pt x="708" y="2511"/>
                      <a:pt x="639" y="2420"/>
                    </a:cubicBezTo>
                    <a:cubicBezTo>
                      <a:pt x="594" y="2306"/>
                      <a:pt x="548" y="2215"/>
                      <a:pt x="525" y="2101"/>
                    </a:cubicBezTo>
                    <a:lnTo>
                      <a:pt x="411" y="1781"/>
                    </a:lnTo>
                    <a:lnTo>
                      <a:pt x="320" y="1439"/>
                    </a:lnTo>
                    <a:cubicBezTo>
                      <a:pt x="251" y="1233"/>
                      <a:pt x="251" y="982"/>
                      <a:pt x="206" y="777"/>
                    </a:cubicBezTo>
                    <a:cubicBezTo>
                      <a:pt x="183" y="548"/>
                      <a:pt x="183" y="297"/>
                      <a:pt x="183" y="69"/>
                    </a:cubicBezTo>
                    <a:cubicBezTo>
                      <a:pt x="183" y="23"/>
                      <a:pt x="137" y="1"/>
                      <a:pt x="11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2" name="Google Shape;3542;p39"/>
              <p:cNvSpPr/>
              <p:nvPr/>
            </p:nvSpPr>
            <p:spPr>
              <a:xfrm>
                <a:off x="7246987" y="3526692"/>
                <a:ext cx="136105" cy="387474"/>
              </a:xfrm>
              <a:custGeom>
                <a:avLst/>
                <a:gdLst/>
                <a:ahLst/>
                <a:cxnLst/>
                <a:rect l="l" t="t" r="r" b="b"/>
                <a:pathLst>
                  <a:path w="8764" h="24950" extrusionOk="0">
                    <a:moveTo>
                      <a:pt x="6416" y="1"/>
                    </a:moveTo>
                    <a:cubicBezTo>
                      <a:pt x="6148" y="1"/>
                      <a:pt x="5939" y="37"/>
                      <a:pt x="5866" y="79"/>
                    </a:cubicBezTo>
                    <a:cubicBezTo>
                      <a:pt x="5547" y="216"/>
                      <a:pt x="5204" y="421"/>
                      <a:pt x="4999" y="627"/>
                    </a:cubicBezTo>
                    <a:cubicBezTo>
                      <a:pt x="4520" y="1106"/>
                      <a:pt x="4086" y="1608"/>
                      <a:pt x="3698" y="2156"/>
                    </a:cubicBezTo>
                    <a:cubicBezTo>
                      <a:pt x="2922" y="3229"/>
                      <a:pt x="2351" y="4370"/>
                      <a:pt x="1872" y="5534"/>
                    </a:cubicBezTo>
                    <a:cubicBezTo>
                      <a:pt x="1415" y="6698"/>
                      <a:pt x="1050" y="7839"/>
                      <a:pt x="776" y="9004"/>
                    </a:cubicBezTo>
                    <a:cubicBezTo>
                      <a:pt x="639" y="9551"/>
                      <a:pt x="502" y="10145"/>
                      <a:pt x="388" y="10693"/>
                    </a:cubicBezTo>
                    <a:cubicBezTo>
                      <a:pt x="343" y="10989"/>
                      <a:pt x="297" y="11263"/>
                      <a:pt x="251" y="11560"/>
                    </a:cubicBezTo>
                    <a:lnTo>
                      <a:pt x="114" y="12473"/>
                    </a:lnTo>
                    <a:cubicBezTo>
                      <a:pt x="114" y="12610"/>
                      <a:pt x="91" y="12770"/>
                      <a:pt x="69" y="12929"/>
                    </a:cubicBezTo>
                    <a:lnTo>
                      <a:pt x="46" y="13363"/>
                    </a:lnTo>
                    <a:cubicBezTo>
                      <a:pt x="23" y="13660"/>
                      <a:pt x="0" y="13957"/>
                      <a:pt x="0" y="14253"/>
                    </a:cubicBezTo>
                    <a:cubicBezTo>
                      <a:pt x="0" y="14824"/>
                      <a:pt x="0" y="15395"/>
                      <a:pt x="46" y="15942"/>
                    </a:cubicBezTo>
                    <a:cubicBezTo>
                      <a:pt x="114" y="17061"/>
                      <a:pt x="274" y="18111"/>
                      <a:pt x="502" y="19115"/>
                    </a:cubicBezTo>
                    <a:cubicBezTo>
                      <a:pt x="708" y="20142"/>
                      <a:pt x="1004" y="21078"/>
                      <a:pt x="1347" y="21991"/>
                    </a:cubicBezTo>
                    <a:cubicBezTo>
                      <a:pt x="1438" y="22219"/>
                      <a:pt x="1529" y="22448"/>
                      <a:pt x="1621" y="22676"/>
                    </a:cubicBezTo>
                    <a:cubicBezTo>
                      <a:pt x="1712" y="22904"/>
                      <a:pt x="1803" y="23110"/>
                      <a:pt x="1895" y="23315"/>
                    </a:cubicBezTo>
                    <a:cubicBezTo>
                      <a:pt x="2100" y="23749"/>
                      <a:pt x="2328" y="24160"/>
                      <a:pt x="2579" y="24593"/>
                    </a:cubicBezTo>
                    <a:cubicBezTo>
                      <a:pt x="2726" y="24830"/>
                      <a:pt x="2956" y="24950"/>
                      <a:pt x="3212" y="24950"/>
                    </a:cubicBezTo>
                    <a:cubicBezTo>
                      <a:pt x="3474" y="24950"/>
                      <a:pt x="3763" y="24824"/>
                      <a:pt x="4017" y="24570"/>
                    </a:cubicBezTo>
                    <a:cubicBezTo>
                      <a:pt x="4405" y="24182"/>
                      <a:pt x="4565" y="23589"/>
                      <a:pt x="4474" y="23110"/>
                    </a:cubicBezTo>
                    <a:lnTo>
                      <a:pt x="4451" y="23041"/>
                    </a:lnTo>
                    <a:lnTo>
                      <a:pt x="4200" y="21694"/>
                    </a:lnTo>
                    <a:cubicBezTo>
                      <a:pt x="4109" y="21238"/>
                      <a:pt x="4017" y="20781"/>
                      <a:pt x="3949" y="20325"/>
                    </a:cubicBezTo>
                    <a:cubicBezTo>
                      <a:pt x="3789" y="19412"/>
                      <a:pt x="3652" y="18499"/>
                      <a:pt x="3561" y="17563"/>
                    </a:cubicBezTo>
                    <a:cubicBezTo>
                      <a:pt x="3470" y="16650"/>
                      <a:pt x="3401" y="15714"/>
                      <a:pt x="3401" y="14801"/>
                    </a:cubicBezTo>
                    <a:cubicBezTo>
                      <a:pt x="3378" y="14345"/>
                      <a:pt x="3424" y="13865"/>
                      <a:pt x="3424" y="13409"/>
                    </a:cubicBezTo>
                    <a:cubicBezTo>
                      <a:pt x="3424" y="13181"/>
                      <a:pt x="3447" y="12952"/>
                      <a:pt x="3470" y="12724"/>
                    </a:cubicBezTo>
                    <a:lnTo>
                      <a:pt x="3492" y="12404"/>
                    </a:lnTo>
                    <a:cubicBezTo>
                      <a:pt x="3515" y="12290"/>
                      <a:pt x="3538" y="12176"/>
                      <a:pt x="3538" y="12062"/>
                    </a:cubicBezTo>
                    <a:lnTo>
                      <a:pt x="3629" y="11400"/>
                    </a:lnTo>
                    <a:lnTo>
                      <a:pt x="3766" y="10647"/>
                    </a:lnTo>
                    <a:cubicBezTo>
                      <a:pt x="3858" y="10145"/>
                      <a:pt x="3949" y="9665"/>
                      <a:pt x="4040" y="9186"/>
                    </a:cubicBezTo>
                    <a:cubicBezTo>
                      <a:pt x="4268" y="8227"/>
                      <a:pt x="4497" y="7269"/>
                      <a:pt x="4771" y="6333"/>
                    </a:cubicBezTo>
                    <a:cubicBezTo>
                      <a:pt x="5067" y="5443"/>
                      <a:pt x="5387" y="4530"/>
                      <a:pt x="5775" y="3754"/>
                    </a:cubicBezTo>
                    <a:cubicBezTo>
                      <a:pt x="5980" y="3343"/>
                      <a:pt x="6186" y="2978"/>
                      <a:pt x="6414" y="2635"/>
                    </a:cubicBezTo>
                    <a:cubicBezTo>
                      <a:pt x="6642" y="2293"/>
                      <a:pt x="7008" y="1791"/>
                      <a:pt x="7281" y="1631"/>
                    </a:cubicBezTo>
                    <a:cubicBezTo>
                      <a:pt x="7532" y="1471"/>
                      <a:pt x="8331" y="1357"/>
                      <a:pt x="8331" y="1357"/>
                    </a:cubicBezTo>
                    <a:cubicBezTo>
                      <a:pt x="8422" y="1457"/>
                      <a:pt x="8496" y="1500"/>
                      <a:pt x="8547" y="1500"/>
                    </a:cubicBezTo>
                    <a:cubicBezTo>
                      <a:pt x="8764" y="1500"/>
                      <a:pt x="8564" y="715"/>
                      <a:pt x="7510" y="216"/>
                    </a:cubicBezTo>
                    <a:cubicBezTo>
                      <a:pt x="7148" y="54"/>
                      <a:pt x="6739" y="1"/>
                      <a:pt x="6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3" name="Google Shape;3543;p39"/>
              <p:cNvSpPr/>
              <p:nvPr/>
            </p:nvSpPr>
            <p:spPr>
              <a:xfrm>
                <a:off x="7260810" y="3546277"/>
                <a:ext cx="457638" cy="419434"/>
              </a:xfrm>
              <a:custGeom>
                <a:avLst/>
                <a:gdLst/>
                <a:ahLst/>
                <a:cxnLst/>
                <a:rect l="l" t="t" r="r" b="b"/>
                <a:pathLst>
                  <a:path w="29468" h="27008" extrusionOk="0">
                    <a:moveTo>
                      <a:pt x="9767" y="0"/>
                    </a:moveTo>
                    <a:cubicBezTo>
                      <a:pt x="8831" y="0"/>
                      <a:pt x="7609" y="29"/>
                      <a:pt x="5981" y="119"/>
                    </a:cubicBezTo>
                    <a:cubicBezTo>
                      <a:pt x="5981" y="119"/>
                      <a:pt x="2055" y="1283"/>
                      <a:pt x="480" y="13586"/>
                    </a:cubicBezTo>
                    <a:lnTo>
                      <a:pt x="23" y="23971"/>
                    </a:lnTo>
                    <a:cubicBezTo>
                      <a:pt x="0" y="24473"/>
                      <a:pt x="297" y="24907"/>
                      <a:pt x="754" y="25067"/>
                    </a:cubicBezTo>
                    <a:cubicBezTo>
                      <a:pt x="2465" y="25660"/>
                      <a:pt x="6871" y="26961"/>
                      <a:pt x="12121" y="27007"/>
                    </a:cubicBezTo>
                    <a:lnTo>
                      <a:pt x="12303" y="27007"/>
                    </a:lnTo>
                    <a:cubicBezTo>
                      <a:pt x="19059" y="26961"/>
                      <a:pt x="23921" y="24656"/>
                      <a:pt x="23921" y="24656"/>
                    </a:cubicBezTo>
                    <a:lnTo>
                      <a:pt x="22985" y="13221"/>
                    </a:lnTo>
                    <a:lnTo>
                      <a:pt x="22985" y="13221"/>
                    </a:lnTo>
                    <a:cubicBezTo>
                      <a:pt x="23067" y="13225"/>
                      <a:pt x="23149" y="13228"/>
                      <a:pt x="23231" y="13228"/>
                    </a:cubicBezTo>
                    <a:cubicBezTo>
                      <a:pt x="26265" y="13228"/>
                      <a:pt x="29468" y="10025"/>
                      <a:pt x="29468" y="10025"/>
                    </a:cubicBezTo>
                    <a:cubicBezTo>
                      <a:pt x="29468" y="10025"/>
                      <a:pt x="27391" y="941"/>
                      <a:pt x="21114" y="279"/>
                    </a:cubicBezTo>
                    <a:cubicBezTo>
                      <a:pt x="18869" y="63"/>
                      <a:pt x="16756" y="4"/>
                      <a:pt x="15135" y="4"/>
                    </a:cubicBezTo>
                    <a:cubicBezTo>
                      <a:pt x="13674" y="4"/>
                      <a:pt x="12612" y="52"/>
                      <a:pt x="12212" y="73"/>
                    </a:cubicBezTo>
                    <a:cubicBezTo>
                      <a:pt x="11699" y="48"/>
                      <a:pt x="10969" y="0"/>
                      <a:pt x="976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4" name="Google Shape;3544;p39"/>
              <p:cNvSpPr/>
              <p:nvPr/>
            </p:nvSpPr>
            <p:spPr>
              <a:xfrm>
                <a:off x="7357946" y="3547101"/>
                <a:ext cx="166264" cy="81501"/>
              </a:xfrm>
              <a:custGeom>
                <a:avLst/>
                <a:gdLst/>
                <a:ahLst/>
                <a:cxnLst/>
                <a:rect l="l" t="t" r="r" b="b"/>
                <a:pathLst>
                  <a:path w="10706" h="5248" extrusionOk="0">
                    <a:moveTo>
                      <a:pt x="5436" y="0"/>
                    </a:moveTo>
                    <a:cubicBezTo>
                      <a:pt x="4170" y="0"/>
                      <a:pt x="2736" y="76"/>
                      <a:pt x="1210" y="340"/>
                    </a:cubicBezTo>
                    <a:cubicBezTo>
                      <a:pt x="0" y="568"/>
                      <a:pt x="0" y="1527"/>
                      <a:pt x="0" y="1527"/>
                    </a:cubicBezTo>
                    <a:cubicBezTo>
                      <a:pt x="0" y="3581"/>
                      <a:pt x="1690" y="5247"/>
                      <a:pt x="3744" y="5247"/>
                    </a:cubicBezTo>
                    <a:lnTo>
                      <a:pt x="6277" y="5247"/>
                    </a:lnTo>
                    <a:cubicBezTo>
                      <a:pt x="8651" y="5247"/>
                      <a:pt x="10614" y="3581"/>
                      <a:pt x="10614" y="1184"/>
                    </a:cubicBezTo>
                    <a:cubicBezTo>
                      <a:pt x="10614" y="1184"/>
                      <a:pt x="10706" y="134"/>
                      <a:pt x="9427" y="134"/>
                    </a:cubicBezTo>
                    <a:cubicBezTo>
                      <a:pt x="8514" y="134"/>
                      <a:pt x="7124" y="0"/>
                      <a:pt x="543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5" name="Google Shape;3545;p39"/>
              <p:cNvSpPr/>
              <p:nvPr/>
            </p:nvSpPr>
            <p:spPr>
              <a:xfrm>
                <a:off x="7614269" y="3700899"/>
                <a:ext cx="120171" cy="53920"/>
              </a:xfrm>
              <a:custGeom>
                <a:avLst/>
                <a:gdLst/>
                <a:ahLst/>
                <a:cxnLst/>
                <a:rect l="l" t="t" r="r" b="b"/>
                <a:pathLst>
                  <a:path w="7738" h="3472" extrusionOk="0">
                    <a:moveTo>
                      <a:pt x="6573" y="1"/>
                    </a:moveTo>
                    <a:cubicBezTo>
                      <a:pt x="6509" y="1"/>
                      <a:pt x="6446" y="16"/>
                      <a:pt x="6391" y="47"/>
                    </a:cubicBezTo>
                    <a:cubicBezTo>
                      <a:pt x="5592" y="549"/>
                      <a:pt x="3082" y="1919"/>
                      <a:pt x="411" y="1965"/>
                    </a:cubicBezTo>
                    <a:cubicBezTo>
                      <a:pt x="206" y="1987"/>
                      <a:pt x="23" y="2147"/>
                      <a:pt x="23" y="2353"/>
                    </a:cubicBezTo>
                    <a:lnTo>
                      <a:pt x="0" y="3060"/>
                    </a:lnTo>
                    <a:cubicBezTo>
                      <a:pt x="0" y="3288"/>
                      <a:pt x="183" y="3471"/>
                      <a:pt x="388" y="3471"/>
                    </a:cubicBezTo>
                    <a:cubicBezTo>
                      <a:pt x="3515" y="3403"/>
                      <a:pt x="6231" y="1850"/>
                      <a:pt x="7167" y="1348"/>
                    </a:cubicBezTo>
                    <a:cubicBezTo>
                      <a:pt x="7738" y="1029"/>
                      <a:pt x="6916" y="161"/>
                      <a:pt x="6916" y="161"/>
                    </a:cubicBezTo>
                    <a:cubicBezTo>
                      <a:pt x="6826" y="56"/>
                      <a:pt x="6697" y="1"/>
                      <a:pt x="657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6" name="Google Shape;3546;p39"/>
              <p:cNvSpPr/>
              <p:nvPr/>
            </p:nvSpPr>
            <p:spPr>
              <a:xfrm>
                <a:off x="7524572" y="3542752"/>
                <a:ext cx="137549" cy="361507"/>
              </a:xfrm>
              <a:custGeom>
                <a:avLst/>
                <a:gdLst/>
                <a:ahLst/>
                <a:cxnLst/>
                <a:rect l="l" t="t" r="r" b="b"/>
                <a:pathLst>
                  <a:path w="8857" h="23278" extrusionOk="0">
                    <a:moveTo>
                      <a:pt x="4087" y="1"/>
                    </a:moveTo>
                    <a:cubicBezTo>
                      <a:pt x="3561" y="1"/>
                      <a:pt x="3120" y="102"/>
                      <a:pt x="3013" y="163"/>
                    </a:cubicBezTo>
                    <a:cubicBezTo>
                      <a:pt x="2694" y="323"/>
                      <a:pt x="2351" y="551"/>
                      <a:pt x="2192" y="780"/>
                    </a:cubicBezTo>
                    <a:cubicBezTo>
                      <a:pt x="1804" y="1259"/>
                      <a:pt x="1484" y="1784"/>
                      <a:pt x="1210" y="2309"/>
                    </a:cubicBezTo>
                    <a:cubicBezTo>
                      <a:pt x="662" y="3404"/>
                      <a:pt x="388" y="4523"/>
                      <a:pt x="206" y="5641"/>
                    </a:cubicBezTo>
                    <a:cubicBezTo>
                      <a:pt x="23" y="6760"/>
                      <a:pt x="0" y="7855"/>
                      <a:pt x="23" y="8951"/>
                    </a:cubicBezTo>
                    <a:cubicBezTo>
                      <a:pt x="46" y="9476"/>
                      <a:pt x="69" y="10024"/>
                      <a:pt x="137" y="10549"/>
                    </a:cubicBezTo>
                    <a:cubicBezTo>
                      <a:pt x="160" y="10823"/>
                      <a:pt x="183" y="11074"/>
                      <a:pt x="229" y="11348"/>
                    </a:cubicBezTo>
                    <a:lnTo>
                      <a:pt x="388" y="12192"/>
                    </a:lnTo>
                    <a:cubicBezTo>
                      <a:pt x="411" y="12352"/>
                      <a:pt x="434" y="12489"/>
                      <a:pt x="457" y="12626"/>
                    </a:cubicBezTo>
                    <a:lnTo>
                      <a:pt x="571" y="13037"/>
                    </a:lnTo>
                    <a:cubicBezTo>
                      <a:pt x="639" y="13311"/>
                      <a:pt x="708" y="13585"/>
                      <a:pt x="799" y="13858"/>
                    </a:cubicBezTo>
                    <a:cubicBezTo>
                      <a:pt x="982" y="14383"/>
                      <a:pt x="1142" y="14908"/>
                      <a:pt x="1370" y="15411"/>
                    </a:cubicBezTo>
                    <a:cubicBezTo>
                      <a:pt x="1781" y="16415"/>
                      <a:pt x="2306" y="17351"/>
                      <a:pt x="2876" y="18264"/>
                    </a:cubicBezTo>
                    <a:cubicBezTo>
                      <a:pt x="3424" y="19154"/>
                      <a:pt x="4063" y="19998"/>
                      <a:pt x="4725" y="20797"/>
                    </a:cubicBezTo>
                    <a:cubicBezTo>
                      <a:pt x="4885" y="20980"/>
                      <a:pt x="5068" y="21185"/>
                      <a:pt x="5227" y="21368"/>
                    </a:cubicBezTo>
                    <a:cubicBezTo>
                      <a:pt x="5410" y="21573"/>
                      <a:pt x="5593" y="21756"/>
                      <a:pt x="5775" y="21939"/>
                    </a:cubicBezTo>
                    <a:cubicBezTo>
                      <a:pt x="6140" y="22327"/>
                      <a:pt x="6483" y="22669"/>
                      <a:pt x="6916" y="23011"/>
                    </a:cubicBezTo>
                    <a:cubicBezTo>
                      <a:pt x="7134" y="23189"/>
                      <a:pt x="7390" y="23277"/>
                      <a:pt x="7644" y="23277"/>
                    </a:cubicBezTo>
                    <a:cubicBezTo>
                      <a:pt x="7976" y="23277"/>
                      <a:pt x="8304" y="23126"/>
                      <a:pt x="8537" y="22829"/>
                    </a:cubicBezTo>
                    <a:cubicBezTo>
                      <a:pt x="8834" y="22418"/>
                      <a:pt x="8857" y="21870"/>
                      <a:pt x="8605" y="21436"/>
                    </a:cubicBezTo>
                    <a:lnTo>
                      <a:pt x="8560" y="21368"/>
                    </a:lnTo>
                    <a:lnTo>
                      <a:pt x="7829" y="20181"/>
                    </a:lnTo>
                    <a:cubicBezTo>
                      <a:pt x="7601" y="19770"/>
                      <a:pt x="7350" y="19359"/>
                      <a:pt x="7122" y="18948"/>
                    </a:cubicBezTo>
                    <a:cubicBezTo>
                      <a:pt x="6665" y="18127"/>
                      <a:pt x="6232" y="17305"/>
                      <a:pt x="5844" y="16461"/>
                    </a:cubicBezTo>
                    <a:cubicBezTo>
                      <a:pt x="5456" y="15639"/>
                      <a:pt x="5090" y="14794"/>
                      <a:pt x="4794" y="13950"/>
                    </a:cubicBezTo>
                    <a:cubicBezTo>
                      <a:pt x="4634" y="13516"/>
                      <a:pt x="4543" y="13105"/>
                      <a:pt x="4406" y="12672"/>
                    </a:cubicBezTo>
                    <a:cubicBezTo>
                      <a:pt x="4337" y="12466"/>
                      <a:pt x="4292" y="12261"/>
                      <a:pt x="4246" y="12055"/>
                    </a:cubicBezTo>
                    <a:lnTo>
                      <a:pt x="4177" y="11736"/>
                    </a:lnTo>
                    <a:cubicBezTo>
                      <a:pt x="4155" y="11622"/>
                      <a:pt x="4132" y="11530"/>
                      <a:pt x="4109" y="11416"/>
                    </a:cubicBezTo>
                    <a:lnTo>
                      <a:pt x="4018" y="10800"/>
                    </a:lnTo>
                    <a:lnTo>
                      <a:pt x="3926" y="10115"/>
                    </a:lnTo>
                    <a:cubicBezTo>
                      <a:pt x="3858" y="9636"/>
                      <a:pt x="3835" y="9179"/>
                      <a:pt x="3789" y="8723"/>
                    </a:cubicBezTo>
                    <a:cubicBezTo>
                      <a:pt x="3744" y="7810"/>
                      <a:pt x="3698" y="6920"/>
                      <a:pt x="3721" y="6029"/>
                    </a:cubicBezTo>
                    <a:cubicBezTo>
                      <a:pt x="3767" y="5162"/>
                      <a:pt x="3858" y="4317"/>
                      <a:pt x="4063" y="3541"/>
                    </a:cubicBezTo>
                    <a:cubicBezTo>
                      <a:pt x="4155" y="3153"/>
                      <a:pt x="4269" y="2788"/>
                      <a:pt x="4428" y="2446"/>
                    </a:cubicBezTo>
                    <a:cubicBezTo>
                      <a:pt x="4565" y="2103"/>
                      <a:pt x="4839" y="1601"/>
                      <a:pt x="5068" y="1419"/>
                    </a:cubicBezTo>
                    <a:cubicBezTo>
                      <a:pt x="5341" y="1236"/>
                      <a:pt x="6186" y="1053"/>
                      <a:pt x="6186" y="1053"/>
                    </a:cubicBezTo>
                    <a:cubicBezTo>
                      <a:pt x="6307" y="1123"/>
                      <a:pt x="6397" y="1154"/>
                      <a:pt x="6457" y="1154"/>
                    </a:cubicBezTo>
                    <a:cubicBezTo>
                      <a:pt x="6746" y="1154"/>
                      <a:pt x="6290" y="436"/>
                      <a:pt x="4908" y="95"/>
                    </a:cubicBezTo>
                    <a:cubicBezTo>
                      <a:pt x="4634" y="26"/>
                      <a:pt x="4350" y="1"/>
                      <a:pt x="408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7" name="Google Shape;3547;p39"/>
              <p:cNvSpPr/>
              <p:nvPr/>
            </p:nvSpPr>
            <p:spPr>
              <a:xfrm>
                <a:off x="7534854" y="3646847"/>
                <a:ext cx="224750" cy="257208"/>
              </a:xfrm>
              <a:custGeom>
                <a:avLst/>
                <a:gdLst/>
                <a:ahLst/>
                <a:cxnLst/>
                <a:rect l="l" t="t" r="r" b="b"/>
                <a:pathLst>
                  <a:path w="14472" h="16562" extrusionOk="0">
                    <a:moveTo>
                      <a:pt x="3399" y="1"/>
                    </a:moveTo>
                    <a:cubicBezTo>
                      <a:pt x="2909" y="1"/>
                      <a:pt x="2416" y="122"/>
                      <a:pt x="1963" y="377"/>
                    </a:cubicBezTo>
                    <a:cubicBezTo>
                      <a:pt x="525" y="1176"/>
                      <a:pt x="0" y="3002"/>
                      <a:pt x="799" y="4440"/>
                    </a:cubicBezTo>
                    <a:lnTo>
                      <a:pt x="6391" y="14483"/>
                    </a:lnTo>
                    <a:cubicBezTo>
                      <a:pt x="6505" y="14689"/>
                      <a:pt x="6642" y="14894"/>
                      <a:pt x="6802" y="15100"/>
                    </a:cubicBezTo>
                    <a:cubicBezTo>
                      <a:pt x="7609" y="16061"/>
                      <a:pt x="8769" y="16561"/>
                      <a:pt x="9934" y="16561"/>
                    </a:cubicBezTo>
                    <a:cubicBezTo>
                      <a:pt x="10844" y="16561"/>
                      <a:pt x="11758" y="16255"/>
                      <a:pt x="12509" y="15625"/>
                    </a:cubicBezTo>
                    <a:cubicBezTo>
                      <a:pt x="14220" y="14187"/>
                      <a:pt x="14472" y="11653"/>
                      <a:pt x="13034" y="9918"/>
                    </a:cubicBezTo>
                    <a:lnTo>
                      <a:pt x="5707" y="1085"/>
                    </a:lnTo>
                    <a:cubicBezTo>
                      <a:pt x="5123" y="384"/>
                      <a:pt x="4268" y="1"/>
                      <a:pt x="339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8" name="Google Shape;3548;p39"/>
              <p:cNvSpPr/>
              <p:nvPr/>
            </p:nvSpPr>
            <p:spPr>
              <a:xfrm>
                <a:off x="7636246" y="3811875"/>
                <a:ext cx="153141" cy="128340"/>
              </a:xfrm>
              <a:custGeom>
                <a:avLst/>
                <a:gdLst/>
                <a:ahLst/>
                <a:cxnLst/>
                <a:rect l="l" t="t" r="r" b="b"/>
                <a:pathLst>
                  <a:path w="9861" h="8264" extrusionOk="0">
                    <a:moveTo>
                      <a:pt x="8925" y="1370"/>
                    </a:moveTo>
                    <a:cubicBezTo>
                      <a:pt x="9861" y="2740"/>
                      <a:pt x="8857" y="5091"/>
                      <a:pt x="6642" y="6620"/>
                    </a:cubicBezTo>
                    <a:cubicBezTo>
                      <a:pt x="4451" y="8150"/>
                      <a:pt x="1895" y="8264"/>
                      <a:pt x="936" y="6894"/>
                    </a:cubicBezTo>
                    <a:cubicBezTo>
                      <a:pt x="0" y="5525"/>
                      <a:pt x="1005" y="3196"/>
                      <a:pt x="3219" y="1667"/>
                    </a:cubicBezTo>
                    <a:cubicBezTo>
                      <a:pt x="5410" y="138"/>
                      <a:pt x="7966" y="1"/>
                      <a:pt x="8925" y="137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9" name="Google Shape;3549;p39"/>
              <p:cNvSpPr/>
              <p:nvPr/>
            </p:nvSpPr>
            <p:spPr>
              <a:xfrm>
                <a:off x="7505779" y="3607147"/>
                <a:ext cx="112391" cy="106318"/>
              </a:xfrm>
              <a:custGeom>
                <a:avLst/>
                <a:gdLst/>
                <a:ahLst/>
                <a:cxnLst/>
                <a:rect l="l" t="t" r="r" b="b"/>
                <a:pathLst>
                  <a:path w="7237" h="6846" extrusionOk="0">
                    <a:moveTo>
                      <a:pt x="4983" y="1"/>
                    </a:moveTo>
                    <a:cubicBezTo>
                      <a:pt x="4964" y="1"/>
                      <a:pt x="4947" y="4"/>
                      <a:pt x="4931" y="12"/>
                    </a:cubicBezTo>
                    <a:cubicBezTo>
                      <a:pt x="4406" y="240"/>
                      <a:pt x="4543" y="1541"/>
                      <a:pt x="4543" y="1541"/>
                    </a:cubicBezTo>
                    <a:cubicBezTo>
                      <a:pt x="4543" y="1541"/>
                      <a:pt x="3394" y="1348"/>
                      <a:pt x="2358" y="1348"/>
                    </a:cubicBezTo>
                    <a:cubicBezTo>
                      <a:pt x="1722" y="1348"/>
                      <a:pt x="1128" y="1421"/>
                      <a:pt x="868" y="1655"/>
                    </a:cubicBezTo>
                    <a:cubicBezTo>
                      <a:pt x="160" y="2317"/>
                      <a:pt x="799" y="2956"/>
                      <a:pt x="799" y="2956"/>
                    </a:cubicBezTo>
                    <a:cubicBezTo>
                      <a:pt x="799" y="2956"/>
                      <a:pt x="1" y="3458"/>
                      <a:pt x="708" y="4440"/>
                    </a:cubicBezTo>
                    <a:cubicBezTo>
                      <a:pt x="708" y="4440"/>
                      <a:pt x="23" y="5262"/>
                      <a:pt x="845" y="5901"/>
                    </a:cubicBezTo>
                    <a:cubicBezTo>
                      <a:pt x="1826" y="6670"/>
                      <a:pt x="2665" y="6846"/>
                      <a:pt x="3226" y="6846"/>
                    </a:cubicBezTo>
                    <a:cubicBezTo>
                      <a:pt x="3697" y="6846"/>
                      <a:pt x="3972" y="6722"/>
                      <a:pt x="3972" y="6722"/>
                    </a:cubicBezTo>
                    <a:lnTo>
                      <a:pt x="7236" y="3253"/>
                    </a:lnTo>
                    <a:cubicBezTo>
                      <a:pt x="7236" y="3253"/>
                      <a:pt x="5546" y="1"/>
                      <a:pt x="498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0" name="Google Shape;3550;p39"/>
              <p:cNvSpPr/>
              <p:nvPr/>
            </p:nvSpPr>
            <p:spPr>
              <a:xfrm>
                <a:off x="7226422" y="4378406"/>
                <a:ext cx="58859" cy="48935"/>
              </a:xfrm>
              <a:custGeom>
                <a:avLst/>
                <a:gdLst/>
                <a:ahLst/>
                <a:cxnLst/>
                <a:rect l="l" t="t" r="r" b="b"/>
                <a:pathLst>
                  <a:path w="3790" h="3151" extrusionOk="0">
                    <a:moveTo>
                      <a:pt x="3310" y="1"/>
                    </a:moveTo>
                    <a:lnTo>
                      <a:pt x="3310" y="1"/>
                    </a:lnTo>
                    <a:cubicBezTo>
                      <a:pt x="0" y="663"/>
                      <a:pt x="594" y="2717"/>
                      <a:pt x="594" y="2717"/>
                    </a:cubicBezTo>
                    <a:cubicBezTo>
                      <a:pt x="1552" y="2922"/>
                      <a:pt x="2032" y="3059"/>
                      <a:pt x="3173" y="3151"/>
                    </a:cubicBezTo>
                    <a:cubicBezTo>
                      <a:pt x="3675" y="2146"/>
                      <a:pt x="3789" y="1073"/>
                      <a:pt x="331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1" name="Google Shape;3551;p39"/>
              <p:cNvSpPr/>
              <p:nvPr/>
            </p:nvSpPr>
            <p:spPr>
              <a:xfrm>
                <a:off x="7274991" y="4330707"/>
                <a:ext cx="150237" cy="98165"/>
              </a:xfrm>
              <a:custGeom>
                <a:avLst/>
                <a:gdLst/>
                <a:ahLst/>
                <a:cxnLst/>
                <a:rect l="l" t="t" r="r" b="b"/>
                <a:pathLst>
                  <a:path w="9674" h="6321" extrusionOk="0">
                    <a:moveTo>
                      <a:pt x="3473" y="1"/>
                    </a:moveTo>
                    <a:cubicBezTo>
                      <a:pt x="980" y="1"/>
                      <a:pt x="1256" y="2821"/>
                      <a:pt x="1256" y="2821"/>
                    </a:cubicBezTo>
                    <a:cubicBezTo>
                      <a:pt x="936" y="2843"/>
                      <a:pt x="913" y="2843"/>
                      <a:pt x="137" y="3003"/>
                    </a:cubicBezTo>
                    <a:cubicBezTo>
                      <a:pt x="617" y="4076"/>
                      <a:pt x="502" y="5149"/>
                      <a:pt x="0" y="6153"/>
                    </a:cubicBezTo>
                    <a:cubicBezTo>
                      <a:pt x="1470" y="6276"/>
                      <a:pt x="2878" y="6320"/>
                      <a:pt x="4143" y="6320"/>
                    </a:cubicBezTo>
                    <a:cubicBezTo>
                      <a:pt x="7337" y="6320"/>
                      <a:pt x="9610" y="6039"/>
                      <a:pt x="9610" y="6039"/>
                    </a:cubicBezTo>
                    <a:lnTo>
                      <a:pt x="9655" y="2638"/>
                    </a:lnTo>
                    <a:cubicBezTo>
                      <a:pt x="9674" y="1563"/>
                      <a:pt x="8805" y="764"/>
                      <a:pt x="7827" y="764"/>
                    </a:cubicBezTo>
                    <a:cubicBezTo>
                      <a:pt x="7579" y="764"/>
                      <a:pt x="7325" y="816"/>
                      <a:pt x="7076" y="926"/>
                    </a:cubicBezTo>
                    <a:cubicBezTo>
                      <a:pt x="6290" y="1263"/>
                      <a:pt x="6035" y="1688"/>
                      <a:pt x="5918" y="2006"/>
                    </a:cubicBezTo>
                    <a:lnTo>
                      <a:pt x="5918" y="2006"/>
                    </a:lnTo>
                    <a:cubicBezTo>
                      <a:pt x="5916" y="2008"/>
                      <a:pt x="5914" y="2011"/>
                      <a:pt x="5913" y="2015"/>
                    </a:cubicBezTo>
                    <a:lnTo>
                      <a:pt x="5913" y="2015"/>
                    </a:lnTo>
                    <a:cubicBezTo>
                      <a:pt x="5976" y="1374"/>
                      <a:pt x="5268" y="127"/>
                      <a:pt x="3767" y="13"/>
                    </a:cubicBezTo>
                    <a:cubicBezTo>
                      <a:pt x="3665" y="5"/>
                      <a:pt x="3567" y="1"/>
                      <a:pt x="347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2" name="Google Shape;3552;p39"/>
              <p:cNvSpPr/>
              <p:nvPr/>
            </p:nvSpPr>
            <p:spPr>
              <a:xfrm>
                <a:off x="7234406" y="4419503"/>
                <a:ext cx="190538" cy="23745"/>
              </a:xfrm>
              <a:custGeom>
                <a:avLst/>
                <a:gdLst/>
                <a:ahLst/>
                <a:cxnLst/>
                <a:rect l="l" t="t" r="r" b="b"/>
                <a:pathLst>
                  <a:path w="12269" h="1529" extrusionOk="0">
                    <a:moveTo>
                      <a:pt x="180" y="1"/>
                    </a:moveTo>
                    <a:cubicBezTo>
                      <a:pt x="1" y="1"/>
                      <a:pt x="240" y="870"/>
                      <a:pt x="240" y="870"/>
                    </a:cubicBezTo>
                    <a:cubicBezTo>
                      <a:pt x="2178" y="1374"/>
                      <a:pt x="4422" y="1529"/>
                      <a:pt x="6442" y="1529"/>
                    </a:cubicBezTo>
                    <a:cubicBezTo>
                      <a:pt x="9633" y="1529"/>
                      <a:pt x="12268" y="1144"/>
                      <a:pt x="12268" y="1144"/>
                    </a:cubicBezTo>
                    <a:lnTo>
                      <a:pt x="12268" y="390"/>
                    </a:lnTo>
                    <a:cubicBezTo>
                      <a:pt x="12268" y="390"/>
                      <a:pt x="10456" y="568"/>
                      <a:pt x="7827" y="568"/>
                    </a:cubicBezTo>
                    <a:cubicBezTo>
                      <a:pt x="5654" y="568"/>
                      <a:pt x="2921" y="447"/>
                      <a:pt x="194" y="2"/>
                    </a:cubicBezTo>
                    <a:cubicBezTo>
                      <a:pt x="189" y="1"/>
                      <a:pt x="184" y="1"/>
                      <a:pt x="1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3" name="Google Shape;3553;p39"/>
              <p:cNvSpPr/>
              <p:nvPr/>
            </p:nvSpPr>
            <p:spPr>
              <a:xfrm>
                <a:off x="7376025" y="4376278"/>
                <a:ext cx="27317" cy="26960"/>
              </a:xfrm>
              <a:custGeom>
                <a:avLst/>
                <a:gdLst/>
                <a:ahLst/>
                <a:cxnLst/>
                <a:rect l="l" t="t" r="r" b="b"/>
                <a:pathLst>
                  <a:path w="1759" h="1736" extrusionOk="0">
                    <a:moveTo>
                      <a:pt x="891" y="1"/>
                    </a:moveTo>
                    <a:cubicBezTo>
                      <a:pt x="411" y="1"/>
                      <a:pt x="23" y="389"/>
                      <a:pt x="1" y="868"/>
                    </a:cubicBezTo>
                    <a:cubicBezTo>
                      <a:pt x="1" y="1347"/>
                      <a:pt x="389" y="1735"/>
                      <a:pt x="868" y="1735"/>
                    </a:cubicBezTo>
                    <a:cubicBezTo>
                      <a:pt x="1347" y="1735"/>
                      <a:pt x="1758" y="1347"/>
                      <a:pt x="1758" y="868"/>
                    </a:cubicBezTo>
                    <a:cubicBezTo>
                      <a:pt x="1758" y="389"/>
                      <a:pt x="1370" y="1"/>
                      <a:pt x="8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4" name="Google Shape;3554;p39"/>
              <p:cNvSpPr/>
              <p:nvPr/>
            </p:nvSpPr>
            <p:spPr>
              <a:xfrm>
                <a:off x="7292355" y="4373032"/>
                <a:ext cx="52476" cy="8588"/>
              </a:xfrm>
              <a:custGeom>
                <a:avLst/>
                <a:gdLst/>
                <a:ahLst/>
                <a:cxnLst/>
                <a:rect l="l" t="t" r="r" b="b"/>
                <a:pathLst>
                  <a:path w="3379" h="553" extrusionOk="0">
                    <a:moveTo>
                      <a:pt x="172" y="1"/>
                    </a:moveTo>
                    <a:cubicBezTo>
                      <a:pt x="78" y="1"/>
                      <a:pt x="24" y="82"/>
                      <a:pt x="24" y="164"/>
                    </a:cubicBezTo>
                    <a:cubicBezTo>
                      <a:pt x="1" y="255"/>
                      <a:pt x="69" y="347"/>
                      <a:pt x="183" y="347"/>
                    </a:cubicBezTo>
                    <a:lnTo>
                      <a:pt x="3173" y="552"/>
                    </a:lnTo>
                    <a:lnTo>
                      <a:pt x="3196" y="552"/>
                    </a:lnTo>
                    <a:cubicBezTo>
                      <a:pt x="3288" y="552"/>
                      <a:pt x="3356" y="484"/>
                      <a:pt x="3356" y="392"/>
                    </a:cubicBezTo>
                    <a:cubicBezTo>
                      <a:pt x="3379" y="278"/>
                      <a:pt x="3310" y="210"/>
                      <a:pt x="3196" y="210"/>
                    </a:cubicBezTo>
                    <a:lnTo>
                      <a:pt x="206" y="4"/>
                    </a:lnTo>
                    <a:cubicBezTo>
                      <a:pt x="194" y="2"/>
                      <a:pt x="183" y="1"/>
                      <a:pt x="17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5" name="Google Shape;3555;p39"/>
              <p:cNvSpPr/>
              <p:nvPr/>
            </p:nvSpPr>
            <p:spPr>
              <a:xfrm>
                <a:off x="7271791" y="4326327"/>
                <a:ext cx="76594" cy="45006"/>
              </a:xfrm>
              <a:custGeom>
                <a:avLst/>
                <a:gdLst/>
                <a:ahLst/>
                <a:cxnLst/>
                <a:rect l="l" t="t" r="r" b="b"/>
                <a:pathLst>
                  <a:path w="4932" h="2898" extrusionOk="0">
                    <a:moveTo>
                      <a:pt x="1576" y="341"/>
                    </a:moveTo>
                    <a:cubicBezTo>
                      <a:pt x="1622" y="341"/>
                      <a:pt x="1644" y="341"/>
                      <a:pt x="1667" y="364"/>
                    </a:cubicBezTo>
                    <a:cubicBezTo>
                      <a:pt x="1736" y="409"/>
                      <a:pt x="1804" y="501"/>
                      <a:pt x="1850" y="569"/>
                    </a:cubicBezTo>
                    <a:cubicBezTo>
                      <a:pt x="2032" y="889"/>
                      <a:pt x="2101" y="1231"/>
                      <a:pt x="2192" y="1596"/>
                    </a:cubicBezTo>
                    <a:cubicBezTo>
                      <a:pt x="2215" y="1710"/>
                      <a:pt x="2261" y="1847"/>
                      <a:pt x="2283" y="1961"/>
                    </a:cubicBezTo>
                    <a:lnTo>
                      <a:pt x="2215" y="1916"/>
                    </a:lnTo>
                    <a:cubicBezTo>
                      <a:pt x="1918" y="1528"/>
                      <a:pt x="1690" y="1094"/>
                      <a:pt x="1553" y="637"/>
                    </a:cubicBezTo>
                    <a:cubicBezTo>
                      <a:pt x="1507" y="501"/>
                      <a:pt x="1507" y="386"/>
                      <a:pt x="1530" y="364"/>
                    </a:cubicBezTo>
                    <a:cubicBezTo>
                      <a:pt x="1553" y="341"/>
                      <a:pt x="1576" y="341"/>
                      <a:pt x="1576" y="341"/>
                    </a:cubicBezTo>
                    <a:close/>
                    <a:moveTo>
                      <a:pt x="549" y="1162"/>
                    </a:moveTo>
                    <a:cubicBezTo>
                      <a:pt x="663" y="1162"/>
                      <a:pt x="777" y="1231"/>
                      <a:pt x="891" y="1299"/>
                    </a:cubicBezTo>
                    <a:cubicBezTo>
                      <a:pt x="1279" y="1550"/>
                      <a:pt x="1644" y="1824"/>
                      <a:pt x="1964" y="2144"/>
                    </a:cubicBezTo>
                    <a:cubicBezTo>
                      <a:pt x="1987" y="2167"/>
                      <a:pt x="2010" y="2190"/>
                      <a:pt x="2032" y="2212"/>
                    </a:cubicBezTo>
                    <a:cubicBezTo>
                      <a:pt x="1530" y="2121"/>
                      <a:pt x="982" y="1870"/>
                      <a:pt x="526" y="1505"/>
                    </a:cubicBezTo>
                    <a:cubicBezTo>
                      <a:pt x="389" y="1391"/>
                      <a:pt x="366" y="1322"/>
                      <a:pt x="366" y="1277"/>
                    </a:cubicBezTo>
                    <a:cubicBezTo>
                      <a:pt x="366" y="1208"/>
                      <a:pt x="457" y="1162"/>
                      <a:pt x="549" y="1162"/>
                    </a:cubicBezTo>
                    <a:close/>
                    <a:moveTo>
                      <a:pt x="1594" y="1"/>
                    </a:moveTo>
                    <a:cubicBezTo>
                      <a:pt x="1495" y="1"/>
                      <a:pt x="1397" y="29"/>
                      <a:pt x="1325" y="90"/>
                    </a:cubicBezTo>
                    <a:cubicBezTo>
                      <a:pt x="1211" y="181"/>
                      <a:pt x="1097" y="364"/>
                      <a:pt x="1211" y="752"/>
                    </a:cubicBezTo>
                    <a:cubicBezTo>
                      <a:pt x="1279" y="911"/>
                      <a:pt x="1348" y="1071"/>
                      <a:pt x="1416" y="1231"/>
                    </a:cubicBezTo>
                    <a:cubicBezTo>
                      <a:pt x="1302" y="1162"/>
                      <a:pt x="1188" y="1071"/>
                      <a:pt x="1074" y="1003"/>
                    </a:cubicBezTo>
                    <a:cubicBezTo>
                      <a:pt x="937" y="911"/>
                      <a:pt x="754" y="820"/>
                      <a:pt x="549" y="820"/>
                    </a:cubicBezTo>
                    <a:cubicBezTo>
                      <a:pt x="320" y="820"/>
                      <a:pt x="47" y="980"/>
                      <a:pt x="24" y="1231"/>
                    </a:cubicBezTo>
                    <a:cubicBezTo>
                      <a:pt x="1" y="1505"/>
                      <a:pt x="229" y="1710"/>
                      <a:pt x="320" y="1756"/>
                    </a:cubicBezTo>
                    <a:cubicBezTo>
                      <a:pt x="594" y="2007"/>
                      <a:pt x="982" y="2235"/>
                      <a:pt x="1416" y="2395"/>
                    </a:cubicBezTo>
                    <a:cubicBezTo>
                      <a:pt x="1416" y="2486"/>
                      <a:pt x="1485" y="2578"/>
                      <a:pt x="1576" y="2578"/>
                    </a:cubicBezTo>
                    <a:lnTo>
                      <a:pt x="2466" y="2669"/>
                    </a:lnTo>
                    <a:cubicBezTo>
                      <a:pt x="2512" y="2692"/>
                      <a:pt x="2535" y="2692"/>
                      <a:pt x="2557" y="2692"/>
                    </a:cubicBezTo>
                    <a:lnTo>
                      <a:pt x="2626" y="2692"/>
                    </a:lnTo>
                    <a:lnTo>
                      <a:pt x="4726" y="2897"/>
                    </a:lnTo>
                    <a:lnTo>
                      <a:pt x="4749" y="2897"/>
                    </a:lnTo>
                    <a:cubicBezTo>
                      <a:pt x="4817" y="2897"/>
                      <a:pt x="4908" y="2829"/>
                      <a:pt x="4908" y="2737"/>
                    </a:cubicBezTo>
                    <a:cubicBezTo>
                      <a:pt x="4931" y="2646"/>
                      <a:pt x="4863" y="2555"/>
                      <a:pt x="4749" y="2555"/>
                    </a:cubicBezTo>
                    <a:lnTo>
                      <a:pt x="2786" y="2372"/>
                    </a:lnTo>
                    <a:cubicBezTo>
                      <a:pt x="2671" y="2098"/>
                      <a:pt x="2603" y="1824"/>
                      <a:pt x="2535" y="1528"/>
                    </a:cubicBezTo>
                    <a:cubicBezTo>
                      <a:pt x="2443" y="1140"/>
                      <a:pt x="2352" y="752"/>
                      <a:pt x="2146" y="409"/>
                    </a:cubicBezTo>
                    <a:cubicBezTo>
                      <a:pt x="2055" y="272"/>
                      <a:pt x="1987" y="158"/>
                      <a:pt x="1850" y="67"/>
                    </a:cubicBezTo>
                    <a:cubicBezTo>
                      <a:pt x="1774" y="24"/>
                      <a:pt x="1684" y="1"/>
                      <a:pt x="159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6" name="Google Shape;3556;p39"/>
              <p:cNvSpPr/>
              <p:nvPr/>
            </p:nvSpPr>
            <p:spPr>
              <a:xfrm>
                <a:off x="7661408" y="4378406"/>
                <a:ext cx="58859" cy="48935"/>
              </a:xfrm>
              <a:custGeom>
                <a:avLst/>
                <a:gdLst/>
                <a:ahLst/>
                <a:cxnLst/>
                <a:rect l="l" t="t" r="r" b="b"/>
                <a:pathLst>
                  <a:path w="3790" h="3151" extrusionOk="0">
                    <a:moveTo>
                      <a:pt x="503" y="1"/>
                    </a:moveTo>
                    <a:cubicBezTo>
                      <a:pt x="1" y="1073"/>
                      <a:pt x="138" y="2146"/>
                      <a:pt x="617" y="3151"/>
                    </a:cubicBezTo>
                    <a:cubicBezTo>
                      <a:pt x="1758" y="3059"/>
                      <a:pt x="2261" y="2922"/>
                      <a:pt x="3219" y="2717"/>
                    </a:cubicBezTo>
                    <a:cubicBezTo>
                      <a:pt x="3219" y="2717"/>
                      <a:pt x="3790" y="663"/>
                      <a:pt x="50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7" name="Google Shape;3557;p39"/>
              <p:cNvSpPr/>
              <p:nvPr/>
            </p:nvSpPr>
            <p:spPr>
              <a:xfrm>
                <a:off x="7521807" y="4330707"/>
                <a:ext cx="149880" cy="98165"/>
              </a:xfrm>
              <a:custGeom>
                <a:avLst/>
                <a:gdLst/>
                <a:ahLst/>
                <a:cxnLst/>
                <a:rect l="l" t="t" r="r" b="b"/>
                <a:pathLst>
                  <a:path w="9651" h="6321" extrusionOk="0">
                    <a:moveTo>
                      <a:pt x="6180" y="1"/>
                    </a:moveTo>
                    <a:cubicBezTo>
                      <a:pt x="6086" y="1"/>
                      <a:pt x="5987" y="5"/>
                      <a:pt x="5885" y="13"/>
                    </a:cubicBezTo>
                    <a:cubicBezTo>
                      <a:pt x="4401" y="127"/>
                      <a:pt x="3671" y="1383"/>
                      <a:pt x="3762" y="2022"/>
                    </a:cubicBezTo>
                    <a:cubicBezTo>
                      <a:pt x="3625" y="1702"/>
                      <a:pt x="3397" y="1268"/>
                      <a:pt x="2598" y="926"/>
                    </a:cubicBezTo>
                    <a:cubicBezTo>
                      <a:pt x="2349" y="816"/>
                      <a:pt x="2095" y="764"/>
                      <a:pt x="1847" y="764"/>
                    </a:cubicBezTo>
                    <a:cubicBezTo>
                      <a:pt x="869" y="764"/>
                      <a:pt x="0" y="1563"/>
                      <a:pt x="19" y="2638"/>
                    </a:cubicBezTo>
                    <a:lnTo>
                      <a:pt x="41" y="6039"/>
                    </a:lnTo>
                    <a:cubicBezTo>
                      <a:pt x="41" y="6039"/>
                      <a:pt x="2326" y="6320"/>
                      <a:pt x="5518" y="6320"/>
                    </a:cubicBezTo>
                    <a:cubicBezTo>
                      <a:pt x="6782" y="6320"/>
                      <a:pt x="8188" y="6276"/>
                      <a:pt x="9651" y="6153"/>
                    </a:cubicBezTo>
                    <a:cubicBezTo>
                      <a:pt x="9172" y="5149"/>
                      <a:pt x="9035" y="4076"/>
                      <a:pt x="9537" y="3003"/>
                    </a:cubicBezTo>
                    <a:cubicBezTo>
                      <a:pt x="8761" y="2843"/>
                      <a:pt x="8738" y="2843"/>
                      <a:pt x="8418" y="2821"/>
                    </a:cubicBezTo>
                    <a:cubicBezTo>
                      <a:pt x="8418" y="2821"/>
                      <a:pt x="8694" y="1"/>
                      <a:pt x="618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8" name="Google Shape;3558;p39"/>
              <p:cNvSpPr/>
              <p:nvPr/>
            </p:nvSpPr>
            <p:spPr>
              <a:xfrm>
                <a:off x="7539809" y="4376278"/>
                <a:ext cx="26960" cy="26960"/>
              </a:xfrm>
              <a:custGeom>
                <a:avLst/>
                <a:gdLst/>
                <a:ahLst/>
                <a:cxnLst/>
                <a:rect l="l" t="t" r="r" b="b"/>
                <a:pathLst>
                  <a:path w="1736" h="1736" extrusionOk="0">
                    <a:moveTo>
                      <a:pt x="868" y="1"/>
                    </a:moveTo>
                    <a:cubicBezTo>
                      <a:pt x="389" y="1"/>
                      <a:pt x="1" y="389"/>
                      <a:pt x="1" y="868"/>
                    </a:cubicBezTo>
                    <a:cubicBezTo>
                      <a:pt x="1" y="1347"/>
                      <a:pt x="389" y="1735"/>
                      <a:pt x="868" y="1735"/>
                    </a:cubicBezTo>
                    <a:cubicBezTo>
                      <a:pt x="1348" y="1735"/>
                      <a:pt x="1736" y="1347"/>
                      <a:pt x="1736" y="868"/>
                    </a:cubicBezTo>
                    <a:cubicBezTo>
                      <a:pt x="1736" y="389"/>
                      <a:pt x="1348" y="1"/>
                      <a:pt x="86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9" name="Google Shape;3559;p39"/>
              <p:cNvSpPr/>
              <p:nvPr/>
            </p:nvSpPr>
            <p:spPr>
              <a:xfrm>
                <a:off x="7521730" y="4419503"/>
                <a:ext cx="190879" cy="23745"/>
              </a:xfrm>
              <a:custGeom>
                <a:avLst/>
                <a:gdLst/>
                <a:ahLst/>
                <a:cxnLst/>
                <a:rect l="l" t="t" r="r" b="b"/>
                <a:pathLst>
                  <a:path w="12291" h="1529" extrusionOk="0">
                    <a:moveTo>
                      <a:pt x="12112" y="1"/>
                    </a:moveTo>
                    <a:cubicBezTo>
                      <a:pt x="12108" y="1"/>
                      <a:pt x="12103" y="1"/>
                      <a:pt x="12098" y="2"/>
                    </a:cubicBezTo>
                    <a:cubicBezTo>
                      <a:pt x="9371" y="447"/>
                      <a:pt x="6634" y="568"/>
                      <a:pt x="4455" y="568"/>
                    </a:cubicBezTo>
                    <a:cubicBezTo>
                      <a:pt x="1820" y="568"/>
                      <a:pt x="1" y="390"/>
                      <a:pt x="1" y="390"/>
                    </a:cubicBezTo>
                    <a:lnTo>
                      <a:pt x="1" y="390"/>
                    </a:lnTo>
                    <a:lnTo>
                      <a:pt x="24" y="1144"/>
                    </a:lnTo>
                    <a:cubicBezTo>
                      <a:pt x="24" y="1144"/>
                      <a:pt x="2659" y="1529"/>
                      <a:pt x="5844" y="1529"/>
                    </a:cubicBezTo>
                    <a:cubicBezTo>
                      <a:pt x="7862" y="1529"/>
                      <a:pt x="10100" y="1374"/>
                      <a:pt x="12030" y="870"/>
                    </a:cubicBezTo>
                    <a:cubicBezTo>
                      <a:pt x="12030" y="870"/>
                      <a:pt x="12290" y="1"/>
                      <a:pt x="1211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0" name="Google Shape;3560;p39"/>
              <p:cNvSpPr/>
              <p:nvPr/>
            </p:nvSpPr>
            <p:spPr>
              <a:xfrm>
                <a:off x="7602216" y="4373032"/>
                <a:ext cx="52119" cy="8588"/>
              </a:xfrm>
              <a:custGeom>
                <a:avLst/>
                <a:gdLst/>
                <a:ahLst/>
                <a:cxnLst/>
                <a:rect l="l" t="t" r="r" b="b"/>
                <a:pathLst>
                  <a:path w="3356" h="553" extrusionOk="0">
                    <a:moveTo>
                      <a:pt x="3202" y="1"/>
                    </a:moveTo>
                    <a:cubicBezTo>
                      <a:pt x="3192" y="1"/>
                      <a:pt x="3182" y="2"/>
                      <a:pt x="3173" y="4"/>
                    </a:cubicBezTo>
                    <a:lnTo>
                      <a:pt x="160" y="210"/>
                    </a:lnTo>
                    <a:cubicBezTo>
                      <a:pt x="69" y="210"/>
                      <a:pt x="0" y="278"/>
                      <a:pt x="0" y="392"/>
                    </a:cubicBezTo>
                    <a:cubicBezTo>
                      <a:pt x="0" y="484"/>
                      <a:pt x="91" y="552"/>
                      <a:pt x="183" y="552"/>
                    </a:cubicBezTo>
                    <a:lnTo>
                      <a:pt x="3196" y="347"/>
                    </a:lnTo>
                    <a:cubicBezTo>
                      <a:pt x="3287" y="347"/>
                      <a:pt x="3355" y="255"/>
                      <a:pt x="3355" y="164"/>
                    </a:cubicBezTo>
                    <a:cubicBezTo>
                      <a:pt x="3355" y="82"/>
                      <a:pt x="3282" y="1"/>
                      <a:pt x="320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1" name="Google Shape;3561;p39"/>
              <p:cNvSpPr/>
              <p:nvPr/>
            </p:nvSpPr>
            <p:spPr>
              <a:xfrm>
                <a:off x="7598659" y="4326327"/>
                <a:ext cx="76594" cy="45006"/>
              </a:xfrm>
              <a:custGeom>
                <a:avLst/>
                <a:gdLst/>
                <a:ahLst/>
                <a:cxnLst/>
                <a:rect l="l" t="t" r="r" b="b"/>
                <a:pathLst>
                  <a:path w="4932" h="2898" extrusionOk="0">
                    <a:moveTo>
                      <a:pt x="3333" y="341"/>
                    </a:moveTo>
                    <a:cubicBezTo>
                      <a:pt x="3356" y="341"/>
                      <a:pt x="3379" y="341"/>
                      <a:pt x="3379" y="364"/>
                    </a:cubicBezTo>
                    <a:cubicBezTo>
                      <a:pt x="3425" y="386"/>
                      <a:pt x="3425" y="501"/>
                      <a:pt x="3379" y="637"/>
                    </a:cubicBezTo>
                    <a:cubicBezTo>
                      <a:pt x="3219" y="1094"/>
                      <a:pt x="2991" y="1528"/>
                      <a:pt x="2694" y="1916"/>
                    </a:cubicBezTo>
                    <a:cubicBezTo>
                      <a:pt x="2675" y="1934"/>
                      <a:pt x="2657" y="1938"/>
                      <a:pt x="2651" y="1951"/>
                    </a:cubicBezTo>
                    <a:lnTo>
                      <a:pt x="2651" y="1951"/>
                    </a:lnTo>
                    <a:cubicBezTo>
                      <a:pt x="2673" y="1840"/>
                      <a:pt x="2695" y="1729"/>
                      <a:pt x="2717" y="1596"/>
                    </a:cubicBezTo>
                    <a:cubicBezTo>
                      <a:pt x="2808" y="1231"/>
                      <a:pt x="2900" y="889"/>
                      <a:pt x="3082" y="569"/>
                    </a:cubicBezTo>
                    <a:cubicBezTo>
                      <a:pt x="3128" y="501"/>
                      <a:pt x="3174" y="409"/>
                      <a:pt x="3242" y="364"/>
                    </a:cubicBezTo>
                    <a:cubicBezTo>
                      <a:pt x="3288" y="341"/>
                      <a:pt x="3311" y="341"/>
                      <a:pt x="3333" y="341"/>
                    </a:cubicBezTo>
                    <a:close/>
                    <a:moveTo>
                      <a:pt x="4383" y="1162"/>
                    </a:moveTo>
                    <a:cubicBezTo>
                      <a:pt x="4452" y="1162"/>
                      <a:pt x="4543" y="1208"/>
                      <a:pt x="4543" y="1277"/>
                    </a:cubicBezTo>
                    <a:cubicBezTo>
                      <a:pt x="4566" y="1322"/>
                      <a:pt x="4543" y="1391"/>
                      <a:pt x="4383" y="1505"/>
                    </a:cubicBezTo>
                    <a:cubicBezTo>
                      <a:pt x="3950" y="1870"/>
                      <a:pt x="3402" y="2121"/>
                      <a:pt x="2877" y="2212"/>
                    </a:cubicBezTo>
                    <a:cubicBezTo>
                      <a:pt x="2900" y="2190"/>
                      <a:pt x="2922" y="2167"/>
                      <a:pt x="2945" y="2144"/>
                    </a:cubicBezTo>
                    <a:cubicBezTo>
                      <a:pt x="3288" y="1824"/>
                      <a:pt x="3630" y="1550"/>
                      <a:pt x="4018" y="1299"/>
                    </a:cubicBezTo>
                    <a:cubicBezTo>
                      <a:pt x="4132" y="1231"/>
                      <a:pt x="4269" y="1162"/>
                      <a:pt x="4383" y="1162"/>
                    </a:cubicBezTo>
                    <a:close/>
                    <a:moveTo>
                      <a:pt x="3326" y="1"/>
                    </a:moveTo>
                    <a:cubicBezTo>
                      <a:pt x="3237" y="1"/>
                      <a:pt x="3146" y="24"/>
                      <a:pt x="3059" y="67"/>
                    </a:cubicBezTo>
                    <a:cubicBezTo>
                      <a:pt x="2945" y="158"/>
                      <a:pt x="2854" y="272"/>
                      <a:pt x="2786" y="409"/>
                    </a:cubicBezTo>
                    <a:cubicBezTo>
                      <a:pt x="2557" y="752"/>
                      <a:pt x="2489" y="1140"/>
                      <a:pt x="2397" y="1528"/>
                    </a:cubicBezTo>
                    <a:cubicBezTo>
                      <a:pt x="2329" y="1824"/>
                      <a:pt x="2261" y="2098"/>
                      <a:pt x="2124" y="2372"/>
                    </a:cubicBezTo>
                    <a:lnTo>
                      <a:pt x="161" y="2555"/>
                    </a:lnTo>
                    <a:cubicBezTo>
                      <a:pt x="69" y="2555"/>
                      <a:pt x="1" y="2646"/>
                      <a:pt x="1" y="2737"/>
                    </a:cubicBezTo>
                    <a:cubicBezTo>
                      <a:pt x="24" y="2829"/>
                      <a:pt x="92" y="2897"/>
                      <a:pt x="183" y="2897"/>
                    </a:cubicBezTo>
                    <a:lnTo>
                      <a:pt x="206" y="2897"/>
                    </a:lnTo>
                    <a:lnTo>
                      <a:pt x="2306" y="2692"/>
                    </a:lnTo>
                    <a:cubicBezTo>
                      <a:pt x="2321" y="2692"/>
                      <a:pt x="2337" y="2702"/>
                      <a:pt x="2345" y="2702"/>
                    </a:cubicBezTo>
                    <a:cubicBezTo>
                      <a:pt x="2349" y="2702"/>
                      <a:pt x="2352" y="2699"/>
                      <a:pt x="2352" y="2692"/>
                    </a:cubicBezTo>
                    <a:cubicBezTo>
                      <a:pt x="2397" y="2692"/>
                      <a:pt x="2420" y="2692"/>
                      <a:pt x="2443" y="2669"/>
                    </a:cubicBezTo>
                    <a:lnTo>
                      <a:pt x="3356" y="2578"/>
                    </a:lnTo>
                    <a:cubicBezTo>
                      <a:pt x="3447" y="2578"/>
                      <a:pt x="3516" y="2486"/>
                      <a:pt x="3516" y="2395"/>
                    </a:cubicBezTo>
                    <a:cubicBezTo>
                      <a:pt x="3927" y="2235"/>
                      <a:pt x="4315" y="2007"/>
                      <a:pt x="4612" y="1756"/>
                    </a:cubicBezTo>
                    <a:cubicBezTo>
                      <a:pt x="4680" y="1710"/>
                      <a:pt x="4931" y="1505"/>
                      <a:pt x="4885" y="1231"/>
                    </a:cubicBezTo>
                    <a:cubicBezTo>
                      <a:pt x="4863" y="980"/>
                      <a:pt x="4612" y="820"/>
                      <a:pt x="4383" y="820"/>
                    </a:cubicBezTo>
                    <a:cubicBezTo>
                      <a:pt x="4178" y="820"/>
                      <a:pt x="3995" y="911"/>
                      <a:pt x="3835" y="1003"/>
                    </a:cubicBezTo>
                    <a:cubicBezTo>
                      <a:pt x="3721" y="1071"/>
                      <a:pt x="3630" y="1162"/>
                      <a:pt x="3516" y="1231"/>
                    </a:cubicBezTo>
                    <a:cubicBezTo>
                      <a:pt x="3584" y="1071"/>
                      <a:pt x="3653" y="911"/>
                      <a:pt x="3699" y="752"/>
                    </a:cubicBezTo>
                    <a:cubicBezTo>
                      <a:pt x="3835" y="364"/>
                      <a:pt x="3721" y="181"/>
                      <a:pt x="3607" y="90"/>
                    </a:cubicBezTo>
                    <a:cubicBezTo>
                      <a:pt x="3523" y="29"/>
                      <a:pt x="3426" y="1"/>
                      <a:pt x="332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2" name="Google Shape;3562;p39"/>
              <p:cNvSpPr/>
              <p:nvPr/>
            </p:nvSpPr>
            <p:spPr>
              <a:xfrm>
                <a:off x="7536268" y="3459842"/>
                <a:ext cx="148544" cy="81905"/>
              </a:xfrm>
              <a:custGeom>
                <a:avLst/>
                <a:gdLst/>
                <a:ahLst/>
                <a:cxnLst/>
                <a:rect l="l" t="t" r="r" b="b"/>
                <a:pathLst>
                  <a:path w="9565" h="5274" fill="none" extrusionOk="0">
                    <a:moveTo>
                      <a:pt x="9564" y="0"/>
                    </a:moveTo>
                    <a:cubicBezTo>
                      <a:pt x="9108" y="1963"/>
                      <a:pt x="7693" y="3698"/>
                      <a:pt x="5821" y="4474"/>
                    </a:cubicBezTo>
                    <a:cubicBezTo>
                      <a:pt x="3972" y="5273"/>
                      <a:pt x="1735" y="5090"/>
                      <a:pt x="1" y="404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3" name="Google Shape;3563;p39"/>
              <p:cNvSpPr/>
              <p:nvPr/>
            </p:nvSpPr>
            <p:spPr>
              <a:xfrm>
                <a:off x="7674175" y="3112049"/>
                <a:ext cx="144289" cy="301686"/>
              </a:xfrm>
              <a:custGeom>
                <a:avLst/>
                <a:gdLst/>
                <a:ahLst/>
                <a:cxnLst/>
                <a:rect l="l" t="t" r="r" b="b"/>
                <a:pathLst>
                  <a:path w="9291" h="19426" fill="none" extrusionOk="0">
                    <a:moveTo>
                      <a:pt x="1" y="138"/>
                    </a:moveTo>
                    <a:cubicBezTo>
                      <a:pt x="2397" y="1"/>
                      <a:pt x="4657" y="1484"/>
                      <a:pt x="6163" y="3379"/>
                    </a:cubicBezTo>
                    <a:cubicBezTo>
                      <a:pt x="8400" y="6209"/>
                      <a:pt x="9291" y="10021"/>
                      <a:pt x="8537" y="13536"/>
                    </a:cubicBezTo>
                    <a:cubicBezTo>
                      <a:pt x="8195" y="15157"/>
                      <a:pt x="7487" y="16732"/>
                      <a:pt x="6232" y="17827"/>
                    </a:cubicBezTo>
                    <a:cubicBezTo>
                      <a:pt x="4999" y="18923"/>
                      <a:pt x="3173" y="19425"/>
                      <a:pt x="1644" y="18832"/>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4" name="Google Shape;3564;p39"/>
              <p:cNvSpPr/>
              <p:nvPr/>
            </p:nvSpPr>
            <p:spPr>
              <a:xfrm>
                <a:off x="7184580" y="3064909"/>
                <a:ext cx="76237" cy="181142"/>
              </a:xfrm>
              <a:custGeom>
                <a:avLst/>
                <a:gdLst/>
                <a:ahLst/>
                <a:cxnLst/>
                <a:rect l="l" t="t" r="r" b="b"/>
                <a:pathLst>
                  <a:path w="4909" h="11664" fill="none" extrusionOk="0">
                    <a:moveTo>
                      <a:pt x="4908" y="0"/>
                    </a:moveTo>
                    <a:cubicBezTo>
                      <a:pt x="1804" y="1986"/>
                      <a:pt x="1" y="5843"/>
                      <a:pt x="457" y="9495"/>
                    </a:cubicBezTo>
                    <a:cubicBezTo>
                      <a:pt x="526" y="9998"/>
                      <a:pt x="640" y="10523"/>
                      <a:pt x="914" y="10933"/>
                    </a:cubicBezTo>
                    <a:cubicBezTo>
                      <a:pt x="1211" y="11367"/>
                      <a:pt x="1736" y="11664"/>
                      <a:pt x="2238" y="1155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5" name="Google Shape;3565;p39"/>
              <p:cNvSpPr/>
              <p:nvPr/>
            </p:nvSpPr>
            <p:spPr>
              <a:xfrm>
                <a:off x="7229964" y="3350294"/>
                <a:ext cx="119829" cy="165193"/>
              </a:xfrm>
              <a:custGeom>
                <a:avLst/>
                <a:gdLst/>
                <a:ahLst/>
                <a:cxnLst/>
                <a:rect l="l" t="t" r="r" b="b"/>
                <a:pathLst>
                  <a:path w="7716" h="10637" fill="none" extrusionOk="0">
                    <a:moveTo>
                      <a:pt x="7715" y="9815"/>
                    </a:moveTo>
                    <a:cubicBezTo>
                      <a:pt x="7327" y="10409"/>
                      <a:pt x="6620" y="10637"/>
                      <a:pt x="5981" y="10546"/>
                    </a:cubicBezTo>
                    <a:cubicBezTo>
                      <a:pt x="5342" y="10454"/>
                      <a:pt x="4748" y="10089"/>
                      <a:pt x="4223" y="9655"/>
                    </a:cubicBezTo>
                    <a:cubicBezTo>
                      <a:pt x="1530" y="7510"/>
                      <a:pt x="1" y="3675"/>
                      <a:pt x="366" y="0"/>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6" name="Google Shape;3566;p39"/>
              <p:cNvSpPr/>
              <p:nvPr/>
            </p:nvSpPr>
            <p:spPr>
              <a:xfrm>
                <a:off x="7191320" y="2974078"/>
                <a:ext cx="611494" cy="563289"/>
              </a:xfrm>
              <a:custGeom>
                <a:avLst/>
                <a:gdLst/>
                <a:ahLst/>
                <a:cxnLst/>
                <a:rect l="l" t="t" r="r" b="b"/>
                <a:pathLst>
                  <a:path w="39375" h="36271" extrusionOk="0">
                    <a:moveTo>
                      <a:pt x="16909" y="1"/>
                    </a:moveTo>
                    <a:cubicBezTo>
                      <a:pt x="14402" y="1"/>
                      <a:pt x="13125" y="1237"/>
                      <a:pt x="13125" y="1237"/>
                    </a:cubicBezTo>
                    <a:cubicBezTo>
                      <a:pt x="13125" y="1237"/>
                      <a:pt x="12415" y="999"/>
                      <a:pt x="11322" y="999"/>
                    </a:cubicBezTo>
                    <a:cubicBezTo>
                      <a:pt x="10123" y="999"/>
                      <a:pt x="8464" y="1286"/>
                      <a:pt x="6780" y="2493"/>
                    </a:cubicBezTo>
                    <a:cubicBezTo>
                      <a:pt x="3538" y="4798"/>
                      <a:pt x="4223" y="6099"/>
                      <a:pt x="4223" y="6099"/>
                    </a:cubicBezTo>
                    <a:cubicBezTo>
                      <a:pt x="2283" y="7537"/>
                      <a:pt x="731" y="10459"/>
                      <a:pt x="366" y="13061"/>
                    </a:cubicBezTo>
                    <a:cubicBezTo>
                      <a:pt x="1" y="15686"/>
                      <a:pt x="1735" y="16987"/>
                      <a:pt x="1735" y="16987"/>
                    </a:cubicBezTo>
                    <a:cubicBezTo>
                      <a:pt x="1735" y="16987"/>
                      <a:pt x="1667" y="19041"/>
                      <a:pt x="1849" y="21095"/>
                    </a:cubicBezTo>
                    <a:cubicBezTo>
                      <a:pt x="2032" y="23150"/>
                      <a:pt x="2397" y="26459"/>
                      <a:pt x="4223" y="29746"/>
                    </a:cubicBezTo>
                    <a:cubicBezTo>
                      <a:pt x="6518" y="33861"/>
                      <a:pt x="8916" y="34135"/>
                      <a:pt x="9514" y="34135"/>
                    </a:cubicBezTo>
                    <a:cubicBezTo>
                      <a:pt x="9606" y="34135"/>
                      <a:pt x="9656" y="34129"/>
                      <a:pt x="9656" y="34129"/>
                    </a:cubicBezTo>
                    <a:cubicBezTo>
                      <a:pt x="11592" y="35932"/>
                      <a:pt x="13988" y="36012"/>
                      <a:pt x="17179" y="36012"/>
                    </a:cubicBezTo>
                    <a:cubicBezTo>
                      <a:pt x="17490" y="36012"/>
                      <a:pt x="17809" y="36011"/>
                      <a:pt x="18135" y="36011"/>
                    </a:cubicBezTo>
                    <a:cubicBezTo>
                      <a:pt x="19631" y="36011"/>
                      <a:pt x="21291" y="36027"/>
                      <a:pt x="23145" y="36206"/>
                    </a:cubicBezTo>
                    <a:cubicBezTo>
                      <a:pt x="23604" y="36250"/>
                      <a:pt x="24035" y="36270"/>
                      <a:pt x="24439" y="36270"/>
                    </a:cubicBezTo>
                    <a:cubicBezTo>
                      <a:pt x="29674" y="36270"/>
                      <a:pt x="30584" y="32824"/>
                      <a:pt x="32024" y="32485"/>
                    </a:cubicBezTo>
                    <a:cubicBezTo>
                      <a:pt x="33577" y="32097"/>
                      <a:pt x="35768" y="25934"/>
                      <a:pt x="35768" y="25934"/>
                    </a:cubicBezTo>
                    <a:cubicBezTo>
                      <a:pt x="39374" y="24131"/>
                      <a:pt x="38758" y="18539"/>
                      <a:pt x="37000" y="14248"/>
                    </a:cubicBezTo>
                    <a:cubicBezTo>
                      <a:pt x="35083" y="9477"/>
                      <a:pt x="29788" y="8016"/>
                      <a:pt x="29788" y="8016"/>
                    </a:cubicBezTo>
                    <a:cubicBezTo>
                      <a:pt x="24015" y="1534"/>
                      <a:pt x="19700" y="1"/>
                      <a:pt x="1690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7" name="Google Shape;3567;p39"/>
              <p:cNvSpPr/>
              <p:nvPr/>
            </p:nvSpPr>
            <p:spPr>
              <a:xfrm>
                <a:off x="7386307" y="3421912"/>
                <a:ext cx="114860" cy="189295"/>
              </a:xfrm>
              <a:custGeom>
                <a:avLst/>
                <a:gdLst/>
                <a:ahLst/>
                <a:cxnLst/>
                <a:rect l="l" t="t" r="r" b="b"/>
                <a:pathLst>
                  <a:path w="7396" h="12189" extrusionOk="0">
                    <a:moveTo>
                      <a:pt x="3584" y="0"/>
                    </a:moveTo>
                    <a:cubicBezTo>
                      <a:pt x="1598" y="0"/>
                      <a:pt x="0" y="1621"/>
                      <a:pt x="0" y="3606"/>
                    </a:cubicBezTo>
                    <a:lnTo>
                      <a:pt x="0" y="9587"/>
                    </a:lnTo>
                    <a:cubicBezTo>
                      <a:pt x="0" y="11573"/>
                      <a:pt x="1598" y="12189"/>
                      <a:pt x="3584" y="12189"/>
                    </a:cubicBezTo>
                    <a:lnTo>
                      <a:pt x="3789" y="12189"/>
                    </a:lnTo>
                    <a:cubicBezTo>
                      <a:pt x="5775" y="12189"/>
                      <a:pt x="7396" y="11573"/>
                      <a:pt x="7396" y="9587"/>
                    </a:cubicBezTo>
                    <a:lnTo>
                      <a:pt x="7396" y="3606"/>
                    </a:lnTo>
                    <a:cubicBezTo>
                      <a:pt x="7396" y="1621"/>
                      <a:pt x="5775" y="0"/>
                      <a:pt x="378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8" name="Google Shape;3568;p39"/>
              <p:cNvSpPr/>
              <p:nvPr/>
            </p:nvSpPr>
            <p:spPr>
              <a:xfrm>
                <a:off x="7386307" y="3421912"/>
                <a:ext cx="114860" cy="129738"/>
              </a:xfrm>
              <a:custGeom>
                <a:avLst/>
                <a:gdLst/>
                <a:ahLst/>
                <a:cxnLst/>
                <a:rect l="l" t="t" r="r" b="b"/>
                <a:pathLst>
                  <a:path w="7396" h="8354" extrusionOk="0">
                    <a:moveTo>
                      <a:pt x="3584" y="0"/>
                    </a:moveTo>
                    <a:cubicBezTo>
                      <a:pt x="1598" y="0"/>
                      <a:pt x="0" y="1621"/>
                      <a:pt x="0" y="3606"/>
                    </a:cubicBezTo>
                    <a:lnTo>
                      <a:pt x="0" y="7601"/>
                    </a:lnTo>
                    <a:cubicBezTo>
                      <a:pt x="1960" y="8175"/>
                      <a:pt x="3697" y="8354"/>
                      <a:pt x="5115" y="8354"/>
                    </a:cubicBezTo>
                    <a:cubicBezTo>
                      <a:pt x="6010" y="8354"/>
                      <a:pt x="6778" y="8283"/>
                      <a:pt x="7396" y="8194"/>
                    </a:cubicBezTo>
                    <a:lnTo>
                      <a:pt x="7396" y="3606"/>
                    </a:lnTo>
                    <a:cubicBezTo>
                      <a:pt x="7396" y="1621"/>
                      <a:pt x="5775" y="0"/>
                      <a:pt x="378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9" name="Google Shape;3569;p39"/>
              <p:cNvSpPr/>
              <p:nvPr/>
            </p:nvSpPr>
            <p:spPr>
              <a:xfrm>
                <a:off x="7616039" y="3351288"/>
                <a:ext cx="144289" cy="141944"/>
              </a:xfrm>
              <a:custGeom>
                <a:avLst/>
                <a:gdLst/>
                <a:ahLst/>
                <a:cxnLst/>
                <a:rect l="l" t="t" r="r" b="b"/>
                <a:pathLst>
                  <a:path w="9291" h="9140" extrusionOk="0">
                    <a:moveTo>
                      <a:pt x="4654" y="0"/>
                    </a:moveTo>
                    <a:cubicBezTo>
                      <a:pt x="2235" y="0"/>
                      <a:pt x="225" y="1923"/>
                      <a:pt x="114" y="4365"/>
                    </a:cubicBezTo>
                    <a:cubicBezTo>
                      <a:pt x="0" y="6898"/>
                      <a:pt x="1940" y="9021"/>
                      <a:pt x="4451" y="9135"/>
                    </a:cubicBezTo>
                    <a:cubicBezTo>
                      <a:pt x="4521" y="9138"/>
                      <a:pt x="4590" y="9140"/>
                      <a:pt x="4659" y="9140"/>
                    </a:cubicBezTo>
                    <a:cubicBezTo>
                      <a:pt x="7078" y="9140"/>
                      <a:pt x="9088" y="7216"/>
                      <a:pt x="9199" y="4775"/>
                    </a:cubicBezTo>
                    <a:cubicBezTo>
                      <a:pt x="9290" y="2242"/>
                      <a:pt x="7350" y="119"/>
                      <a:pt x="4862" y="5"/>
                    </a:cubicBezTo>
                    <a:cubicBezTo>
                      <a:pt x="4792" y="2"/>
                      <a:pt x="4723" y="0"/>
                      <a:pt x="4654"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0" name="Google Shape;3570;p39"/>
              <p:cNvSpPr/>
              <p:nvPr/>
            </p:nvSpPr>
            <p:spPr>
              <a:xfrm>
                <a:off x="7625964" y="3398148"/>
                <a:ext cx="121243" cy="40922"/>
              </a:xfrm>
              <a:custGeom>
                <a:avLst/>
                <a:gdLst/>
                <a:ahLst/>
                <a:cxnLst/>
                <a:rect l="l" t="t" r="r" b="b"/>
                <a:pathLst>
                  <a:path w="7807" h="2635" extrusionOk="0">
                    <a:moveTo>
                      <a:pt x="3150" y="1"/>
                    </a:moveTo>
                    <a:lnTo>
                      <a:pt x="2602" y="24"/>
                    </a:lnTo>
                    <a:cubicBezTo>
                      <a:pt x="2420" y="24"/>
                      <a:pt x="2260" y="92"/>
                      <a:pt x="2077" y="115"/>
                    </a:cubicBezTo>
                    <a:cubicBezTo>
                      <a:pt x="1712" y="161"/>
                      <a:pt x="1393" y="320"/>
                      <a:pt x="1050" y="434"/>
                    </a:cubicBezTo>
                    <a:cubicBezTo>
                      <a:pt x="868" y="480"/>
                      <a:pt x="731" y="594"/>
                      <a:pt x="571" y="663"/>
                    </a:cubicBezTo>
                    <a:lnTo>
                      <a:pt x="92" y="914"/>
                    </a:lnTo>
                    <a:cubicBezTo>
                      <a:pt x="23" y="959"/>
                      <a:pt x="0" y="1028"/>
                      <a:pt x="46" y="1119"/>
                    </a:cubicBezTo>
                    <a:cubicBezTo>
                      <a:pt x="61" y="1163"/>
                      <a:pt x="104" y="1189"/>
                      <a:pt x="151" y="1189"/>
                    </a:cubicBezTo>
                    <a:cubicBezTo>
                      <a:pt x="177" y="1189"/>
                      <a:pt x="204" y="1181"/>
                      <a:pt x="229" y="1165"/>
                    </a:cubicBezTo>
                    <a:lnTo>
                      <a:pt x="251" y="1165"/>
                    </a:lnTo>
                    <a:lnTo>
                      <a:pt x="708" y="959"/>
                    </a:lnTo>
                    <a:cubicBezTo>
                      <a:pt x="868" y="891"/>
                      <a:pt x="1005" y="800"/>
                      <a:pt x="1187" y="754"/>
                    </a:cubicBezTo>
                    <a:cubicBezTo>
                      <a:pt x="1507" y="663"/>
                      <a:pt x="1804" y="526"/>
                      <a:pt x="2146" y="503"/>
                    </a:cubicBezTo>
                    <a:cubicBezTo>
                      <a:pt x="2450" y="440"/>
                      <a:pt x="2758" y="411"/>
                      <a:pt x="3064" y="411"/>
                    </a:cubicBezTo>
                    <a:cubicBezTo>
                      <a:pt x="3426" y="411"/>
                      <a:pt x="3786" y="452"/>
                      <a:pt x="4132" y="526"/>
                    </a:cubicBezTo>
                    <a:cubicBezTo>
                      <a:pt x="4794" y="663"/>
                      <a:pt x="5410" y="937"/>
                      <a:pt x="5981" y="1302"/>
                    </a:cubicBezTo>
                    <a:cubicBezTo>
                      <a:pt x="6528" y="1667"/>
                      <a:pt x="7076" y="2101"/>
                      <a:pt x="7533" y="2580"/>
                    </a:cubicBezTo>
                    <a:cubicBezTo>
                      <a:pt x="7570" y="2618"/>
                      <a:pt x="7615" y="2635"/>
                      <a:pt x="7655" y="2635"/>
                    </a:cubicBezTo>
                    <a:cubicBezTo>
                      <a:pt x="7688" y="2635"/>
                      <a:pt x="7718" y="2623"/>
                      <a:pt x="7738" y="2603"/>
                    </a:cubicBezTo>
                    <a:cubicBezTo>
                      <a:pt x="7807" y="2534"/>
                      <a:pt x="7807" y="2466"/>
                      <a:pt x="7761" y="2397"/>
                    </a:cubicBezTo>
                    <a:cubicBezTo>
                      <a:pt x="7556" y="2101"/>
                      <a:pt x="7304" y="1850"/>
                      <a:pt x="7053" y="1599"/>
                    </a:cubicBezTo>
                    <a:cubicBezTo>
                      <a:pt x="6780" y="1348"/>
                      <a:pt x="6506" y="1142"/>
                      <a:pt x="6209" y="937"/>
                    </a:cubicBezTo>
                    <a:cubicBezTo>
                      <a:pt x="5615" y="549"/>
                      <a:pt x="4931" y="252"/>
                      <a:pt x="4223" y="115"/>
                    </a:cubicBezTo>
                    <a:cubicBezTo>
                      <a:pt x="3881" y="24"/>
                      <a:pt x="3515" y="1"/>
                      <a:pt x="315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1" name="Google Shape;3571;p39"/>
              <p:cNvSpPr/>
              <p:nvPr/>
            </p:nvSpPr>
            <p:spPr>
              <a:xfrm>
                <a:off x="7602216" y="3417657"/>
                <a:ext cx="93941" cy="32442"/>
              </a:xfrm>
              <a:custGeom>
                <a:avLst/>
                <a:gdLst/>
                <a:ahLst/>
                <a:cxnLst/>
                <a:rect l="l" t="t" r="r" b="b"/>
                <a:pathLst>
                  <a:path w="6049" h="2089" extrusionOk="0">
                    <a:moveTo>
                      <a:pt x="2442" y="0"/>
                    </a:moveTo>
                    <a:cubicBezTo>
                      <a:pt x="2168" y="23"/>
                      <a:pt x="1872" y="23"/>
                      <a:pt x="1598" y="114"/>
                    </a:cubicBezTo>
                    <a:cubicBezTo>
                      <a:pt x="1324" y="160"/>
                      <a:pt x="1073" y="274"/>
                      <a:pt x="799" y="365"/>
                    </a:cubicBezTo>
                    <a:cubicBezTo>
                      <a:pt x="548" y="480"/>
                      <a:pt x="320" y="616"/>
                      <a:pt x="69" y="753"/>
                    </a:cubicBezTo>
                    <a:cubicBezTo>
                      <a:pt x="23" y="776"/>
                      <a:pt x="0" y="845"/>
                      <a:pt x="23" y="913"/>
                    </a:cubicBezTo>
                    <a:cubicBezTo>
                      <a:pt x="40" y="947"/>
                      <a:pt x="81" y="968"/>
                      <a:pt x="120" y="968"/>
                    </a:cubicBezTo>
                    <a:cubicBezTo>
                      <a:pt x="134" y="968"/>
                      <a:pt x="148" y="965"/>
                      <a:pt x="160" y="959"/>
                    </a:cubicBezTo>
                    <a:lnTo>
                      <a:pt x="183" y="959"/>
                    </a:lnTo>
                    <a:cubicBezTo>
                      <a:pt x="434" y="845"/>
                      <a:pt x="662" y="731"/>
                      <a:pt x="913" y="639"/>
                    </a:cubicBezTo>
                    <a:cubicBezTo>
                      <a:pt x="1164" y="571"/>
                      <a:pt x="1415" y="480"/>
                      <a:pt x="1666" y="457"/>
                    </a:cubicBezTo>
                    <a:cubicBezTo>
                      <a:pt x="1876" y="419"/>
                      <a:pt x="2090" y="400"/>
                      <a:pt x="2304" y="400"/>
                    </a:cubicBezTo>
                    <a:cubicBezTo>
                      <a:pt x="2603" y="400"/>
                      <a:pt x="2903" y="436"/>
                      <a:pt x="3196" y="502"/>
                    </a:cubicBezTo>
                    <a:cubicBezTo>
                      <a:pt x="3698" y="594"/>
                      <a:pt x="4177" y="822"/>
                      <a:pt x="4611" y="1096"/>
                    </a:cubicBezTo>
                    <a:cubicBezTo>
                      <a:pt x="5044" y="1370"/>
                      <a:pt x="5455" y="1689"/>
                      <a:pt x="5843" y="2054"/>
                    </a:cubicBezTo>
                    <a:cubicBezTo>
                      <a:pt x="5866" y="2077"/>
                      <a:pt x="5895" y="2089"/>
                      <a:pt x="5923" y="2089"/>
                    </a:cubicBezTo>
                    <a:cubicBezTo>
                      <a:pt x="5952" y="2089"/>
                      <a:pt x="5980" y="2077"/>
                      <a:pt x="6003" y="2054"/>
                    </a:cubicBezTo>
                    <a:cubicBezTo>
                      <a:pt x="6049" y="2009"/>
                      <a:pt x="6049" y="1940"/>
                      <a:pt x="6026" y="1918"/>
                    </a:cubicBezTo>
                    <a:cubicBezTo>
                      <a:pt x="5706" y="1438"/>
                      <a:pt x="5296" y="1050"/>
                      <a:pt x="4839" y="731"/>
                    </a:cubicBezTo>
                    <a:cubicBezTo>
                      <a:pt x="4383" y="411"/>
                      <a:pt x="3835" y="206"/>
                      <a:pt x="3287" y="92"/>
                    </a:cubicBezTo>
                    <a:cubicBezTo>
                      <a:pt x="3013" y="23"/>
                      <a:pt x="2716" y="0"/>
                      <a:pt x="244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2" name="Google Shape;3572;p39"/>
              <p:cNvSpPr/>
              <p:nvPr/>
            </p:nvSpPr>
            <p:spPr>
              <a:xfrm>
                <a:off x="7136011" y="3236600"/>
                <a:ext cx="161310" cy="141944"/>
              </a:xfrm>
              <a:custGeom>
                <a:avLst/>
                <a:gdLst/>
                <a:ahLst/>
                <a:cxnLst/>
                <a:rect l="l" t="t" r="r" b="b"/>
                <a:pathLst>
                  <a:path w="10387" h="9140" extrusionOk="0">
                    <a:moveTo>
                      <a:pt x="5223" y="0"/>
                    </a:moveTo>
                    <a:cubicBezTo>
                      <a:pt x="3539" y="0"/>
                      <a:pt x="1917" y="938"/>
                      <a:pt x="1119" y="2550"/>
                    </a:cubicBezTo>
                    <a:cubicBezTo>
                      <a:pt x="1" y="4810"/>
                      <a:pt x="937" y="7549"/>
                      <a:pt x="3174" y="8667"/>
                    </a:cubicBezTo>
                    <a:cubicBezTo>
                      <a:pt x="3821" y="8987"/>
                      <a:pt x="4505" y="9139"/>
                      <a:pt x="5179" y="9139"/>
                    </a:cubicBezTo>
                    <a:cubicBezTo>
                      <a:pt x="6858" y="9139"/>
                      <a:pt x="8470" y="8196"/>
                      <a:pt x="9268" y="6567"/>
                    </a:cubicBezTo>
                    <a:cubicBezTo>
                      <a:pt x="10386" y="4307"/>
                      <a:pt x="9473" y="1568"/>
                      <a:pt x="7236" y="473"/>
                    </a:cubicBezTo>
                    <a:cubicBezTo>
                      <a:pt x="6588" y="152"/>
                      <a:pt x="5901" y="0"/>
                      <a:pt x="522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3" name="Google Shape;3573;p39"/>
              <p:cNvSpPr/>
              <p:nvPr/>
            </p:nvSpPr>
            <p:spPr>
              <a:xfrm>
                <a:off x="7157989" y="3282373"/>
                <a:ext cx="117360" cy="49277"/>
              </a:xfrm>
              <a:custGeom>
                <a:avLst/>
                <a:gdLst/>
                <a:ahLst/>
                <a:cxnLst/>
                <a:rect l="l" t="t" r="r" b="b"/>
                <a:pathLst>
                  <a:path w="7557" h="3173" extrusionOk="0">
                    <a:moveTo>
                      <a:pt x="2588" y="0"/>
                    </a:moveTo>
                    <a:cubicBezTo>
                      <a:pt x="2448" y="0"/>
                      <a:pt x="2308" y="5"/>
                      <a:pt x="2169" y="14"/>
                    </a:cubicBezTo>
                    <a:cubicBezTo>
                      <a:pt x="1804" y="59"/>
                      <a:pt x="1439" y="105"/>
                      <a:pt x="1097" y="196"/>
                    </a:cubicBezTo>
                    <a:cubicBezTo>
                      <a:pt x="754" y="288"/>
                      <a:pt x="412" y="402"/>
                      <a:pt x="92" y="562"/>
                    </a:cubicBezTo>
                    <a:cubicBezTo>
                      <a:pt x="24" y="584"/>
                      <a:pt x="1" y="653"/>
                      <a:pt x="24" y="744"/>
                    </a:cubicBezTo>
                    <a:cubicBezTo>
                      <a:pt x="43" y="801"/>
                      <a:pt x="92" y="841"/>
                      <a:pt x="160" y="841"/>
                    </a:cubicBezTo>
                    <a:cubicBezTo>
                      <a:pt x="175" y="841"/>
                      <a:pt x="190" y="840"/>
                      <a:pt x="206" y="835"/>
                    </a:cubicBezTo>
                    <a:cubicBezTo>
                      <a:pt x="846" y="607"/>
                      <a:pt x="1530" y="493"/>
                      <a:pt x="2192" y="447"/>
                    </a:cubicBezTo>
                    <a:cubicBezTo>
                      <a:pt x="2295" y="444"/>
                      <a:pt x="2398" y="442"/>
                      <a:pt x="2501" y="442"/>
                    </a:cubicBezTo>
                    <a:cubicBezTo>
                      <a:pt x="3065" y="442"/>
                      <a:pt x="3638" y="499"/>
                      <a:pt x="4178" y="653"/>
                    </a:cubicBezTo>
                    <a:cubicBezTo>
                      <a:pt x="4817" y="835"/>
                      <a:pt x="5411" y="1155"/>
                      <a:pt x="5936" y="1589"/>
                    </a:cubicBezTo>
                    <a:cubicBezTo>
                      <a:pt x="6209" y="1794"/>
                      <a:pt x="6415" y="2045"/>
                      <a:pt x="6643" y="2296"/>
                    </a:cubicBezTo>
                    <a:cubicBezTo>
                      <a:pt x="6780" y="2410"/>
                      <a:pt x="6871" y="2547"/>
                      <a:pt x="6963" y="2684"/>
                    </a:cubicBezTo>
                    <a:lnTo>
                      <a:pt x="7259" y="3095"/>
                    </a:lnTo>
                    <a:lnTo>
                      <a:pt x="7282" y="3118"/>
                    </a:lnTo>
                    <a:cubicBezTo>
                      <a:pt x="7307" y="3156"/>
                      <a:pt x="7346" y="3173"/>
                      <a:pt x="7388" y="3173"/>
                    </a:cubicBezTo>
                    <a:cubicBezTo>
                      <a:pt x="7422" y="3173"/>
                      <a:pt x="7457" y="3161"/>
                      <a:pt x="7488" y="3141"/>
                    </a:cubicBezTo>
                    <a:cubicBezTo>
                      <a:pt x="7556" y="3095"/>
                      <a:pt x="7556" y="3004"/>
                      <a:pt x="7511" y="2935"/>
                    </a:cubicBezTo>
                    <a:lnTo>
                      <a:pt x="7237" y="2502"/>
                    </a:lnTo>
                    <a:cubicBezTo>
                      <a:pt x="7122" y="2365"/>
                      <a:pt x="7054" y="2182"/>
                      <a:pt x="6917" y="2068"/>
                    </a:cubicBezTo>
                    <a:cubicBezTo>
                      <a:pt x="6689" y="1794"/>
                      <a:pt x="6461" y="1520"/>
                      <a:pt x="6164" y="1292"/>
                    </a:cubicBezTo>
                    <a:cubicBezTo>
                      <a:pt x="6027" y="1178"/>
                      <a:pt x="5913" y="1041"/>
                      <a:pt x="5753" y="950"/>
                    </a:cubicBezTo>
                    <a:lnTo>
                      <a:pt x="5296" y="676"/>
                    </a:lnTo>
                    <a:cubicBezTo>
                      <a:pt x="4977" y="516"/>
                      <a:pt x="4657" y="333"/>
                      <a:pt x="4292" y="242"/>
                    </a:cubicBezTo>
                    <a:cubicBezTo>
                      <a:pt x="3742" y="77"/>
                      <a:pt x="3162" y="0"/>
                      <a:pt x="258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4" name="Google Shape;3574;p39"/>
              <p:cNvSpPr/>
              <p:nvPr/>
            </p:nvSpPr>
            <p:spPr>
              <a:xfrm>
                <a:off x="7196990" y="3318531"/>
                <a:ext cx="91115" cy="38887"/>
              </a:xfrm>
              <a:custGeom>
                <a:avLst/>
                <a:gdLst/>
                <a:ahLst/>
                <a:cxnLst/>
                <a:rect l="l" t="t" r="r" b="b"/>
                <a:pathLst>
                  <a:path w="5867" h="2504" extrusionOk="0">
                    <a:moveTo>
                      <a:pt x="2028" y="0"/>
                    </a:moveTo>
                    <a:cubicBezTo>
                      <a:pt x="1914" y="0"/>
                      <a:pt x="1802" y="5"/>
                      <a:pt x="1690" y="14"/>
                    </a:cubicBezTo>
                    <a:cubicBezTo>
                      <a:pt x="1119" y="60"/>
                      <a:pt x="571" y="197"/>
                      <a:pt x="69" y="470"/>
                    </a:cubicBezTo>
                    <a:cubicBezTo>
                      <a:pt x="24" y="493"/>
                      <a:pt x="1" y="539"/>
                      <a:pt x="24" y="607"/>
                    </a:cubicBezTo>
                    <a:cubicBezTo>
                      <a:pt x="24" y="645"/>
                      <a:pt x="69" y="682"/>
                      <a:pt x="123" y="682"/>
                    </a:cubicBezTo>
                    <a:cubicBezTo>
                      <a:pt x="135" y="682"/>
                      <a:pt x="148" y="680"/>
                      <a:pt x="161" y="676"/>
                    </a:cubicBezTo>
                    <a:cubicBezTo>
                      <a:pt x="663" y="562"/>
                      <a:pt x="1188" y="470"/>
                      <a:pt x="1713" y="448"/>
                    </a:cubicBezTo>
                    <a:cubicBezTo>
                      <a:pt x="1838" y="436"/>
                      <a:pt x="1965" y="431"/>
                      <a:pt x="2093" y="431"/>
                    </a:cubicBezTo>
                    <a:cubicBezTo>
                      <a:pt x="2476" y="431"/>
                      <a:pt x="2865" y="482"/>
                      <a:pt x="3242" y="585"/>
                    </a:cubicBezTo>
                    <a:cubicBezTo>
                      <a:pt x="3721" y="744"/>
                      <a:pt x="4201" y="973"/>
                      <a:pt x="4589" y="1292"/>
                    </a:cubicBezTo>
                    <a:cubicBezTo>
                      <a:pt x="4794" y="1452"/>
                      <a:pt x="4977" y="1635"/>
                      <a:pt x="5159" y="1817"/>
                    </a:cubicBezTo>
                    <a:cubicBezTo>
                      <a:pt x="5342" y="2023"/>
                      <a:pt x="5479" y="2251"/>
                      <a:pt x="5639" y="2433"/>
                    </a:cubicBezTo>
                    <a:lnTo>
                      <a:pt x="5661" y="2456"/>
                    </a:lnTo>
                    <a:cubicBezTo>
                      <a:pt x="5690" y="2484"/>
                      <a:pt x="5718" y="2504"/>
                      <a:pt x="5746" y="2504"/>
                    </a:cubicBezTo>
                    <a:cubicBezTo>
                      <a:pt x="5764" y="2504"/>
                      <a:pt x="5781" y="2497"/>
                      <a:pt x="5798" y="2479"/>
                    </a:cubicBezTo>
                    <a:cubicBezTo>
                      <a:pt x="5867" y="2456"/>
                      <a:pt x="5867" y="2388"/>
                      <a:pt x="5844" y="2319"/>
                    </a:cubicBezTo>
                    <a:cubicBezTo>
                      <a:pt x="5707" y="2091"/>
                      <a:pt x="5570" y="1840"/>
                      <a:pt x="5388" y="1635"/>
                    </a:cubicBezTo>
                    <a:cubicBezTo>
                      <a:pt x="5205" y="1429"/>
                      <a:pt x="5045" y="1201"/>
                      <a:pt x="4817" y="1018"/>
                    </a:cubicBezTo>
                    <a:cubicBezTo>
                      <a:pt x="4611" y="836"/>
                      <a:pt x="4383" y="676"/>
                      <a:pt x="4132" y="516"/>
                    </a:cubicBezTo>
                    <a:cubicBezTo>
                      <a:pt x="3881" y="402"/>
                      <a:pt x="3630" y="265"/>
                      <a:pt x="3356" y="197"/>
                    </a:cubicBezTo>
                    <a:cubicBezTo>
                      <a:pt x="2920" y="69"/>
                      <a:pt x="2470" y="0"/>
                      <a:pt x="202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5" name="Google Shape;3575;p39"/>
              <p:cNvSpPr/>
              <p:nvPr/>
            </p:nvSpPr>
            <p:spPr>
              <a:xfrm>
                <a:off x="7220039" y="3053384"/>
                <a:ext cx="479271" cy="472314"/>
              </a:xfrm>
              <a:custGeom>
                <a:avLst/>
                <a:gdLst/>
                <a:ahLst/>
                <a:cxnLst/>
                <a:rect l="l" t="t" r="r" b="b"/>
                <a:pathLst>
                  <a:path w="30861" h="30413" extrusionOk="0">
                    <a:moveTo>
                      <a:pt x="15447" y="1"/>
                    </a:moveTo>
                    <a:cubicBezTo>
                      <a:pt x="8038" y="1"/>
                      <a:pt x="1657" y="5734"/>
                      <a:pt x="845" y="13410"/>
                    </a:cubicBezTo>
                    <a:cubicBezTo>
                      <a:pt x="0" y="21627"/>
                      <a:pt x="3584" y="29319"/>
                      <a:pt x="13650" y="30324"/>
                    </a:cubicBezTo>
                    <a:cubicBezTo>
                      <a:pt x="14249" y="30383"/>
                      <a:pt x="14834" y="30412"/>
                      <a:pt x="15406" y="30412"/>
                    </a:cubicBezTo>
                    <a:cubicBezTo>
                      <a:pt x="23827" y="30412"/>
                      <a:pt x="29202" y="24120"/>
                      <a:pt x="29993" y="16446"/>
                    </a:cubicBezTo>
                    <a:cubicBezTo>
                      <a:pt x="30860" y="8229"/>
                      <a:pt x="25017" y="902"/>
                      <a:pt x="16960" y="80"/>
                    </a:cubicBezTo>
                    <a:cubicBezTo>
                      <a:pt x="16452" y="27"/>
                      <a:pt x="15947" y="1"/>
                      <a:pt x="15447"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6" name="Google Shape;3576;p39"/>
              <p:cNvSpPr/>
              <p:nvPr/>
            </p:nvSpPr>
            <p:spPr>
              <a:xfrm>
                <a:off x="7283145" y="3153892"/>
                <a:ext cx="324717" cy="98911"/>
              </a:xfrm>
              <a:custGeom>
                <a:avLst/>
                <a:gdLst/>
                <a:ahLst/>
                <a:cxnLst/>
                <a:rect l="l" t="t" r="r" b="b"/>
                <a:pathLst>
                  <a:path w="20909" h="6369" fill="none" extrusionOk="0">
                    <a:moveTo>
                      <a:pt x="20908" y="0"/>
                    </a:moveTo>
                    <a:cubicBezTo>
                      <a:pt x="19744" y="2579"/>
                      <a:pt x="17302" y="4246"/>
                      <a:pt x="14677" y="5296"/>
                    </a:cubicBezTo>
                    <a:cubicBezTo>
                      <a:pt x="14015" y="5570"/>
                      <a:pt x="13353" y="5570"/>
                      <a:pt x="12782" y="5250"/>
                    </a:cubicBezTo>
                    <a:cubicBezTo>
                      <a:pt x="12189" y="4908"/>
                      <a:pt x="11892" y="4177"/>
                      <a:pt x="11892" y="3492"/>
                    </a:cubicBezTo>
                    <a:cubicBezTo>
                      <a:pt x="11915" y="2785"/>
                      <a:pt x="12166" y="2123"/>
                      <a:pt x="12394" y="1484"/>
                    </a:cubicBezTo>
                    <a:cubicBezTo>
                      <a:pt x="12075" y="2374"/>
                      <a:pt x="11755" y="3241"/>
                      <a:pt x="11276" y="4040"/>
                    </a:cubicBezTo>
                    <a:cubicBezTo>
                      <a:pt x="10774" y="4839"/>
                      <a:pt x="10112" y="5547"/>
                      <a:pt x="9267" y="5935"/>
                    </a:cubicBezTo>
                    <a:cubicBezTo>
                      <a:pt x="8423" y="6323"/>
                      <a:pt x="7396" y="6368"/>
                      <a:pt x="6597" y="5889"/>
                    </a:cubicBezTo>
                    <a:cubicBezTo>
                      <a:pt x="5798" y="5410"/>
                      <a:pt x="5341" y="4360"/>
                      <a:pt x="5638" y="3470"/>
                    </a:cubicBezTo>
                    <a:cubicBezTo>
                      <a:pt x="5159" y="4565"/>
                      <a:pt x="4223" y="5478"/>
                      <a:pt x="3127" y="5912"/>
                    </a:cubicBezTo>
                    <a:cubicBezTo>
                      <a:pt x="2443" y="6209"/>
                      <a:pt x="1621" y="6300"/>
                      <a:pt x="982" y="5958"/>
                    </a:cubicBezTo>
                    <a:cubicBezTo>
                      <a:pt x="343" y="5615"/>
                      <a:pt x="0" y="4679"/>
                      <a:pt x="434" y="4086"/>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7" name="Google Shape;3577;p39"/>
              <p:cNvSpPr/>
              <p:nvPr/>
            </p:nvSpPr>
            <p:spPr>
              <a:xfrm>
                <a:off x="7493369" y="3308808"/>
                <a:ext cx="101395" cy="102467"/>
              </a:xfrm>
              <a:custGeom>
                <a:avLst/>
                <a:gdLst/>
                <a:ahLst/>
                <a:cxnLst/>
                <a:rect l="l" t="t" r="r" b="b"/>
                <a:pathLst>
                  <a:path w="6529" h="6598" extrusionOk="0">
                    <a:moveTo>
                      <a:pt x="3265" y="1"/>
                    </a:moveTo>
                    <a:cubicBezTo>
                      <a:pt x="1462" y="1"/>
                      <a:pt x="1" y="1484"/>
                      <a:pt x="1" y="3311"/>
                    </a:cubicBezTo>
                    <a:cubicBezTo>
                      <a:pt x="1" y="5114"/>
                      <a:pt x="1462" y="6597"/>
                      <a:pt x="3265" y="6597"/>
                    </a:cubicBezTo>
                    <a:cubicBezTo>
                      <a:pt x="5068" y="6597"/>
                      <a:pt x="6529" y="5114"/>
                      <a:pt x="6529" y="3311"/>
                    </a:cubicBezTo>
                    <a:cubicBezTo>
                      <a:pt x="6529" y="1484"/>
                      <a:pt x="5068" y="1"/>
                      <a:pt x="326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8" name="Google Shape;3578;p39"/>
              <p:cNvSpPr/>
              <p:nvPr/>
            </p:nvSpPr>
            <p:spPr>
              <a:xfrm>
                <a:off x="7492312" y="3313064"/>
                <a:ext cx="100681" cy="102110"/>
              </a:xfrm>
              <a:custGeom>
                <a:avLst/>
                <a:gdLst/>
                <a:ahLst/>
                <a:cxnLst/>
                <a:rect l="l" t="t" r="r" b="b"/>
                <a:pathLst>
                  <a:path w="6483" h="6575" extrusionOk="0">
                    <a:moveTo>
                      <a:pt x="3241" y="1"/>
                    </a:moveTo>
                    <a:cubicBezTo>
                      <a:pt x="1461" y="1"/>
                      <a:pt x="0" y="1484"/>
                      <a:pt x="0" y="3288"/>
                    </a:cubicBezTo>
                    <a:cubicBezTo>
                      <a:pt x="0" y="5091"/>
                      <a:pt x="1461" y="6574"/>
                      <a:pt x="3241" y="6574"/>
                    </a:cubicBezTo>
                    <a:cubicBezTo>
                      <a:pt x="5045" y="6574"/>
                      <a:pt x="6483" y="5091"/>
                      <a:pt x="6483" y="3288"/>
                    </a:cubicBezTo>
                    <a:cubicBezTo>
                      <a:pt x="6483" y="1484"/>
                      <a:pt x="5045" y="1"/>
                      <a:pt x="32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9" name="Google Shape;3579;p39"/>
              <p:cNvSpPr/>
              <p:nvPr/>
            </p:nvSpPr>
            <p:spPr>
              <a:xfrm>
                <a:off x="7494798" y="3318733"/>
                <a:ext cx="65583" cy="66313"/>
              </a:xfrm>
              <a:custGeom>
                <a:avLst/>
                <a:gdLst/>
                <a:ahLst/>
                <a:cxnLst/>
                <a:rect l="l" t="t" r="r" b="b"/>
                <a:pathLst>
                  <a:path w="4223" h="4270" extrusionOk="0">
                    <a:moveTo>
                      <a:pt x="2123" y="1"/>
                    </a:moveTo>
                    <a:cubicBezTo>
                      <a:pt x="959" y="1"/>
                      <a:pt x="0" y="960"/>
                      <a:pt x="0" y="2124"/>
                    </a:cubicBezTo>
                    <a:cubicBezTo>
                      <a:pt x="0" y="3311"/>
                      <a:pt x="959" y="4269"/>
                      <a:pt x="2123" y="4269"/>
                    </a:cubicBezTo>
                    <a:cubicBezTo>
                      <a:pt x="3287" y="4269"/>
                      <a:pt x="4223" y="3311"/>
                      <a:pt x="4223" y="2124"/>
                    </a:cubicBezTo>
                    <a:cubicBezTo>
                      <a:pt x="4223" y="960"/>
                      <a:pt x="3287" y="1"/>
                      <a:pt x="2123"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0" name="Google Shape;3580;p39"/>
              <p:cNvSpPr/>
              <p:nvPr/>
            </p:nvSpPr>
            <p:spPr>
              <a:xfrm>
                <a:off x="7549392" y="3339655"/>
                <a:ext cx="23761" cy="15965"/>
              </a:xfrm>
              <a:custGeom>
                <a:avLst/>
                <a:gdLst/>
                <a:ahLst/>
                <a:cxnLst/>
                <a:rect l="l" t="t" r="r" b="b"/>
                <a:pathLst>
                  <a:path w="1530" h="1028" extrusionOk="0">
                    <a:moveTo>
                      <a:pt x="776" y="1"/>
                    </a:moveTo>
                    <a:cubicBezTo>
                      <a:pt x="343" y="1"/>
                      <a:pt x="0" y="229"/>
                      <a:pt x="0" y="526"/>
                    </a:cubicBezTo>
                    <a:cubicBezTo>
                      <a:pt x="0" y="800"/>
                      <a:pt x="343" y="1028"/>
                      <a:pt x="776" y="1028"/>
                    </a:cubicBezTo>
                    <a:cubicBezTo>
                      <a:pt x="1187" y="1028"/>
                      <a:pt x="1529" y="800"/>
                      <a:pt x="1529" y="526"/>
                    </a:cubicBezTo>
                    <a:cubicBezTo>
                      <a:pt x="1529" y="229"/>
                      <a:pt x="1187" y="1"/>
                      <a:pt x="77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1" name="Google Shape;3581;p39"/>
              <p:cNvSpPr/>
              <p:nvPr/>
            </p:nvSpPr>
            <p:spPr>
              <a:xfrm>
                <a:off x="7285273" y="3255269"/>
                <a:ext cx="115217" cy="102327"/>
              </a:xfrm>
              <a:custGeom>
                <a:avLst/>
                <a:gdLst/>
                <a:ahLst/>
                <a:cxnLst/>
                <a:rect l="l" t="t" r="r" b="b"/>
                <a:pathLst>
                  <a:path w="7419" h="6589" extrusionOk="0">
                    <a:moveTo>
                      <a:pt x="3736" y="1"/>
                    </a:moveTo>
                    <a:cubicBezTo>
                      <a:pt x="2434" y="1"/>
                      <a:pt x="1192" y="785"/>
                      <a:pt x="685" y="2078"/>
                    </a:cubicBezTo>
                    <a:cubicBezTo>
                      <a:pt x="0" y="3767"/>
                      <a:pt x="799" y="5685"/>
                      <a:pt x="2465" y="6347"/>
                    </a:cubicBezTo>
                    <a:cubicBezTo>
                      <a:pt x="2864" y="6511"/>
                      <a:pt x="3278" y="6588"/>
                      <a:pt x="3685" y="6588"/>
                    </a:cubicBezTo>
                    <a:cubicBezTo>
                      <a:pt x="4979" y="6588"/>
                      <a:pt x="6213" y="5805"/>
                      <a:pt x="6734" y="4521"/>
                    </a:cubicBezTo>
                    <a:cubicBezTo>
                      <a:pt x="7418" y="2832"/>
                      <a:pt x="6620" y="914"/>
                      <a:pt x="4931" y="229"/>
                    </a:cubicBezTo>
                    <a:cubicBezTo>
                      <a:pt x="4540" y="74"/>
                      <a:pt x="4135" y="1"/>
                      <a:pt x="373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2" name="Google Shape;3582;p39"/>
              <p:cNvSpPr/>
              <p:nvPr/>
            </p:nvSpPr>
            <p:spPr>
              <a:xfrm>
                <a:off x="7285273" y="3259836"/>
                <a:ext cx="114503" cy="101659"/>
              </a:xfrm>
              <a:custGeom>
                <a:avLst/>
                <a:gdLst/>
                <a:ahLst/>
                <a:cxnLst/>
                <a:rect l="l" t="t" r="r" b="b"/>
                <a:pathLst>
                  <a:path w="7373" h="6546" extrusionOk="0">
                    <a:moveTo>
                      <a:pt x="3713" y="0"/>
                    </a:moveTo>
                    <a:cubicBezTo>
                      <a:pt x="2432" y="0"/>
                      <a:pt x="1207" y="770"/>
                      <a:pt x="685" y="2058"/>
                    </a:cubicBezTo>
                    <a:cubicBezTo>
                      <a:pt x="0" y="3747"/>
                      <a:pt x="799" y="5642"/>
                      <a:pt x="2465" y="6304"/>
                    </a:cubicBezTo>
                    <a:cubicBezTo>
                      <a:pt x="2864" y="6468"/>
                      <a:pt x="3276" y="6545"/>
                      <a:pt x="3682" y="6545"/>
                    </a:cubicBezTo>
                    <a:cubicBezTo>
                      <a:pt x="4970" y="6545"/>
                      <a:pt x="6190" y="5762"/>
                      <a:pt x="6711" y="4478"/>
                    </a:cubicBezTo>
                    <a:cubicBezTo>
                      <a:pt x="7373" y="2811"/>
                      <a:pt x="6574" y="894"/>
                      <a:pt x="4908" y="232"/>
                    </a:cubicBezTo>
                    <a:cubicBezTo>
                      <a:pt x="4517" y="75"/>
                      <a:pt x="4113" y="0"/>
                      <a:pt x="371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3" name="Google Shape;3583;p39"/>
              <p:cNvSpPr/>
              <p:nvPr/>
            </p:nvSpPr>
            <p:spPr>
              <a:xfrm>
                <a:off x="7290227" y="3269233"/>
                <a:ext cx="74466" cy="66049"/>
              </a:xfrm>
              <a:custGeom>
                <a:avLst/>
                <a:gdLst/>
                <a:ahLst/>
                <a:cxnLst/>
                <a:rect l="l" t="t" r="r" b="b"/>
                <a:pathLst>
                  <a:path w="4795" h="4253" extrusionOk="0">
                    <a:moveTo>
                      <a:pt x="2417" y="0"/>
                    </a:moveTo>
                    <a:cubicBezTo>
                      <a:pt x="1582" y="0"/>
                      <a:pt x="783" y="504"/>
                      <a:pt x="435" y="1339"/>
                    </a:cubicBezTo>
                    <a:cubicBezTo>
                      <a:pt x="1" y="2435"/>
                      <a:pt x="526" y="3667"/>
                      <a:pt x="1599" y="4101"/>
                    </a:cubicBezTo>
                    <a:cubicBezTo>
                      <a:pt x="1854" y="4204"/>
                      <a:pt x="2117" y="4253"/>
                      <a:pt x="2378" y="4253"/>
                    </a:cubicBezTo>
                    <a:cubicBezTo>
                      <a:pt x="3213" y="4253"/>
                      <a:pt x="4012" y="3749"/>
                      <a:pt x="4360" y="2914"/>
                    </a:cubicBezTo>
                    <a:cubicBezTo>
                      <a:pt x="4794" y="1818"/>
                      <a:pt x="4269" y="586"/>
                      <a:pt x="3196" y="152"/>
                    </a:cubicBezTo>
                    <a:cubicBezTo>
                      <a:pt x="2941" y="49"/>
                      <a:pt x="2678" y="0"/>
                      <a:pt x="241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4" name="Google Shape;3584;p39"/>
              <p:cNvSpPr/>
              <p:nvPr/>
            </p:nvSpPr>
            <p:spPr>
              <a:xfrm>
                <a:off x="7348379" y="3288927"/>
                <a:ext cx="24475" cy="16027"/>
              </a:xfrm>
              <a:custGeom>
                <a:avLst/>
                <a:gdLst/>
                <a:ahLst/>
                <a:cxnLst/>
                <a:rect l="l" t="t" r="r" b="b"/>
                <a:pathLst>
                  <a:path w="1576" h="1032" extrusionOk="0">
                    <a:moveTo>
                      <a:pt x="760" y="1"/>
                    </a:moveTo>
                    <a:cubicBezTo>
                      <a:pt x="375" y="1"/>
                      <a:pt x="45" y="199"/>
                      <a:pt x="23" y="459"/>
                    </a:cubicBezTo>
                    <a:cubicBezTo>
                      <a:pt x="0" y="733"/>
                      <a:pt x="320" y="1007"/>
                      <a:pt x="753" y="1030"/>
                    </a:cubicBezTo>
                    <a:cubicBezTo>
                      <a:pt x="777" y="1031"/>
                      <a:pt x="799" y="1032"/>
                      <a:pt x="822" y="1032"/>
                    </a:cubicBezTo>
                    <a:cubicBezTo>
                      <a:pt x="1204" y="1032"/>
                      <a:pt x="1531" y="853"/>
                      <a:pt x="1552" y="573"/>
                    </a:cubicBezTo>
                    <a:cubicBezTo>
                      <a:pt x="1575" y="299"/>
                      <a:pt x="1256" y="48"/>
                      <a:pt x="822" y="3"/>
                    </a:cubicBezTo>
                    <a:cubicBezTo>
                      <a:pt x="801" y="1"/>
                      <a:pt x="780" y="1"/>
                      <a:pt x="760"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5" name="Google Shape;3585;p39"/>
              <p:cNvSpPr/>
              <p:nvPr/>
            </p:nvSpPr>
            <p:spPr>
              <a:xfrm>
                <a:off x="7487342" y="3387478"/>
                <a:ext cx="99268" cy="46497"/>
              </a:xfrm>
              <a:custGeom>
                <a:avLst/>
                <a:gdLst/>
                <a:ahLst/>
                <a:cxnLst/>
                <a:rect l="l" t="t" r="r" b="b"/>
                <a:pathLst>
                  <a:path w="6392" h="2994" extrusionOk="0">
                    <a:moveTo>
                      <a:pt x="2459" y="0"/>
                    </a:moveTo>
                    <a:cubicBezTo>
                      <a:pt x="1199" y="0"/>
                      <a:pt x="225" y="404"/>
                      <a:pt x="115" y="1030"/>
                    </a:cubicBezTo>
                    <a:cubicBezTo>
                      <a:pt x="1" y="1829"/>
                      <a:pt x="1279" y="2674"/>
                      <a:pt x="2991" y="2925"/>
                    </a:cubicBezTo>
                    <a:cubicBezTo>
                      <a:pt x="3307" y="2972"/>
                      <a:pt x="3615" y="2994"/>
                      <a:pt x="3907" y="2994"/>
                    </a:cubicBezTo>
                    <a:cubicBezTo>
                      <a:pt x="5179" y="2994"/>
                      <a:pt x="6162" y="2574"/>
                      <a:pt x="6255" y="1943"/>
                    </a:cubicBezTo>
                    <a:cubicBezTo>
                      <a:pt x="6392" y="1144"/>
                      <a:pt x="5091" y="300"/>
                      <a:pt x="3402" y="72"/>
                    </a:cubicBezTo>
                    <a:cubicBezTo>
                      <a:pt x="3076" y="23"/>
                      <a:pt x="2759" y="0"/>
                      <a:pt x="245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6" name="Google Shape;3586;p39"/>
              <p:cNvSpPr/>
              <p:nvPr/>
            </p:nvSpPr>
            <p:spPr>
              <a:xfrm>
                <a:off x="7279945" y="3341394"/>
                <a:ext cx="98926" cy="46528"/>
              </a:xfrm>
              <a:custGeom>
                <a:avLst/>
                <a:gdLst/>
                <a:ahLst/>
                <a:cxnLst/>
                <a:rect l="l" t="t" r="r" b="b"/>
                <a:pathLst>
                  <a:path w="6370" h="2996" extrusionOk="0">
                    <a:moveTo>
                      <a:pt x="2460" y="0"/>
                    </a:moveTo>
                    <a:cubicBezTo>
                      <a:pt x="1194" y="0"/>
                      <a:pt x="207" y="407"/>
                      <a:pt x="115" y="1053"/>
                    </a:cubicBezTo>
                    <a:cubicBezTo>
                      <a:pt x="1" y="1829"/>
                      <a:pt x="1279" y="2673"/>
                      <a:pt x="2968" y="2924"/>
                    </a:cubicBezTo>
                    <a:cubicBezTo>
                      <a:pt x="3297" y="2973"/>
                      <a:pt x="3616" y="2996"/>
                      <a:pt x="3918" y="2996"/>
                    </a:cubicBezTo>
                    <a:cubicBezTo>
                      <a:pt x="5191" y="2996"/>
                      <a:pt x="6163" y="2588"/>
                      <a:pt x="6255" y="1943"/>
                    </a:cubicBezTo>
                    <a:cubicBezTo>
                      <a:pt x="6369" y="1167"/>
                      <a:pt x="5091" y="322"/>
                      <a:pt x="3402" y="71"/>
                    </a:cubicBezTo>
                    <a:cubicBezTo>
                      <a:pt x="3078" y="23"/>
                      <a:pt x="2761" y="0"/>
                      <a:pt x="246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7" name="Google Shape;3587;p39"/>
              <p:cNvSpPr/>
              <p:nvPr/>
            </p:nvSpPr>
            <p:spPr>
              <a:xfrm>
                <a:off x="7449056" y="3387525"/>
                <a:ext cx="160953" cy="103523"/>
              </a:xfrm>
              <a:custGeom>
                <a:avLst/>
                <a:gdLst/>
                <a:ahLst/>
                <a:cxnLst/>
                <a:rect l="l" t="t" r="r" b="b"/>
                <a:pathLst>
                  <a:path w="10364" h="6666" extrusionOk="0">
                    <a:moveTo>
                      <a:pt x="115" y="3013"/>
                    </a:moveTo>
                    <a:cubicBezTo>
                      <a:pt x="1" y="4748"/>
                      <a:pt x="2192" y="6300"/>
                      <a:pt x="4976" y="6482"/>
                    </a:cubicBezTo>
                    <a:cubicBezTo>
                      <a:pt x="7784" y="6665"/>
                      <a:pt x="10135" y="5387"/>
                      <a:pt x="10249" y="3652"/>
                    </a:cubicBezTo>
                    <a:cubicBezTo>
                      <a:pt x="10363" y="1917"/>
                      <a:pt x="8172" y="342"/>
                      <a:pt x="5387" y="183"/>
                    </a:cubicBezTo>
                    <a:cubicBezTo>
                      <a:pt x="2580" y="0"/>
                      <a:pt x="229" y="1278"/>
                      <a:pt x="115" y="3013"/>
                    </a:cubicBezTo>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8" name="Google Shape;3588;p39"/>
              <p:cNvSpPr/>
              <p:nvPr/>
            </p:nvSpPr>
            <p:spPr>
              <a:xfrm>
                <a:off x="7246987" y="3345309"/>
                <a:ext cx="166621" cy="104983"/>
              </a:xfrm>
              <a:custGeom>
                <a:avLst/>
                <a:gdLst/>
                <a:ahLst/>
                <a:cxnLst/>
                <a:rect l="l" t="t" r="r" b="b"/>
                <a:pathLst>
                  <a:path w="10729" h="6760" extrusionOk="0">
                    <a:moveTo>
                      <a:pt x="4030" y="0"/>
                    </a:moveTo>
                    <a:cubicBezTo>
                      <a:pt x="2299" y="0"/>
                      <a:pt x="895" y="676"/>
                      <a:pt x="525" y="1851"/>
                    </a:cubicBezTo>
                    <a:cubicBezTo>
                      <a:pt x="0" y="3494"/>
                      <a:pt x="1735" y="5548"/>
                      <a:pt x="4405" y="6393"/>
                    </a:cubicBezTo>
                    <a:cubicBezTo>
                      <a:pt x="5193" y="6642"/>
                      <a:pt x="5974" y="6760"/>
                      <a:pt x="6698" y="6760"/>
                    </a:cubicBezTo>
                    <a:cubicBezTo>
                      <a:pt x="8430" y="6760"/>
                      <a:pt x="9833" y="6084"/>
                      <a:pt x="10203" y="4909"/>
                    </a:cubicBezTo>
                    <a:cubicBezTo>
                      <a:pt x="10728" y="3243"/>
                      <a:pt x="8993" y="1212"/>
                      <a:pt x="6323" y="367"/>
                    </a:cubicBezTo>
                    <a:cubicBezTo>
                      <a:pt x="5536" y="118"/>
                      <a:pt x="4754" y="0"/>
                      <a:pt x="4030"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9" name="Google Shape;3589;p39"/>
              <p:cNvSpPr/>
              <p:nvPr/>
            </p:nvSpPr>
            <p:spPr>
              <a:xfrm>
                <a:off x="7434161" y="3447432"/>
                <a:ext cx="30858" cy="11880"/>
              </a:xfrm>
              <a:custGeom>
                <a:avLst/>
                <a:gdLst/>
                <a:ahLst/>
                <a:cxnLst/>
                <a:rect l="l" t="t" r="r" b="b"/>
                <a:pathLst>
                  <a:path w="1987" h="765" extrusionOk="0">
                    <a:moveTo>
                      <a:pt x="1918" y="1"/>
                    </a:moveTo>
                    <a:cubicBezTo>
                      <a:pt x="1667" y="229"/>
                      <a:pt x="1370" y="411"/>
                      <a:pt x="1051" y="526"/>
                    </a:cubicBezTo>
                    <a:cubicBezTo>
                      <a:pt x="832" y="603"/>
                      <a:pt x="603" y="639"/>
                      <a:pt x="378" y="639"/>
                    </a:cubicBezTo>
                    <a:cubicBezTo>
                      <a:pt x="274" y="639"/>
                      <a:pt x="171" y="631"/>
                      <a:pt x="69" y="617"/>
                    </a:cubicBezTo>
                    <a:cubicBezTo>
                      <a:pt x="47" y="617"/>
                      <a:pt x="24" y="617"/>
                      <a:pt x="1" y="640"/>
                    </a:cubicBezTo>
                    <a:cubicBezTo>
                      <a:pt x="1" y="662"/>
                      <a:pt x="24" y="708"/>
                      <a:pt x="47" y="708"/>
                    </a:cubicBezTo>
                    <a:cubicBezTo>
                      <a:pt x="189" y="746"/>
                      <a:pt x="336" y="764"/>
                      <a:pt x="484" y="764"/>
                    </a:cubicBezTo>
                    <a:cubicBezTo>
                      <a:pt x="690" y="764"/>
                      <a:pt x="897" y="729"/>
                      <a:pt x="1097" y="662"/>
                    </a:cubicBezTo>
                    <a:cubicBezTo>
                      <a:pt x="1439" y="548"/>
                      <a:pt x="1758" y="366"/>
                      <a:pt x="1987" y="69"/>
                    </a:cubicBezTo>
                    <a:cubicBezTo>
                      <a:pt x="1987" y="46"/>
                      <a:pt x="1987" y="23"/>
                      <a:pt x="1964" y="23"/>
                    </a:cubicBezTo>
                    <a:cubicBezTo>
                      <a:pt x="1964" y="1"/>
                      <a:pt x="1918" y="1"/>
                      <a:pt x="1918"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0" name="Google Shape;3590;p39"/>
              <p:cNvSpPr/>
              <p:nvPr/>
            </p:nvSpPr>
            <p:spPr>
              <a:xfrm>
                <a:off x="7205501" y="3003387"/>
                <a:ext cx="507986" cy="344238"/>
              </a:xfrm>
              <a:custGeom>
                <a:avLst/>
                <a:gdLst/>
                <a:ahLst/>
                <a:cxnLst/>
                <a:rect l="l" t="t" r="r" b="b"/>
                <a:pathLst>
                  <a:path w="32710" h="22166" extrusionOk="0">
                    <a:moveTo>
                      <a:pt x="13153" y="0"/>
                    </a:moveTo>
                    <a:cubicBezTo>
                      <a:pt x="12954" y="0"/>
                      <a:pt x="12754" y="4"/>
                      <a:pt x="12554" y="12"/>
                    </a:cubicBezTo>
                    <a:cubicBezTo>
                      <a:pt x="10318" y="126"/>
                      <a:pt x="8058" y="766"/>
                      <a:pt x="6232" y="2067"/>
                    </a:cubicBezTo>
                    <a:cubicBezTo>
                      <a:pt x="3561" y="3984"/>
                      <a:pt x="2055" y="7134"/>
                      <a:pt x="914" y="10215"/>
                    </a:cubicBezTo>
                    <a:cubicBezTo>
                      <a:pt x="434" y="11516"/>
                      <a:pt x="1" y="13000"/>
                      <a:pt x="594" y="14278"/>
                    </a:cubicBezTo>
                    <a:cubicBezTo>
                      <a:pt x="1125" y="15472"/>
                      <a:pt x="2469" y="16152"/>
                      <a:pt x="3777" y="16152"/>
                    </a:cubicBezTo>
                    <a:cubicBezTo>
                      <a:pt x="3819" y="16152"/>
                      <a:pt x="3861" y="16151"/>
                      <a:pt x="3904" y="16150"/>
                    </a:cubicBezTo>
                    <a:cubicBezTo>
                      <a:pt x="5250" y="16081"/>
                      <a:pt x="6506" y="15374"/>
                      <a:pt x="7487" y="14461"/>
                    </a:cubicBezTo>
                    <a:cubicBezTo>
                      <a:pt x="8469" y="13525"/>
                      <a:pt x="9199" y="12384"/>
                      <a:pt x="9930" y="11265"/>
                    </a:cubicBezTo>
                    <a:lnTo>
                      <a:pt x="9930" y="11265"/>
                    </a:lnTo>
                    <a:cubicBezTo>
                      <a:pt x="9542" y="12224"/>
                      <a:pt x="9656" y="13411"/>
                      <a:pt x="10249" y="14278"/>
                    </a:cubicBezTo>
                    <a:cubicBezTo>
                      <a:pt x="10841" y="15132"/>
                      <a:pt x="11853" y="15650"/>
                      <a:pt x="12861" y="15650"/>
                    </a:cubicBezTo>
                    <a:cubicBezTo>
                      <a:pt x="12904" y="15650"/>
                      <a:pt x="12946" y="15649"/>
                      <a:pt x="12988" y="15648"/>
                    </a:cubicBezTo>
                    <a:cubicBezTo>
                      <a:pt x="13992" y="15625"/>
                      <a:pt x="14951" y="15077"/>
                      <a:pt x="15682" y="14392"/>
                    </a:cubicBezTo>
                    <a:cubicBezTo>
                      <a:pt x="16307" y="13806"/>
                      <a:pt x="16815" y="13086"/>
                      <a:pt x="17292" y="12362"/>
                    </a:cubicBezTo>
                    <a:lnTo>
                      <a:pt x="17292" y="12362"/>
                    </a:lnTo>
                    <a:cubicBezTo>
                      <a:pt x="17051" y="12937"/>
                      <a:pt x="17232" y="13693"/>
                      <a:pt x="17713" y="14118"/>
                    </a:cubicBezTo>
                    <a:cubicBezTo>
                      <a:pt x="18104" y="14452"/>
                      <a:pt x="18597" y="14537"/>
                      <a:pt x="19103" y="14537"/>
                    </a:cubicBezTo>
                    <a:cubicBezTo>
                      <a:pt x="19394" y="14537"/>
                      <a:pt x="19689" y="14509"/>
                      <a:pt x="19973" y="14484"/>
                    </a:cubicBezTo>
                    <a:cubicBezTo>
                      <a:pt x="21365" y="14369"/>
                      <a:pt x="24857" y="11676"/>
                      <a:pt x="25702" y="9827"/>
                    </a:cubicBezTo>
                    <a:cubicBezTo>
                      <a:pt x="25999" y="12406"/>
                      <a:pt x="26136" y="13571"/>
                      <a:pt x="26638" y="16104"/>
                    </a:cubicBezTo>
                    <a:cubicBezTo>
                      <a:pt x="26957" y="17702"/>
                      <a:pt x="27528" y="19277"/>
                      <a:pt x="28509" y="20578"/>
                    </a:cubicBezTo>
                    <a:cubicBezTo>
                      <a:pt x="29044" y="21295"/>
                      <a:pt x="29761" y="22166"/>
                      <a:pt x="30438" y="22166"/>
                    </a:cubicBezTo>
                    <a:cubicBezTo>
                      <a:pt x="30773" y="22166"/>
                      <a:pt x="31098" y="21952"/>
                      <a:pt x="31385" y="21400"/>
                    </a:cubicBezTo>
                    <a:cubicBezTo>
                      <a:pt x="32024" y="20121"/>
                      <a:pt x="32390" y="18683"/>
                      <a:pt x="32481" y="17245"/>
                    </a:cubicBezTo>
                    <a:cubicBezTo>
                      <a:pt x="32709" y="14392"/>
                      <a:pt x="31933" y="11448"/>
                      <a:pt x="30404" y="9028"/>
                    </a:cubicBezTo>
                    <a:cubicBezTo>
                      <a:pt x="27893" y="5057"/>
                      <a:pt x="23648" y="2432"/>
                      <a:pt x="19174" y="1017"/>
                    </a:cubicBezTo>
                    <a:cubicBezTo>
                      <a:pt x="17220" y="414"/>
                      <a:pt x="15190" y="0"/>
                      <a:pt x="13153"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1" name="Google Shape;3591;p39"/>
              <p:cNvSpPr/>
              <p:nvPr/>
            </p:nvSpPr>
            <p:spPr>
              <a:xfrm>
                <a:off x="7391977" y="3118789"/>
                <a:ext cx="162009" cy="61390"/>
              </a:xfrm>
              <a:custGeom>
                <a:avLst/>
                <a:gdLst/>
                <a:ahLst/>
                <a:cxnLst/>
                <a:rect l="l" t="t" r="r" b="b"/>
                <a:pathLst>
                  <a:path w="10432" h="3953" extrusionOk="0">
                    <a:moveTo>
                      <a:pt x="914" y="1"/>
                    </a:moveTo>
                    <a:cubicBezTo>
                      <a:pt x="891" y="1"/>
                      <a:pt x="845" y="1"/>
                      <a:pt x="845" y="23"/>
                    </a:cubicBezTo>
                    <a:cubicBezTo>
                      <a:pt x="617" y="389"/>
                      <a:pt x="412" y="754"/>
                      <a:pt x="252" y="1142"/>
                    </a:cubicBezTo>
                    <a:cubicBezTo>
                      <a:pt x="92" y="1530"/>
                      <a:pt x="1" y="1963"/>
                      <a:pt x="24" y="2397"/>
                    </a:cubicBezTo>
                    <a:cubicBezTo>
                      <a:pt x="69" y="2831"/>
                      <a:pt x="229" y="3265"/>
                      <a:pt x="571" y="3561"/>
                    </a:cubicBezTo>
                    <a:cubicBezTo>
                      <a:pt x="886" y="3834"/>
                      <a:pt x="1296" y="3952"/>
                      <a:pt x="1697" y="3952"/>
                    </a:cubicBezTo>
                    <a:cubicBezTo>
                      <a:pt x="1732" y="3952"/>
                      <a:pt x="1768" y="3951"/>
                      <a:pt x="1804" y="3949"/>
                    </a:cubicBezTo>
                    <a:cubicBezTo>
                      <a:pt x="2671" y="3926"/>
                      <a:pt x="3447" y="3493"/>
                      <a:pt x="4132" y="2991"/>
                    </a:cubicBezTo>
                    <a:cubicBezTo>
                      <a:pt x="4567" y="2661"/>
                      <a:pt x="4972" y="2272"/>
                      <a:pt x="5328" y="1837"/>
                    </a:cubicBezTo>
                    <a:lnTo>
                      <a:pt x="5328" y="1837"/>
                    </a:lnTo>
                    <a:cubicBezTo>
                      <a:pt x="5306" y="1916"/>
                      <a:pt x="5288" y="1996"/>
                      <a:pt x="5273" y="2078"/>
                    </a:cubicBezTo>
                    <a:cubicBezTo>
                      <a:pt x="5182" y="2443"/>
                      <a:pt x="5228" y="2854"/>
                      <a:pt x="5410" y="3196"/>
                    </a:cubicBezTo>
                    <a:cubicBezTo>
                      <a:pt x="5524" y="3356"/>
                      <a:pt x="5661" y="3516"/>
                      <a:pt x="5821" y="3607"/>
                    </a:cubicBezTo>
                    <a:cubicBezTo>
                      <a:pt x="5973" y="3702"/>
                      <a:pt x="6141" y="3750"/>
                      <a:pt x="6312" y="3750"/>
                    </a:cubicBezTo>
                    <a:cubicBezTo>
                      <a:pt x="6346" y="3750"/>
                      <a:pt x="6380" y="3748"/>
                      <a:pt x="6415" y="3744"/>
                    </a:cubicBezTo>
                    <a:cubicBezTo>
                      <a:pt x="6803" y="3744"/>
                      <a:pt x="7145" y="3584"/>
                      <a:pt x="7465" y="3401"/>
                    </a:cubicBezTo>
                    <a:cubicBezTo>
                      <a:pt x="8720" y="2648"/>
                      <a:pt x="9747" y="1530"/>
                      <a:pt x="10409" y="252"/>
                    </a:cubicBezTo>
                    <a:cubicBezTo>
                      <a:pt x="10432" y="229"/>
                      <a:pt x="10432" y="183"/>
                      <a:pt x="10409" y="183"/>
                    </a:cubicBezTo>
                    <a:cubicBezTo>
                      <a:pt x="10386" y="172"/>
                      <a:pt x="10369" y="166"/>
                      <a:pt x="10355" y="166"/>
                    </a:cubicBezTo>
                    <a:cubicBezTo>
                      <a:pt x="10341" y="166"/>
                      <a:pt x="10329" y="172"/>
                      <a:pt x="10318" y="183"/>
                    </a:cubicBezTo>
                    <a:cubicBezTo>
                      <a:pt x="9633" y="1439"/>
                      <a:pt x="8606" y="2511"/>
                      <a:pt x="7373" y="3242"/>
                    </a:cubicBezTo>
                    <a:cubicBezTo>
                      <a:pt x="7077" y="3401"/>
                      <a:pt x="6734" y="3538"/>
                      <a:pt x="6392" y="3561"/>
                    </a:cubicBezTo>
                    <a:cubicBezTo>
                      <a:pt x="6072" y="3561"/>
                      <a:pt x="5753" y="3379"/>
                      <a:pt x="5593" y="3082"/>
                    </a:cubicBezTo>
                    <a:cubicBezTo>
                      <a:pt x="5433" y="2808"/>
                      <a:pt x="5410" y="2443"/>
                      <a:pt x="5479" y="2100"/>
                    </a:cubicBezTo>
                    <a:cubicBezTo>
                      <a:pt x="5547" y="1781"/>
                      <a:pt x="5707" y="1439"/>
                      <a:pt x="5844" y="1119"/>
                    </a:cubicBezTo>
                    <a:lnTo>
                      <a:pt x="5844" y="1119"/>
                    </a:lnTo>
                    <a:cubicBezTo>
                      <a:pt x="5844" y="1119"/>
                      <a:pt x="5844" y="1119"/>
                      <a:pt x="5844" y="1119"/>
                    </a:cubicBezTo>
                    <a:cubicBezTo>
                      <a:pt x="5867" y="1073"/>
                      <a:pt x="5844" y="1005"/>
                      <a:pt x="5798" y="982"/>
                    </a:cubicBezTo>
                    <a:cubicBezTo>
                      <a:pt x="5782" y="974"/>
                      <a:pt x="5762" y="968"/>
                      <a:pt x="5742" y="968"/>
                    </a:cubicBezTo>
                    <a:cubicBezTo>
                      <a:pt x="5709" y="968"/>
                      <a:pt x="5676" y="984"/>
                      <a:pt x="5661" y="1028"/>
                    </a:cubicBezTo>
                    <a:cubicBezTo>
                      <a:pt x="5660" y="1030"/>
                      <a:pt x="5658" y="1033"/>
                      <a:pt x="5656" y="1036"/>
                    </a:cubicBezTo>
                    <a:lnTo>
                      <a:pt x="5656" y="1036"/>
                    </a:lnTo>
                    <a:lnTo>
                      <a:pt x="5639" y="1028"/>
                    </a:lnTo>
                    <a:cubicBezTo>
                      <a:pt x="5624" y="1063"/>
                      <a:pt x="5608" y="1098"/>
                      <a:pt x="5593" y="1134"/>
                    </a:cubicBezTo>
                    <a:lnTo>
                      <a:pt x="5593" y="1134"/>
                    </a:lnTo>
                    <a:cubicBezTo>
                      <a:pt x="5168" y="1776"/>
                      <a:pt x="4623" y="2355"/>
                      <a:pt x="3995" y="2831"/>
                    </a:cubicBezTo>
                    <a:cubicBezTo>
                      <a:pt x="3356" y="3333"/>
                      <a:pt x="2603" y="3744"/>
                      <a:pt x="1781" y="3767"/>
                    </a:cubicBezTo>
                    <a:cubicBezTo>
                      <a:pt x="1743" y="3769"/>
                      <a:pt x="1705" y="3770"/>
                      <a:pt x="1667" y="3770"/>
                    </a:cubicBezTo>
                    <a:cubicBezTo>
                      <a:pt x="1314" y="3770"/>
                      <a:pt x="953" y="3672"/>
                      <a:pt x="685" y="3424"/>
                    </a:cubicBezTo>
                    <a:cubicBezTo>
                      <a:pt x="389" y="3173"/>
                      <a:pt x="229" y="2785"/>
                      <a:pt x="183" y="2374"/>
                    </a:cubicBezTo>
                    <a:cubicBezTo>
                      <a:pt x="92" y="1553"/>
                      <a:pt x="526" y="799"/>
                      <a:pt x="914" y="69"/>
                    </a:cubicBezTo>
                    <a:cubicBezTo>
                      <a:pt x="937" y="46"/>
                      <a:pt x="937" y="23"/>
                      <a:pt x="91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2" name="Google Shape;3592;p39"/>
              <p:cNvSpPr/>
              <p:nvPr/>
            </p:nvSpPr>
            <p:spPr>
              <a:xfrm>
                <a:off x="7246629" y="3137226"/>
                <a:ext cx="52476" cy="45891"/>
              </a:xfrm>
              <a:custGeom>
                <a:avLst/>
                <a:gdLst/>
                <a:ahLst/>
                <a:cxnLst/>
                <a:rect l="l" t="t" r="r" b="b"/>
                <a:pathLst>
                  <a:path w="3379" h="2955" extrusionOk="0">
                    <a:moveTo>
                      <a:pt x="388" y="0"/>
                    </a:moveTo>
                    <a:cubicBezTo>
                      <a:pt x="366" y="0"/>
                      <a:pt x="343" y="23"/>
                      <a:pt x="320" y="46"/>
                    </a:cubicBezTo>
                    <a:cubicBezTo>
                      <a:pt x="160" y="571"/>
                      <a:pt x="0" y="1119"/>
                      <a:pt x="92" y="1689"/>
                    </a:cubicBezTo>
                    <a:cubicBezTo>
                      <a:pt x="137" y="1986"/>
                      <a:pt x="229" y="2260"/>
                      <a:pt x="411" y="2488"/>
                    </a:cubicBezTo>
                    <a:cubicBezTo>
                      <a:pt x="594" y="2717"/>
                      <a:pt x="890" y="2899"/>
                      <a:pt x="1187" y="2945"/>
                    </a:cubicBezTo>
                    <a:cubicBezTo>
                      <a:pt x="1241" y="2951"/>
                      <a:pt x="1295" y="2954"/>
                      <a:pt x="1349" y="2954"/>
                    </a:cubicBezTo>
                    <a:cubicBezTo>
                      <a:pt x="1887" y="2954"/>
                      <a:pt x="2405" y="2652"/>
                      <a:pt x="2717" y="2237"/>
                    </a:cubicBezTo>
                    <a:cubicBezTo>
                      <a:pt x="3059" y="1781"/>
                      <a:pt x="3219" y="1233"/>
                      <a:pt x="3356" y="685"/>
                    </a:cubicBezTo>
                    <a:cubicBezTo>
                      <a:pt x="3378" y="662"/>
                      <a:pt x="3356" y="640"/>
                      <a:pt x="3333" y="640"/>
                    </a:cubicBezTo>
                    <a:cubicBezTo>
                      <a:pt x="3326" y="633"/>
                      <a:pt x="3317" y="630"/>
                      <a:pt x="3309" y="630"/>
                    </a:cubicBezTo>
                    <a:cubicBezTo>
                      <a:pt x="3287" y="630"/>
                      <a:pt x="3264" y="646"/>
                      <a:pt x="3264" y="662"/>
                    </a:cubicBezTo>
                    <a:cubicBezTo>
                      <a:pt x="3082" y="1187"/>
                      <a:pt x="2876" y="1689"/>
                      <a:pt x="2557" y="2100"/>
                    </a:cubicBezTo>
                    <a:cubicBezTo>
                      <a:pt x="2270" y="2469"/>
                      <a:pt x="1818" y="2727"/>
                      <a:pt x="1366" y="2727"/>
                    </a:cubicBezTo>
                    <a:cubicBezTo>
                      <a:pt x="1314" y="2727"/>
                      <a:pt x="1262" y="2724"/>
                      <a:pt x="1210" y="2717"/>
                    </a:cubicBezTo>
                    <a:cubicBezTo>
                      <a:pt x="708" y="2671"/>
                      <a:pt x="366" y="2169"/>
                      <a:pt x="274" y="1667"/>
                    </a:cubicBezTo>
                    <a:cubicBezTo>
                      <a:pt x="160" y="1142"/>
                      <a:pt x="297" y="594"/>
                      <a:pt x="434" y="69"/>
                    </a:cubicBezTo>
                    <a:cubicBezTo>
                      <a:pt x="434" y="46"/>
                      <a:pt x="411" y="23"/>
                      <a:pt x="388"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3" name="Google Shape;3593;p39"/>
              <p:cNvSpPr/>
              <p:nvPr/>
            </p:nvSpPr>
            <p:spPr>
              <a:xfrm>
                <a:off x="7630577" y="3189336"/>
                <a:ext cx="90400" cy="124085"/>
              </a:xfrm>
              <a:custGeom>
                <a:avLst/>
                <a:gdLst/>
                <a:ahLst/>
                <a:cxnLst/>
                <a:rect l="l" t="t" r="r" b="b"/>
                <a:pathLst>
                  <a:path w="5821" h="7990" extrusionOk="0">
                    <a:moveTo>
                      <a:pt x="69" y="1"/>
                    </a:moveTo>
                    <a:cubicBezTo>
                      <a:pt x="23" y="1"/>
                      <a:pt x="0" y="24"/>
                      <a:pt x="0" y="46"/>
                    </a:cubicBezTo>
                    <a:cubicBezTo>
                      <a:pt x="0" y="1576"/>
                      <a:pt x="206" y="3105"/>
                      <a:pt x="594" y="4589"/>
                    </a:cubicBezTo>
                    <a:cubicBezTo>
                      <a:pt x="685" y="4954"/>
                      <a:pt x="799" y="5319"/>
                      <a:pt x="936" y="5684"/>
                    </a:cubicBezTo>
                    <a:cubicBezTo>
                      <a:pt x="1050" y="6049"/>
                      <a:pt x="1187" y="6437"/>
                      <a:pt x="1438" y="6757"/>
                    </a:cubicBezTo>
                    <a:cubicBezTo>
                      <a:pt x="1661" y="7020"/>
                      <a:pt x="2010" y="7248"/>
                      <a:pt x="2388" y="7248"/>
                    </a:cubicBezTo>
                    <a:cubicBezTo>
                      <a:pt x="2436" y="7248"/>
                      <a:pt x="2485" y="7244"/>
                      <a:pt x="2534" y="7236"/>
                    </a:cubicBezTo>
                    <a:cubicBezTo>
                      <a:pt x="2743" y="7215"/>
                      <a:pt x="2914" y="7099"/>
                      <a:pt x="3046" y="6939"/>
                    </a:cubicBezTo>
                    <a:lnTo>
                      <a:pt x="3046" y="6939"/>
                    </a:lnTo>
                    <a:cubicBezTo>
                      <a:pt x="3102" y="7122"/>
                      <a:pt x="3194" y="7294"/>
                      <a:pt x="3310" y="7442"/>
                    </a:cubicBezTo>
                    <a:cubicBezTo>
                      <a:pt x="3584" y="7761"/>
                      <a:pt x="3972" y="7990"/>
                      <a:pt x="4383" y="7990"/>
                    </a:cubicBezTo>
                    <a:cubicBezTo>
                      <a:pt x="4793" y="7990"/>
                      <a:pt x="5181" y="7761"/>
                      <a:pt x="5433" y="7442"/>
                    </a:cubicBezTo>
                    <a:cubicBezTo>
                      <a:pt x="5684" y="7122"/>
                      <a:pt x="5821" y="6711"/>
                      <a:pt x="5729" y="6323"/>
                    </a:cubicBezTo>
                    <a:cubicBezTo>
                      <a:pt x="5729" y="6278"/>
                      <a:pt x="5706" y="6278"/>
                      <a:pt x="5661" y="6278"/>
                    </a:cubicBezTo>
                    <a:cubicBezTo>
                      <a:pt x="5638" y="6278"/>
                      <a:pt x="5615" y="6301"/>
                      <a:pt x="5638" y="6346"/>
                    </a:cubicBezTo>
                    <a:cubicBezTo>
                      <a:pt x="5752" y="7077"/>
                      <a:pt x="5090" y="7807"/>
                      <a:pt x="4383" y="7807"/>
                    </a:cubicBezTo>
                    <a:cubicBezTo>
                      <a:pt x="3781" y="7788"/>
                      <a:pt x="3272" y="7258"/>
                      <a:pt x="3201" y="6689"/>
                    </a:cubicBezTo>
                    <a:lnTo>
                      <a:pt x="3201" y="6689"/>
                    </a:lnTo>
                    <a:cubicBezTo>
                      <a:pt x="3250" y="6557"/>
                      <a:pt x="3262" y="6408"/>
                      <a:pt x="3218" y="6278"/>
                    </a:cubicBezTo>
                    <a:cubicBezTo>
                      <a:pt x="3196" y="6232"/>
                      <a:pt x="3173" y="6209"/>
                      <a:pt x="3150" y="6209"/>
                    </a:cubicBezTo>
                    <a:cubicBezTo>
                      <a:pt x="3137" y="6205"/>
                      <a:pt x="3126" y="6203"/>
                      <a:pt x="3115" y="6203"/>
                    </a:cubicBezTo>
                    <a:cubicBezTo>
                      <a:pt x="3066" y="6203"/>
                      <a:pt x="3032" y="6240"/>
                      <a:pt x="3013" y="6278"/>
                    </a:cubicBezTo>
                    <a:cubicBezTo>
                      <a:pt x="2986" y="6398"/>
                      <a:pt x="2979" y="6521"/>
                      <a:pt x="2989" y="6642"/>
                    </a:cubicBezTo>
                    <a:lnTo>
                      <a:pt x="2989" y="6642"/>
                    </a:lnTo>
                    <a:cubicBezTo>
                      <a:pt x="2908" y="6833"/>
                      <a:pt x="2719" y="6993"/>
                      <a:pt x="2511" y="7008"/>
                    </a:cubicBezTo>
                    <a:cubicBezTo>
                      <a:pt x="2462" y="7018"/>
                      <a:pt x="2413" y="7023"/>
                      <a:pt x="2365" y="7023"/>
                    </a:cubicBezTo>
                    <a:cubicBezTo>
                      <a:pt x="2073" y="7023"/>
                      <a:pt x="1794" y="6855"/>
                      <a:pt x="1598" y="6620"/>
                    </a:cubicBezTo>
                    <a:cubicBezTo>
                      <a:pt x="1370" y="6346"/>
                      <a:pt x="1233" y="5981"/>
                      <a:pt x="1119" y="5639"/>
                    </a:cubicBezTo>
                    <a:cubicBezTo>
                      <a:pt x="982" y="5273"/>
                      <a:pt x="867" y="4908"/>
                      <a:pt x="776" y="4543"/>
                    </a:cubicBezTo>
                    <a:cubicBezTo>
                      <a:pt x="365" y="3082"/>
                      <a:pt x="160" y="1576"/>
                      <a:pt x="114" y="46"/>
                    </a:cubicBezTo>
                    <a:cubicBezTo>
                      <a:pt x="114" y="24"/>
                      <a:pt x="91" y="1"/>
                      <a:pt x="69"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4" name="Google Shape;3594;p39"/>
              <p:cNvSpPr/>
              <p:nvPr/>
            </p:nvSpPr>
            <p:spPr>
              <a:xfrm>
                <a:off x="7313634" y="3016899"/>
                <a:ext cx="80476" cy="67183"/>
              </a:xfrm>
              <a:custGeom>
                <a:avLst/>
                <a:gdLst/>
                <a:ahLst/>
                <a:cxnLst/>
                <a:rect l="l" t="t" r="r" b="b"/>
                <a:pathLst>
                  <a:path w="5182" h="4326" extrusionOk="0">
                    <a:moveTo>
                      <a:pt x="1646" y="0"/>
                    </a:moveTo>
                    <a:cubicBezTo>
                      <a:pt x="1636" y="0"/>
                      <a:pt x="1628" y="3"/>
                      <a:pt x="1621" y="10"/>
                    </a:cubicBezTo>
                    <a:cubicBezTo>
                      <a:pt x="1233" y="284"/>
                      <a:pt x="845" y="535"/>
                      <a:pt x="525" y="923"/>
                    </a:cubicBezTo>
                    <a:cubicBezTo>
                      <a:pt x="206" y="1288"/>
                      <a:pt x="0" y="1790"/>
                      <a:pt x="69" y="2292"/>
                    </a:cubicBezTo>
                    <a:cubicBezTo>
                      <a:pt x="92" y="2543"/>
                      <a:pt x="183" y="2794"/>
                      <a:pt x="365" y="2977"/>
                    </a:cubicBezTo>
                    <a:cubicBezTo>
                      <a:pt x="525" y="3182"/>
                      <a:pt x="776" y="3296"/>
                      <a:pt x="1027" y="3342"/>
                    </a:cubicBezTo>
                    <a:cubicBezTo>
                      <a:pt x="1069" y="3346"/>
                      <a:pt x="1110" y="3347"/>
                      <a:pt x="1151" y="3347"/>
                    </a:cubicBezTo>
                    <a:cubicBezTo>
                      <a:pt x="1444" y="3347"/>
                      <a:pt x="1727" y="3257"/>
                      <a:pt x="1969" y="3105"/>
                    </a:cubicBezTo>
                    <a:lnTo>
                      <a:pt x="1969" y="3105"/>
                    </a:lnTo>
                    <a:cubicBezTo>
                      <a:pt x="1965" y="3138"/>
                      <a:pt x="1963" y="3172"/>
                      <a:pt x="1963" y="3205"/>
                    </a:cubicBezTo>
                    <a:cubicBezTo>
                      <a:pt x="1963" y="3411"/>
                      <a:pt x="2009" y="3616"/>
                      <a:pt x="2123" y="3799"/>
                    </a:cubicBezTo>
                    <a:cubicBezTo>
                      <a:pt x="2337" y="4163"/>
                      <a:pt x="2752" y="4326"/>
                      <a:pt x="3142" y="4326"/>
                    </a:cubicBezTo>
                    <a:cubicBezTo>
                      <a:pt x="3168" y="4326"/>
                      <a:pt x="3193" y="4325"/>
                      <a:pt x="3219" y="4324"/>
                    </a:cubicBezTo>
                    <a:cubicBezTo>
                      <a:pt x="3630" y="4301"/>
                      <a:pt x="4018" y="4141"/>
                      <a:pt x="4337" y="3913"/>
                    </a:cubicBezTo>
                    <a:cubicBezTo>
                      <a:pt x="4657" y="3662"/>
                      <a:pt x="4908" y="3365"/>
                      <a:pt x="5159" y="3091"/>
                    </a:cubicBezTo>
                    <a:cubicBezTo>
                      <a:pt x="5182" y="3068"/>
                      <a:pt x="5182" y="3023"/>
                      <a:pt x="5159" y="3000"/>
                    </a:cubicBezTo>
                    <a:cubicBezTo>
                      <a:pt x="5136" y="3000"/>
                      <a:pt x="5113" y="3000"/>
                      <a:pt x="5090" y="3023"/>
                    </a:cubicBezTo>
                    <a:cubicBezTo>
                      <a:pt x="4816" y="3296"/>
                      <a:pt x="4543" y="3548"/>
                      <a:pt x="4246" y="3776"/>
                    </a:cubicBezTo>
                    <a:cubicBezTo>
                      <a:pt x="3926" y="3981"/>
                      <a:pt x="3584" y="4118"/>
                      <a:pt x="3219" y="4118"/>
                    </a:cubicBezTo>
                    <a:cubicBezTo>
                      <a:pt x="3193" y="4120"/>
                      <a:pt x="3167" y="4121"/>
                      <a:pt x="3141" y="4121"/>
                    </a:cubicBezTo>
                    <a:cubicBezTo>
                      <a:pt x="2802" y="4121"/>
                      <a:pt x="2475" y="3981"/>
                      <a:pt x="2306" y="3685"/>
                    </a:cubicBezTo>
                    <a:cubicBezTo>
                      <a:pt x="2123" y="3411"/>
                      <a:pt x="2123" y="2977"/>
                      <a:pt x="2374" y="2772"/>
                    </a:cubicBezTo>
                    <a:lnTo>
                      <a:pt x="2364" y="2761"/>
                    </a:lnTo>
                    <a:lnTo>
                      <a:pt x="2364" y="2761"/>
                    </a:lnTo>
                    <a:cubicBezTo>
                      <a:pt x="2367" y="2757"/>
                      <a:pt x="2371" y="2753"/>
                      <a:pt x="2374" y="2749"/>
                    </a:cubicBezTo>
                    <a:cubicBezTo>
                      <a:pt x="2420" y="2703"/>
                      <a:pt x="2420" y="2657"/>
                      <a:pt x="2374" y="2612"/>
                    </a:cubicBezTo>
                    <a:cubicBezTo>
                      <a:pt x="2351" y="2589"/>
                      <a:pt x="2323" y="2578"/>
                      <a:pt x="2294" y="2578"/>
                    </a:cubicBezTo>
                    <a:cubicBezTo>
                      <a:pt x="2266" y="2578"/>
                      <a:pt x="2237" y="2589"/>
                      <a:pt x="2214" y="2612"/>
                    </a:cubicBezTo>
                    <a:cubicBezTo>
                      <a:pt x="2174" y="2646"/>
                      <a:pt x="2138" y="2686"/>
                      <a:pt x="2107" y="2731"/>
                    </a:cubicBezTo>
                    <a:lnTo>
                      <a:pt x="2107" y="2731"/>
                    </a:lnTo>
                    <a:cubicBezTo>
                      <a:pt x="1857" y="2979"/>
                      <a:pt x="1508" y="3143"/>
                      <a:pt x="1162" y="3143"/>
                    </a:cubicBezTo>
                    <a:cubicBezTo>
                      <a:pt x="1125" y="3143"/>
                      <a:pt x="1087" y="3141"/>
                      <a:pt x="1050" y="3137"/>
                    </a:cubicBezTo>
                    <a:cubicBezTo>
                      <a:pt x="845" y="3114"/>
                      <a:pt x="639" y="3023"/>
                      <a:pt x="502" y="2863"/>
                    </a:cubicBezTo>
                    <a:cubicBezTo>
                      <a:pt x="343" y="2703"/>
                      <a:pt x="274" y="2498"/>
                      <a:pt x="229" y="2269"/>
                    </a:cubicBezTo>
                    <a:cubicBezTo>
                      <a:pt x="183" y="1813"/>
                      <a:pt x="343" y="1356"/>
                      <a:pt x="639" y="1014"/>
                    </a:cubicBezTo>
                    <a:cubicBezTo>
                      <a:pt x="936" y="649"/>
                      <a:pt x="1301" y="375"/>
                      <a:pt x="1689" y="101"/>
                    </a:cubicBezTo>
                    <a:cubicBezTo>
                      <a:pt x="1712" y="78"/>
                      <a:pt x="1712" y="55"/>
                      <a:pt x="1712" y="32"/>
                    </a:cubicBezTo>
                    <a:cubicBezTo>
                      <a:pt x="1696" y="16"/>
                      <a:pt x="1669" y="0"/>
                      <a:pt x="164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5" name="Google Shape;3595;p39"/>
              <p:cNvSpPr/>
              <p:nvPr/>
            </p:nvSpPr>
            <p:spPr>
              <a:xfrm>
                <a:off x="7666735" y="3138997"/>
                <a:ext cx="52119" cy="63005"/>
              </a:xfrm>
              <a:custGeom>
                <a:avLst/>
                <a:gdLst/>
                <a:ahLst/>
                <a:cxnLst/>
                <a:rect l="l" t="t" r="r" b="b"/>
                <a:pathLst>
                  <a:path w="3356" h="4057" extrusionOk="0">
                    <a:moveTo>
                      <a:pt x="46" y="1"/>
                    </a:moveTo>
                    <a:cubicBezTo>
                      <a:pt x="23" y="1"/>
                      <a:pt x="0" y="23"/>
                      <a:pt x="23" y="46"/>
                    </a:cubicBezTo>
                    <a:cubicBezTo>
                      <a:pt x="160" y="1028"/>
                      <a:pt x="525" y="1964"/>
                      <a:pt x="1027" y="2808"/>
                    </a:cubicBezTo>
                    <a:cubicBezTo>
                      <a:pt x="1279" y="3242"/>
                      <a:pt x="1552" y="3675"/>
                      <a:pt x="2032" y="3949"/>
                    </a:cubicBezTo>
                    <a:cubicBezTo>
                      <a:pt x="2174" y="4021"/>
                      <a:pt x="2344" y="4056"/>
                      <a:pt x="2512" y="4056"/>
                    </a:cubicBezTo>
                    <a:cubicBezTo>
                      <a:pt x="2613" y="4056"/>
                      <a:pt x="2714" y="4043"/>
                      <a:pt x="2808" y="4018"/>
                    </a:cubicBezTo>
                    <a:cubicBezTo>
                      <a:pt x="3059" y="3949"/>
                      <a:pt x="3287" y="3744"/>
                      <a:pt x="3356" y="3493"/>
                    </a:cubicBezTo>
                    <a:cubicBezTo>
                      <a:pt x="3356" y="3470"/>
                      <a:pt x="3333" y="3424"/>
                      <a:pt x="3310" y="3424"/>
                    </a:cubicBezTo>
                    <a:cubicBezTo>
                      <a:pt x="3287" y="3424"/>
                      <a:pt x="3264" y="3424"/>
                      <a:pt x="3241" y="3447"/>
                    </a:cubicBezTo>
                    <a:cubicBezTo>
                      <a:pt x="3173" y="3675"/>
                      <a:pt x="2968" y="3812"/>
                      <a:pt x="2762" y="3858"/>
                    </a:cubicBezTo>
                    <a:cubicBezTo>
                      <a:pt x="2690" y="3872"/>
                      <a:pt x="2618" y="3880"/>
                      <a:pt x="2547" y="3880"/>
                    </a:cubicBezTo>
                    <a:cubicBezTo>
                      <a:pt x="2394" y="3880"/>
                      <a:pt x="2248" y="3845"/>
                      <a:pt x="2123" y="3767"/>
                    </a:cubicBezTo>
                    <a:cubicBezTo>
                      <a:pt x="1712" y="3538"/>
                      <a:pt x="1461" y="3105"/>
                      <a:pt x="1210" y="2717"/>
                    </a:cubicBezTo>
                    <a:cubicBezTo>
                      <a:pt x="708" y="1895"/>
                      <a:pt x="343" y="982"/>
                      <a:pt x="114" y="46"/>
                    </a:cubicBezTo>
                    <a:cubicBezTo>
                      <a:pt x="114" y="1"/>
                      <a:pt x="92" y="1"/>
                      <a:pt x="4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6" name="Google Shape;3596;p39"/>
              <p:cNvSpPr/>
              <p:nvPr/>
            </p:nvSpPr>
            <p:spPr>
              <a:xfrm>
                <a:off x="7462880" y="3037697"/>
                <a:ext cx="58502" cy="35067"/>
              </a:xfrm>
              <a:custGeom>
                <a:avLst/>
                <a:gdLst/>
                <a:ahLst/>
                <a:cxnLst/>
                <a:rect l="l" t="t" r="r" b="b"/>
                <a:pathLst>
                  <a:path w="3767" h="2258" extrusionOk="0">
                    <a:moveTo>
                      <a:pt x="711" y="0"/>
                    </a:moveTo>
                    <a:cubicBezTo>
                      <a:pt x="697" y="0"/>
                      <a:pt x="686" y="6"/>
                      <a:pt x="686" y="17"/>
                    </a:cubicBezTo>
                    <a:cubicBezTo>
                      <a:pt x="366" y="360"/>
                      <a:pt x="24" y="771"/>
                      <a:pt x="24" y="1296"/>
                    </a:cubicBezTo>
                    <a:cubicBezTo>
                      <a:pt x="1" y="1547"/>
                      <a:pt x="92" y="1821"/>
                      <a:pt x="275" y="2003"/>
                    </a:cubicBezTo>
                    <a:cubicBezTo>
                      <a:pt x="480" y="2186"/>
                      <a:pt x="754" y="2254"/>
                      <a:pt x="1005" y="2254"/>
                    </a:cubicBezTo>
                    <a:cubicBezTo>
                      <a:pt x="1047" y="2256"/>
                      <a:pt x="1089" y="2257"/>
                      <a:pt x="1130" y="2257"/>
                    </a:cubicBezTo>
                    <a:cubicBezTo>
                      <a:pt x="1568" y="2257"/>
                      <a:pt x="2003" y="2153"/>
                      <a:pt x="2420" y="2049"/>
                    </a:cubicBezTo>
                    <a:cubicBezTo>
                      <a:pt x="2877" y="1912"/>
                      <a:pt x="3310" y="1729"/>
                      <a:pt x="3721" y="1501"/>
                    </a:cubicBezTo>
                    <a:cubicBezTo>
                      <a:pt x="3744" y="1478"/>
                      <a:pt x="3767" y="1455"/>
                      <a:pt x="3744" y="1433"/>
                    </a:cubicBezTo>
                    <a:cubicBezTo>
                      <a:pt x="3744" y="1416"/>
                      <a:pt x="3721" y="1400"/>
                      <a:pt x="3700" y="1400"/>
                    </a:cubicBezTo>
                    <a:cubicBezTo>
                      <a:pt x="3691" y="1400"/>
                      <a:pt x="3682" y="1403"/>
                      <a:pt x="3676" y="1410"/>
                    </a:cubicBezTo>
                    <a:cubicBezTo>
                      <a:pt x="3242" y="1592"/>
                      <a:pt x="2808" y="1752"/>
                      <a:pt x="2375" y="1843"/>
                    </a:cubicBezTo>
                    <a:cubicBezTo>
                      <a:pt x="1918" y="1957"/>
                      <a:pt x="1439" y="2049"/>
                      <a:pt x="1005" y="2049"/>
                    </a:cubicBezTo>
                    <a:cubicBezTo>
                      <a:pt x="777" y="2049"/>
                      <a:pt x="571" y="1980"/>
                      <a:pt x="434" y="1843"/>
                    </a:cubicBezTo>
                    <a:cubicBezTo>
                      <a:pt x="275" y="1729"/>
                      <a:pt x="206" y="1501"/>
                      <a:pt x="206" y="1296"/>
                    </a:cubicBezTo>
                    <a:cubicBezTo>
                      <a:pt x="183" y="862"/>
                      <a:pt x="480" y="451"/>
                      <a:pt x="754" y="86"/>
                    </a:cubicBezTo>
                    <a:cubicBezTo>
                      <a:pt x="777" y="63"/>
                      <a:pt x="777" y="40"/>
                      <a:pt x="754" y="17"/>
                    </a:cubicBezTo>
                    <a:cubicBezTo>
                      <a:pt x="743" y="6"/>
                      <a:pt x="725" y="0"/>
                      <a:pt x="711"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7" name="Google Shape;3597;p39"/>
              <p:cNvSpPr/>
              <p:nvPr/>
            </p:nvSpPr>
            <p:spPr>
              <a:xfrm>
                <a:off x="7563914" y="3476150"/>
                <a:ext cx="62772" cy="41434"/>
              </a:xfrm>
              <a:custGeom>
                <a:avLst/>
                <a:gdLst/>
                <a:ahLst/>
                <a:cxnLst/>
                <a:rect l="l" t="t" r="r" b="b"/>
                <a:pathLst>
                  <a:path w="4042" h="2668" extrusionOk="0">
                    <a:moveTo>
                      <a:pt x="3995" y="0"/>
                    </a:moveTo>
                    <a:cubicBezTo>
                      <a:pt x="3973" y="0"/>
                      <a:pt x="3950" y="23"/>
                      <a:pt x="3927" y="46"/>
                    </a:cubicBezTo>
                    <a:cubicBezTo>
                      <a:pt x="3676" y="845"/>
                      <a:pt x="3151" y="1530"/>
                      <a:pt x="2443" y="1986"/>
                    </a:cubicBezTo>
                    <a:cubicBezTo>
                      <a:pt x="1892" y="2335"/>
                      <a:pt x="1223" y="2522"/>
                      <a:pt x="554" y="2522"/>
                    </a:cubicBezTo>
                    <a:cubicBezTo>
                      <a:pt x="392" y="2522"/>
                      <a:pt x="230" y="2511"/>
                      <a:pt x="69" y="2488"/>
                    </a:cubicBezTo>
                    <a:cubicBezTo>
                      <a:pt x="47" y="2488"/>
                      <a:pt x="24" y="2488"/>
                      <a:pt x="1" y="2534"/>
                    </a:cubicBezTo>
                    <a:cubicBezTo>
                      <a:pt x="1" y="2557"/>
                      <a:pt x="24" y="2580"/>
                      <a:pt x="47" y="2580"/>
                    </a:cubicBezTo>
                    <a:cubicBezTo>
                      <a:pt x="291" y="2639"/>
                      <a:pt x="543" y="2668"/>
                      <a:pt x="795" y="2668"/>
                    </a:cubicBezTo>
                    <a:cubicBezTo>
                      <a:pt x="1415" y="2668"/>
                      <a:pt x="2038" y="2493"/>
                      <a:pt x="2557" y="2169"/>
                    </a:cubicBezTo>
                    <a:cubicBezTo>
                      <a:pt x="3311" y="1689"/>
                      <a:pt x="3858" y="913"/>
                      <a:pt x="4041" y="69"/>
                    </a:cubicBezTo>
                    <a:cubicBezTo>
                      <a:pt x="4041" y="46"/>
                      <a:pt x="4018" y="23"/>
                      <a:pt x="3995"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8" name="Google Shape;3598;p39"/>
              <p:cNvSpPr/>
              <p:nvPr/>
            </p:nvSpPr>
            <p:spPr>
              <a:xfrm>
                <a:off x="7622765" y="3038551"/>
                <a:ext cx="71624" cy="64418"/>
              </a:xfrm>
              <a:custGeom>
                <a:avLst/>
                <a:gdLst/>
                <a:ahLst/>
                <a:cxnLst/>
                <a:rect l="l" t="t" r="r" b="b"/>
                <a:pathLst>
                  <a:path w="4612" h="4148" extrusionOk="0">
                    <a:moveTo>
                      <a:pt x="3869" y="0"/>
                    </a:moveTo>
                    <a:cubicBezTo>
                      <a:pt x="3803" y="0"/>
                      <a:pt x="3737" y="10"/>
                      <a:pt x="3676" y="31"/>
                    </a:cubicBezTo>
                    <a:cubicBezTo>
                      <a:pt x="3470" y="76"/>
                      <a:pt x="3288" y="213"/>
                      <a:pt x="3128" y="328"/>
                    </a:cubicBezTo>
                    <a:cubicBezTo>
                      <a:pt x="1941" y="1218"/>
                      <a:pt x="891" y="2291"/>
                      <a:pt x="1" y="3477"/>
                    </a:cubicBezTo>
                    <a:lnTo>
                      <a:pt x="206" y="4048"/>
                    </a:lnTo>
                    <a:cubicBezTo>
                      <a:pt x="638" y="4114"/>
                      <a:pt x="1076" y="4148"/>
                      <a:pt x="1515" y="4148"/>
                    </a:cubicBezTo>
                    <a:cubicBezTo>
                      <a:pt x="2284" y="4148"/>
                      <a:pt x="3057" y="4046"/>
                      <a:pt x="3813" y="3843"/>
                    </a:cubicBezTo>
                    <a:cubicBezTo>
                      <a:pt x="4018" y="3797"/>
                      <a:pt x="4224" y="3729"/>
                      <a:pt x="4383" y="3569"/>
                    </a:cubicBezTo>
                    <a:cubicBezTo>
                      <a:pt x="4543" y="3432"/>
                      <a:pt x="4612" y="3181"/>
                      <a:pt x="4498" y="2998"/>
                    </a:cubicBezTo>
                    <a:cubicBezTo>
                      <a:pt x="4405" y="2853"/>
                      <a:pt x="4245" y="2807"/>
                      <a:pt x="4069" y="2807"/>
                    </a:cubicBezTo>
                    <a:cubicBezTo>
                      <a:pt x="3939" y="2807"/>
                      <a:pt x="3802" y="2832"/>
                      <a:pt x="3676" y="2861"/>
                    </a:cubicBezTo>
                    <a:cubicBezTo>
                      <a:pt x="2649" y="3135"/>
                      <a:pt x="1622" y="3386"/>
                      <a:pt x="594" y="3660"/>
                    </a:cubicBezTo>
                    <a:cubicBezTo>
                      <a:pt x="1827" y="3044"/>
                      <a:pt x="2968" y="2245"/>
                      <a:pt x="3950" y="1263"/>
                    </a:cubicBezTo>
                    <a:cubicBezTo>
                      <a:pt x="4087" y="1104"/>
                      <a:pt x="4246" y="967"/>
                      <a:pt x="4315" y="761"/>
                    </a:cubicBezTo>
                    <a:cubicBezTo>
                      <a:pt x="4406" y="579"/>
                      <a:pt x="4383" y="328"/>
                      <a:pt x="4269" y="168"/>
                    </a:cubicBezTo>
                    <a:cubicBezTo>
                      <a:pt x="4173" y="56"/>
                      <a:pt x="4022" y="0"/>
                      <a:pt x="386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9" name="Google Shape;3599;p39"/>
              <p:cNvSpPr/>
              <p:nvPr/>
            </p:nvSpPr>
            <p:spPr>
              <a:xfrm>
                <a:off x="7538753" y="3233773"/>
                <a:ext cx="94702" cy="93227"/>
              </a:xfrm>
              <a:custGeom>
                <a:avLst/>
                <a:gdLst/>
                <a:ahLst/>
                <a:cxnLst/>
                <a:rect l="l" t="t" r="r" b="b"/>
                <a:pathLst>
                  <a:path w="6098" h="6003" extrusionOk="0">
                    <a:moveTo>
                      <a:pt x="2292" y="0"/>
                    </a:moveTo>
                    <a:cubicBezTo>
                      <a:pt x="2198" y="0"/>
                      <a:pt x="2104" y="12"/>
                      <a:pt x="2009" y="39"/>
                    </a:cubicBezTo>
                    <a:cubicBezTo>
                      <a:pt x="0" y="609"/>
                      <a:pt x="3059" y="4398"/>
                      <a:pt x="3561" y="4900"/>
                    </a:cubicBezTo>
                    <a:cubicBezTo>
                      <a:pt x="3865" y="5218"/>
                      <a:pt x="4882" y="6003"/>
                      <a:pt x="5506" y="6003"/>
                    </a:cubicBezTo>
                    <a:cubicBezTo>
                      <a:pt x="5868" y="6003"/>
                      <a:pt x="6098" y="5739"/>
                      <a:pt x="5981" y="4969"/>
                    </a:cubicBezTo>
                    <a:cubicBezTo>
                      <a:pt x="5981" y="4969"/>
                      <a:pt x="4179" y="0"/>
                      <a:pt x="229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0" name="Google Shape;3600;p39"/>
              <p:cNvSpPr/>
              <p:nvPr/>
            </p:nvSpPr>
            <p:spPr>
              <a:xfrm>
                <a:off x="7285816" y="3179395"/>
                <a:ext cx="128495" cy="59371"/>
              </a:xfrm>
              <a:custGeom>
                <a:avLst/>
                <a:gdLst/>
                <a:ahLst/>
                <a:cxnLst/>
                <a:rect l="l" t="t" r="r" b="b"/>
                <a:pathLst>
                  <a:path w="8274" h="3823" extrusionOk="0">
                    <a:moveTo>
                      <a:pt x="5912" y="1"/>
                    </a:moveTo>
                    <a:cubicBezTo>
                      <a:pt x="4032" y="1"/>
                      <a:pt x="901" y="2490"/>
                      <a:pt x="901" y="2490"/>
                    </a:cubicBezTo>
                    <a:cubicBezTo>
                      <a:pt x="0" y="3571"/>
                      <a:pt x="897" y="3822"/>
                      <a:pt x="1811" y="3822"/>
                    </a:cubicBezTo>
                    <a:cubicBezTo>
                      <a:pt x="2286" y="3822"/>
                      <a:pt x="2767" y="3754"/>
                      <a:pt x="3001" y="3699"/>
                    </a:cubicBezTo>
                    <a:cubicBezTo>
                      <a:pt x="3686" y="3540"/>
                      <a:pt x="8274" y="1896"/>
                      <a:pt x="6881" y="367"/>
                    </a:cubicBezTo>
                    <a:cubicBezTo>
                      <a:pt x="6638" y="108"/>
                      <a:pt x="6302" y="1"/>
                      <a:pt x="5912"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1" name="Google Shape;3601;p39"/>
              <p:cNvSpPr/>
              <p:nvPr/>
            </p:nvSpPr>
            <p:spPr>
              <a:xfrm>
                <a:off x="7387721" y="3339298"/>
                <a:ext cx="53190" cy="53190"/>
              </a:xfrm>
              <a:custGeom>
                <a:avLst/>
                <a:gdLst/>
                <a:ahLst/>
                <a:cxnLst/>
                <a:rect l="l" t="t" r="r" b="b"/>
                <a:pathLst>
                  <a:path w="3425" h="3425" extrusionOk="0">
                    <a:moveTo>
                      <a:pt x="1462" y="0"/>
                    </a:moveTo>
                    <a:cubicBezTo>
                      <a:pt x="1185" y="0"/>
                      <a:pt x="929" y="172"/>
                      <a:pt x="708" y="663"/>
                    </a:cubicBezTo>
                    <a:cubicBezTo>
                      <a:pt x="1" y="2261"/>
                      <a:pt x="2260" y="3425"/>
                      <a:pt x="2260" y="3425"/>
                    </a:cubicBezTo>
                    <a:lnTo>
                      <a:pt x="3425" y="914"/>
                    </a:lnTo>
                    <a:cubicBezTo>
                      <a:pt x="2781" y="835"/>
                      <a:pt x="2072" y="0"/>
                      <a:pt x="1462"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2" name="Google Shape;3602;p39"/>
              <p:cNvSpPr/>
              <p:nvPr/>
            </p:nvSpPr>
            <p:spPr>
              <a:xfrm>
                <a:off x="7394462" y="3276905"/>
                <a:ext cx="70553" cy="116522"/>
              </a:xfrm>
              <a:custGeom>
                <a:avLst/>
                <a:gdLst/>
                <a:ahLst/>
                <a:cxnLst/>
                <a:rect l="l" t="t" r="r" b="b"/>
                <a:pathLst>
                  <a:path w="4543" h="7503" extrusionOk="0">
                    <a:moveTo>
                      <a:pt x="4474" y="1"/>
                    </a:moveTo>
                    <a:cubicBezTo>
                      <a:pt x="4451" y="1"/>
                      <a:pt x="4429" y="23"/>
                      <a:pt x="4406" y="69"/>
                    </a:cubicBezTo>
                    <a:cubicBezTo>
                      <a:pt x="4269" y="1051"/>
                      <a:pt x="4086" y="2032"/>
                      <a:pt x="3858" y="2991"/>
                    </a:cubicBezTo>
                    <a:cubicBezTo>
                      <a:pt x="3721" y="3447"/>
                      <a:pt x="3584" y="3949"/>
                      <a:pt x="3379" y="4360"/>
                    </a:cubicBezTo>
                    <a:cubicBezTo>
                      <a:pt x="3292" y="4556"/>
                      <a:pt x="3142" y="4773"/>
                      <a:pt x="3030" y="4773"/>
                    </a:cubicBezTo>
                    <a:cubicBezTo>
                      <a:pt x="3024" y="4773"/>
                      <a:pt x="3019" y="4772"/>
                      <a:pt x="3013" y="4771"/>
                    </a:cubicBezTo>
                    <a:cubicBezTo>
                      <a:pt x="2808" y="4771"/>
                      <a:pt x="2580" y="4634"/>
                      <a:pt x="2374" y="4520"/>
                    </a:cubicBezTo>
                    <a:cubicBezTo>
                      <a:pt x="2169" y="4383"/>
                      <a:pt x="1963" y="4246"/>
                      <a:pt x="1758" y="4132"/>
                    </a:cubicBezTo>
                    <a:cubicBezTo>
                      <a:pt x="1547" y="4005"/>
                      <a:pt x="1316" y="3878"/>
                      <a:pt x="1029" y="3878"/>
                    </a:cubicBezTo>
                    <a:cubicBezTo>
                      <a:pt x="1006" y="3878"/>
                      <a:pt x="983" y="3879"/>
                      <a:pt x="959" y="3881"/>
                    </a:cubicBezTo>
                    <a:cubicBezTo>
                      <a:pt x="640" y="3904"/>
                      <a:pt x="411" y="4155"/>
                      <a:pt x="274" y="4383"/>
                    </a:cubicBezTo>
                    <a:cubicBezTo>
                      <a:pt x="229" y="4497"/>
                      <a:pt x="160" y="4611"/>
                      <a:pt x="115" y="4748"/>
                    </a:cubicBezTo>
                    <a:lnTo>
                      <a:pt x="46" y="4931"/>
                    </a:lnTo>
                    <a:cubicBezTo>
                      <a:pt x="46" y="4999"/>
                      <a:pt x="46" y="5068"/>
                      <a:pt x="23" y="5136"/>
                    </a:cubicBezTo>
                    <a:cubicBezTo>
                      <a:pt x="0" y="5273"/>
                      <a:pt x="23" y="5410"/>
                      <a:pt x="46" y="5547"/>
                    </a:cubicBezTo>
                    <a:cubicBezTo>
                      <a:pt x="69" y="5661"/>
                      <a:pt x="92" y="5798"/>
                      <a:pt x="160" y="5935"/>
                    </a:cubicBezTo>
                    <a:cubicBezTo>
                      <a:pt x="252" y="6163"/>
                      <a:pt x="411" y="6392"/>
                      <a:pt x="571" y="6574"/>
                    </a:cubicBezTo>
                    <a:cubicBezTo>
                      <a:pt x="913" y="6962"/>
                      <a:pt x="1347" y="7259"/>
                      <a:pt x="1781" y="7487"/>
                    </a:cubicBezTo>
                    <a:cubicBezTo>
                      <a:pt x="1800" y="7497"/>
                      <a:pt x="1815" y="7502"/>
                      <a:pt x="1827" y="7502"/>
                    </a:cubicBezTo>
                    <a:cubicBezTo>
                      <a:pt x="1845" y="7502"/>
                      <a:pt x="1859" y="7491"/>
                      <a:pt x="1872" y="7464"/>
                    </a:cubicBezTo>
                    <a:cubicBezTo>
                      <a:pt x="1895" y="7442"/>
                      <a:pt x="1872" y="7396"/>
                      <a:pt x="1849" y="7396"/>
                    </a:cubicBezTo>
                    <a:cubicBezTo>
                      <a:pt x="1416" y="7145"/>
                      <a:pt x="1028" y="6825"/>
                      <a:pt x="731" y="6437"/>
                    </a:cubicBezTo>
                    <a:cubicBezTo>
                      <a:pt x="434" y="6072"/>
                      <a:pt x="206" y="5616"/>
                      <a:pt x="274" y="5159"/>
                    </a:cubicBezTo>
                    <a:cubicBezTo>
                      <a:pt x="343" y="4748"/>
                      <a:pt x="594" y="4200"/>
                      <a:pt x="982" y="4178"/>
                    </a:cubicBezTo>
                    <a:cubicBezTo>
                      <a:pt x="1003" y="4175"/>
                      <a:pt x="1024" y="4174"/>
                      <a:pt x="1046" y="4174"/>
                    </a:cubicBezTo>
                    <a:cubicBezTo>
                      <a:pt x="1230" y="4174"/>
                      <a:pt x="1414" y="4260"/>
                      <a:pt x="1598" y="4383"/>
                    </a:cubicBezTo>
                    <a:cubicBezTo>
                      <a:pt x="1804" y="4497"/>
                      <a:pt x="2009" y="4634"/>
                      <a:pt x="2237" y="4771"/>
                    </a:cubicBezTo>
                    <a:cubicBezTo>
                      <a:pt x="2443" y="4908"/>
                      <a:pt x="2694" y="5045"/>
                      <a:pt x="2991" y="5068"/>
                    </a:cubicBezTo>
                    <a:cubicBezTo>
                      <a:pt x="3196" y="5068"/>
                      <a:pt x="3333" y="4931"/>
                      <a:pt x="3424" y="4840"/>
                    </a:cubicBezTo>
                    <a:cubicBezTo>
                      <a:pt x="3516" y="4725"/>
                      <a:pt x="3584" y="4611"/>
                      <a:pt x="3630" y="4497"/>
                    </a:cubicBezTo>
                    <a:cubicBezTo>
                      <a:pt x="3858" y="4018"/>
                      <a:pt x="3972" y="3538"/>
                      <a:pt x="4086" y="3036"/>
                    </a:cubicBezTo>
                    <a:cubicBezTo>
                      <a:pt x="4314" y="2055"/>
                      <a:pt x="4451" y="1073"/>
                      <a:pt x="4543" y="69"/>
                    </a:cubicBezTo>
                    <a:cubicBezTo>
                      <a:pt x="4543" y="46"/>
                      <a:pt x="4520" y="23"/>
                      <a:pt x="4474"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3" name="Google Shape;3603;p39"/>
              <p:cNvSpPr/>
              <p:nvPr/>
            </p:nvSpPr>
            <p:spPr>
              <a:xfrm>
                <a:off x="7398360" y="3398785"/>
                <a:ext cx="74109" cy="47677"/>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4" name="Google Shape;3604;p39"/>
              <p:cNvSpPr/>
              <p:nvPr/>
            </p:nvSpPr>
            <p:spPr>
              <a:xfrm>
                <a:off x="7403668" y="3403061"/>
                <a:ext cx="28730" cy="21553"/>
              </a:xfrm>
              <a:custGeom>
                <a:avLst/>
                <a:gdLst/>
                <a:ahLst/>
                <a:cxnLst/>
                <a:rect l="l" t="t" r="r" b="b"/>
                <a:pathLst>
                  <a:path w="1850" h="2092" extrusionOk="0">
                    <a:moveTo>
                      <a:pt x="1416" y="1"/>
                    </a:moveTo>
                    <a:lnTo>
                      <a:pt x="1" y="571"/>
                    </a:lnTo>
                    <a:cubicBezTo>
                      <a:pt x="1" y="571"/>
                      <a:pt x="229" y="1895"/>
                      <a:pt x="549" y="2032"/>
                    </a:cubicBezTo>
                    <a:cubicBezTo>
                      <a:pt x="644" y="2073"/>
                      <a:pt x="771" y="2091"/>
                      <a:pt x="908" y="2091"/>
                    </a:cubicBezTo>
                    <a:cubicBezTo>
                      <a:pt x="1232" y="2091"/>
                      <a:pt x="1614" y="1987"/>
                      <a:pt x="1758" y="1827"/>
                    </a:cubicBezTo>
                    <a:cubicBezTo>
                      <a:pt x="1850" y="1736"/>
                      <a:pt x="1416" y="1"/>
                      <a:pt x="14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5" name="Google Shape;3605;p39"/>
              <p:cNvSpPr/>
              <p:nvPr/>
            </p:nvSpPr>
            <p:spPr>
              <a:xfrm>
                <a:off x="7435228" y="3397651"/>
                <a:ext cx="26603" cy="20152"/>
              </a:xfrm>
              <a:custGeom>
                <a:avLst/>
                <a:gdLst/>
                <a:ahLst/>
                <a:cxnLst/>
                <a:rect l="l" t="t" r="r" b="b"/>
                <a:pathLst>
                  <a:path w="1713" h="1956" extrusionOk="0">
                    <a:moveTo>
                      <a:pt x="1301" y="1"/>
                    </a:moveTo>
                    <a:lnTo>
                      <a:pt x="0" y="549"/>
                    </a:lnTo>
                    <a:cubicBezTo>
                      <a:pt x="0" y="549"/>
                      <a:pt x="206" y="1781"/>
                      <a:pt x="503" y="1895"/>
                    </a:cubicBezTo>
                    <a:cubicBezTo>
                      <a:pt x="592" y="1937"/>
                      <a:pt x="713" y="1955"/>
                      <a:pt x="843" y="1955"/>
                    </a:cubicBezTo>
                    <a:cubicBezTo>
                      <a:pt x="1143" y="1955"/>
                      <a:pt x="1493" y="1856"/>
                      <a:pt x="1621" y="1713"/>
                    </a:cubicBezTo>
                    <a:cubicBezTo>
                      <a:pt x="1712" y="1621"/>
                      <a:pt x="1301" y="1"/>
                      <a:pt x="130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6" name="Google Shape;3606;p39"/>
              <p:cNvSpPr/>
              <p:nvPr/>
            </p:nvSpPr>
            <p:spPr>
              <a:xfrm>
                <a:off x="7382409" y="2965628"/>
                <a:ext cx="252409" cy="125513"/>
              </a:xfrm>
              <a:custGeom>
                <a:avLst/>
                <a:gdLst/>
                <a:ahLst/>
                <a:cxnLst/>
                <a:rect l="l" t="t" r="r" b="b"/>
                <a:pathLst>
                  <a:path w="16253" h="8082" fill="none" extrusionOk="0">
                    <a:moveTo>
                      <a:pt x="16252" y="8081"/>
                    </a:moveTo>
                    <a:cubicBezTo>
                      <a:pt x="15271" y="5639"/>
                      <a:pt x="13490" y="3516"/>
                      <a:pt x="11276" y="2101"/>
                    </a:cubicBezTo>
                    <a:cubicBezTo>
                      <a:pt x="9062" y="686"/>
                      <a:pt x="6391" y="1"/>
                      <a:pt x="3744" y="138"/>
                    </a:cubicBezTo>
                    <a:cubicBezTo>
                      <a:pt x="2739" y="184"/>
                      <a:pt x="1644" y="412"/>
                      <a:pt x="913" y="1119"/>
                    </a:cubicBezTo>
                    <a:cubicBezTo>
                      <a:pt x="183" y="1827"/>
                      <a:pt x="0" y="3174"/>
                      <a:pt x="776" y="3836"/>
                    </a:cubicBezTo>
                  </a:path>
                </a:pathLst>
              </a:custGeom>
              <a:solidFill>
                <a:srgbClr val="64CBC3"/>
              </a:solidFill>
              <a:ln w="3425" cap="flat" cmpd="sng">
                <a:solidFill>
                  <a:srgbClr val="64CBC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7" name="Google Shape;3607;p39"/>
              <p:cNvSpPr/>
              <p:nvPr/>
            </p:nvSpPr>
            <p:spPr>
              <a:xfrm>
                <a:off x="7175012" y="3791994"/>
                <a:ext cx="1256610" cy="699083"/>
              </a:xfrm>
              <a:custGeom>
                <a:avLst/>
                <a:gdLst/>
                <a:ahLst/>
                <a:cxnLst/>
                <a:rect l="l" t="t" r="r" b="b"/>
                <a:pathLst>
                  <a:path w="80915" h="45015" extrusionOk="0">
                    <a:moveTo>
                      <a:pt x="14857" y="0"/>
                    </a:moveTo>
                    <a:cubicBezTo>
                      <a:pt x="14431" y="0"/>
                      <a:pt x="14024" y="84"/>
                      <a:pt x="13650" y="322"/>
                    </a:cubicBezTo>
                    <a:cubicBezTo>
                      <a:pt x="12075" y="1304"/>
                      <a:pt x="12007" y="4910"/>
                      <a:pt x="11413" y="6713"/>
                    </a:cubicBezTo>
                    <a:cubicBezTo>
                      <a:pt x="7853" y="17669"/>
                      <a:pt x="3904" y="27964"/>
                      <a:pt x="663" y="39011"/>
                    </a:cubicBezTo>
                    <a:cubicBezTo>
                      <a:pt x="343" y="40175"/>
                      <a:pt x="1" y="41385"/>
                      <a:pt x="183" y="42595"/>
                    </a:cubicBezTo>
                    <a:cubicBezTo>
                      <a:pt x="389" y="43782"/>
                      <a:pt x="1302" y="44968"/>
                      <a:pt x="2466" y="45014"/>
                    </a:cubicBezTo>
                    <a:lnTo>
                      <a:pt x="79136" y="3883"/>
                    </a:lnTo>
                    <a:cubicBezTo>
                      <a:pt x="79172" y="3890"/>
                      <a:pt x="79208" y="3893"/>
                      <a:pt x="79243" y="3893"/>
                    </a:cubicBezTo>
                    <a:cubicBezTo>
                      <a:pt x="80156" y="3893"/>
                      <a:pt x="80914" y="1709"/>
                      <a:pt x="80277" y="984"/>
                    </a:cubicBezTo>
                    <a:cubicBezTo>
                      <a:pt x="80023" y="705"/>
                      <a:pt x="79656" y="617"/>
                      <a:pt x="79245" y="617"/>
                    </a:cubicBezTo>
                    <a:cubicBezTo>
                      <a:pt x="78547" y="617"/>
                      <a:pt x="77722" y="870"/>
                      <a:pt x="77104" y="870"/>
                    </a:cubicBezTo>
                    <a:cubicBezTo>
                      <a:pt x="69001" y="802"/>
                      <a:pt x="60876" y="756"/>
                      <a:pt x="52773" y="710"/>
                    </a:cubicBezTo>
                    <a:cubicBezTo>
                      <a:pt x="41177" y="619"/>
                      <a:pt x="29605" y="550"/>
                      <a:pt x="18010" y="482"/>
                    </a:cubicBezTo>
                    <a:cubicBezTo>
                      <a:pt x="16968" y="466"/>
                      <a:pt x="15859" y="0"/>
                      <a:pt x="14857"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8" name="Google Shape;3608;p39"/>
              <p:cNvSpPr/>
              <p:nvPr/>
            </p:nvSpPr>
            <p:spPr>
              <a:xfrm>
                <a:off x="7183166" y="3805973"/>
                <a:ext cx="1292080" cy="682264"/>
              </a:xfrm>
              <a:custGeom>
                <a:avLst/>
                <a:gdLst/>
                <a:ahLst/>
                <a:cxnLst/>
                <a:rect l="l" t="t" r="r" b="b"/>
                <a:pathLst>
                  <a:path w="83199" h="43932" extrusionOk="0">
                    <a:moveTo>
                      <a:pt x="23341" y="1"/>
                    </a:moveTo>
                    <a:cubicBezTo>
                      <a:pt x="20533" y="1"/>
                      <a:pt x="17488" y="108"/>
                      <a:pt x="15613" y="586"/>
                    </a:cubicBezTo>
                    <a:cubicBezTo>
                      <a:pt x="12486" y="1362"/>
                      <a:pt x="12098" y="6955"/>
                      <a:pt x="11002" y="10036"/>
                    </a:cubicBezTo>
                    <a:cubicBezTo>
                      <a:pt x="7738" y="19349"/>
                      <a:pt x="4452" y="28684"/>
                      <a:pt x="1187" y="37997"/>
                    </a:cubicBezTo>
                    <a:cubicBezTo>
                      <a:pt x="480" y="40028"/>
                      <a:pt x="1" y="42790"/>
                      <a:pt x="1804" y="43931"/>
                    </a:cubicBezTo>
                    <a:lnTo>
                      <a:pt x="74502" y="18002"/>
                    </a:lnTo>
                    <a:lnTo>
                      <a:pt x="81738" y="5288"/>
                    </a:lnTo>
                    <a:cubicBezTo>
                      <a:pt x="82286" y="4307"/>
                      <a:pt x="83199" y="2230"/>
                      <a:pt x="82742" y="1203"/>
                    </a:cubicBezTo>
                    <a:cubicBezTo>
                      <a:pt x="82484" y="655"/>
                      <a:pt x="81944" y="505"/>
                      <a:pt x="81310" y="505"/>
                    </a:cubicBezTo>
                    <a:cubicBezTo>
                      <a:pt x="80545" y="505"/>
                      <a:pt x="79642" y="723"/>
                      <a:pt x="78930" y="723"/>
                    </a:cubicBezTo>
                    <a:cubicBezTo>
                      <a:pt x="61058" y="472"/>
                      <a:pt x="43186" y="244"/>
                      <a:pt x="25314" y="16"/>
                    </a:cubicBezTo>
                    <a:cubicBezTo>
                      <a:pt x="24683" y="7"/>
                      <a:pt x="24019" y="1"/>
                      <a:pt x="233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9" name="Google Shape;3609;p39"/>
              <p:cNvSpPr/>
              <p:nvPr/>
            </p:nvSpPr>
            <p:spPr>
              <a:xfrm>
                <a:off x="7189193" y="3821909"/>
                <a:ext cx="1321153" cy="676611"/>
              </a:xfrm>
              <a:custGeom>
                <a:avLst/>
                <a:gdLst/>
                <a:ahLst/>
                <a:cxnLst/>
                <a:rect l="l" t="t" r="r" b="b"/>
                <a:pathLst>
                  <a:path w="85071" h="43568" extrusionOk="0">
                    <a:moveTo>
                      <a:pt x="59145" y="1"/>
                    </a:moveTo>
                    <a:cubicBezTo>
                      <a:pt x="52347" y="1"/>
                      <a:pt x="44926" y="50"/>
                      <a:pt x="39739" y="62"/>
                    </a:cubicBezTo>
                    <a:cubicBezTo>
                      <a:pt x="38764" y="65"/>
                      <a:pt x="37758" y="66"/>
                      <a:pt x="36737" y="66"/>
                    </a:cubicBezTo>
                    <a:cubicBezTo>
                      <a:pt x="35638" y="66"/>
                      <a:pt x="34522" y="65"/>
                      <a:pt x="33407" y="65"/>
                    </a:cubicBezTo>
                    <a:cubicBezTo>
                      <a:pt x="25770" y="65"/>
                      <a:pt x="18190" y="99"/>
                      <a:pt x="16640" y="633"/>
                    </a:cubicBezTo>
                    <a:cubicBezTo>
                      <a:pt x="14654" y="1318"/>
                      <a:pt x="13080" y="7777"/>
                      <a:pt x="11915" y="12000"/>
                    </a:cubicBezTo>
                    <a:cubicBezTo>
                      <a:pt x="10751" y="16246"/>
                      <a:pt x="5159" y="28023"/>
                      <a:pt x="2580" y="33319"/>
                    </a:cubicBezTo>
                    <a:cubicBezTo>
                      <a:pt x="1" y="38592"/>
                      <a:pt x="2694" y="43567"/>
                      <a:pt x="2694" y="43567"/>
                    </a:cubicBezTo>
                    <a:lnTo>
                      <a:pt x="79729" y="11064"/>
                    </a:lnTo>
                    <a:cubicBezTo>
                      <a:pt x="79729" y="11064"/>
                      <a:pt x="85071" y="3075"/>
                      <a:pt x="83906" y="1478"/>
                    </a:cubicBezTo>
                    <a:cubicBezTo>
                      <a:pt x="82993" y="245"/>
                      <a:pt x="79935" y="382"/>
                      <a:pt x="72585" y="131"/>
                    </a:cubicBezTo>
                    <a:cubicBezTo>
                      <a:pt x="69399" y="31"/>
                      <a:pt x="64463" y="1"/>
                      <a:pt x="59145"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0" name="Google Shape;3610;p39"/>
              <p:cNvSpPr/>
              <p:nvPr/>
            </p:nvSpPr>
            <p:spPr>
              <a:xfrm>
                <a:off x="7166143" y="3833806"/>
                <a:ext cx="1329663" cy="681022"/>
              </a:xfrm>
              <a:custGeom>
                <a:avLst/>
                <a:gdLst/>
                <a:ahLst/>
                <a:cxnLst/>
                <a:rect l="l" t="t" r="r" b="b"/>
                <a:pathLst>
                  <a:path w="85619" h="43852" extrusionOk="0">
                    <a:moveTo>
                      <a:pt x="60956" y="0"/>
                    </a:moveTo>
                    <a:cubicBezTo>
                      <a:pt x="50044" y="0"/>
                      <a:pt x="37069" y="50"/>
                      <a:pt x="37069" y="50"/>
                    </a:cubicBezTo>
                    <a:cubicBezTo>
                      <a:pt x="36165" y="41"/>
                      <a:pt x="35308" y="37"/>
                      <a:pt x="34494" y="37"/>
                    </a:cubicBezTo>
                    <a:cubicBezTo>
                      <a:pt x="24336" y="37"/>
                      <a:pt x="20981" y="730"/>
                      <a:pt x="18741" y="2949"/>
                    </a:cubicBezTo>
                    <a:cubicBezTo>
                      <a:pt x="15408" y="6304"/>
                      <a:pt x="4794" y="30544"/>
                      <a:pt x="846" y="39674"/>
                    </a:cubicBezTo>
                    <a:cubicBezTo>
                      <a:pt x="1" y="41637"/>
                      <a:pt x="1462" y="43851"/>
                      <a:pt x="3585" y="43851"/>
                    </a:cubicBezTo>
                    <a:lnTo>
                      <a:pt x="66035" y="43395"/>
                    </a:lnTo>
                    <a:cubicBezTo>
                      <a:pt x="67153" y="43395"/>
                      <a:pt x="68157" y="42756"/>
                      <a:pt x="68637" y="41751"/>
                    </a:cubicBezTo>
                    <a:cubicBezTo>
                      <a:pt x="71809" y="35223"/>
                      <a:pt x="83473" y="11051"/>
                      <a:pt x="84477" y="6327"/>
                    </a:cubicBezTo>
                    <a:cubicBezTo>
                      <a:pt x="85619" y="871"/>
                      <a:pt x="78041" y="301"/>
                      <a:pt x="75576" y="95"/>
                    </a:cubicBezTo>
                    <a:cubicBezTo>
                      <a:pt x="74590" y="22"/>
                      <a:pt x="68231" y="0"/>
                      <a:pt x="60956"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1" name="Google Shape;3611;p39"/>
              <p:cNvSpPr/>
              <p:nvPr/>
            </p:nvSpPr>
            <p:spPr>
              <a:xfrm>
                <a:off x="8145691" y="4363650"/>
                <a:ext cx="615997" cy="145578"/>
              </a:xfrm>
              <a:custGeom>
                <a:avLst/>
                <a:gdLst/>
                <a:ahLst/>
                <a:cxnLst/>
                <a:rect l="l" t="t" r="r" b="b"/>
                <a:pathLst>
                  <a:path w="39665" h="9374" extrusionOk="0">
                    <a:moveTo>
                      <a:pt x="7641" y="1"/>
                    </a:moveTo>
                    <a:cubicBezTo>
                      <a:pt x="4870" y="1"/>
                      <a:pt x="2435" y="550"/>
                      <a:pt x="297" y="1658"/>
                    </a:cubicBezTo>
                    <a:cubicBezTo>
                      <a:pt x="92" y="1772"/>
                      <a:pt x="0" y="2046"/>
                      <a:pt x="114" y="2252"/>
                    </a:cubicBezTo>
                    <a:lnTo>
                      <a:pt x="2397" y="6337"/>
                    </a:lnTo>
                    <a:cubicBezTo>
                      <a:pt x="2474" y="6476"/>
                      <a:pt x="2613" y="6552"/>
                      <a:pt x="2759" y="6552"/>
                    </a:cubicBezTo>
                    <a:cubicBezTo>
                      <a:pt x="2829" y="6552"/>
                      <a:pt x="2901" y="6534"/>
                      <a:pt x="2968" y="6497"/>
                    </a:cubicBezTo>
                    <a:cubicBezTo>
                      <a:pt x="4292" y="5841"/>
                      <a:pt x="5855" y="5515"/>
                      <a:pt x="7681" y="5515"/>
                    </a:cubicBezTo>
                    <a:cubicBezTo>
                      <a:pt x="9287" y="5515"/>
                      <a:pt x="11096" y="5767"/>
                      <a:pt x="13125" y="6269"/>
                    </a:cubicBezTo>
                    <a:cubicBezTo>
                      <a:pt x="14380" y="6589"/>
                      <a:pt x="15613" y="6954"/>
                      <a:pt x="16914" y="7342"/>
                    </a:cubicBezTo>
                    <a:cubicBezTo>
                      <a:pt x="19835" y="8209"/>
                      <a:pt x="22871" y="9099"/>
                      <a:pt x="26112" y="9328"/>
                    </a:cubicBezTo>
                    <a:cubicBezTo>
                      <a:pt x="26523" y="9350"/>
                      <a:pt x="26980" y="9373"/>
                      <a:pt x="27413" y="9373"/>
                    </a:cubicBezTo>
                    <a:cubicBezTo>
                      <a:pt x="31636" y="9373"/>
                      <a:pt x="36589" y="7958"/>
                      <a:pt x="39442" y="3986"/>
                    </a:cubicBezTo>
                    <a:cubicBezTo>
                      <a:pt x="39665" y="3720"/>
                      <a:pt x="39454" y="3324"/>
                      <a:pt x="39106" y="3324"/>
                    </a:cubicBezTo>
                    <a:cubicBezTo>
                      <a:pt x="39097" y="3324"/>
                      <a:pt x="39087" y="3324"/>
                      <a:pt x="39077" y="3324"/>
                    </a:cubicBezTo>
                    <a:lnTo>
                      <a:pt x="36772" y="3461"/>
                    </a:lnTo>
                    <a:cubicBezTo>
                      <a:pt x="36756" y="3463"/>
                      <a:pt x="36741" y="3464"/>
                      <a:pt x="36725" y="3464"/>
                    </a:cubicBezTo>
                    <a:cubicBezTo>
                      <a:pt x="36559" y="3464"/>
                      <a:pt x="36401" y="3355"/>
                      <a:pt x="36338" y="3188"/>
                    </a:cubicBezTo>
                    <a:lnTo>
                      <a:pt x="35516" y="1110"/>
                    </a:lnTo>
                    <a:cubicBezTo>
                      <a:pt x="35437" y="938"/>
                      <a:pt x="35272" y="842"/>
                      <a:pt x="35108" y="842"/>
                    </a:cubicBezTo>
                    <a:cubicBezTo>
                      <a:pt x="34990" y="842"/>
                      <a:pt x="34872" y="891"/>
                      <a:pt x="34786" y="996"/>
                    </a:cubicBezTo>
                    <a:cubicBezTo>
                      <a:pt x="33070" y="3121"/>
                      <a:pt x="29964" y="3856"/>
                      <a:pt x="27384" y="3856"/>
                    </a:cubicBezTo>
                    <a:cubicBezTo>
                      <a:pt x="27081" y="3856"/>
                      <a:pt x="26786" y="3846"/>
                      <a:pt x="26500" y="3827"/>
                    </a:cubicBezTo>
                    <a:cubicBezTo>
                      <a:pt x="23853" y="3644"/>
                      <a:pt x="21251" y="2868"/>
                      <a:pt x="18466" y="2046"/>
                    </a:cubicBezTo>
                    <a:cubicBezTo>
                      <a:pt x="17165" y="1658"/>
                      <a:pt x="15818" y="1247"/>
                      <a:pt x="14472" y="928"/>
                    </a:cubicBezTo>
                    <a:cubicBezTo>
                      <a:pt x="11994" y="311"/>
                      <a:pt x="9723" y="1"/>
                      <a:pt x="764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2" name="Google Shape;3612;p39"/>
              <p:cNvSpPr/>
              <p:nvPr/>
            </p:nvSpPr>
            <p:spPr>
              <a:xfrm>
                <a:off x="7191383" y="3847273"/>
                <a:ext cx="1304070" cy="667557"/>
              </a:xfrm>
              <a:custGeom>
                <a:avLst/>
                <a:gdLst/>
                <a:ahLst/>
                <a:cxnLst/>
                <a:rect l="l" t="t" r="r" b="b"/>
                <a:pathLst>
                  <a:path w="83971" h="42985" extrusionOk="0">
                    <a:moveTo>
                      <a:pt x="59791" y="1"/>
                    </a:moveTo>
                    <a:cubicBezTo>
                      <a:pt x="49086" y="1"/>
                      <a:pt x="36357" y="50"/>
                      <a:pt x="36357" y="50"/>
                    </a:cubicBezTo>
                    <a:cubicBezTo>
                      <a:pt x="35444" y="41"/>
                      <a:pt x="34580" y="37"/>
                      <a:pt x="33761" y="37"/>
                    </a:cubicBezTo>
                    <a:cubicBezTo>
                      <a:pt x="23847" y="37"/>
                      <a:pt x="20565" y="709"/>
                      <a:pt x="18394" y="2880"/>
                    </a:cubicBezTo>
                    <a:cubicBezTo>
                      <a:pt x="15107" y="6167"/>
                      <a:pt x="4699" y="29951"/>
                      <a:pt x="818" y="38899"/>
                    </a:cubicBezTo>
                    <a:cubicBezTo>
                      <a:pt x="1" y="40829"/>
                      <a:pt x="1420" y="42985"/>
                      <a:pt x="3479" y="42985"/>
                    </a:cubicBezTo>
                    <a:cubicBezTo>
                      <a:pt x="3490" y="42985"/>
                      <a:pt x="3501" y="42985"/>
                      <a:pt x="3512" y="42984"/>
                    </a:cubicBezTo>
                    <a:lnTo>
                      <a:pt x="64775" y="42551"/>
                    </a:lnTo>
                    <a:cubicBezTo>
                      <a:pt x="65870" y="42551"/>
                      <a:pt x="66852" y="41934"/>
                      <a:pt x="67308" y="40953"/>
                    </a:cubicBezTo>
                    <a:cubicBezTo>
                      <a:pt x="70435" y="34539"/>
                      <a:pt x="81871" y="10846"/>
                      <a:pt x="82852" y="6213"/>
                    </a:cubicBezTo>
                    <a:cubicBezTo>
                      <a:pt x="83971" y="849"/>
                      <a:pt x="76553" y="278"/>
                      <a:pt x="74133" y="96"/>
                    </a:cubicBezTo>
                    <a:cubicBezTo>
                      <a:pt x="73165" y="23"/>
                      <a:pt x="66928" y="1"/>
                      <a:pt x="59791"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3" name="Google Shape;3613;p39"/>
              <p:cNvSpPr/>
              <p:nvPr/>
            </p:nvSpPr>
            <p:spPr>
              <a:xfrm>
                <a:off x="7448000" y="4027428"/>
                <a:ext cx="351289" cy="324002"/>
              </a:xfrm>
              <a:custGeom>
                <a:avLst/>
                <a:gdLst/>
                <a:ahLst/>
                <a:cxnLst/>
                <a:rect l="l" t="t" r="r" b="b"/>
                <a:pathLst>
                  <a:path w="22620" h="20863" extrusionOk="0">
                    <a:moveTo>
                      <a:pt x="7943" y="1"/>
                    </a:moveTo>
                    <a:cubicBezTo>
                      <a:pt x="7624" y="1"/>
                      <a:pt x="7327" y="206"/>
                      <a:pt x="7213" y="480"/>
                    </a:cubicBezTo>
                    <a:lnTo>
                      <a:pt x="114" y="19745"/>
                    </a:lnTo>
                    <a:cubicBezTo>
                      <a:pt x="0" y="19996"/>
                      <a:pt x="23" y="20269"/>
                      <a:pt x="183" y="20498"/>
                    </a:cubicBezTo>
                    <a:cubicBezTo>
                      <a:pt x="342" y="20726"/>
                      <a:pt x="594" y="20863"/>
                      <a:pt x="867" y="20863"/>
                    </a:cubicBezTo>
                    <a:lnTo>
                      <a:pt x="15339" y="20863"/>
                    </a:lnTo>
                    <a:cubicBezTo>
                      <a:pt x="15681" y="20863"/>
                      <a:pt x="16001" y="20635"/>
                      <a:pt x="16115" y="20315"/>
                    </a:cubicBezTo>
                    <a:lnTo>
                      <a:pt x="22529" y="1393"/>
                    </a:lnTo>
                    <a:cubicBezTo>
                      <a:pt x="22620" y="1142"/>
                      <a:pt x="22574" y="868"/>
                      <a:pt x="22415" y="663"/>
                    </a:cubicBezTo>
                    <a:cubicBezTo>
                      <a:pt x="22278" y="457"/>
                      <a:pt x="22049" y="320"/>
                      <a:pt x="21775" y="320"/>
                    </a:cubicBezTo>
                    <a:lnTo>
                      <a:pt x="7943" y="1"/>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4" name="Google Shape;3614;p39"/>
              <p:cNvSpPr/>
              <p:nvPr/>
            </p:nvSpPr>
            <p:spPr>
              <a:xfrm>
                <a:off x="7435233" y="4018218"/>
                <a:ext cx="376121" cy="342436"/>
              </a:xfrm>
              <a:custGeom>
                <a:avLst/>
                <a:gdLst/>
                <a:ahLst/>
                <a:cxnLst/>
                <a:rect l="l" t="t" r="r" b="b"/>
                <a:pathLst>
                  <a:path w="24219" h="22050" extrusionOk="0">
                    <a:moveTo>
                      <a:pt x="8788" y="1187"/>
                    </a:moveTo>
                    <a:lnTo>
                      <a:pt x="22575" y="1507"/>
                    </a:lnTo>
                    <a:cubicBezTo>
                      <a:pt x="22666" y="1507"/>
                      <a:pt x="22734" y="1552"/>
                      <a:pt x="22757" y="1598"/>
                    </a:cubicBezTo>
                    <a:cubicBezTo>
                      <a:pt x="22780" y="1644"/>
                      <a:pt x="22826" y="1689"/>
                      <a:pt x="22780" y="1781"/>
                    </a:cubicBezTo>
                    <a:lnTo>
                      <a:pt x="16366" y="20726"/>
                    </a:lnTo>
                    <a:cubicBezTo>
                      <a:pt x="16343" y="20817"/>
                      <a:pt x="16252" y="20862"/>
                      <a:pt x="16161" y="20862"/>
                    </a:cubicBezTo>
                    <a:lnTo>
                      <a:pt x="1689" y="20862"/>
                    </a:lnTo>
                    <a:cubicBezTo>
                      <a:pt x="1575" y="20862"/>
                      <a:pt x="1530" y="20817"/>
                      <a:pt x="1507" y="20771"/>
                    </a:cubicBezTo>
                    <a:cubicBezTo>
                      <a:pt x="1461" y="20726"/>
                      <a:pt x="1438" y="20657"/>
                      <a:pt x="1484" y="20566"/>
                    </a:cubicBezTo>
                    <a:lnTo>
                      <a:pt x="1484" y="20543"/>
                    </a:lnTo>
                    <a:lnTo>
                      <a:pt x="1484" y="20520"/>
                    </a:lnTo>
                    <a:lnTo>
                      <a:pt x="8583" y="1301"/>
                    </a:lnTo>
                    <a:cubicBezTo>
                      <a:pt x="8606" y="1233"/>
                      <a:pt x="8697" y="1187"/>
                      <a:pt x="8765" y="1187"/>
                    </a:cubicBezTo>
                    <a:close/>
                    <a:moveTo>
                      <a:pt x="8765" y="0"/>
                    </a:moveTo>
                    <a:cubicBezTo>
                      <a:pt x="8195" y="0"/>
                      <a:pt x="7693" y="343"/>
                      <a:pt x="7464" y="868"/>
                    </a:cubicBezTo>
                    <a:lnTo>
                      <a:pt x="388" y="20109"/>
                    </a:lnTo>
                    <a:cubicBezTo>
                      <a:pt x="0" y="21045"/>
                      <a:pt x="685" y="22049"/>
                      <a:pt x="1689" y="22049"/>
                    </a:cubicBezTo>
                    <a:lnTo>
                      <a:pt x="16161" y="22049"/>
                    </a:lnTo>
                    <a:cubicBezTo>
                      <a:pt x="16754" y="22049"/>
                      <a:pt x="17302" y="21661"/>
                      <a:pt x="17485" y="21091"/>
                    </a:cubicBezTo>
                    <a:lnTo>
                      <a:pt x="23898" y="2169"/>
                    </a:lnTo>
                    <a:cubicBezTo>
                      <a:pt x="24218" y="1278"/>
                      <a:pt x="23556" y="343"/>
                      <a:pt x="22620" y="320"/>
                    </a:cubicBezTo>
                    <a:lnTo>
                      <a:pt x="8811" y="0"/>
                    </a:ln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5" name="Google Shape;3615;p39"/>
              <p:cNvSpPr/>
              <p:nvPr/>
            </p:nvSpPr>
            <p:spPr>
              <a:xfrm>
                <a:off x="7666021" y="4101532"/>
                <a:ext cx="60629" cy="176188"/>
              </a:xfrm>
              <a:custGeom>
                <a:avLst/>
                <a:gdLst/>
                <a:ahLst/>
                <a:cxnLst/>
                <a:rect l="l" t="t" r="r" b="b"/>
                <a:pathLst>
                  <a:path w="3904" h="11345" fill="none" extrusionOk="0">
                    <a:moveTo>
                      <a:pt x="1" y="11344"/>
                    </a:moveTo>
                    <a:lnTo>
                      <a:pt x="3904"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6" name="Google Shape;3616;p39"/>
              <p:cNvSpPr/>
              <p:nvPr/>
            </p:nvSpPr>
            <p:spPr>
              <a:xfrm>
                <a:off x="7602915" y="4101532"/>
                <a:ext cx="59930" cy="177601"/>
              </a:xfrm>
              <a:custGeom>
                <a:avLst/>
                <a:gdLst/>
                <a:ahLst/>
                <a:cxnLst/>
                <a:rect l="l" t="t" r="r" b="b"/>
                <a:pathLst>
                  <a:path w="3859" h="11436" fill="none" extrusionOk="0">
                    <a:moveTo>
                      <a:pt x="1" y="11436"/>
                    </a:moveTo>
                    <a:lnTo>
                      <a:pt x="3858"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7" name="Google Shape;3617;p39"/>
              <p:cNvSpPr/>
              <p:nvPr/>
            </p:nvSpPr>
            <p:spPr>
              <a:xfrm>
                <a:off x="7540881" y="4101532"/>
                <a:ext cx="60272" cy="176188"/>
              </a:xfrm>
              <a:custGeom>
                <a:avLst/>
                <a:gdLst/>
                <a:ahLst/>
                <a:cxnLst/>
                <a:rect l="l" t="t" r="r" b="b"/>
                <a:pathLst>
                  <a:path w="3881" h="11345" fill="none" extrusionOk="0">
                    <a:moveTo>
                      <a:pt x="0" y="11344"/>
                    </a:moveTo>
                    <a:lnTo>
                      <a:pt x="3881" y="0"/>
                    </a:lnTo>
                  </a:path>
                </a:pathLst>
              </a:custGeom>
              <a:solidFill>
                <a:srgbClr val="64CBC3"/>
              </a:solidFill>
              <a:ln w="5125" cap="rnd"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8" name="Google Shape;3618;p39"/>
              <p:cNvSpPr/>
              <p:nvPr/>
            </p:nvSpPr>
            <p:spPr>
              <a:xfrm>
                <a:off x="7779823" y="3774396"/>
                <a:ext cx="134723" cy="82728"/>
              </a:xfrm>
              <a:custGeom>
                <a:avLst/>
                <a:gdLst/>
                <a:ahLst/>
                <a:cxnLst/>
                <a:rect l="l" t="t" r="r" b="b"/>
                <a:pathLst>
                  <a:path w="8675" h="5327" extrusionOk="0">
                    <a:moveTo>
                      <a:pt x="3316" y="1"/>
                    </a:moveTo>
                    <a:cubicBezTo>
                      <a:pt x="2643" y="1"/>
                      <a:pt x="2008" y="83"/>
                      <a:pt x="1553" y="314"/>
                    </a:cubicBezTo>
                    <a:cubicBezTo>
                      <a:pt x="1" y="1090"/>
                      <a:pt x="274" y="4514"/>
                      <a:pt x="1028" y="4833"/>
                    </a:cubicBezTo>
                    <a:cubicBezTo>
                      <a:pt x="1064" y="4849"/>
                      <a:pt x="1099" y="4856"/>
                      <a:pt x="1134" y="4856"/>
                    </a:cubicBezTo>
                    <a:cubicBezTo>
                      <a:pt x="1761" y="4856"/>
                      <a:pt x="2073" y="2428"/>
                      <a:pt x="2118" y="2052"/>
                    </a:cubicBezTo>
                    <a:lnTo>
                      <a:pt x="2118" y="2052"/>
                    </a:lnTo>
                    <a:cubicBezTo>
                      <a:pt x="2073" y="2452"/>
                      <a:pt x="1799" y="5184"/>
                      <a:pt x="2603" y="5290"/>
                    </a:cubicBezTo>
                    <a:cubicBezTo>
                      <a:pt x="2614" y="5291"/>
                      <a:pt x="2625" y="5292"/>
                      <a:pt x="2637" y="5292"/>
                    </a:cubicBezTo>
                    <a:cubicBezTo>
                      <a:pt x="3478" y="5292"/>
                      <a:pt x="3767" y="1959"/>
                      <a:pt x="3767" y="1957"/>
                    </a:cubicBezTo>
                    <a:lnTo>
                      <a:pt x="3767" y="1957"/>
                    </a:lnTo>
                    <a:cubicBezTo>
                      <a:pt x="3767" y="1959"/>
                      <a:pt x="3562" y="5130"/>
                      <a:pt x="4588" y="5153"/>
                    </a:cubicBezTo>
                    <a:cubicBezTo>
                      <a:pt x="4595" y="5153"/>
                      <a:pt x="4602" y="5153"/>
                      <a:pt x="4609" y="5153"/>
                    </a:cubicBezTo>
                    <a:cubicBezTo>
                      <a:pt x="5392" y="5153"/>
                      <a:pt x="5500" y="3204"/>
                      <a:pt x="5507" y="2277"/>
                    </a:cubicBezTo>
                    <a:lnTo>
                      <a:pt x="5507" y="2277"/>
                    </a:lnTo>
                    <a:cubicBezTo>
                      <a:pt x="5529" y="3241"/>
                      <a:pt x="5636" y="5327"/>
                      <a:pt x="6156" y="5327"/>
                    </a:cubicBezTo>
                    <a:cubicBezTo>
                      <a:pt x="6180" y="5327"/>
                      <a:pt x="6206" y="5322"/>
                      <a:pt x="6232" y="5313"/>
                    </a:cubicBezTo>
                    <a:cubicBezTo>
                      <a:pt x="6985" y="5039"/>
                      <a:pt x="6825" y="2072"/>
                      <a:pt x="6825" y="2072"/>
                    </a:cubicBezTo>
                    <a:lnTo>
                      <a:pt x="6825" y="2072"/>
                    </a:lnTo>
                    <a:cubicBezTo>
                      <a:pt x="6825" y="2072"/>
                      <a:pt x="7669" y="2669"/>
                      <a:pt x="8162" y="2669"/>
                    </a:cubicBezTo>
                    <a:cubicBezTo>
                      <a:pt x="8323" y="2669"/>
                      <a:pt x="8447" y="2605"/>
                      <a:pt x="8492" y="2437"/>
                    </a:cubicBezTo>
                    <a:cubicBezTo>
                      <a:pt x="8674" y="1729"/>
                      <a:pt x="6848" y="497"/>
                      <a:pt x="6848" y="497"/>
                    </a:cubicBezTo>
                    <a:cubicBezTo>
                      <a:pt x="6848" y="497"/>
                      <a:pt x="4969" y="1"/>
                      <a:pt x="3316" y="1"/>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9" name="Google Shape;3619;p39"/>
              <p:cNvSpPr/>
              <p:nvPr/>
            </p:nvSpPr>
            <p:spPr>
              <a:xfrm>
                <a:off x="7412729" y="3422304"/>
                <a:ext cx="47183" cy="2155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0" name="Google Shape;3620;p39"/>
              <p:cNvSpPr/>
              <p:nvPr/>
            </p:nvSpPr>
            <p:spPr>
              <a:xfrm>
                <a:off x="8033275" y="3430956"/>
                <a:ext cx="47183" cy="21559"/>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64CBC3"/>
              </a:solidFill>
              <a:ln w="9525" cap="flat" cmpd="sng">
                <a:solidFill>
                  <a:srgbClr val="64CBC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21" name="Google Shape;3621;p39"/>
            <p:cNvSpPr/>
            <p:nvPr/>
          </p:nvSpPr>
          <p:spPr>
            <a:xfrm>
              <a:off x="6786991" y="3569582"/>
              <a:ext cx="1572505" cy="799166"/>
            </a:xfrm>
            <a:custGeom>
              <a:avLst/>
              <a:gdLst/>
              <a:ahLst/>
              <a:cxnLst/>
              <a:rect l="l" t="t" r="r" b="b"/>
              <a:pathLst>
                <a:path w="87678" h="44559" extrusionOk="0">
                  <a:moveTo>
                    <a:pt x="39707" y="0"/>
                  </a:moveTo>
                  <a:cubicBezTo>
                    <a:pt x="28795" y="0"/>
                    <a:pt x="15869" y="50"/>
                    <a:pt x="15869" y="50"/>
                  </a:cubicBezTo>
                  <a:cubicBezTo>
                    <a:pt x="15162" y="43"/>
                    <a:pt x="14483" y="40"/>
                    <a:pt x="13832" y="40"/>
                  </a:cubicBezTo>
                  <a:cubicBezTo>
                    <a:pt x="3163" y="40"/>
                    <a:pt x="1" y="1012"/>
                    <a:pt x="1421" y="5939"/>
                  </a:cubicBezTo>
                  <a:cubicBezTo>
                    <a:pt x="2356" y="9226"/>
                    <a:pt x="12651" y="31024"/>
                    <a:pt x="17421" y="40314"/>
                  </a:cubicBezTo>
                  <a:cubicBezTo>
                    <a:pt x="18448" y="42299"/>
                    <a:pt x="22032" y="44559"/>
                    <a:pt x="24155" y="44559"/>
                  </a:cubicBezTo>
                  <a:lnTo>
                    <a:pt x="86171" y="44103"/>
                  </a:lnTo>
                  <a:cubicBezTo>
                    <a:pt x="87267" y="44080"/>
                    <a:pt x="87677" y="43441"/>
                    <a:pt x="87198" y="42436"/>
                  </a:cubicBezTo>
                  <a:cubicBezTo>
                    <a:pt x="84162" y="35794"/>
                    <a:pt x="72773" y="11234"/>
                    <a:pt x="69257" y="6441"/>
                  </a:cubicBezTo>
                  <a:cubicBezTo>
                    <a:pt x="65195" y="871"/>
                    <a:pt x="57069" y="278"/>
                    <a:pt x="54421" y="95"/>
                  </a:cubicBezTo>
                  <a:cubicBezTo>
                    <a:pt x="53362" y="22"/>
                    <a:pt x="46982" y="0"/>
                    <a:pt x="39707"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2" name="Google Shape;3622;p39"/>
            <p:cNvSpPr/>
            <p:nvPr/>
          </p:nvSpPr>
          <p:spPr>
            <a:xfrm>
              <a:off x="6815620" y="3582282"/>
              <a:ext cx="1543881" cy="786468"/>
            </a:xfrm>
            <a:custGeom>
              <a:avLst/>
              <a:gdLst/>
              <a:ahLst/>
              <a:cxnLst/>
              <a:rect l="l" t="t" r="r" b="b"/>
              <a:pathLst>
                <a:path w="86082" h="43851" extrusionOk="0">
                  <a:moveTo>
                    <a:pt x="38965" y="0"/>
                  </a:moveTo>
                  <a:cubicBezTo>
                    <a:pt x="28247" y="0"/>
                    <a:pt x="15551" y="49"/>
                    <a:pt x="15551" y="49"/>
                  </a:cubicBezTo>
                  <a:cubicBezTo>
                    <a:pt x="14857" y="43"/>
                    <a:pt x="14190" y="39"/>
                    <a:pt x="13551" y="39"/>
                  </a:cubicBezTo>
                  <a:cubicBezTo>
                    <a:pt x="3103" y="39"/>
                    <a:pt x="0" y="1007"/>
                    <a:pt x="1377" y="5847"/>
                  </a:cubicBezTo>
                  <a:cubicBezTo>
                    <a:pt x="2290" y="9065"/>
                    <a:pt x="12401" y="30544"/>
                    <a:pt x="17081" y="39674"/>
                  </a:cubicBezTo>
                  <a:cubicBezTo>
                    <a:pt x="18108" y="41637"/>
                    <a:pt x="21600" y="43851"/>
                    <a:pt x="23700" y="43851"/>
                  </a:cubicBezTo>
                  <a:lnTo>
                    <a:pt x="84598" y="43395"/>
                  </a:lnTo>
                  <a:cubicBezTo>
                    <a:pt x="85671" y="43395"/>
                    <a:pt x="86081" y="42755"/>
                    <a:pt x="85602" y="41751"/>
                  </a:cubicBezTo>
                  <a:cubicBezTo>
                    <a:pt x="82612" y="35223"/>
                    <a:pt x="71428" y="11051"/>
                    <a:pt x="67981" y="6326"/>
                  </a:cubicBezTo>
                  <a:cubicBezTo>
                    <a:pt x="63987" y="871"/>
                    <a:pt x="56021" y="300"/>
                    <a:pt x="53418" y="95"/>
                  </a:cubicBezTo>
                  <a:cubicBezTo>
                    <a:pt x="52378" y="22"/>
                    <a:pt x="46111" y="0"/>
                    <a:pt x="38965" y="0"/>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3" name="Google Shape;3623;p39"/>
            <p:cNvSpPr/>
            <p:nvPr/>
          </p:nvSpPr>
          <p:spPr>
            <a:xfrm>
              <a:off x="8255716" y="3136668"/>
              <a:ext cx="158043" cy="147390"/>
            </a:xfrm>
            <a:custGeom>
              <a:avLst/>
              <a:gdLst/>
              <a:ahLst/>
              <a:cxnLst/>
              <a:rect l="l" t="t" r="r" b="b"/>
              <a:pathLst>
                <a:path w="8812" h="8218" extrusionOk="0">
                  <a:moveTo>
                    <a:pt x="5808" y="1"/>
                  </a:moveTo>
                  <a:cubicBezTo>
                    <a:pt x="4560" y="1"/>
                    <a:pt x="3104" y="715"/>
                    <a:pt x="1987" y="1998"/>
                  </a:cubicBezTo>
                  <a:cubicBezTo>
                    <a:pt x="298" y="3938"/>
                    <a:pt x="1" y="6471"/>
                    <a:pt x="1348" y="7635"/>
                  </a:cubicBezTo>
                  <a:cubicBezTo>
                    <a:pt x="1804" y="8030"/>
                    <a:pt x="2388" y="8217"/>
                    <a:pt x="3028" y="8217"/>
                  </a:cubicBezTo>
                  <a:cubicBezTo>
                    <a:pt x="4275" y="8217"/>
                    <a:pt x="5732" y="7503"/>
                    <a:pt x="6848" y="6220"/>
                  </a:cubicBezTo>
                  <a:cubicBezTo>
                    <a:pt x="8538" y="4280"/>
                    <a:pt x="8811" y="1747"/>
                    <a:pt x="7488" y="582"/>
                  </a:cubicBezTo>
                  <a:cubicBezTo>
                    <a:pt x="7031" y="188"/>
                    <a:pt x="6447" y="1"/>
                    <a:pt x="5808"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4" name="Google Shape;3624;p39"/>
            <p:cNvSpPr/>
            <p:nvPr/>
          </p:nvSpPr>
          <p:spPr>
            <a:xfrm>
              <a:off x="8310175" y="3197836"/>
              <a:ext cx="141256" cy="131499"/>
            </a:xfrm>
            <a:custGeom>
              <a:avLst/>
              <a:gdLst/>
              <a:ahLst/>
              <a:cxnLst/>
              <a:rect l="l" t="t" r="r" b="b"/>
              <a:pathLst>
                <a:path w="7876" h="7332" extrusionOk="0">
                  <a:moveTo>
                    <a:pt x="5172" y="1"/>
                  </a:moveTo>
                  <a:cubicBezTo>
                    <a:pt x="4067" y="1"/>
                    <a:pt x="2775" y="639"/>
                    <a:pt x="1781" y="1783"/>
                  </a:cubicBezTo>
                  <a:cubicBezTo>
                    <a:pt x="252" y="3518"/>
                    <a:pt x="1" y="5778"/>
                    <a:pt x="1210" y="6805"/>
                  </a:cubicBezTo>
                  <a:cubicBezTo>
                    <a:pt x="1614" y="7162"/>
                    <a:pt x="2134" y="7332"/>
                    <a:pt x="2704" y="7332"/>
                  </a:cubicBezTo>
                  <a:cubicBezTo>
                    <a:pt x="3809" y="7332"/>
                    <a:pt x="5101" y="6694"/>
                    <a:pt x="6095" y="5549"/>
                  </a:cubicBezTo>
                  <a:cubicBezTo>
                    <a:pt x="7601" y="3815"/>
                    <a:pt x="7875" y="1555"/>
                    <a:pt x="6666" y="528"/>
                  </a:cubicBezTo>
                  <a:cubicBezTo>
                    <a:pt x="6262" y="170"/>
                    <a:pt x="5742" y="1"/>
                    <a:pt x="517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5" name="Google Shape;3625;p39"/>
            <p:cNvSpPr/>
            <p:nvPr/>
          </p:nvSpPr>
          <p:spPr>
            <a:xfrm>
              <a:off x="8356437" y="3254108"/>
              <a:ext cx="150672" cy="124810"/>
            </a:xfrm>
            <a:custGeom>
              <a:avLst/>
              <a:gdLst/>
              <a:ahLst/>
              <a:cxnLst/>
              <a:rect l="l" t="t" r="r" b="b"/>
              <a:pathLst>
                <a:path w="8401" h="6959" extrusionOk="0">
                  <a:moveTo>
                    <a:pt x="5497" y="0"/>
                  </a:moveTo>
                  <a:cubicBezTo>
                    <a:pt x="4495" y="0"/>
                    <a:pt x="3334" y="446"/>
                    <a:pt x="2329" y="1294"/>
                  </a:cubicBezTo>
                  <a:cubicBezTo>
                    <a:pt x="594" y="2800"/>
                    <a:pt x="1" y="4992"/>
                    <a:pt x="1051" y="6201"/>
                  </a:cubicBezTo>
                  <a:cubicBezTo>
                    <a:pt x="1491" y="6710"/>
                    <a:pt x="2157" y="6958"/>
                    <a:pt x="2910" y="6958"/>
                  </a:cubicBezTo>
                  <a:cubicBezTo>
                    <a:pt x="3917" y="6958"/>
                    <a:pt x="5081" y="6515"/>
                    <a:pt x="6072" y="5653"/>
                  </a:cubicBezTo>
                  <a:cubicBezTo>
                    <a:pt x="7807" y="4147"/>
                    <a:pt x="8401" y="1956"/>
                    <a:pt x="7351" y="769"/>
                  </a:cubicBezTo>
                  <a:cubicBezTo>
                    <a:pt x="6911" y="251"/>
                    <a:pt x="6249" y="0"/>
                    <a:pt x="549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6" name="Google Shape;3626;p39"/>
            <p:cNvSpPr/>
            <p:nvPr/>
          </p:nvSpPr>
          <p:spPr>
            <a:xfrm>
              <a:off x="8463722" y="3377664"/>
              <a:ext cx="139194" cy="143247"/>
            </a:xfrm>
            <a:custGeom>
              <a:avLst/>
              <a:gdLst/>
              <a:ahLst/>
              <a:cxnLst/>
              <a:rect l="l" t="t" r="r" b="b"/>
              <a:pathLst>
                <a:path w="7761" h="7987" extrusionOk="0">
                  <a:moveTo>
                    <a:pt x="2572" y="0"/>
                  </a:moveTo>
                  <a:cubicBezTo>
                    <a:pt x="2048" y="0"/>
                    <a:pt x="1560" y="285"/>
                    <a:pt x="1027" y="1002"/>
                  </a:cubicBezTo>
                  <a:cubicBezTo>
                    <a:pt x="1027" y="1002"/>
                    <a:pt x="0" y="2235"/>
                    <a:pt x="1666" y="4905"/>
                  </a:cubicBezTo>
                  <a:cubicBezTo>
                    <a:pt x="3355" y="7599"/>
                    <a:pt x="3629" y="7987"/>
                    <a:pt x="3629" y="7987"/>
                  </a:cubicBezTo>
                  <a:cubicBezTo>
                    <a:pt x="3629" y="7987"/>
                    <a:pt x="4702" y="7348"/>
                    <a:pt x="5250" y="6709"/>
                  </a:cubicBezTo>
                  <a:lnTo>
                    <a:pt x="4063" y="5065"/>
                  </a:lnTo>
                  <a:lnTo>
                    <a:pt x="5729" y="6366"/>
                  </a:lnTo>
                  <a:cubicBezTo>
                    <a:pt x="5729" y="6366"/>
                    <a:pt x="6460" y="5727"/>
                    <a:pt x="7099" y="4677"/>
                  </a:cubicBezTo>
                  <a:lnTo>
                    <a:pt x="5798" y="3376"/>
                  </a:lnTo>
                  <a:lnTo>
                    <a:pt x="7555" y="4038"/>
                  </a:lnTo>
                  <a:cubicBezTo>
                    <a:pt x="7555" y="4038"/>
                    <a:pt x="7761" y="3216"/>
                    <a:pt x="7555" y="2623"/>
                  </a:cubicBezTo>
                  <a:cubicBezTo>
                    <a:pt x="7555" y="2623"/>
                    <a:pt x="6916" y="2372"/>
                    <a:pt x="5113" y="1208"/>
                  </a:cubicBezTo>
                  <a:cubicBezTo>
                    <a:pt x="4062" y="525"/>
                    <a:pt x="3283" y="0"/>
                    <a:pt x="257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7" name="Google Shape;3627;p39"/>
            <p:cNvSpPr/>
            <p:nvPr/>
          </p:nvSpPr>
          <p:spPr>
            <a:xfrm>
              <a:off x="8448565" y="3369180"/>
              <a:ext cx="88850" cy="75435"/>
            </a:xfrm>
            <a:custGeom>
              <a:avLst/>
              <a:gdLst/>
              <a:ahLst/>
              <a:cxnLst/>
              <a:rect l="l" t="t" r="r" b="b"/>
              <a:pathLst>
                <a:path w="4954" h="4206" extrusionOk="0">
                  <a:moveTo>
                    <a:pt x="3026" y="0"/>
                  </a:moveTo>
                  <a:cubicBezTo>
                    <a:pt x="2451" y="0"/>
                    <a:pt x="1816" y="236"/>
                    <a:pt x="1279" y="699"/>
                  </a:cubicBezTo>
                  <a:cubicBezTo>
                    <a:pt x="274" y="1567"/>
                    <a:pt x="1" y="2891"/>
                    <a:pt x="663" y="3667"/>
                  </a:cubicBezTo>
                  <a:cubicBezTo>
                    <a:pt x="971" y="4028"/>
                    <a:pt x="1427" y="4206"/>
                    <a:pt x="1928" y="4206"/>
                  </a:cubicBezTo>
                  <a:cubicBezTo>
                    <a:pt x="2504" y="4206"/>
                    <a:pt x="3138" y="3971"/>
                    <a:pt x="3675" y="3507"/>
                  </a:cubicBezTo>
                  <a:cubicBezTo>
                    <a:pt x="4680" y="2639"/>
                    <a:pt x="4954" y="1316"/>
                    <a:pt x="4292" y="540"/>
                  </a:cubicBezTo>
                  <a:cubicBezTo>
                    <a:pt x="3984" y="178"/>
                    <a:pt x="3527" y="0"/>
                    <a:pt x="30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8" name="Google Shape;3628;p39"/>
            <p:cNvSpPr/>
            <p:nvPr/>
          </p:nvSpPr>
          <p:spPr>
            <a:xfrm>
              <a:off x="8405981" y="3311007"/>
              <a:ext cx="138386" cy="116900"/>
            </a:xfrm>
            <a:custGeom>
              <a:avLst/>
              <a:gdLst/>
              <a:ahLst/>
              <a:cxnLst/>
              <a:rect l="l" t="t" r="r" b="b"/>
              <a:pathLst>
                <a:path w="7716" h="6518" extrusionOk="0">
                  <a:moveTo>
                    <a:pt x="4703" y="0"/>
                  </a:moveTo>
                  <a:cubicBezTo>
                    <a:pt x="3807" y="0"/>
                    <a:pt x="2818" y="368"/>
                    <a:pt x="1987" y="1089"/>
                  </a:cubicBezTo>
                  <a:cubicBezTo>
                    <a:pt x="434" y="2413"/>
                    <a:pt x="1" y="4490"/>
                    <a:pt x="1051" y="5677"/>
                  </a:cubicBezTo>
                  <a:cubicBezTo>
                    <a:pt x="1530" y="6241"/>
                    <a:pt x="2242" y="6517"/>
                    <a:pt x="3023" y="6517"/>
                  </a:cubicBezTo>
                  <a:cubicBezTo>
                    <a:pt x="3917" y="6517"/>
                    <a:pt x="4901" y="6155"/>
                    <a:pt x="5730" y="5449"/>
                  </a:cubicBezTo>
                  <a:cubicBezTo>
                    <a:pt x="7282" y="4102"/>
                    <a:pt x="7716" y="2048"/>
                    <a:pt x="6666" y="838"/>
                  </a:cubicBezTo>
                  <a:cubicBezTo>
                    <a:pt x="6189" y="276"/>
                    <a:pt x="5481" y="0"/>
                    <a:pt x="4703"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9" name="Google Shape;3629;p39"/>
            <p:cNvSpPr/>
            <p:nvPr/>
          </p:nvSpPr>
          <p:spPr>
            <a:xfrm>
              <a:off x="6842759" y="3541796"/>
              <a:ext cx="1240779" cy="816724"/>
            </a:xfrm>
            <a:custGeom>
              <a:avLst/>
              <a:gdLst/>
              <a:ahLst/>
              <a:cxnLst/>
              <a:rect l="l" t="t" r="r" b="b"/>
              <a:pathLst>
                <a:path w="69182" h="45538" extrusionOk="0">
                  <a:moveTo>
                    <a:pt x="4383" y="1"/>
                  </a:moveTo>
                  <a:cubicBezTo>
                    <a:pt x="2900" y="1"/>
                    <a:pt x="1439" y="321"/>
                    <a:pt x="800" y="1142"/>
                  </a:cubicBezTo>
                  <a:cubicBezTo>
                    <a:pt x="1" y="2147"/>
                    <a:pt x="1804" y="4543"/>
                    <a:pt x="2603" y="6392"/>
                  </a:cubicBezTo>
                  <a:cubicBezTo>
                    <a:pt x="7533" y="17576"/>
                    <a:pt x="11528" y="28099"/>
                    <a:pt x="16869" y="39397"/>
                  </a:cubicBezTo>
                  <a:cubicBezTo>
                    <a:pt x="17416" y="40584"/>
                    <a:pt x="18010" y="41840"/>
                    <a:pt x="19151" y="43049"/>
                  </a:cubicBezTo>
                  <a:cubicBezTo>
                    <a:pt x="20270" y="44282"/>
                    <a:pt x="22096" y="45492"/>
                    <a:pt x="23305" y="45537"/>
                  </a:cubicBezTo>
                  <a:lnTo>
                    <a:pt x="68134" y="3470"/>
                  </a:lnTo>
                  <a:cubicBezTo>
                    <a:pt x="68176" y="3477"/>
                    <a:pt x="68215" y="3480"/>
                    <a:pt x="68250" y="3480"/>
                  </a:cubicBezTo>
                  <a:cubicBezTo>
                    <a:pt x="69181" y="3480"/>
                    <a:pt x="68247" y="1273"/>
                    <a:pt x="67039" y="526"/>
                  </a:cubicBezTo>
                  <a:cubicBezTo>
                    <a:pt x="66575" y="239"/>
                    <a:pt x="66145" y="149"/>
                    <a:pt x="65737" y="149"/>
                  </a:cubicBezTo>
                  <a:cubicBezTo>
                    <a:pt x="65041" y="149"/>
                    <a:pt x="64408" y="412"/>
                    <a:pt x="63775" y="412"/>
                  </a:cubicBezTo>
                  <a:cubicBezTo>
                    <a:pt x="55626" y="343"/>
                    <a:pt x="47477" y="298"/>
                    <a:pt x="39329" y="229"/>
                  </a:cubicBezTo>
                  <a:cubicBezTo>
                    <a:pt x="27688" y="161"/>
                    <a:pt x="16024" y="92"/>
                    <a:pt x="43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0" name="Google Shape;3630;p39"/>
            <p:cNvSpPr/>
            <p:nvPr/>
          </p:nvSpPr>
          <p:spPr>
            <a:xfrm>
              <a:off x="6856679" y="3549348"/>
              <a:ext cx="1342758" cy="805891"/>
            </a:xfrm>
            <a:custGeom>
              <a:avLst/>
              <a:gdLst/>
              <a:ahLst/>
              <a:cxnLst/>
              <a:rect l="l" t="t" r="r" b="b"/>
              <a:pathLst>
                <a:path w="74868" h="44934" extrusionOk="0">
                  <a:moveTo>
                    <a:pt x="9992" y="1"/>
                  </a:moveTo>
                  <a:cubicBezTo>
                    <a:pt x="7136" y="1"/>
                    <a:pt x="4080" y="117"/>
                    <a:pt x="2534" y="607"/>
                  </a:cubicBezTo>
                  <a:cubicBezTo>
                    <a:pt x="1" y="1406"/>
                    <a:pt x="3927" y="7135"/>
                    <a:pt x="5228" y="10285"/>
                  </a:cubicBezTo>
                  <a:cubicBezTo>
                    <a:pt x="9154" y="19803"/>
                    <a:pt x="13103" y="29344"/>
                    <a:pt x="17028" y="38862"/>
                  </a:cubicBezTo>
                  <a:cubicBezTo>
                    <a:pt x="17896" y="40939"/>
                    <a:pt x="19539" y="43770"/>
                    <a:pt x="22255" y="44934"/>
                  </a:cubicBezTo>
                  <a:lnTo>
                    <a:pt x="74868" y="18411"/>
                  </a:lnTo>
                  <a:cubicBezTo>
                    <a:pt x="74000" y="14074"/>
                    <a:pt x="73156" y="9760"/>
                    <a:pt x="72289" y="5423"/>
                  </a:cubicBezTo>
                  <a:cubicBezTo>
                    <a:pt x="72083" y="4419"/>
                    <a:pt x="71376" y="2296"/>
                    <a:pt x="70120" y="1246"/>
                  </a:cubicBezTo>
                  <a:cubicBezTo>
                    <a:pt x="69437" y="688"/>
                    <a:pt x="68788" y="537"/>
                    <a:pt x="68156" y="537"/>
                  </a:cubicBezTo>
                  <a:cubicBezTo>
                    <a:pt x="67414" y="537"/>
                    <a:pt x="66697" y="745"/>
                    <a:pt x="65981" y="745"/>
                  </a:cubicBezTo>
                  <a:cubicBezTo>
                    <a:pt x="65961" y="745"/>
                    <a:pt x="65941" y="744"/>
                    <a:pt x="65920" y="744"/>
                  </a:cubicBezTo>
                  <a:cubicBezTo>
                    <a:pt x="47865" y="493"/>
                    <a:pt x="29811" y="265"/>
                    <a:pt x="11756" y="14"/>
                  </a:cubicBezTo>
                  <a:cubicBezTo>
                    <a:pt x="11187" y="6"/>
                    <a:pt x="10594" y="1"/>
                    <a:pt x="9992" y="1"/>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1" name="Google Shape;3631;p39"/>
            <p:cNvSpPr/>
            <p:nvPr/>
          </p:nvSpPr>
          <p:spPr>
            <a:xfrm>
              <a:off x="6916053" y="3568398"/>
              <a:ext cx="1302224" cy="798717"/>
            </a:xfrm>
            <a:custGeom>
              <a:avLst/>
              <a:gdLst/>
              <a:ahLst/>
              <a:cxnLst/>
              <a:rect l="l" t="t" r="r" b="b"/>
              <a:pathLst>
                <a:path w="72608" h="44534" extrusionOk="0">
                  <a:moveTo>
                    <a:pt x="42667" y="1"/>
                  </a:moveTo>
                  <a:cubicBezTo>
                    <a:pt x="36094" y="1"/>
                    <a:pt x="29088" y="45"/>
                    <a:pt x="24127" y="70"/>
                  </a:cubicBezTo>
                  <a:cubicBezTo>
                    <a:pt x="23128" y="73"/>
                    <a:pt x="22098" y="73"/>
                    <a:pt x="21051" y="73"/>
                  </a:cubicBezTo>
                  <a:cubicBezTo>
                    <a:pt x="20069" y="73"/>
                    <a:pt x="19073" y="73"/>
                    <a:pt x="18078" y="73"/>
                  </a:cubicBezTo>
                  <a:cubicBezTo>
                    <a:pt x="10338" y="73"/>
                    <a:pt x="2615" y="104"/>
                    <a:pt x="1461" y="664"/>
                  </a:cubicBezTo>
                  <a:cubicBezTo>
                    <a:pt x="0" y="1348"/>
                    <a:pt x="3424" y="7945"/>
                    <a:pt x="5524" y="12282"/>
                  </a:cubicBezTo>
                  <a:cubicBezTo>
                    <a:pt x="7624" y="16596"/>
                    <a:pt x="11162" y="28647"/>
                    <a:pt x="12668" y="34057"/>
                  </a:cubicBezTo>
                  <a:cubicBezTo>
                    <a:pt x="14175" y="39444"/>
                    <a:pt x="20726" y="44534"/>
                    <a:pt x="20726" y="44534"/>
                  </a:cubicBezTo>
                  <a:lnTo>
                    <a:pt x="72608" y="11300"/>
                  </a:lnTo>
                  <a:cubicBezTo>
                    <a:pt x="72608" y="11300"/>
                    <a:pt x="71763" y="3129"/>
                    <a:pt x="69367" y="1531"/>
                  </a:cubicBezTo>
                  <a:cubicBezTo>
                    <a:pt x="67495" y="253"/>
                    <a:pt x="64550" y="390"/>
                    <a:pt x="57018" y="139"/>
                  </a:cubicBezTo>
                  <a:cubicBezTo>
                    <a:pt x="53580" y="33"/>
                    <a:pt x="48282" y="1"/>
                    <a:pt x="426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2" name="Google Shape;3632;p39"/>
            <p:cNvSpPr/>
            <p:nvPr/>
          </p:nvSpPr>
          <p:spPr>
            <a:xfrm>
              <a:off x="8449390" y="3372947"/>
              <a:ext cx="50361" cy="23333"/>
            </a:xfrm>
            <a:custGeom>
              <a:avLst/>
              <a:gdLst/>
              <a:ahLst/>
              <a:cxnLst/>
              <a:rect l="l" t="t" r="r" b="b"/>
              <a:pathLst>
                <a:path w="2808" h="1301" extrusionOk="0">
                  <a:moveTo>
                    <a:pt x="70" y="1"/>
                  </a:moveTo>
                  <a:cubicBezTo>
                    <a:pt x="61" y="1"/>
                    <a:pt x="53" y="3"/>
                    <a:pt x="46" y="10"/>
                  </a:cubicBezTo>
                  <a:cubicBezTo>
                    <a:pt x="0" y="10"/>
                    <a:pt x="0" y="56"/>
                    <a:pt x="0" y="101"/>
                  </a:cubicBezTo>
                  <a:cubicBezTo>
                    <a:pt x="228" y="581"/>
                    <a:pt x="662" y="969"/>
                    <a:pt x="1187" y="1151"/>
                  </a:cubicBezTo>
                  <a:cubicBezTo>
                    <a:pt x="1426" y="1249"/>
                    <a:pt x="1685" y="1300"/>
                    <a:pt x="1942" y="1300"/>
                  </a:cubicBezTo>
                  <a:cubicBezTo>
                    <a:pt x="2227" y="1300"/>
                    <a:pt x="2510" y="1237"/>
                    <a:pt x="2762" y="1106"/>
                  </a:cubicBezTo>
                  <a:cubicBezTo>
                    <a:pt x="2785" y="1083"/>
                    <a:pt x="2808" y="1060"/>
                    <a:pt x="2785" y="1037"/>
                  </a:cubicBezTo>
                  <a:cubicBezTo>
                    <a:pt x="2785" y="991"/>
                    <a:pt x="2739" y="969"/>
                    <a:pt x="2716" y="969"/>
                  </a:cubicBezTo>
                  <a:cubicBezTo>
                    <a:pt x="2507" y="1016"/>
                    <a:pt x="2302" y="1040"/>
                    <a:pt x="2101" y="1040"/>
                  </a:cubicBezTo>
                  <a:cubicBezTo>
                    <a:pt x="1819" y="1040"/>
                    <a:pt x="1545" y="993"/>
                    <a:pt x="1278" y="900"/>
                  </a:cubicBezTo>
                  <a:cubicBezTo>
                    <a:pt x="822" y="740"/>
                    <a:pt x="411" y="444"/>
                    <a:pt x="114" y="33"/>
                  </a:cubicBezTo>
                  <a:cubicBezTo>
                    <a:pt x="114" y="17"/>
                    <a:pt x="92" y="1"/>
                    <a:pt x="70"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3" name="Google Shape;3633;p39"/>
            <p:cNvSpPr/>
            <p:nvPr/>
          </p:nvSpPr>
          <p:spPr>
            <a:xfrm>
              <a:off x="8480494" y="3352228"/>
              <a:ext cx="12303" cy="32767"/>
            </a:xfrm>
            <a:custGeom>
              <a:avLst/>
              <a:gdLst/>
              <a:ahLst/>
              <a:cxnLst/>
              <a:rect l="l" t="t" r="r" b="b"/>
              <a:pathLst>
                <a:path w="686" h="1827" extrusionOk="0">
                  <a:moveTo>
                    <a:pt x="47" y="1"/>
                  </a:moveTo>
                  <a:cubicBezTo>
                    <a:pt x="24" y="1"/>
                    <a:pt x="1" y="47"/>
                    <a:pt x="1" y="92"/>
                  </a:cubicBezTo>
                  <a:cubicBezTo>
                    <a:pt x="47" y="389"/>
                    <a:pt x="115" y="686"/>
                    <a:pt x="206" y="960"/>
                  </a:cubicBezTo>
                  <a:cubicBezTo>
                    <a:pt x="298" y="1256"/>
                    <a:pt x="389" y="1530"/>
                    <a:pt x="549" y="1804"/>
                  </a:cubicBezTo>
                  <a:cubicBezTo>
                    <a:pt x="572" y="1804"/>
                    <a:pt x="594" y="1827"/>
                    <a:pt x="617" y="1827"/>
                  </a:cubicBezTo>
                  <a:cubicBezTo>
                    <a:pt x="663" y="1827"/>
                    <a:pt x="686" y="1781"/>
                    <a:pt x="686" y="1758"/>
                  </a:cubicBezTo>
                  <a:cubicBezTo>
                    <a:pt x="663" y="1439"/>
                    <a:pt x="572" y="1165"/>
                    <a:pt x="480" y="868"/>
                  </a:cubicBezTo>
                  <a:cubicBezTo>
                    <a:pt x="366" y="594"/>
                    <a:pt x="275" y="320"/>
                    <a:pt x="138" y="47"/>
                  </a:cubicBezTo>
                  <a:cubicBezTo>
                    <a:pt x="115" y="24"/>
                    <a:pt x="92" y="1"/>
                    <a:pt x="4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4" name="Google Shape;3634;p39"/>
            <p:cNvSpPr/>
            <p:nvPr/>
          </p:nvSpPr>
          <p:spPr>
            <a:xfrm>
              <a:off x="8401066" y="3321626"/>
              <a:ext cx="45053" cy="21253"/>
            </a:xfrm>
            <a:custGeom>
              <a:avLst/>
              <a:gdLst/>
              <a:ahLst/>
              <a:cxnLst/>
              <a:rect l="l" t="t" r="r" b="b"/>
              <a:pathLst>
                <a:path w="2512" h="1185" extrusionOk="0">
                  <a:moveTo>
                    <a:pt x="81" y="1"/>
                  </a:moveTo>
                  <a:cubicBezTo>
                    <a:pt x="69" y="1"/>
                    <a:pt x="58" y="6"/>
                    <a:pt x="46" y="18"/>
                  </a:cubicBezTo>
                  <a:cubicBezTo>
                    <a:pt x="1" y="41"/>
                    <a:pt x="1" y="86"/>
                    <a:pt x="24" y="109"/>
                  </a:cubicBezTo>
                  <a:cubicBezTo>
                    <a:pt x="298" y="474"/>
                    <a:pt x="686" y="771"/>
                    <a:pt x="1096" y="954"/>
                  </a:cubicBezTo>
                  <a:cubicBezTo>
                    <a:pt x="1422" y="1108"/>
                    <a:pt x="1760" y="1185"/>
                    <a:pt x="2101" y="1185"/>
                  </a:cubicBezTo>
                  <a:cubicBezTo>
                    <a:pt x="2215" y="1185"/>
                    <a:pt x="2329" y="1176"/>
                    <a:pt x="2443" y="1159"/>
                  </a:cubicBezTo>
                  <a:cubicBezTo>
                    <a:pt x="2489" y="1159"/>
                    <a:pt x="2512" y="1136"/>
                    <a:pt x="2512" y="1113"/>
                  </a:cubicBezTo>
                  <a:cubicBezTo>
                    <a:pt x="2512" y="1068"/>
                    <a:pt x="2489" y="1022"/>
                    <a:pt x="2443" y="1022"/>
                  </a:cubicBezTo>
                  <a:cubicBezTo>
                    <a:pt x="2009" y="954"/>
                    <a:pt x="1599" y="862"/>
                    <a:pt x="1211" y="703"/>
                  </a:cubicBezTo>
                  <a:cubicBezTo>
                    <a:pt x="823" y="543"/>
                    <a:pt x="457" y="315"/>
                    <a:pt x="115" y="18"/>
                  </a:cubicBezTo>
                  <a:cubicBezTo>
                    <a:pt x="104" y="6"/>
                    <a:pt x="92" y="1"/>
                    <a:pt x="81"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5" name="Google Shape;3635;p39"/>
            <p:cNvSpPr/>
            <p:nvPr/>
          </p:nvSpPr>
          <p:spPr>
            <a:xfrm>
              <a:off x="8422770" y="3283454"/>
              <a:ext cx="18437" cy="45053"/>
            </a:xfrm>
            <a:custGeom>
              <a:avLst/>
              <a:gdLst/>
              <a:ahLst/>
              <a:cxnLst/>
              <a:rect l="l" t="t" r="r" b="b"/>
              <a:pathLst>
                <a:path w="1028" h="2512" extrusionOk="0">
                  <a:moveTo>
                    <a:pt x="23" y="0"/>
                  </a:moveTo>
                  <a:cubicBezTo>
                    <a:pt x="1" y="23"/>
                    <a:pt x="1" y="69"/>
                    <a:pt x="23" y="114"/>
                  </a:cubicBezTo>
                  <a:cubicBezTo>
                    <a:pt x="252" y="457"/>
                    <a:pt x="457" y="822"/>
                    <a:pt x="571" y="1210"/>
                  </a:cubicBezTo>
                  <a:cubicBezTo>
                    <a:pt x="685" y="1621"/>
                    <a:pt x="731" y="2032"/>
                    <a:pt x="754" y="2443"/>
                  </a:cubicBezTo>
                  <a:cubicBezTo>
                    <a:pt x="754" y="2465"/>
                    <a:pt x="777" y="2511"/>
                    <a:pt x="799" y="2511"/>
                  </a:cubicBezTo>
                  <a:cubicBezTo>
                    <a:pt x="845" y="2511"/>
                    <a:pt x="891" y="2511"/>
                    <a:pt x="891" y="2465"/>
                  </a:cubicBezTo>
                  <a:cubicBezTo>
                    <a:pt x="1028" y="2032"/>
                    <a:pt x="982" y="1552"/>
                    <a:pt x="845" y="1142"/>
                  </a:cubicBezTo>
                  <a:cubicBezTo>
                    <a:pt x="708" y="708"/>
                    <a:pt x="457" y="297"/>
                    <a:pt x="115" y="23"/>
                  </a:cubicBezTo>
                  <a:cubicBezTo>
                    <a:pt x="92" y="0"/>
                    <a:pt x="69" y="0"/>
                    <a:pt x="23"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6" name="Google Shape;3636;p39"/>
            <p:cNvSpPr/>
            <p:nvPr/>
          </p:nvSpPr>
          <p:spPr>
            <a:xfrm>
              <a:off x="8355629" y="3266252"/>
              <a:ext cx="33180" cy="17020"/>
            </a:xfrm>
            <a:custGeom>
              <a:avLst/>
              <a:gdLst/>
              <a:ahLst/>
              <a:cxnLst/>
              <a:rect l="l" t="t" r="r" b="b"/>
              <a:pathLst>
                <a:path w="1850" h="949" extrusionOk="0">
                  <a:moveTo>
                    <a:pt x="46" y="1"/>
                  </a:moveTo>
                  <a:cubicBezTo>
                    <a:pt x="23" y="23"/>
                    <a:pt x="0" y="69"/>
                    <a:pt x="23" y="92"/>
                  </a:cubicBezTo>
                  <a:cubicBezTo>
                    <a:pt x="183" y="411"/>
                    <a:pt x="457" y="640"/>
                    <a:pt x="776" y="799"/>
                  </a:cubicBezTo>
                  <a:cubicBezTo>
                    <a:pt x="969" y="888"/>
                    <a:pt x="1200" y="948"/>
                    <a:pt x="1426" y="948"/>
                  </a:cubicBezTo>
                  <a:cubicBezTo>
                    <a:pt x="1548" y="948"/>
                    <a:pt x="1668" y="931"/>
                    <a:pt x="1781" y="891"/>
                  </a:cubicBezTo>
                  <a:cubicBezTo>
                    <a:pt x="1803" y="891"/>
                    <a:pt x="1826" y="868"/>
                    <a:pt x="1826" y="822"/>
                  </a:cubicBezTo>
                  <a:cubicBezTo>
                    <a:pt x="1849" y="799"/>
                    <a:pt x="1803" y="754"/>
                    <a:pt x="1781" y="754"/>
                  </a:cubicBezTo>
                  <a:cubicBezTo>
                    <a:pt x="1461" y="708"/>
                    <a:pt x="1164" y="663"/>
                    <a:pt x="890" y="526"/>
                  </a:cubicBezTo>
                  <a:cubicBezTo>
                    <a:pt x="617" y="411"/>
                    <a:pt x="343" y="252"/>
                    <a:pt x="137" y="23"/>
                  </a:cubicBezTo>
                  <a:cubicBezTo>
                    <a:pt x="114" y="1"/>
                    <a:pt x="69" y="1"/>
                    <a:pt x="4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7" name="Google Shape;3637;p39"/>
            <p:cNvSpPr/>
            <p:nvPr/>
          </p:nvSpPr>
          <p:spPr>
            <a:xfrm>
              <a:off x="8384276" y="3240457"/>
              <a:ext cx="13128" cy="37681"/>
            </a:xfrm>
            <a:custGeom>
              <a:avLst/>
              <a:gdLst/>
              <a:ahLst/>
              <a:cxnLst/>
              <a:rect l="l" t="t" r="r" b="b"/>
              <a:pathLst>
                <a:path w="732" h="2101" extrusionOk="0">
                  <a:moveTo>
                    <a:pt x="47" y="1"/>
                  </a:moveTo>
                  <a:cubicBezTo>
                    <a:pt x="24" y="23"/>
                    <a:pt x="1" y="46"/>
                    <a:pt x="1" y="92"/>
                  </a:cubicBezTo>
                  <a:cubicBezTo>
                    <a:pt x="138" y="411"/>
                    <a:pt x="229" y="731"/>
                    <a:pt x="321" y="1051"/>
                  </a:cubicBezTo>
                  <a:cubicBezTo>
                    <a:pt x="389" y="1393"/>
                    <a:pt x="458" y="1712"/>
                    <a:pt x="526" y="2055"/>
                  </a:cubicBezTo>
                  <a:cubicBezTo>
                    <a:pt x="526" y="2078"/>
                    <a:pt x="549" y="2101"/>
                    <a:pt x="572" y="2101"/>
                  </a:cubicBezTo>
                  <a:cubicBezTo>
                    <a:pt x="617" y="2101"/>
                    <a:pt x="640" y="2078"/>
                    <a:pt x="663" y="2055"/>
                  </a:cubicBezTo>
                  <a:cubicBezTo>
                    <a:pt x="731" y="1690"/>
                    <a:pt x="686" y="1324"/>
                    <a:pt x="594" y="982"/>
                  </a:cubicBezTo>
                  <a:cubicBezTo>
                    <a:pt x="503" y="640"/>
                    <a:pt x="343" y="297"/>
                    <a:pt x="138" y="23"/>
                  </a:cubicBezTo>
                  <a:cubicBezTo>
                    <a:pt x="115" y="1"/>
                    <a:pt x="69" y="1"/>
                    <a:pt x="4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8" name="Google Shape;3638;p39"/>
            <p:cNvSpPr/>
            <p:nvPr/>
          </p:nvSpPr>
          <p:spPr>
            <a:xfrm>
              <a:off x="8308130" y="3275257"/>
              <a:ext cx="62234" cy="56513"/>
            </a:xfrm>
            <a:custGeom>
              <a:avLst/>
              <a:gdLst/>
              <a:ahLst/>
              <a:cxnLst/>
              <a:rect l="l" t="t" r="r" b="b"/>
              <a:pathLst>
                <a:path w="3470" h="3151" fill="none" extrusionOk="0">
                  <a:moveTo>
                    <a:pt x="571" y="1"/>
                  </a:moveTo>
                  <a:cubicBezTo>
                    <a:pt x="0" y="754"/>
                    <a:pt x="160" y="1964"/>
                    <a:pt x="914" y="2557"/>
                  </a:cubicBezTo>
                  <a:cubicBezTo>
                    <a:pt x="1644" y="3151"/>
                    <a:pt x="2831" y="3059"/>
                    <a:pt x="3470" y="2352"/>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9" name="Google Shape;3639;p39"/>
            <p:cNvSpPr/>
            <p:nvPr/>
          </p:nvSpPr>
          <p:spPr>
            <a:xfrm>
              <a:off x="8427685" y="3242089"/>
              <a:ext cx="75345" cy="76170"/>
            </a:xfrm>
            <a:custGeom>
              <a:avLst/>
              <a:gdLst/>
              <a:ahLst/>
              <a:cxnLst/>
              <a:rect l="l" t="t" r="r" b="b"/>
              <a:pathLst>
                <a:path w="4201" h="4247" fill="none" extrusionOk="0">
                  <a:moveTo>
                    <a:pt x="0" y="708"/>
                  </a:moveTo>
                  <a:cubicBezTo>
                    <a:pt x="594" y="161"/>
                    <a:pt x="1484" y="1"/>
                    <a:pt x="2260" y="252"/>
                  </a:cubicBezTo>
                  <a:cubicBezTo>
                    <a:pt x="3013" y="503"/>
                    <a:pt x="3630" y="1142"/>
                    <a:pt x="3904" y="1895"/>
                  </a:cubicBezTo>
                  <a:cubicBezTo>
                    <a:pt x="4200" y="2626"/>
                    <a:pt x="4178" y="3493"/>
                    <a:pt x="3904" y="4246"/>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0" name="Google Shape;3640;p39"/>
            <p:cNvSpPr/>
            <p:nvPr/>
          </p:nvSpPr>
          <p:spPr>
            <a:xfrm>
              <a:off x="8404761" y="3364103"/>
              <a:ext cx="54469" cy="75345"/>
            </a:xfrm>
            <a:custGeom>
              <a:avLst/>
              <a:gdLst/>
              <a:ahLst/>
              <a:cxnLst/>
              <a:rect l="l" t="t" r="r" b="b"/>
              <a:pathLst>
                <a:path w="3037" h="4201" fill="none" extrusionOk="0">
                  <a:moveTo>
                    <a:pt x="502" y="1"/>
                  </a:moveTo>
                  <a:cubicBezTo>
                    <a:pt x="229" y="777"/>
                    <a:pt x="0" y="1621"/>
                    <a:pt x="160" y="2443"/>
                  </a:cubicBezTo>
                  <a:cubicBezTo>
                    <a:pt x="320" y="3242"/>
                    <a:pt x="936" y="4018"/>
                    <a:pt x="1758" y="4132"/>
                  </a:cubicBezTo>
                  <a:cubicBezTo>
                    <a:pt x="2214" y="4201"/>
                    <a:pt x="2671" y="4064"/>
                    <a:pt x="3036" y="3790"/>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1" name="Google Shape;3641;p39"/>
            <p:cNvSpPr/>
            <p:nvPr/>
          </p:nvSpPr>
          <p:spPr>
            <a:xfrm>
              <a:off x="8300578" y="2969415"/>
              <a:ext cx="393602" cy="491670"/>
            </a:xfrm>
            <a:custGeom>
              <a:avLst/>
              <a:gdLst/>
              <a:ahLst/>
              <a:cxnLst/>
              <a:rect l="l" t="t" r="r" b="b"/>
              <a:pathLst>
                <a:path w="21946" h="27414" extrusionOk="0">
                  <a:moveTo>
                    <a:pt x="33" y="18649"/>
                  </a:moveTo>
                  <a:cubicBezTo>
                    <a:pt x="21" y="18651"/>
                    <a:pt x="12" y="18656"/>
                    <a:pt x="11" y="18669"/>
                  </a:cubicBezTo>
                  <a:lnTo>
                    <a:pt x="11" y="18669"/>
                  </a:lnTo>
                  <a:cubicBezTo>
                    <a:pt x="19" y="18667"/>
                    <a:pt x="33" y="18662"/>
                    <a:pt x="33" y="18649"/>
                  </a:cubicBezTo>
                  <a:close/>
                  <a:moveTo>
                    <a:pt x="11" y="18669"/>
                  </a:moveTo>
                  <a:cubicBezTo>
                    <a:pt x="4" y="18671"/>
                    <a:pt x="1" y="18671"/>
                    <a:pt x="11" y="18671"/>
                  </a:cubicBezTo>
                  <a:cubicBezTo>
                    <a:pt x="11" y="18671"/>
                    <a:pt x="11" y="18670"/>
                    <a:pt x="11" y="18669"/>
                  </a:cubicBezTo>
                  <a:close/>
                  <a:moveTo>
                    <a:pt x="15349" y="0"/>
                  </a:moveTo>
                  <a:lnTo>
                    <a:pt x="13866" y="2968"/>
                  </a:lnTo>
                  <a:lnTo>
                    <a:pt x="13067" y="4383"/>
                  </a:lnTo>
                  <a:lnTo>
                    <a:pt x="12679" y="5113"/>
                  </a:lnTo>
                  <a:lnTo>
                    <a:pt x="12473" y="5456"/>
                  </a:lnTo>
                  <a:lnTo>
                    <a:pt x="12268" y="5798"/>
                  </a:lnTo>
                  <a:lnTo>
                    <a:pt x="11400" y="7190"/>
                  </a:lnTo>
                  <a:cubicBezTo>
                    <a:pt x="11264" y="7418"/>
                    <a:pt x="11127" y="7647"/>
                    <a:pt x="10967" y="7852"/>
                  </a:cubicBezTo>
                  <a:lnTo>
                    <a:pt x="10510" y="8514"/>
                  </a:lnTo>
                  <a:lnTo>
                    <a:pt x="9597" y="9838"/>
                  </a:lnTo>
                  <a:lnTo>
                    <a:pt x="8616" y="11093"/>
                  </a:lnTo>
                  <a:cubicBezTo>
                    <a:pt x="7292" y="12737"/>
                    <a:pt x="5900" y="14289"/>
                    <a:pt x="4393" y="15636"/>
                  </a:cubicBezTo>
                  <a:cubicBezTo>
                    <a:pt x="3617" y="16275"/>
                    <a:pt x="2864" y="16914"/>
                    <a:pt x="2088" y="17462"/>
                  </a:cubicBezTo>
                  <a:cubicBezTo>
                    <a:pt x="1677" y="17735"/>
                    <a:pt x="1289" y="17964"/>
                    <a:pt x="924" y="18192"/>
                  </a:cubicBezTo>
                  <a:cubicBezTo>
                    <a:pt x="741" y="18306"/>
                    <a:pt x="536" y="18420"/>
                    <a:pt x="376" y="18512"/>
                  </a:cubicBezTo>
                  <a:lnTo>
                    <a:pt x="125" y="18626"/>
                  </a:lnTo>
                  <a:lnTo>
                    <a:pt x="33" y="18649"/>
                  </a:lnTo>
                  <a:cubicBezTo>
                    <a:pt x="33" y="18649"/>
                    <a:pt x="33" y="18649"/>
                    <a:pt x="33" y="18649"/>
                  </a:cubicBezTo>
                  <a:lnTo>
                    <a:pt x="33" y="18649"/>
                  </a:lnTo>
                  <a:cubicBezTo>
                    <a:pt x="40" y="18649"/>
                    <a:pt x="48" y="18649"/>
                    <a:pt x="56" y="18649"/>
                  </a:cubicBezTo>
                  <a:lnTo>
                    <a:pt x="4005" y="27413"/>
                  </a:lnTo>
                  <a:lnTo>
                    <a:pt x="4256" y="27276"/>
                  </a:lnTo>
                  <a:lnTo>
                    <a:pt x="4416" y="27185"/>
                  </a:lnTo>
                  <a:lnTo>
                    <a:pt x="4713" y="27025"/>
                  </a:lnTo>
                  <a:cubicBezTo>
                    <a:pt x="4895" y="26911"/>
                    <a:pt x="5055" y="26820"/>
                    <a:pt x="5238" y="26706"/>
                  </a:cubicBezTo>
                  <a:cubicBezTo>
                    <a:pt x="5397" y="26615"/>
                    <a:pt x="5557" y="26500"/>
                    <a:pt x="5694" y="26409"/>
                  </a:cubicBezTo>
                  <a:lnTo>
                    <a:pt x="6151" y="26090"/>
                  </a:lnTo>
                  <a:cubicBezTo>
                    <a:pt x="6721" y="25656"/>
                    <a:pt x="7292" y="25245"/>
                    <a:pt x="7794" y="24788"/>
                  </a:cubicBezTo>
                  <a:cubicBezTo>
                    <a:pt x="8844" y="23921"/>
                    <a:pt x="9780" y="22985"/>
                    <a:pt x="10693" y="22027"/>
                  </a:cubicBezTo>
                  <a:cubicBezTo>
                    <a:pt x="12496" y="20132"/>
                    <a:pt x="14025" y="18078"/>
                    <a:pt x="15418" y="15978"/>
                  </a:cubicBezTo>
                  <a:lnTo>
                    <a:pt x="16445" y="14380"/>
                  </a:lnTo>
                  <a:lnTo>
                    <a:pt x="17358" y="12760"/>
                  </a:lnTo>
                  <a:lnTo>
                    <a:pt x="17837" y="11961"/>
                  </a:lnTo>
                  <a:cubicBezTo>
                    <a:pt x="17974" y="11687"/>
                    <a:pt x="18111" y="11413"/>
                    <a:pt x="18248" y="11116"/>
                  </a:cubicBezTo>
                  <a:lnTo>
                    <a:pt x="19093" y="9473"/>
                  </a:lnTo>
                  <a:lnTo>
                    <a:pt x="19298" y="9062"/>
                  </a:lnTo>
                  <a:lnTo>
                    <a:pt x="19481" y="8628"/>
                  </a:lnTo>
                  <a:lnTo>
                    <a:pt x="19869" y="7807"/>
                  </a:lnTo>
                  <a:lnTo>
                    <a:pt x="20599" y="6117"/>
                  </a:lnTo>
                  <a:lnTo>
                    <a:pt x="21946" y="2716"/>
                  </a:lnTo>
                  <a:lnTo>
                    <a:pt x="15349" y="0"/>
                  </a:ln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2" name="Google Shape;3642;p39"/>
            <p:cNvSpPr/>
            <p:nvPr/>
          </p:nvSpPr>
          <p:spPr>
            <a:xfrm>
              <a:off x="8573759" y="2829205"/>
              <a:ext cx="169486" cy="191062"/>
            </a:xfrm>
            <a:custGeom>
              <a:avLst/>
              <a:gdLst/>
              <a:ahLst/>
              <a:cxnLst/>
              <a:rect l="l" t="t" r="r" b="b"/>
              <a:pathLst>
                <a:path w="9450" h="10653" extrusionOk="0">
                  <a:moveTo>
                    <a:pt x="6356" y="0"/>
                  </a:moveTo>
                  <a:cubicBezTo>
                    <a:pt x="5605" y="0"/>
                    <a:pt x="4839" y="2392"/>
                    <a:pt x="4488" y="3648"/>
                  </a:cubicBezTo>
                  <a:lnTo>
                    <a:pt x="4488" y="3648"/>
                  </a:lnTo>
                  <a:cubicBezTo>
                    <a:pt x="4766" y="2515"/>
                    <a:pt x="5187" y="464"/>
                    <a:pt x="4679" y="153"/>
                  </a:cubicBezTo>
                  <a:cubicBezTo>
                    <a:pt x="4651" y="136"/>
                    <a:pt x="4620" y="127"/>
                    <a:pt x="4587" y="127"/>
                  </a:cubicBezTo>
                  <a:cubicBezTo>
                    <a:pt x="3788" y="127"/>
                    <a:pt x="1872" y="4992"/>
                    <a:pt x="1872" y="4992"/>
                  </a:cubicBezTo>
                  <a:cubicBezTo>
                    <a:pt x="1872" y="4992"/>
                    <a:pt x="1309" y="1776"/>
                    <a:pt x="825" y="1776"/>
                  </a:cubicBezTo>
                  <a:cubicBezTo>
                    <a:pt x="793" y="1776"/>
                    <a:pt x="762" y="1790"/>
                    <a:pt x="731" y="1819"/>
                  </a:cubicBezTo>
                  <a:cubicBezTo>
                    <a:pt x="228" y="2298"/>
                    <a:pt x="160" y="6042"/>
                    <a:pt x="0" y="7936"/>
                  </a:cubicBezTo>
                  <a:lnTo>
                    <a:pt x="6597" y="10652"/>
                  </a:lnTo>
                  <a:cubicBezTo>
                    <a:pt x="6597" y="10652"/>
                    <a:pt x="8058" y="6453"/>
                    <a:pt x="8103" y="6338"/>
                  </a:cubicBezTo>
                  <a:cubicBezTo>
                    <a:pt x="8400" y="5631"/>
                    <a:pt x="9450" y="2960"/>
                    <a:pt x="8902" y="2550"/>
                  </a:cubicBezTo>
                  <a:cubicBezTo>
                    <a:pt x="8862" y="2519"/>
                    <a:pt x="8819" y="2504"/>
                    <a:pt x="8774" y="2504"/>
                  </a:cubicBezTo>
                  <a:cubicBezTo>
                    <a:pt x="8125" y="2504"/>
                    <a:pt x="6967" y="5467"/>
                    <a:pt x="6940" y="5538"/>
                  </a:cubicBezTo>
                  <a:lnTo>
                    <a:pt x="6940" y="5538"/>
                  </a:lnTo>
                  <a:cubicBezTo>
                    <a:pt x="6972" y="5456"/>
                    <a:pt x="8506" y="1496"/>
                    <a:pt x="7738" y="1112"/>
                  </a:cubicBezTo>
                  <a:cubicBezTo>
                    <a:pt x="7705" y="1094"/>
                    <a:pt x="7670" y="1086"/>
                    <a:pt x="7635" y="1086"/>
                  </a:cubicBezTo>
                  <a:cubicBezTo>
                    <a:pt x="6863" y="1086"/>
                    <a:pt x="5570" y="4923"/>
                    <a:pt x="5570" y="4923"/>
                  </a:cubicBezTo>
                  <a:cubicBezTo>
                    <a:pt x="5570" y="4923"/>
                    <a:pt x="7145" y="221"/>
                    <a:pt x="6460" y="16"/>
                  </a:cubicBezTo>
                  <a:cubicBezTo>
                    <a:pt x="6425" y="5"/>
                    <a:pt x="6391" y="0"/>
                    <a:pt x="6356"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3" name="Google Shape;3643;p39"/>
            <p:cNvSpPr/>
            <p:nvPr/>
          </p:nvSpPr>
          <p:spPr>
            <a:xfrm>
              <a:off x="8613473" y="2917478"/>
              <a:ext cx="89262" cy="30759"/>
            </a:xfrm>
            <a:custGeom>
              <a:avLst/>
              <a:gdLst/>
              <a:ahLst/>
              <a:cxnLst/>
              <a:rect l="l" t="t" r="r" b="b"/>
              <a:pathLst>
                <a:path w="4977" h="1715" extrusionOk="0">
                  <a:moveTo>
                    <a:pt x="169" y="0"/>
                  </a:moveTo>
                  <a:cubicBezTo>
                    <a:pt x="113" y="0"/>
                    <a:pt x="57" y="1"/>
                    <a:pt x="0" y="2"/>
                  </a:cubicBezTo>
                  <a:cubicBezTo>
                    <a:pt x="0" y="2"/>
                    <a:pt x="0" y="25"/>
                    <a:pt x="0" y="25"/>
                  </a:cubicBezTo>
                  <a:cubicBezTo>
                    <a:pt x="890" y="231"/>
                    <a:pt x="1712" y="413"/>
                    <a:pt x="2534" y="710"/>
                  </a:cubicBezTo>
                  <a:cubicBezTo>
                    <a:pt x="3356" y="961"/>
                    <a:pt x="4132" y="1326"/>
                    <a:pt x="4953" y="1714"/>
                  </a:cubicBezTo>
                  <a:cubicBezTo>
                    <a:pt x="4953" y="1714"/>
                    <a:pt x="4953" y="1714"/>
                    <a:pt x="4976" y="1691"/>
                  </a:cubicBezTo>
                  <a:cubicBezTo>
                    <a:pt x="4269" y="1144"/>
                    <a:pt x="3470" y="710"/>
                    <a:pt x="2625" y="413"/>
                  </a:cubicBezTo>
                  <a:cubicBezTo>
                    <a:pt x="1834" y="157"/>
                    <a:pt x="1003" y="0"/>
                    <a:pt x="169"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4" name="Google Shape;3644;p39"/>
            <p:cNvSpPr/>
            <p:nvPr/>
          </p:nvSpPr>
          <p:spPr>
            <a:xfrm>
              <a:off x="8313870" y="3252798"/>
              <a:ext cx="157613" cy="228492"/>
            </a:xfrm>
            <a:custGeom>
              <a:avLst/>
              <a:gdLst/>
              <a:ahLst/>
              <a:cxnLst/>
              <a:rect l="l" t="t" r="r" b="b"/>
              <a:pathLst>
                <a:path w="8788" h="12740" extrusionOk="0">
                  <a:moveTo>
                    <a:pt x="3185" y="1"/>
                  </a:moveTo>
                  <a:cubicBezTo>
                    <a:pt x="2719" y="1"/>
                    <a:pt x="1479" y="1031"/>
                    <a:pt x="396" y="1031"/>
                  </a:cubicBezTo>
                  <a:cubicBezTo>
                    <a:pt x="261" y="1031"/>
                    <a:pt x="129" y="1015"/>
                    <a:pt x="0" y="979"/>
                  </a:cubicBezTo>
                  <a:lnTo>
                    <a:pt x="0" y="979"/>
                  </a:lnTo>
                  <a:lnTo>
                    <a:pt x="114" y="12688"/>
                  </a:lnTo>
                  <a:cubicBezTo>
                    <a:pt x="261" y="12723"/>
                    <a:pt x="419" y="12739"/>
                    <a:pt x="586" y="12739"/>
                  </a:cubicBezTo>
                  <a:cubicBezTo>
                    <a:pt x="3381" y="12739"/>
                    <a:pt x="8788" y="8146"/>
                    <a:pt x="8788" y="8146"/>
                  </a:cubicBezTo>
                  <a:cubicBezTo>
                    <a:pt x="8788" y="8146"/>
                    <a:pt x="6094" y="4015"/>
                    <a:pt x="3333" y="66"/>
                  </a:cubicBezTo>
                  <a:cubicBezTo>
                    <a:pt x="3300" y="21"/>
                    <a:pt x="3250" y="1"/>
                    <a:pt x="31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5" name="Google Shape;3645;p39"/>
            <p:cNvSpPr/>
            <p:nvPr/>
          </p:nvSpPr>
          <p:spPr>
            <a:xfrm>
              <a:off x="8365047" y="3250233"/>
              <a:ext cx="115448" cy="154689"/>
            </a:xfrm>
            <a:custGeom>
              <a:avLst/>
              <a:gdLst/>
              <a:ahLst/>
              <a:cxnLst/>
              <a:rect l="l" t="t" r="r" b="b"/>
              <a:pathLst>
                <a:path w="6437" h="8625" extrusionOk="0">
                  <a:moveTo>
                    <a:pt x="1033" y="0"/>
                  </a:moveTo>
                  <a:cubicBezTo>
                    <a:pt x="1016" y="0"/>
                    <a:pt x="999" y="1"/>
                    <a:pt x="982" y="3"/>
                  </a:cubicBezTo>
                  <a:lnTo>
                    <a:pt x="343" y="118"/>
                  </a:lnTo>
                  <a:cubicBezTo>
                    <a:pt x="137" y="163"/>
                    <a:pt x="0" y="346"/>
                    <a:pt x="46" y="528"/>
                  </a:cubicBezTo>
                  <a:cubicBezTo>
                    <a:pt x="639" y="3245"/>
                    <a:pt x="4634" y="7787"/>
                    <a:pt x="5273" y="8494"/>
                  </a:cubicBezTo>
                  <a:cubicBezTo>
                    <a:pt x="5352" y="8588"/>
                    <a:pt x="5442" y="8625"/>
                    <a:pt x="5534" y="8625"/>
                  </a:cubicBezTo>
                  <a:cubicBezTo>
                    <a:pt x="5895" y="8625"/>
                    <a:pt x="6300" y="8061"/>
                    <a:pt x="6300" y="8061"/>
                  </a:cubicBezTo>
                  <a:cubicBezTo>
                    <a:pt x="6437" y="7947"/>
                    <a:pt x="6437" y="7741"/>
                    <a:pt x="6300" y="7604"/>
                  </a:cubicBezTo>
                  <a:cubicBezTo>
                    <a:pt x="5729" y="6988"/>
                    <a:pt x="1918" y="2605"/>
                    <a:pt x="1393" y="277"/>
                  </a:cubicBezTo>
                  <a:cubicBezTo>
                    <a:pt x="1351" y="110"/>
                    <a:pt x="1214" y="0"/>
                    <a:pt x="1033"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6" name="Google Shape;3646;p39"/>
            <p:cNvSpPr/>
            <p:nvPr/>
          </p:nvSpPr>
          <p:spPr>
            <a:xfrm>
              <a:off x="8420725" y="3053867"/>
              <a:ext cx="136342" cy="164069"/>
            </a:xfrm>
            <a:custGeom>
              <a:avLst/>
              <a:gdLst/>
              <a:ahLst/>
              <a:cxnLst/>
              <a:rect l="l" t="t" r="r" b="b"/>
              <a:pathLst>
                <a:path w="7602" h="9148" extrusionOk="0">
                  <a:moveTo>
                    <a:pt x="4476" y="1"/>
                  </a:moveTo>
                  <a:cubicBezTo>
                    <a:pt x="2950" y="1"/>
                    <a:pt x="1351" y="1501"/>
                    <a:pt x="708" y="3692"/>
                  </a:cubicBezTo>
                  <a:cubicBezTo>
                    <a:pt x="0" y="6180"/>
                    <a:pt x="799" y="8577"/>
                    <a:pt x="2511" y="9056"/>
                  </a:cubicBezTo>
                  <a:cubicBezTo>
                    <a:pt x="2721" y="9118"/>
                    <a:pt x="2936" y="9147"/>
                    <a:pt x="3151" y="9147"/>
                  </a:cubicBezTo>
                  <a:cubicBezTo>
                    <a:pt x="4686" y="9147"/>
                    <a:pt x="6273" y="7635"/>
                    <a:pt x="6894" y="5472"/>
                  </a:cubicBezTo>
                  <a:cubicBezTo>
                    <a:pt x="7601" y="2984"/>
                    <a:pt x="6802" y="588"/>
                    <a:pt x="5090" y="86"/>
                  </a:cubicBezTo>
                  <a:cubicBezTo>
                    <a:pt x="4889" y="28"/>
                    <a:pt x="4683" y="1"/>
                    <a:pt x="447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7" name="Google Shape;3647;p39"/>
            <p:cNvSpPr/>
            <p:nvPr/>
          </p:nvSpPr>
          <p:spPr>
            <a:xfrm>
              <a:off x="8492369" y="3091680"/>
              <a:ext cx="121599" cy="146475"/>
            </a:xfrm>
            <a:custGeom>
              <a:avLst/>
              <a:gdLst/>
              <a:ahLst/>
              <a:cxnLst/>
              <a:rect l="l" t="t" r="r" b="b"/>
              <a:pathLst>
                <a:path w="6780" h="8167" extrusionOk="0">
                  <a:moveTo>
                    <a:pt x="3985" y="0"/>
                  </a:moveTo>
                  <a:cubicBezTo>
                    <a:pt x="2608" y="0"/>
                    <a:pt x="1180" y="1348"/>
                    <a:pt x="617" y="3296"/>
                  </a:cubicBezTo>
                  <a:cubicBezTo>
                    <a:pt x="1" y="5510"/>
                    <a:pt x="708" y="7655"/>
                    <a:pt x="2238" y="8089"/>
                  </a:cubicBezTo>
                  <a:cubicBezTo>
                    <a:pt x="2419" y="8141"/>
                    <a:pt x="2603" y="8166"/>
                    <a:pt x="2789" y="8166"/>
                  </a:cubicBezTo>
                  <a:cubicBezTo>
                    <a:pt x="4150" y="8166"/>
                    <a:pt x="5579" y="6819"/>
                    <a:pt x="6141" y="4871"/>
                  </a:cubicBezTo>
                  <a:cubicBezTo>
                    <a:pt x="6780" y="2680"/>
                    <a:pt x="6050" y="534"/>
                    <a:pt x="4543" y="77"/>
                  </a:cubicBezTo>
                  <a:cubicBezTo>
                    <a:pt x="4359" y="25"/>
                    <a:pt x="4173" y="0"/>
                    <a:pt x="3985"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8" name="Google Shape;3648;p39"/>
            <p:cNvSpPr/>
            <p:nvPr/>
          </p:nvSpPr>
          <p:spPr>
            <a:xfrm>
              <a:off x="8557877" y="3120022"/>
              <a:ext cx="127751" cy="142601"/>
            </a:xfrm>
            <a:custGeom>
              <a:avLst/>
              <a:gdLst/>
              <a:ahLst/>
              <a:cxnLst/>
              <a:rect l="l" t="t" r="r" b="b"/>
              <a:pathLst>
                <a:path w="7123" h="7951" extrusionOk="0">
                  <a:moveTo>
                    <a:pt x="4409" y="1"/>
                  </a:moveTo>
                  <a:cubicBezTo>
                    <a:pt x="3134" y="1"/>
                    <a:pt x="1713" y="1088"/>
                    <a:pt x="937" y="2789"/>
                  </a:cubicBezTo>
                  <a:cubicBezTo>
                    <a:pt x="1" y="4889"/>
                    <a:pt x="389" y="7125"/>
                    <a:pt x="1827" y="7765"/>
                  </a:cubicBezTo>
                  <a:cubicBezTo>
                    <a:pt x="2105" y="7890"/>
                    <a:pt x="2400" y="7950"/>
                    <a:pt x="2702" y="7950"/>
                  </a:cubicBezTo>
                  <a:cubicBezTo>
                    <a:pt x="3989" y="7950"/>
                    <a:pt x="5406" y="6863"/>
                    <a:pt x="6164" y="5162"/>
                  </a:cubicBezTo>
                  <a:cubicBezTo>
                    <a:pt x="7122" y="3063"/>
                    <a:pt x="6712" y="848"/>
                    <a:pt x="5274" y="187"/>
                  </a:cubicBezTo>
                  <a:cubicBezTo>
                    <a:pt x="5000" y="61"/>
                    <a:pt x="4709" y="1"/>
                    <a:pt x="4409"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9" name="Google Shape;3649;p39"/>
            <p:cNvSpPr/>
            <p:nvPr/>
          </p:nvSpPr>
          <p:spPr>
            <a:xfrm>
              <a:off x="8693415" y="3210823"/>
              <a:ext cx="136324" cy="125025"/>
            </a:xfrm>
            <a:custGeom>
              <a:avLst/>
              <a:gdLst/>
              <a:ahLst/>
              <a:cxnLst/>
              <a:rect l="l" t="t" r="r" b="b"/>
              <a:pathLst>
                <a:path w="7601" h="6971" extrusionOk="0">
                  <a:moveTo>
                    <a:pt x="2336" y="1"/>
                  </a:moveTo>
                  <a:cubicBezTo>
                    <a:pt x="1319" y="1"/>
                    <a:pt x="692" y="362"/>
                    <a:pt x="388" y="1744"/>
                  </a:cubicBezTo>
                  <a:cubicBezTo>
                    <a:pt x="388" y="1744"/>
                    <a:pt x="0" y="3296"/>
                    <a:pt x="2648" y="5008"/>
                  </a:cubicBezTo>
                  <a:cubicBezTo>
                    <a:pt x="5296" y="6720"/>
                    <a:pt x="5706" y="6971"/>
                    <a:pt x="5706" y="6971"/>
                  </a:cubicBezTo>
                  <a:cubicBezTo>
                    <a:pt x="5706" y="6971"/>
                    <a:pt x="6391" y="5921"/>
                    <a:pt x="6619" y="5122"/>
                  </a:cubicBezTo>
                  <a:lnTo>
                    <a:pt x="4885" y="4141"/>
                  </a:lnTo>
                  <a:lnTo>
                    <a:pt x="6939" y="4620"/>
                  </a:lnTo>
                  <a:cubicBezTo>
                    <a:pt x="6939" y="4620"/>
                    <a:pt x="7304" y="3730"/>
                    <a:pt x="7464" y="2497"/>
                  </a:cubicBezTo>
                  <a:lnTo>
                    <a:pt x="5729" y="1881"/>
                  </a:lnTo>
                  <a:lnTo>
                    <a:pt x="7601" y="1744"/>
                  </a:lnTo>
                  <a:cubicBezTo>
                    <a:pt x="7601" y="1744"/>
                    <a:pt x="7441" y="899"/>
                    <a:pt x="7007" y="466"/>
                  </a:cubicBezTo>
                  <a:cubicBezTo>
                    <a:pt x="7007" y="466"/>
                    <a:pt x="6995" y="466"/>
                    <a:pt x="6969" y="466"/>
                  </a:cubicBezTo>
                  <a:cubicBezTo>
                    <a:pt x="6799" y="466"/>
                    <a:pt x="6037" y="449"/>
                    <a:pt x="4177" y="192"/>
                  </a:cubicBezTo>
                  <a:cubicBezTo>
                    <a:pt x="3459" y="92"/>
                    <a:pt x="2848" y="1"/>
                    <a:pt x="2336"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0" name="Google Shape;3650;p39"/>
            <p:cNvSpPr/>
            <p:nvPr/>
          </p:nvSpPr>
          <p:spPr>
            <a:xfrm>
              <a:off x="8677845" y="3194877"/>
              <a:ext cx="79847" cy="83021"/>
            </a:xfrm>
            <a:custGeom>
              <a:avLst/>
              <a:gdLst/>
              <a:ahLst/>
              <a:cxnLst/>
              <a:rect l="l" t="t" r="r" b="b"/>
              <a:pathLst>
                <a:path w="4452" h="4629" extrusionOk="0">
                  <a:moveTo>
                    <a:pt x="2597" y="0"/>
                  </a:moveTo>
                  <a:cubicBezTo>
                    <a:pt x="1786" y="0"/>
                    <a:pt x="945" y="617"/>
                    <a:pt x="526" y="1583"/>
                  </a:cubicBezTo>
                  <a:cubicBezTo>
                    <a:pt x="1" y="2793"/>
                    <a:pt x="343" y="4117"/>
                    <a:pt x="1279" y="4505"/>
                  </a:cubicBezTo>
                  <a:cubicBezTo>
                    <a:pt x="1471" y="4589"/>
                    <a:pt x="1673" y="4629"/>
                    <a:pt x="1878" y="4629"/>
                  </a:cubicBezTo>
                  <a:cubicBezTo>
                    <a:pt x="2673" y="4629"/>
                    <a:pt x="3509" y="4024"/>
                    <a:pt x="3927" y="3044"/>
                  </a:cubicBezTo>
                  <a:cubicBezTo>
                    <a:pt x="4452" y="1834"/>
                    <a:pt x="4132" y="533"/>
                    <a:pt x="3196" y="122"/>
                  </a:cubicBezTo>
                  <a:cubicBezTo>
                    <a:pt x="3003" y="39"/>
                    <a:pt x="2801" y="0"/>
                    <a:pt x="2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1" name="Google Shape;3651;p39"/>
            <p:cNvSpPr/>
            <p:nvPr/>
          </p:nvSpPr>
          <p:spPr>
            <a:xfrm>
              <a:off x="8621341" y="3156920"/>
              <a:ext cx="124056" cy="128594"/>
            </a:xfrm>
            <a:custGeom>
              <a:avLst/>
              <a:gdLst/>
              <a:ahLst/>
              <a:cxnLst/>
              <a:rect l="l" t="t" r="r" b="b"/>
              <a:pathLst>
                <a:path w="6917" h="7170" extrusionOk="0">
                  <a:moveTo>
                    <a:pt x="4022" y="0"/>
                  </a:moveTo>
                  <a:cubicBezTo>
                    <a:pt x="2801" y="0"/>
                    <a:pt x="1511" y="922"/>
                    <a:pt x="845" y="2398"/>
                  </a:cubicBezTo>
                  <a:cubicBezTo>
                    <a:pt x="1" y="4270"/>
                    <a:pt x="480" y="6301"/>
                    <a:pt x="1918" y="6963"/>
                  </a:cubicBezTo>
                  <a:cubicBezTo>
                    <a:pt x="2223" y="7103"/>
                    <a:pt x="2546" y="7170"/>
                    <a:pt x="2876" y="7170"/>
                  </a:cubicBezTo>
                  <a:cubicBezTo>
                    <a:pt x="4102" y="7170"/>
                    <a:pt x="5407" y="6247"/>
                    <a:pt x="6072" y="4772"/>
                  </a:cubicBezTo>
                  <a:cubicBezTo>
                    <a:pt x="6917" y="2900"/>
                    <a:pt x="6438" y="846"/>
                    <a:pt x="4977" y="207"/>
                  </a:cubicBezTo>
                  <a:cubicBezTo>
                    <a:pt x="4672" y="67"/>
                    <a:pt x="4350" y="0"/>
                    <a:pt x="402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2" name="Google Shape;3652;p39"/>
            <p:cNvSpPr/>
            <p:nvPr/>
          </p:nvSpPr>
          <p:spPr>
            <a:xfrm>
              <a:off x="8478037" y="3040646"/>
              <a:ext cx="83129" cy="76170"/>
            </a:xfrm>
            <a:custGeom>
              <a:avLst/>
              <a:gdLst/>
              <a:ahLst/>
              <a:cxnLst/>
              <a:rect l="l" t="t" r="r" b="b"/>
              <a:pathLst>
                <a:path w="4635" h="4247" fill="none" extrusionOk="0">
                  <a:moveTo>
                    <a:pt x="1" y="412"/>
                  </a:moveTo>
                  <a:cubicBezTo>
                    <a:pt x="1119" y="1"/>
                    <a:pt x="2443" y="252"/>
                    <a:pt x="3333" y="1051"/>
                  </a:cubicBezTo>
                  <a:cubicBezTo>
                    <a:pt x="4224" y="1827"/>
                    <a:pt x="4635" y="3105"/>
                    <a:pt x="4383" y="4246"/>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3" name="Google Shape;3653;p39"/>
            <p:cNvSpPr/>
            <p:nvPr/>
          </p:nvSpPr>
          <p:spPr>
            <a:xfrm>
              <a:off x="8545608" y="3088146"/>
              <a:ext cx="73282" cy="54881"/>
            </a:xfrm>
            <a:custGeom>
              <a:avLst/>
              <a:gdLst/>
              <a:ahLst/>
              <a:cxnLst/>
              <a:rect l="l" t="t" r="r" b="b"/>
              <a:pathLst>
                <a:path w="4086" h="3060" fill="none" extrusionOk="0">
                  <a:moveTo>
                    <a:pt x="0" y="663"/>
                  </a:moveTo>
                  <a:cubicBezTo>
                    <a:pt x="776" y="69"/>
                    <a:pt x="1940" y="1"/>
                    <a:pt x="2785" y="526"/>
                  </a:cubicBezTo>
                  <a:cubicBezTo>
                    <a:pt x="3629" y="1028"/>
                    <a:pt x="4086" y="2078"/>
                    <a:pt x="3926" y="3059"/>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4" name="Google Shape;3654;p39"/>
            <p:cNvSpPr/>
            <p:nvPr/>
          </p:nvSpPr>
          <p:spPr>
            <a:xfrm>
              <a:off x="8497284" y="3198285"/>
              <a:ext cx="80672" cy="50379"/>
            </a:xfrm>
            <a:custGeom>
              <a:avLst/>
              <a:gdLst/>
              <a:ahLst/>
              <a:cxnLst/>
              <a:rect l="l" t="t" r="r" b="b"/>
              <a:pathLst>
                <a:path w="4498" h="2809" fill="none" extrusionOk="0">
                  <a:moveTo>
                    <a:pt x="1" y="1"/>
                  </a:moveTo>
                  <a:cubicBezTo>
                    <a:pt x="183" y="685"/>
                    <a:pt x="480" y="1324"/>
                    <a:pt x="937" y="1849"/>
                  </a:cubicBezTo>
                  <a:cubicBezTo>
                    <a:pt x="1416" y="2374"/>
                    <a:pt x="2055" y="2740"/>
                    <a:pt x="2763" y="2785"/>
                  </a:cubicBezTo>
                  <a:cubicBezTo>
                    <a:pt x="3470" y="2808"/>
                    <a:pt x="4178" y="2466"/>
                    <a:pt x="4497" y="1827"/>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5" name="Google Shape;3655;p39"/>
            <p:cNvSpPr/>
            <p:nvPr/>
          </p:nvSpPr>
          <p:spPr>
            <a:xfrm>
              <a:off x="8665970" y="3151198"/>
              <a:ext cx="80259" cy="78627"/>
            </a:xfrm>
            <a:custGeom>
              <a:avLst/>
              <a:gdLst/>
              <a:ahLst/>
              <a:cxnLst/>
              <a:rect l="l" t="t" r="r" b="b"/>
              <a:pathLst>
                <a:path w="4475" h="4384" fill="none" extrusionOk="0">
                  <a:moveTo>
                    <a:pt x="115" y="1530"/>
                  </a:moveTo>
                  <a:cubicBezTo>
                    <a:pt x="1" y="1028"/>
                    <a:pt x="343" y="480"/>
                    <a:pt x="823" y="229"/>
                  </a:cubicBezTo>
                  <a:cubicBezTo>
                    <a:pt x="1279" y="1"/>
                    <a:pt x="1850" y="24"/>
                    <a:pt x="2352" y="206"/>
                  </a:cubicBezTo>
                  <a:cubicBezTo>
                    <a:pt x="3174" y="480"/>
                    <a:pt x="3835" y="1119"/>
                    <a:pt x="4155" y="1895"/>
                  </a:cubicBezTo>
                  <a:cubicBezTo>
                    <a:pt x="4475" y="2694"/>
                    <a:pt x="4429" y="3630"/>
                    <a:pt x="4018" y="4383"/>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6" name="Google Shape;3656;p39"/>
            <p:cNvSpPr/>
            <p:nvPr/>
          </p:nvSpPr>
          <p:spPr>
            <a:xfrm>
              <a:off x="8525536" y="3180275"/>
              <a:ext cx="67561" cy="31548"/>
            </a:xfrm>
            <a:custGeom>
              <a:avLst/>
              <a:gdLst/>
              <a:ahLst/>
              <a:cxnLst/>
              <a:rect l="l" t="t" r="r" b="b"/>
              <a:pathLst>
                <a:path w="3767" h="1759" extrusionOk="0">
                  <a:moveTo>
                    <a:pt x="3721" y="0"/>
                  </a:moveTo>
                  <a:cubicBezTo>
                    <a:pt x="3676" y="0"/>
                    <a:pt x="3630" y="23"/>
                    <a:pt x="3630" y="46"/>
                  </a:cubicBezTo>
                  <a:cubicBezTo>
                    <a:pt x="3425" y="776"/>
                    <a:pt x="2763" y="1347"/>
                    <a:pt x="2055" y="1438"/>
                  </a:cubicBezTo>
                  <a:cubicBezTo>
                    <a:pt x="1965" y="1452"/>
                    <a:pt x="1876" y="1459"/>
                    <a:pt x="1786" y="1459"/>
                  </a:cubicBezTo>
                  <a:cubicBezTo>
                    <a:pt x="1145" y="1459"/>
                    <a:pt x="518" y="1112"/>
                    <a:pt x="138" y="571"/>
                  </a:cubicBezTo>
                  <a:cubicBezTo>
                    <a:pt x="115" y="548"/>
                    <a:pt x="69" y="548"/>
                    <a:pt x="46" y="548"/>
                  </a:cubicBezTo>
                  <a:cubicBezTo>
                    <a:pt x="24" y="571"/>
                    <a:pt x="1" y="617"/>
                    <a:pt x="24" y="639"/>
                  </a:cubicBezTo>
                  <a:cubicBezTo>
                    <a:pt x="327" y="1306"/>
                    <a:pt x="1059" y="1758"/>
                    <a:pt x="1809" y="1758"/>
                  </a:cubicBezTo>
                  <a:cubicBezTo>
                    <a:pt x="1906" y="1758"/>
                    <a:pt x="2004" y="1751"/>
                    <a:pt x="2101" y="1735"/>
                  </a:cubicBezTo>
                  <a:cubicBezTo>
                    <a:pt x="2945" y="1598"/>
                    <a:pt x="3630" y="890"/>
                    <a:pt x="3767" y="69"/>
                  </a:cubicBezTo>
                  <a:cubicBezTo>
                    <a:pt x="3767" y="46"/>
                    <a:pt x="3744" y="23"/>
                    <a:pt x="3721"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7" name="Google Shape;3657;p39"/>
            <p:cNvSpPr/>
            <p:nvPr/>
          </p:nvSpPr>
          <p:spPr>
            <a:xfrm>
              <a:off x="8618884" y="3152561"/>
              <a:ext cx="55706" cy="43277"/>
            </a:xfrm>
            <a:custGeom>
              <a:avLst/>
              <a:gdLst/>
              <a:ahLst/>
              <a:cxnLst/>
              <a:rect l="l" t="t" r="r" b="b"/>
              <a:pathLst>
                <a:path w="3106" h="2413" extrusionOk="0">
                  <a:moveTo>
                    <a:pt x="992" y="1"/>
                  </a:moveTo>
                  <a:cubicBezTo>
                    <a:pt x="660" y="1"/>
                    <a:pt x="331" y="82"/>
                    <a:pt x="47" y="244"/>
                  </a:cubicBezTo>
                  <a:cubicBezTo>
                    <a:pt x="24" y="267"/>
                    <a:pt x="1" y="313"/>
                    <a:pt x="24" y="336"/>
                  </a:cubicBezTo>
                  <a:cubicBezTo>
                    <a:pt x="47" y="358"/>
                    <a:pt x="69" y="381"/>
                    <a:pt x="115" y="381"/>
                  </a:cubicBezTo>
                  <a:cubicBezTo>
                    <a:pt x="349" y="297"/>
                    <a:pt x="593" y="257"/>
                    <a:pt x="835" y="257"/>
                  </a:cubicBezTo>
                  <a:cubicBezTo>
                    <a:pt x="1252" y="257"/>
                    <a:pt x="1663" y="378"/>
                    <a:pt x="2010" y="609"/>
                  </a:cubicBezTo>
                  <a:cubicBezTo>
                    <a:pt x="2535" y="997"/>
                    <a:pt x="2854" y="1659"/>
                    <a:pt x="2831" y="2344"/>
                  </a:cubicBezTo>
                  <a:cubicBezTo>
                    <a:pt x="2831" y="2367"/>
                    <a:pt x="2854" y="2390"/>
                    <a:pt x="2900" y="2413"/>
                  </a:cubicBezTo>
                  <a:cubicBezTo>
                    <a:pt x="2923" y="2413"/>
                    <a:pt x="2968" y="2390"/>
                    <a:pt x="2968" y="2344"/>
                  </a:cubicBezTo>
                  <a:cubicBezTo>
                    <a:pt x="3105" y="1637"/>
                    <a:pt x="2786" y="838"/>
                    <a:pt x="2169" y="381"/>
                  </a:cubicBezTo>
                  <a:cubicBezTo>
                    <a:pt x="1827" y="128"/>
                    <a:pt x="1407" y="1"/>
                    <a:pt x="992"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8" name="Google Shape;3658;p39"/>
            <p:cNvSpPr/>
            <p:nvPr/>
          </p:nvSpPr>
          <p:spPr>
            <a:xfrm>
              <a:off x="8659423" y="3234412"/>
              <a:ext cx="61015" cy="16428"/>
            </a:xfrm>
            <a:custGeom>
              <a:avLst/>
              <a:gdLst/>
              <a:ahLst/>
              <a:cxnLst/>
              <a:rect l="l" t="t" r="r" b="b"/>
              <a:pathLst>
                <a:path w="3402" h="916" extrusionOk="0">
                  <a:moveTo>
                    <a:pt x="3333" y="1"/>
                  </a:moveTo>
                  <a:cubicBezTo>
                    <a:pt x="3316" y="1"/>
                    <a:pt x="3299" y="7"/>
                    <a:pt x="3287" y="18"/>
                  </a:cubicBezTo>
                  <a:cubicBezTo>
                    <a:pt x="2831" y="383"/>
                    <a:pt x="2283" y="589"/>
                    <a:pt x="1735" y="611"/>
                  </a:cubicBezTo>
                  <a:cubicBezTo>
                    <a:pt x="1663" y="617"/>
                    <a:pt x="1592" y="620"/>
                    <a:pt x="1521" y="620"/>
                  </a:cubicBezTo>
                  <a:cubicBezTo>
                    <a:pt x="1027" y="620"/>
                    <a:pt x="554" y="483"/>
                    <a:pt x="115" y="223"/>
                  </a:cubicBezTo>
                  <a:cubicBezTo>
                    <a:pt x="92" y="223"/>
                    <a:pt x="46" y="223"/>
                    <a:pt x="23" y="246"/>
                  </a:cubicBezTo>
                  <a:cubicBezTo>
                    <a:pt x="1" y="269"/>
                    <a:pt x="1" y="315"/>
                    <a:pt x="23" y="338"/>
                  </a:cubicBezTo>
                  <a:cubicBezTo>
                    <a:pt x="435" y="728"/>
                    <a:pt x="1012" y="915"/>
                    <a:pt x="1573" y="915"/>
                  </a:cubicBezTo>
                  <a:cubicBezTo>
                    <a:pt x="1635" y="915"/>
                    <a:pt x="1697" y="913"/>
                    <a:pt x="1758" y="908"/>
                  </a:cubicBezTo>
                  <a:cubicBezTo>
                    <a:pt x="2374" y="863"/>
                    <a:pt x="2991" y="589"/>
                    <a:pt x="3379" y="109"/>
                  </a:cubicBezTo>
                  <a:cubicBezTo>
                    <a:pt x="3402" y="87"/>
                    <a:pt x="3402" y="41"/>
                    <a:pt x="3379" y="18"/>
                  </a:cubicBezTo>
                  <a:cubicBezTo>
                    <a:pt x="3367" y="7"/>
                    <a:pt x="3350" y="1"/>
                    <a:pt x="3333"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9" name="Google Shape;3659;p39"/>
            <p:cNvSpPr/>
            <p:nvPr/>
          </p:nvSpPr>
          <p:spPr>
            <a:xfrm>
              <a:off x="8552980" y="3143825"/>
              <a:ext cx="29073" cy="39331"/>
            </a:xfrm>
            <a:custGeom>
              <a:avLst/>
              <a:gdLst/>
              <a:ahLst/>
              <a:cxnLst/>
              <a:rect l="l" t="t" r="r" b="b"/>
              <a:pathLst>
                <a:path w="1621" h="2193" extrusionOk="0">
                  <a:moveTo>
                    <a:pt x="91" y="1"/>
                  </a:moveTo>
                  <a:cubicBezTo>
                    <a:pt x="69" y="1"/>
                    <a:pt x="23" y="1"/>
                    <a:pt x="23" y="24"/>
                  </a:cubicBezTo>
                  <a:cubicBezTo>
                    <a:pt x="0" y="69"/>
                    <a:pt x="0" y="115"/>
                    <a:pt x="46" y="138"/>
                  </a:cubicBezTo>
                  <a:cubicBezTo>
                    <a:pt x="411" y="366"/>
                    <a:pt x="708" y="640"/>
                    <a:pt x="959" y="982"/>
                  </a:cubicBezTo>
                  <a:cubicBezTo>
                    <a:pt x="1210" y="1325"/>
                    <a:pt x="1392" y="1713"/>
                    <a:pt x="1461" y="2124"/>
                  </a:cubicBezTo>
                  <a:cubicBezTo>
                    <a:pt x="1484" y="2169"/>
                    <a:pt x="1506" y="2192"/>
                    <a:pt x="1529" y="2192"/>
                  </a:cubicBezTo>
                  <a:cubicBezTo>
                    <a:pt x="1575" y="2192"/>
                    <a:pt x="1598" y="2169"/>
                    <a:pt x="1598" y="2124"/>
                  </a:cubicBezTo>
                  <a:cubicBezTo>
                    <a:pt x="1621" y="1667"/>
                    <a:pt x="1461" y="1188"/>
                    <a:pt x="1187" y="823"/>
                  </a:cubicBezTo>
                  <a:cubicBezTo>
                    <a:pt x="936" y="435"/>
                    <a:pt x="548" y="115"/>
                    <a:pt x="91"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0" name="Google Shape;3660;p39"/>
            <p:cNvSpPr/>
            <p:nvPr/>
          </p:nvSpPr>
          <p:spPr>
            <a:xfrm>
              <a:off x="8617664" y="3193926"/>
              <a:ext cx="35224" cy="17361"/>
            </a:xfrm>
            <a:custGeom>
              <a:avLst/>
              <a:gdLst/>
              <a:ahLst/>
              <a:cxnLst/>
              <a:rect l="l" t="t" r="r" b="b"/>
              <a:pathLst>
                <a:path w="1964" h="968" extrusionOk="0">
                  <a:moveTo>
                    <a:pt x="1885" y="0"/>
                  </a:moveTo>
                  <a:cubicBezTo>
                    <a:pt x="1861" y="0"/>
                    <a:pt x="1840" y="11"/>
                    <a:pt x="1826" y="38"/>
                  </a:cubicBezTo>
                  <a:cubicBezTo>
                    <a:pt x="1667" y="335"/>
                    <a:pt x="1393" y="563"/>
                    <a:pt x="1073" y="632"/>
                  </a:cubicBezTo>
                  <a:cubicBezTo>
                    <a:pt x="960" y="664"/>
                    <a:pt x="844" y="679"/>
                    <a:pt x="727" y="679"/>
                  </a:cubicBezTo>
                  <a:cubicBezTo>
                    <a:pt x="514" y="679"/>
                    <a:pt x="298" y="629"/>
                    <a:pt x="92" y="540"/>
                  </a:cubicBezTo>
                  <a:cubicBezTo>
                    <a:pt x="84" y="533"/>
                    <a:pt x="77" y="530"/>
                    <a:pt x="69" y="530"/>
                  </a:cubicBezTo>
                  <a:cubicBezTo>
                    <a:pt x="54" y="530"/>
                    <a:pt x="38" y="540"/>
                    <a:pt x="23" y="540"/>
                  </a:cubicBezTo>
                  <a:cubicBezTo>
                    <a:pt x="0" y="586"/>
                    <a:pt x="0" y="632"/>
                    <a:pt x="23" y="654"/>
                  </a:cubicBezTo>
                  <a:cubicBezTo>
                    <a:pt x="214" y="861"/>
                    <a:pt x="492" y="968"/>
                    <a:pt x="775" y="968"/>
                  </a:cubicBezTo>
                  <a:cubicBezTo>
                    <a:pt x="899" y="968"/>
                    <a:pt x="1023" y="947"/>
                    <a:pt x="1142" y="906"/>
                  </a:cubicBezTo>
                  <a:cubicBezTo>
                    <a:pt x="1553" y="791"/>
                    <a:pt x="1872" y="472"/>
                    <a:pt x="1963" y="84"/>
                  </a:cubicBezTo>
                  <a:cubicBezTo>
                    <a:pt x="1963" y="61"/>
                    <a:pt x="1963" y="15"/>
                    <a:pt x="1941" y="15"/>
                  </a:cubicBezTo>
                  <a:cubicBezTo>
                    <a:pt x="1922" y="6"/>
                    <a:pt x="1903" y="0"/>
                    <a:pt x="1885"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1" name="Google Shape;3661;p39"/>
            <p:cNvSpPr/>
            <p:nvPr/>
          </p:nvSpPr>
          <p:spPr>
            <a:xfrm>
              <a:off x="8687675" y="3211900"/>
              <a:ext cx="20482" cy="19047"/>
            </a:xfrm>
            <a:custGeom>
              <a:avLst/>
              <a:gdLst/>
              <a:ahLst/>
              <a:cxnLst/>
              <a:rect l="l" t="t" r="r" b="b"/>
              <a:pathLst>
                <a:path w="1142" h="1062" extrusionOk="0">
                  <a:moveTo>
                    <a:pt x="80" y="1"/>
                  </a:moveTo>
                  <a:cubicBezTo>
                    <a:pt x="69" y="1"/>
                    <a:pt x="58" y="6"/>
                    <a:pt x="46" y="18"/>
                  </a:cubicBezTo>
                  <a:cubicBezTo>
                    <a:pt x="1" y="40"/>
                    <a:pt x="1" y="86"/>
                    <a:pt x="1" y="109"/>
                  </a:cubicBezTo>
                  <a:cubicBezTo>
                    <a:pt x="138" y="314"/>
                    <a:pt x="297" y="497"/>
                    <a:pt x="457" y="634"/>
                  </a:cubicBezTo>
                  <a:cubicBezTo>
                    <a:pt x="640" y="794"/>
                    <a:pt x="822" y="931"/>
                    <a:pt x="1028" y="1045"/>
                  </a:cubicBezTo>
                  <a:cubicBezTo>
                    <a:pt x="1039" y="1056"/>
                    <a:pt x="1051" y="1062"/>
                    <a:pt x="1062" y="1062"/>
                  </a:cubicBezTo>
                  <a:cubicBezTo>
                    <a:pt x="1073" y="1062"/>
                    <a:pt x="1085" y="1056"/>
                    <a:pt x="1096" y="1045"/>
                  </a:cubicBezTo>
                  <a:cubicBezTo>
                    <a:pt x="1119" y="1022"/>
                    <a:pt x="1142" y="976"/>
                    <a:pt x="1119" y="953"/>
                  </a:cubicBezTo>
                  <a:cubicBezTo>
                    <a:pt x="982" y="771"/>
                    <a:pt x="822" y="588"/>
                    <a:pt x="662" y="428"/>
                  </a:cubicBezTo>
                  <a:cubicBezTo>
                    <a:pt x="503" y="269"/>
                    <a:pt x="320" y="109"/>
                    <a:pt x="115" y="18"/>
                  </a:cubicBezTo>
                  <a:cubicBezTo>
                    <a:pt x="103" y="6"/>
                    <a:pt x="92" y="1"/>
                    <a:pt x="80"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2" name="Google Shape;3662;p39"/>
            <p:cNvSpPr/>
            <p:nvPr/>
          </p:nvSpPr>
          <p:spPr>
            <a:xfrm>
              <a:off x="8261869" y="2658245"/>
              <a:ext cx="306635" cy="368026"/>
            </a:xfrm>
            <a:custGeom>
              <a:avLst/>
              <a:gdLst/>
              <a:ahLst/>
              <a:cxnLst/>
              <a:rect l="l" t="t" r="r" b="b"/>
              <a:pathLst>
                <a:path w="17097" h="20520" fill="none" extrusionOk="0">
                  <a:moveTo>
                    <a:pt x="0" y="0"/>
                  </a:moveTo>
                  <a:cubicBezTo>
                    <a:pt x="4269" y="662"/>
                    <a:pt x="8765" y="1415"/>
                    <a:pt x="12143" y="4131"/>
                  </a:cubicBezTo>
                  <a:cubicBezTo>
                    <a:pt x="14517" y="6026"/>
                    <a:pt x="16138" y="8811"/>
                    <a:pt x="16617" y="11824"/>
                  </a:cubicBezTo>
                  <a:cubicBezTo>
                    <a:pt x="17096" y="14814"/>
                    <a:pt x="16434" y="17964"/>
                    <a:pt x="14791" y="20520"/>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3" name="Google Shape;3663;p39"/>
            <p:cNvSpPr/>
            <p:nvPr/>
          </p:nvSpPr>
          <p:spPr>
            <a:xfrm>
              <a:off x="7921213" y="2647590"/>
              <a:ext cx="318508" cy="361085"/>
            </a:xfrm>
            <a:custGeom>
              <a:avLst/>
              <a:gdLst/>
              <a:ahLst/>
              <a:cxnLst/>
              <a:rect l="l" t="t" r="r" b="b"/>
              <a:pathLst>
                <a:path w="17759" h="20133" fill="none" extrusionOk="0">
                  <a:moveTo>
                    <a:pt x="17759" y="663"/>
                  </a:moveTo>
                  <a:cubicBezTo>
                    <a:pt x="16343" y="206"/>
                    <a:pt x="14472" y="1"/>
                    <a:pt x="13125" y="252"/>
                  </a:cubicBezTo>
                  <a:cubicBezTo>
                    <a:pt x="10226" y="822"/>
                    <a:pt x="7487" y="2283"/>
                    <a:pt x="5365" y="4360"/>
                  </a:cubicBezTo>
                  <a:cubicBezTo>
                    <a:pt x="3242" y="6415"/>
                    <a:pt x="1690" y="9062"/>
                    <a:pt x="891" y="11915"/>
                  </a:cubicBezTo>
                  <a:cubicBezTo>
                    <a:pt x="115" y="14586"/>
                    <a:pt x="1" y="17439"/>
                    <a:pt x="685" y="20132"/>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4" name="Google Shape;3664;p39"/>
            <p:cNvSpPr/>
            <p:nvPr/>
          </p:nvSpPr>
          <p:spPr>
            <a:xfrm>
              <a:off x="8222155" y="2587534"/>
              <a:ext cx="80654" cy="95271"/>
            </a:xfrm>
            <a:custGeom>
              <a:avLst/>
              <a:gdLst/>
              <a:ahLst/>
              <a:cxnLst/>
              <a:rect l="l" t="t" r="r" b="b"/>
              <a:pathLst>
                <a:path w="4497" h="5312" extrusionOk="0">
                  <a:moveTo>
                    <a:pt x="2391" y="0"/>
                  </a:moveTo>
                  <a:cubicBezTo>
                    <a:pt x="2196" y="0"/>
                    <a:pt x="1993" y="134"/>
                    <a:pt x="1826" y="267"/>
                  </a:cubicBezTo>
                  <a:cubicBezTo>
                    <a:pt x="685" y="1272"/>
                    <a:pt x="0" y="2778"/>
                    <a:pt x="23" y="4307"/>
                  </a:cubicBezTo>
                  <a:lnTo>
                    <a:pt x="228" y="5312"/>
                  </a:lnTo>
                  <a:cubicBezTo>
                    <a:pt x="1278" y="4787"/>
                    <a:pt x="2351" y="4262"/>
                    <a:pt x="3401" y="3737"/>
                  </a:cubicBezTo>
                  <a:cubicBezTo>
                    <a:pt x="3698" y="3600"/>
                    <a:pt x="3972" y="3463"/>
                    <a:pt x="4177" y="3234"/>
                  </a:cubicBezTo>
                  <a:cubicBezTo>
                    <a:pt x="4383" y="2983"/>
                    <a:pt x="4497" y="2641"/>
                    <a:pt x="4337" y="2367"/>
                  </a:cubicBezTo>
                  <a:cubicBezTo>
                    <a:pt x="4207" y="2126"/>
                    <a:pt x="3927" y="2005"/>
                    <a:pt x="3655" y="2005"/>
                  </a:cubicBezTo>
                  <a:cubicBezTo>
                    <a:pt x="3592" y="2005"/>
                    <a:pt x="3530" y="2012"/>
                    <a:pt x="3470" y="2025"/>
                  </a:cubicBezTo>
                  <a:cubicBezTo>
                    <a:pt x="3127" y="2093"/>
                    <a:pt x="2853" y="2299"/>
                    <a:pt x="2579" y="2504"/>
                  </a:cubicBezTo>
                  <a:cubicBezTo>
                    <a:pt x="1918" y="3006"/>
                    <a:pt x="1233" y="3508"/>
                    <a:pt x="571" y="4011"/>
                  </a:cubicBezTo>
                  <a:cubicBezTo>
                    <a:pt x="1210" y="3029"/>
                    <a:pt x="1872" y="2070"/>
                    <a:pt x="2534" y="1089"/>
                  </a:cubicBezTo>
                  <a:cubicBezTo>
                    <a:pt x="2739" y="769"/>
                    <a:pt x="2922" y="267"/>
                    <a:pt x="2602" y="62"/>
                  </a:cubicBezTo>
                  <a:cubicBezTo>
                    <a:pt x="2535" y="19"/>
                    <a:pt x="2464" y="0"/>
                    <a:pt x="2391"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5" name="Google Shape;3665;p39"/>
            <p:cNvSpPr/>
            <p:nvPr/>
          </p:nvSpPr>
          <p:spPr>
            <a:xfrm>
              <a:off x="7899114" y="2655591"/>
              <a:ext cx="661515" cy="585919"/>
            </a:xfrm>
            <a:custGeom>
              <a:avLst/>
              <a:gdLst/>
              <a:ahLst/>
              <a:cxnLst/>
              <a:rect l="l" t="t" r="r" b="b"/>
              <a:pathLst>
                <a:path w="36884" h="32669" extrusionOk="0">
                  <a:moveTo>
                    <a:pt x="17672" y="1"/>
                  </a:moveTo>
                  <a:cubicBezTo>
                    <a:pt x="14899" y="1"/>
                    <a:pt x="6974" y="674"/>
                    <a:pt x="3835" y="8091"/>
                  </a:cubicBezTo>
                  <a:cubicBezTo>
                    <a:pt x="0" y="17130"/>
                    <a:pt x="2579" y="25142"/>
                    <a:pt x="9450" y="29479"/>
                  </a:cubicBezTo>
                  <a:cubicBezTo>
                    <a:pt x="12846" y="31618"/>
                    <a:pt x="16630" y="32669"/>
                    <a:pt x="20149" y="32669"/>
                  </a:cubicBezTo>
                  <a:cubicBezTo>
                    <a:pt x="23726" y="32669"/>
                    <a:pt x="27029" y="31584"/>
                    <a:pt x="29376" y="29456"/>
                  </a:cubicBezTo>
                  <a:cubicBezTo>
                    <a:pt x="34033" y="25210"/>
                    <a:pt x="36498" y="20531"/>
                    <a:pt x="36680" y="16377"/>
                  </a:cubicBezTo>
                  <a:cubicBezTo>
                    <a:pt x="36883" y="12275"/>
                    <a:pt x="34772" y="28"/>
                    <a:pt x="19248" y="28"/>
                  </a:cubicBezTo>
                  <a:cubicBezTo>
                    <a:pt x="19051" y="28"/>
                    <a:pt x="18851" y="30"/>
                    <a:pt x="18648" y="34"/>
                  </a:cubicBezTo>
                  <a:cubicBezTo>
                    <a:pt x="18648" y="34"/>
                    <a:pt x="18287" y="1"/>
                    <a:pt x="1767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6" name="Google Shape;3666;p39"/>
            <p:cNvSpPr/>
            <p:nvPr/>
          </p:nvSpPr>
          <p:spPr>
            <a:xfrm>
              <a:off x="7865534" y="3324119"/>
              <a:ext cx="204298" cy="35116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7" name="Google Shape;3667;p39"/>
            <p:cNvSpPr/>
            <p:nvPr/>
          </p:nvSpPr>
          <p:spPr>
            <a:xfrm>
              <a:off x="7865534" y="3324119"/>
              <a:ext cx="204298" cy="351167"/>
            </a:xfrm>
            <a:custGeom>
              <a:avLst/>
              <a:gdLst/>
              <a:ahLst/>
              <a:cxnLst/>
              <a:rect l="l" t="t" r="r" b="b"/>
              <a:pathLst>
                <a:path w="11391" h="19580" extrusionOk="0">
                  <a:moveTo>
                    <a:pt x="8160" y="0"/>
                  </a:moveTo>
                  <a:cubicBezTo>
                    <a:pt x="6967" y="0"/>
                    <a:pt x="5839" y="736"/>
                    <a:pt x="5410" y="1933"/>
                  </a:cubicBezTo>
                  <a:lnTo>
                    <a:pt x="594" y="15080"/>
                  </a:lnTo>
                  <a:cubicBezTo>
                    <a:pt x="571" y="15149"/>
                    <a:pt x="548" y="15217"/>
                    <a:pt x="525" y="15286"/>
                  </a:cubicBezTo>
                  <a:cubicBezTo>
                    <a:pt x="0" y="17043"/>
                    <a:pt x="1005" y="18915"/>
                    <a:pt x="2785" y="19440"/>
                  </a:cubicBezTo>
                  <a:cubicBezTo>
                    <a:pt x="3101" y="19534"/>
                    <a:pt x="3421" y="19579"/>
                    <a:pt x="3736" y="19579"/>
                  </a:cubicBezTo>
                  <a:cubicBezTo>
                    <a:pt x="5172" y="19579"/>
                    <a:pt x="6509" y="18645"/>
                    <a:pt x="6939" y="17203"/>
                  </a:cubicBezTo>
                  <a:lnTo>
                    <a:pt x="10956" y="3782"/>
                  </a:lnTo>
                  <a:cubicBezTo>
                    <a:pt x="11390" y="2298"/>
                    <a:pt x="10614" y="723"/>
                    <a:pt x="9153" y="176"/>
                  </a:cubicBezTo>
                  <a:cubicBezTo>
                    <a:pt x="8826" y="57"/>
                    <a:pt x="8491" y="0"/>
                    <a:pt x="8160" y="0"/>
                  </a:cubicBezTo>
                  <a:close/>
                </a:path>
              </a:pathLst>
            </a:custGeom>
            <a:solidFill>
              <a:srgbClr val="8E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8" name="Google Shape;3668;p39"/>
            <p:cNvSpPr/>
            <p:nvPr/>
          </p:nvSpPr>
          <p:spPr>
            <a:xfrm>
              <a:off x="7935133" y="3242861"/>
              <a:ext cx="441739" cy="386517"/>
            </a:xfrm>
            <a:custGeom>
              <a:avLst/>
              <a:gdLst/>
              <a:ahLst/>
              <a:cxnLst/>
              <a:rect l="l" t="t" r="r" b="b"/>
              <a:pathLst>
                <a:path w="24630" h="21551" extrusionOk="0">
                  <a:moveTo>
                    <a:pt x="8069" y="0"/>
                  </a:moveTo>
                  <a:cubicBezTo>
                    <a:pt x="2763" y="0"/>
                    <a:pt x="1" y="7330"/>
                    <a:pt x="1" y="7330"/>
                  </a:cubicBezTo>
                  <a:cubicBezTo>
                    <a:pt x="1" y="7330"/>
                    <a:pt x="2466" y="10617"/>
                    <a:pt x="5136" y="10823"/>
                  </a:cubicBezTo>
                  <a:lnTo>
                    <a:pt x="2968" y="20455"/>
                  </a:lnTo>
                  <a:lnTo>
                    <a:pt x="13034" y="21300"/>
                  </a:lnTo>
                  <a:cubicBezTo>
                    <a:pt x="13057" y="21300"/>
                    <a:pt x="22506" y="21551"/>
                    <a:pt x="22506" y="21551"/>
                  </a:cubicBezTo>
                  <a:lnTo>
                    <a:pt x="23670" y="13402"/>
                  </a:lnTo>
                  <a:cubicBezTo>
                    <a:pt x="24629" y="7833"/>
                    <a:pt x="24629" y="2606"/>
                    <a:pt x="22415" y="1898"/>
                  </a:cubicBezTo>
                  <a:cubicBezTo>
                    <a:pt x="18900" y="780"/>
                    <a:pt x="16777" y="985"/>
                    <a:pt x="16024" y="939"/>
                  </a:cubicBezTo>
                  <a:cubicBezTo>
                    <a:pt x="15271" y="780"/>
                    <a:pt x="11961" y="163"/>
                    <a:pt x="8263" y="4"/>
                  </a:cubicBezTo>
                  <a:cubicBezTo>
                    <a:pt x="8198" y="1"/>
                    <a:pt x="8133" y="0"/>
                    <a:pt x="80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9" name="Google Shape;3669;p39"/>
            <p:cNvSpPr/>
            <p:nvPr/>
          </p:nvSpPr>
          <p:spPr>
            <a:xfrm>
              <a:off x="8120196" y="3255381"/>
              <a:ext cx="169504" cy="87810"/>
            </a:xfrm>
            <a:custGeom>
              <a:avLst/>
              <a:gdLst/>
              <a:ahLst/>
              <a:cxnLst/>
              <a:rect l="l" t="t" r="r" b="b"/>
              <a:pathLst>
                <a:path w="9451" h="4896" extrusionOk="0">
                  <a:moveTo>
                    <a:pt x="2784" y="1"/>
                  </a:moveTo>
                  <a:cubicBezTo>
                    <a:pt x="2313" y="1"/>
                    <a:pt x="1826" y="18"/>
                    <a:pt x="1325" y="59"/>
                  </a:cubicBezTo>
                  <a:cubicBezTo>
                    <a:pt x="275" y="150"/>
                    <a:pt x="183" y="995"/>
                    <a:pt x="183" y="995"/>
                  </a:cubicBezTo>
                  <a:cubicBezTo>
                    <a:pt x="1" y="2843"/>
                    <a:pt x="1279" y="4487"/>
                    <a:pt x="3059" y="4669"/>
                  </a:cubicBezTo>
                  <a:lnTo>
                    <a:pt x="5205" y="4875"/>
                  </a:lnTo>
                  <a:cubicBezTo>
                    <a:pt x="5344" y="4889"/>
                    <a:pt x="5481" y="4896"/>
                    <a:pt x="5618" y="4896"/>
                  </a:cubicBezTo>
                  <a:cubicBezTo>
                    <a:pt x="7478" y="4896"/>
                    <a:pt x="9078" y="3612"/>
                    <a:pt x="9291" y="1634"/>
                  </a:cubicBezTo>
                  <a:cubicBezTo>
                    <a:pt x="9291" y="1634"/>
                    <a:pt x="9450" y="698"/>
                    <a:pt x="8378" y="584"/>
                  </a:cubicBezTo>
                  <a:cubicBezTo>
                    <a:pt x="7229" y="469"/>
                    <a:pt x="5230" y="1"/>
                    <a:pt x="2784" y="1"/>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0" name="Google Shape;3670;p39"/>
            <p:cNvSpPr/>
            <p:nvPr/>
          </p:nvSpPr>
          <p:spPr>
            <a:xfrm>
              <a:off x="7916711" y="3373269"/>
              <a:ext cx="115466" cy="66234"/>
            </a:xfrm>
            <a:custGeom>
              <a:avLst/>
              <a:gdLst/>
              <a:ahLst/>
              <a:cxnLst/>
              <a:rect l="l" t="t" r="r" b="b"/>
              <a:pathLst>
                <a:path w="6438" h="3693" extrusionOk="0">
                  <a:moveTo>
                    <a:pt x="1050" y="0"/>
                  </a:moveTo>
                  <a:cubicBezTo>
                    <a:pt x="966" y="0"/>
                    <a:pt x="882" y="35"/>
                    <a:pt x="822" y="106"/>
                  </a:cubicBezTo>
                  <a:cubicBezTo>
                    <a:pt x="822" y="106"/>
                    <a:pt x="0" y="745"/>
                    <a:pt x="457" y="1088"/>
                  </a:cubicBezTo>
                  <a:cubicBezTo>
                    <a:pt x="1187" y="1635"/>
                    <a:pt x="3310" y="3279"/>
                    <a:pt x="5958" y="3690"/>
                  </a:cubicBezTo>
                  <a:cubicBezTo>
                    <a:pt x="5971" y="3691"/>
                    <a:pt x="5985" y="3692"/>
                    <a:pt x="5998" y="3692"/>
                  </a:cubicBezTo>
                  <a:cubicBezTo>
                    <a:pt x="6166" y="3692"/>
                    <a:pt x="6325" y="3562"/>
                    <a:pt x="6346" y="3393"/>
                  </a:cubicBezTo>
                  <a:lnTo>
                    <a:pt x="6414" y="2799"/>
                  </a:lnTo>
                  <a:cubicBezTo>
                    <a:pt x="6437" y="2617"/>
                    <a:pt x="6300" y="2457"/>
                    <a:pt x="6141" y="2434"/>
                  </a:cubicBezTo>
                  <a:cubicBezTo>
                    <a:pt x="3858" y="2069"/>
                    <a:pt x="1872" y="585"/>
                    <a:pt x="1256" y="83"/>
                  </a:cubicBezTo>
                  <a:cubicBezTo>
                    <a:pt x="1201" y="29"/>
                    <a:pt x="1126" y="0"/>
                    <a:pt x="1050" y="0"/>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1" name="Google Shape;3671;p39"/>
            <p:cNvSpPr/>
            <p:nvPr/>
          </p:nvSpPr>
          <p:spPr>
            <a:xfrm>
              <a:off x="8137811" y="3106048"/>
              <a:ext cx="138386" cy="213678"/>
            </a:xfrm>
            <a:custGeom>
              <a:avLst/>
              <a:gdLst/>
              <a:ahLst/>
              <a:cxnLst/>
              <a:rect l="l" t="t" r="r" b="b"/>
              <a:pathLst>
                <a:path w="7716" h="11914" extrusionOk="0">
                  <a:moveTo>
                    <a:pt x="3877" y="1"/>
                  </a:moveTo>
                  <a:cubicBezTo>
                    <a:pt x="2029" y="1"/>
                    <a:pt x="499" y="1447"/>
                    <a:pt x="411" y="3317"/>
                  </a:cubicBezTo>
                  <a:lnTo>
                    <a:pt x="91" y="9160"/>
                  </a:lnTo>
                  <a:cubicBezTo>
                    <a:pt x="0" y="11100"/>
                    <a:pt x="1529" y="11785"/>
                    <a:pt x="3470" y="11899"/>
                  </a:cubicBezTo>
                  <a:lnTo>
                    <a:pt x="3675" y="11899"/>
                  </a:lnTo>
                  <a:cubicBezTo>
                    <a:pt x="3833" y="11908"/>
                    <a:pt x="3990" y="11913"/>
                    <a:pt x="4143" y="11913"/>
                  </a:cubicBezTo>
                  <a:cubicBezTo>
                    <a:pt x="5850" y="11913"/>
                    <a:pt x="7220" y="11307"/>
                    <a:pt x="7304" y="9548"/>
                  </a:cubicBezTo>
                  <a:lnTo>
                    <a:pt x="7601" y="3705"/>
                  </a:lnTo>
                  <a:cubicBezTo>
                    <a:pt x="7715" y="1764"/>
                    <a:pt x="6231" y="121"/>
                    <a:pt x="4291" y="7"/>
                  </a:cubicBezTo>
                  <a:lnTo>
                    <a:pt x="4086" y="7"/>
                  </a:lnTo>
                  <a:cubicBezTo>
                    <a:pt x="4016" y="3"/>
                    <a:pt x="3946" y="1"/>
                    <a:pt x="3877"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2" name="Google Shape;3672;p39"/>
            <p:cNvSpPr/>
            <p:nvPr/>
          </p:nvSpPr>
          <p:spPr>
            <a:xfrm>
              <a:off x="8141488" y="3106048"/>
              <a:ext cx="134710" cy="147910"/>
            </a:xfrm>
            <a:custGeom>
              <a:avLst/>
              <a:gdLst/>
              <a:ahLst/>
              <a:cxnLst/>
              <a:rect l="l" t="t" r="r" b="b"/>
              <a:pathLst>
                <a:path w="7511" h="8247" extrusionOk="0">
                  <a:moveTo>
                    <a:pt x="3672" y="1"/>
                  </a:moveTo>
                  <a:cubicBezTo>
                    <a:pt x="1824" y="1"/>
                    <a:pt x="294" y="1447"/>
                    <a:pt x="206" y="3317"/>
                  </a:cubicBezTo>
                  <a:lnTo>
                    <a:pt x="1" y="7220"/>
                  </a:lnTo>
                  <a:cubicBezTo>
                    <a:pt x="2290" y="8017"/>
                    <a:pt x="4278" y="8247"/>
                    <a:pt x="5785" y="8247"/>
                  </a:cubicBezTo>
                  <a:cubicBezTo>
                    <a:pt x="6305" y="8247"/>
                    <a:pt x="6769" y="8219"/>
                    <a:pt x="7168" y="8178"/>
                  </a:cubicBezTo>
                  <a:lnTo>
                    <a:pt x="7396" y="3705"/>
                  </a:lnTo>
                  <a:cubicBezTo>
                    <a:pt x="7510" y="1764"/>
                    <a:pt x="6026" y="121"/>
                    <a:pt x="4086" y="7"/>
                  </a:cubicBezTo>
                  <a:lnTo>
                    <a:pt x="3881" y="7"/>
                  </a:lnTo>
                  <a:cubicBezTo>
                    <a:pt x="3811" y="3"/>
                    <a:pt x="3741" y="1"/>
                    <a:pt x="3672"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3" name="Google Shape;3673;p39"/>
            <p:cNvSpPr/>
            <p:nvPr/>
          </p:nvSpPr>
          <p:spPr>
            <a:xfrm>
              <a:off x="7898701" y="2956822"/>
              <a:ext cx="177270" cy="160267"/>
            </a:xfrm>
            <a:custGeom>
              <a:avLst/>
              <a:gdLst/>
              <a:ahLst/>
              <a:cxnLst/>
              <a:rect l="l" t="t" r="r" b="b"/>
              <a:pathLst>
                <a:path w="9884" h="8936" extrusionOk="0">
                  <a:moveTo>
                    <a:pt x="4955" y="1"/>
                  </a:moveTo>
                  <a:cubicBezTo>
                    <a:pt x="3029" y="1"/>
                    <a:pt x="1250" y="1276"/>
                    <a:pt x="685" y="3236"/>
                  </a:cubicBezTo>
                  <a:cubicBezTo>
                    <a:pt x="0" y="5610"/>
                    <a:pt x="1347" y="8075"/>
                    <a:pt x="3698" y="8760"/>
                  </a:cubicBezTo>
                  <a:cubicBezTo>
                    <a:pt x="4112" y="8879"/>
                    <a:pt x="4528" y="8936"/>
                    <a:pt x="4937" y="8936"/>
                  </a:cubicBezTo>
                  <a:cubicBezTo>
                    <a:pt x="6870" y="8936"/>
                    <a:pt x="8633" y="7661"/>
                    <a:pt x="9199" y="5701"/>
                  </a:cubicBezTo>
                  <a:cubicBezTo>
                    <a:pt x="9884" y="3327"/>
                    <a:pt x="8537" y="862"/>
                    <a:pt x="6186" y="177"/>
                  </a:cubicBezTo>
                  <a:cubicBezTo>
                    <a:pt x="5776" y="58"/>
                    <a:pt x="5362" y="1"/>
                    <a:pt x="4955"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4" name="Google Shape;3674;p39"/>
            <p:cNvSpPr/>
            <p:nvPr/>
          </p:nvSpPr>
          <p:spPr>
            <a:xfrm>
              <a:off x="7918755" y="3011049"/>
              <a:ext cx="137974" cy="41591"/>
            </a:xfrm>
            <a:custGeom>
              <a:avLst/>
              <a:gdLst/>
              <a:ahLst/>
              <a:cxnLst/>
              <a:rect l="l" t="t" r="r" b="b"/>
              <a:pathLst>
                <a:path w="7693" h="2319" extrusionOk="0">
                  <a:moveTo>
                    <a:pt x="3468" y="0"/>
                  </a:moveTo>
                  <a:cubicBezTo>
                    <a:pt x="2968" y="0"/>
                    <a:pt x="2472" y="61"/>
                    <a:pt x="1986" y="190"/>
                  </a:cubicBezTo>
                  <a:cubicBezTo>
                    <a:pt x="1644" y="281"/>
                    <a:pt x="1324" y="395"/>
                    <a:pt x="1005" y="532"/>
                  </a:cubicBezTo>
                  <a:cubicBezTo>
                    <a:pt x="685" y="692"/>
                    <a:pt x="389" y="852"/>
                    <a:pt x="92" y="1057"/>
                  </a:cubicBezTo>
                  <a:cubicBezTo>
                    <a:pt x="23" y="1103"/>
                    <a:pt x="1" y="1172"/>
                    <a:pt x="46" y="1240"/>
                  </a:cubicBezTo>
                  <a:cubicBezTo>
                    <a:pt x="81" y="1291"/>
                    <a:pt x="128" y="1317"/>
                    <a:pt x="188" y="1317"/>
                  </a:cubicBezTo>
                  <a:cubicBezTo>
                    <a:pt x="207" y="1317"/>
                    <a:pt x="229" y="1314"/>
                    <a:pt x="252" y="1308"/>
                  </a:cubicBezTo>
                  <a:cubicBezTo>
                    <a:pt x="822" y="989"/>
                    <a:pt x="1461" y="761"/>
                    <a:pt x="2101" y="601"/>
                  </a:cubicBezTo>
                  <a:cubicBezTo>
                    <a:pt x="2528" y="490"/>
                    <a:pt x="2978" y="423"/>
                    <a:pt x="3435" y="423"/>
                  </a:cubicBezTo>
                  <a:cubicBezTo>
                    <a:pt x="3636" y="423"/>
                    <a:pt x="3838" y="436"/>
                    <a:pt x="4041" y="464"/>
                  </a:cubicBezTo>
                  <a:cubicBezTo>
                    <a:pt x="4680" y="532"/>
                    <a:pt x="5319" y="715"/>
                    <a:pt x="5890" y="1035"/>
                  </a:cubicBezTo>
                  <a:cubicBezTo>
                    <a:pt x="6186" y="1172"/>
                    <a:pt x="6437" y="1400"/>
                    <a:pt x="6688" y="1582"/>
                  </a:cubicBezTo>
                  <a:cubicBezTo>
                    <a:pt x="6848" y="1674"/>
                    <a:pt x="6940" y="1811"/>
                    <a:pt x="7076" y="1925"/>
                  </a:cubicBezTo>
                  <a:lnTo>
                    <a:pt x="7442" y="2267"/>
                  </a:lnTo>
                  <a:cubicBezTo>
                    <a:pt x="7476" y="2301"/>
                    <a:pt x="7510" y="2318"/>
                    <a:pt x="7544" y="2318"/>
                  </a:cubicBezTo>
                  <a:cubicBezTo>
                    <a:pt x="7579" y="2318"/>
                    <a:pt x="7613" y="2301"/>
                    <a:pt x="7647" y="2267"/>
                  </a:cubicBezTo>
                  <a:cubicBezTo>
                    <a:pt x="7693" y="2221"/>
                    <a:pt x="7693" y="2130"/>
                    <a:pt x="7647" y="2062"/>
                  </a:cubicBezTo>
                  <a:lnTo>
                    <a:pt x="7282" y="1697"/>
                  </a:lnTo>
                  <a:cubicBezTo>
                    <a:pt x="7168" y="1582"/>
                    <a:pt x="7054" y="1423"/>
                    <a:pt x="6917" y="1331"/>
                  </a:cubicBezTo>
                  <a:cubicBezTo>
                    <a:pt x="6643" y="1103"/>
                    <a:pt x="6392" y="875"/>
                    <a:pt x="6072" y="715"/>
                  </a:cubicBezTo>
                  <a:cubicBezTo>
                    <a:pt x="5912" y="624"/>
                    <a:pt x="5775" y="532"/>
                    <a:pt x="5593" y="464"/>
                  </a:cubicBezTo>
                  <a:lnTo>
                    <a:pt x="5113" y="259"/>
                  </a:lnTo>
                  <a:cubicBezTo>
                    <a:pt x="4771" y="167"/>
                    <a:pt x="4429" y="76"/>
                    <a:pt x="4086" y="30"/>
                  </a:cubicBezTo>
                  <a:cubicBezTo>
                    <a:pt x="3880" y="10"/>
                    <a:pt x="3674" y="0"/>
                    <a:pt x="346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5" name="Google Shape;3675;p39"/>
            <p:cNvSpPr/>
            <p:nvPr/>
          </p:nvSpPr>
          <p:spPr>
            <a:xfrm>
              <a:off x="7969519" y="3045418"/>
              <a:ext cx="106875" cy="33126"/>
            </a:xfrm>
            <a:custGeom>
              <a:avLst/>
              <a:gdLst/>
              <a:ahLst/>
              <a:cxnLst/>
              <a:rect l="l" t="t" r="r" b="b"/>
              <a:pathLst>
                <a:path w="5959" h="1847" extrusionOk="0">
                  <a:moveTo>
                    <a:pt x="2638" y="0"/>
                  </a:moveTo>
                  <a:cubicBezTo>
                    <a:pt x="2254" y="0"/>
                    <a:pt x="1870" y="51"/>
                    <a:pt x="1507" y="146"/>
                  </a:cubicBezTo>
                  <a:cubicBezTo>
                    <a:pt x="982" y="283"/>
                    <a:pt x="480" y="511"/>
                    <a:pt x="47" y="876"/>
                  </a:cubicBezTo>
                  <a:cubicBezTo>
                    <a:pt x="1" y="899"/>
                    <a:pt x="1" y="945"/>
                    <a:pt x="24" y="1013"/>
                  </a:cubicBezTo>
                  <a:cubicBezTo>
                    <a:pt x="40" y="1046"/>
                    <a:pt x="82" y="1068"/>
                    <a:pt x="120" y="1068"/>
                  </a:cubicBezTo>
                  <a:cubicBezTo>
                    <a:pt x="135" y="1068"/>
                    <a:pt x="149" y="1065"/>
                    <a:pt x="161" y="1059"/>
                  </a:cubicBezTo>
                  <a:lnTo>
                    <a:pt x="184" y="1059"/>
                  </a:lnTo>
                  <a:cubicBezTo>
                    <a:pt x="640" y="853"/>
                    <a:pt x="1119" y="671"/>
                    <a:pt x="1622" y="557"/>
                  </a:cubicBezTo>
                  <a:cubicBezTo>
                    <a:pt x="1969" y="474"/>
                    <a:pt x="2328" y="415"/>
                    <a:pt x="2691" y="415"/>
                  </a:cubicBezTo>
                  <a:cubicBezTo>
                    <a:pt x="2829" y="415"/>
                    <a:pt x="2967" y="424"/>
                    <a:pt x="3105" y="442"/>
                  </a:cubicBezTo>
                  <a:cubicBezTo>
                    <a:pt x="3607" y="488"/>
                    <a:pt x="4087" y="625"/>
                    <a:pt x="4520" y="876"/>
                  </a:cubicBezTo>
                  <a:cubicBezTo>
                    <a:pt x="4771" y="990"/>
                    <a:pt x="4954" y="1150"/>
                    <a:pt x="5159" y="1287"/>
                  </a:cubicBezTo>
                  <a:cubicBezTo>
                    <a:pt x="5365" y="1447"/>
                    <a:pt x="5548" y="1629"/>
                    <a:pt x="5753" y="1789"/>
                  </a:cubicBezTo>
                  <a:lnTo>
                    <a:pt x="5753" y="1812"/>
                  </a:lnTo>
                  <a:cubicBezTo>
                    <a:pt x="5776" y="1835"/>
                    <a:pt x="5804" y="1846"/>
                    <a:pt x="5833" y="1846"/>
                  </a:cubicBezTo>
                  <a:cubicBezTo>
                    <a:pt x="5861" y="1846"/>
                    <a:pt x="5890" y="1835"/>
                    <a:pt x="5913" y="1812"/>
                  </a:cubicBezTo>
                  <a:cubicBezTo>
                    <a:pt x="5958" y="1766"/>
                    <a:pt x="5958" y="1698"/>
                    <a:pt x="5913" y="1652"/>
                  </a:cubicBezTo>
                  <a:cubicBezTo>
                    <a:pt x="5730" y="1447"/>
                    <a:pt x="5570" y="1241"/>
                    <a:pt x="5365" y="1059"/>
                  </a:cubicBezTo>
                  <a:cubicBezTo>
                    <a:pt x="5159" y="899"/>
                    <a:pt x="4954" y="694"/>
                    <a:pt x="4703" y="579"/>
                  </a:cubicBezTo>
                  <a:cubicBezTo>
                    <a:pt x="4475" y="420"/>
                    <a:pt x="4224" y="328"/>
                    <a:pt x="3950" y="214"/>
                  </a:cubicBezTo>
                  <a:cubicBezTo>
                    <a:pt x="3699" y="146"/>
                    <a:pt x="3425" y="54"/>
                    <a:pt x="3151" y="32"/>
                  </a:cubicBezTo>
                  <a:cubicBezTo>
                    <a:pt x="2981" y="10"/>
                    <a:pt x="2809" y="0"/>
                    <a:pt x="263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6" name="Google Shape;3676;p39"/>
            <p:cNvSpPr/>
            <p:nvPr/>
          </p:nvSpPr>
          <p:spPr>
            <a:xfrm>
              <a:off x="7967474" y="2691610"/>
              <a:ext cx="525244" cy="533602"/>
            </a:xfrm>
            <a:custGeom>
              <a:avLst/>
              <a:gdLst/>
              <a:ahLst/>
              <a:cxnLst/>
              <a:rect l="l" t="t" r="r" b="b"/>
              <a:pathLst>
                <a:path w="29286" h="29752" extrusionOk="0">
                  <a:moveTo>
                    <a:pt x="14594" y="0"/>
                  </a:moveTo>
                  <a:cubicBezTo>
                    <a:pt x="14402" y="0"/>
                    <a:pt x="14209" y="4"/>
                    <a:pt x="14016" y="12"/>
                  </a:cubicBezTo>
                  <a:cubicBezTo>
                    <a:pt x="6118" y="354"/>
                    <a:pt x="1" y="7156"/>
                    <a:pt x="343" y="15191"/>
                  </a:cubicBezTo>
                  <a:cubicBezTo>
                    <a:pt x="675" y="22996"/>
                    <a:pt x="4969" y="29752"/>
                    <a:pt x="14201" y="29752"/>
                  </a:cubicBezTo>
                  <a:cubicBezTo>
                    <a:pt x="14500" y="29752"/>
                    <a:pt x="14803" y="29745"/>
                    <a:pt x="15111" y="29730"/>
                  </a:cubicBezTo>
                  <a:cubicBezTo>
                    <a:pt x="24355" y="29297"/>
                    <a:pt x="29286" y="22038"/>
                    <a:pt x="28943" y="13981"/>
                  </a:cubicBezTo>
                  <a:cubicBezTo>
                    <a:pt x="28609" y="6143"/>
                    <a:pt x="22237" y="0"/>
                    <a:pt x="14594" y="0"/>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7" name="Google Shape;3677;p39"/>
            <p:cNvSpPr/>
            <p:nvPr/>
          </p:nvSpPr>
          <p:spPr>
            <a:xfrm>
              <a:off x="7943725" y="2682569"/>
              <a:ext cx="548183" cy="305236"/>
            </a:xfrm>
            <a:custGeom>
              <a:avLst/>
              <a:gdLst/>
              <a:ahLst/>
              <a:cxnLst/>
              <a:rect l="l" t="t" r="r" b="b"/>
              <a:pathLst>
                <a:path w="30565" h="17019" extrusionOk="0">
                  <a:moveTo>
                    <a:pt x="15893" y="1"/>
                  </a:moveTo>
                  <a:cubicBezTo>
                    <a:pt x="15659" y="1"/>
                    <a:pt x="15421" y="5"/>
                    <a:pt x="15180" y="14"/>
                  </a:cubicBezTo>
                  <a:cubicBezTo>
                    <a:pt x="1" y="539"/>
                    <a:pt x="1599" y="15192"/>
                    <a:pt x="1599" y="15192"/>
                  </a:cubicBezTo>
                  <a:cubicBezTo>
                    <a:pt x="1599" y="15192"/>
                    <a:pt x="10044" y="11449"/>
                    <a:pt x="15203" y="4967"/>
                  </a:cubicBezTo>
                  <a:cubicBezTo>
                    <a:pt x="15203" y="4967"/>
                    <a:pt x="20589" y="12659"/>
                    <a:pt x="28761" y="17018"/>
                  </a:cubicBezTo>
                  <a:lnTo>
                    <a:pt x="30564" y="16402"/>
                  </a:lnTo>
                  <a:cubicBezTo>
                    <a:pt x="30564" y="16402"/>
                    <a:pt x="30365" y="1"/>
                    <a:pt x="1589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8" name="Google Shape;3678;p39"/>
            <p:cNvSpPr/>
            <p:nvPr/>
          </p:nvSpPr>
          <p:spPr>
            <a:xfrm>
              <a:off x="8012937" y="3045976"/>
              <a:ext cx="119547" cy="102367"/>
            </a:xfrm>
            <a:custGeom>
              <a:avLst/>
              <a:gdLst/>
              <a:ahLst/>
              <a:cxnLst/>
              <a:rect l="l" t="t" r="r" b="b"/>
              <a:pathLst>
                <a:path w="8857" h="7214" extrusionOk="0">
                  <a:moveTo>
                    <a:pt x="343" y="2785"/>
                  </a:moveTo>
                  <a:cubicBezTo>
                    <a:pt x="0" y="4543"/>
                    <a:pt x="1553" y="6323"/>
                    <a:pt x="3789" y="6757"/>
                  </a:cubicBezTo>
                  <a:cubicBezTo>
                    <a:pt x="6049" y="7213"/>
                    <a:pt x="8149" y="6163"/>
                    <a:pt x="8491" y="4429"/>
                  </a:cubicBezTo>
                  <a:cubicBezTo>
                    <a:pt x="8857" y="2671"/>
                    <a:pt x="7305" y="891"/>
                    <a:pt x="5068" y="457"/>
                  </a:cubicBezTo>
                  <a:cubicBezTo>
                    <a:pt x="2808" y="1"/>
                    <a:pt x="708" y="1051"/>
                    <a:pt x="343" y="2785"/>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9" name="Google Shape;3679;p39"/>
            <p:cNvSpPr/>
            <p:nvPr/>
          </p:nvSpPr>
          <p:spPr>
            <a:xfrm>
              <a:off x="8272087" y="3064003"/>
              <a:ext cx="126530" cy="95053"/>
            </a:xfrm>
            <a:custGeom>
              <a:avLst/>
              <a:gdLst/>
              <a:ahLst/>
              <a:cxnLst/>
              <a:rect l="l" t="t" r="r" b="b"/>
              <a:pathLst>
                <a:path w="8606" h="6464" extrusionOk="0">
                  <a:moveTo>
                    <a:pt x="4483" y="1"/>
                  </a:moveTo>
                  <a:cubicBezTo>
                    <a:pt x="4322" y="1"/>
                    <a:pt x="4160" y="8"/>
                    <a:pt x="3995" y="23"/>
                  </a:cubicBezTo>
                  <a:cubicBezTo>
                    <a:pt x="1713" y="251"/>
                    <a:pt x="1" y="1872"/>
                    <a:pt x="161" y="3629"/>
                  </a:cubicBezTo>
                  <a:cubicBezTo>
                    <a:pt x="329" y="5269"/>
                    <a:pt x="2027" y="6463"/>
                    <a:pt x="4077" y="6463"/>
                  </a:cubicBezTo>
                  <a:cubicBezTo>
                    <a:pt x="4253" y="6463"/>
                    <a:pt x="4431" y="6455"/>
                    <a:pt x="4611" y="6437"/>
                  </a:cubicBezTo>
                  <a:cubicBezTo>
                    <a:pt x="6894" y="6208"/>
                    <a:pt x="8606" y="4611"/>
                    <a:pt x="8446" y="2830"/>
                  </a:cubicBezTo>
                  <a:cubicBezTo>
                    <a:pt x="8277" y="1199"/>
                    <a:pt x="6554" y="1"/>
                    <a:pt x="4483"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0" name="Google Shape;3680;p39"/>
            <p:cNvSpPr/>
            <p:nvPr/>
          </p:nvSpPr>
          <p:spPr>
            <a:xfrm>
              <a:off x="8358894" y="3042297"/>
              <a:ext cx="25808" cy="6618"/>
            </a:xfrm>
            <a:custGeom>
              <a:avLst/>
              <a:gdLst/>
              <a:ahLst/>
              <a:cxnLst/>
              <a:rect l="l" t="t" r="r" b="b"/>
              <a:pathLst>
                <a:path w="1439" h="369" extrusionOk="0">
                  <a:moveTo>
                    <a:pt x="161" y="0"/>
                  </a:moveTo>
                  <a:cubicBezTo>
                    <a:pt x="69" y="0"/>
                    <a:pt x="1" y="91"/>
                    <a:pt x="1" y="206"/>
                  </a:cubicBezTo>
                  <a:cubicBezTo>
                    <a:pt x="21" y="287"/>
                    <a:pt x="78" y="369"/>
                    <a:pt x="172" y="369"/>
                  </a:cubicBezTo>
                  <a:cubicBezTo>
                    <a:pt x="183" y="369"/>
                    <a:pt x="194" y="368"/>
                    <a:pt x="206" y="365"/>
                  </a:cubicBezTo>
                  <a:lnTo>
                    <a:pt x="1325" y="274"/>
                  </a:lnTo>
                  <a:cubicBezTo>
                    <a:pt x="1393" y="274"/>
                    <a:pt x="1439" y="206"/>
                    <a:pt x="1439" y="137"/>
                  </a:cubicBezTo>
                  <a:cubicBezTo>
                    <a:pt x="1439" y="69"/>
                    <a:pt x="1393" y="23"/>
                    <a:pt x="1325" y="23"/>
                  </a:cubicBezTo>
                  <a:lnTo>
                    <a:pt x="183" y="0"/>
                  </a:ln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1" name="Google Shape;3681;p39"/>
            <p:cNvSpPr/>
            <p:nvPr/>
          </p:nvSpPr>
          <p:spPr>
            <a:xfrm>
              <a:off x="8360939" y="3023354"/>
              <a:ext cx="25808" cy="9201"/>
            </a:xfrm>
            <a:custGeom>
              <a:avLst/>
              <a:gdLst/>
              <a:ahLst/>
              <a:cxnLst/>
              <a:rect l="l" t="t" r="r" b="b"/>
              <a:pathLst>
                <a:path w="1439" h="513" extrusionOk="0">
                  <a:moveTo>
                    <a:pt x="1338" y="0"/>
                  </a:moveTo>
                  <a:cubicBezTo>
                    <a:pt x="1326" y="0"/>
                    <a:pt x="1314" y="2"/>
                    <a:pt x="1302" y="6"/>
                  </a:cubicBezTo>
                  <a:lnTo>
                    <a:pt x="184" y="143"/>
                  </a:lnTo>
                  <a:lnTo>
                    <a:pt x="161" y="143"/>
                  </a:lnTo>
                  <a:cubicBezTo>
                    <a:pt x="69" y="166"/>
                    <a:pt x="1" y="280"/>
                    <a:pt x="24" y="371"/>
                  </a:cubicBezTo>
                  <a:cubicBezTo>
                    <a:pt x="44" y="451"/>
                    <a:pt x="115" y="513"/>
                    <a:pt x="208" y="513"/>
                  </a:cubicBezTo>
                  <a:cubicBezTo>
                    <a:pt x="222" y="513"/>
                    <a:pt x="237" y="511"/>
                    <a:pt x="252" y="508"/>
                  </a:cubicBezTo>
                  <a:lnTo>
                    <a:pt x="1348" y="257"/>
                  </a:lnTo>
                  <a:cubicBezTo>
                    <a:pt x="1393" y="234"/>
                    <a:pt x="1439" y="166"/>
                    <a:pt x="1439" y="98"/>
                  </a:cubicBezTo>
                  <a:cubicBezTo>
                    <a:pt x="1439" y="41"/>
                    <a:pt x="1393" y="0"/>
                    <a:pt x="1338"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2" name="Google Shape;3682;p39"/>
            <p:cNvSpPr/>
            <p:nvPr/>
          </p:nvSpPr>
          <p:spPr>
            <a:xfrm>
              <a:off x="8358087" y="3003694"/>
              <a:ext cx="24571" cy="13631"/>
            </a:xfrm>
            <a:custGeom>
              <a:avLst/>
              <a:gdLst/>
              <a:ahLst/>
              <a:cxnLst/>
              <a:rect l="l" t="t" r="r" b="b"/>
              <a:pathLst>
                <a:path w="1370" h="760" extrusionOk="0">
                  <a:moveTo>
                    <a:pt x="1225" y="1"/>
                  </a:moveTo>
                  <a:cubicBezTo>
                    <a:pt x="1212" y="1"/>
                    <a:pt x="1200" y="2"/>
                    <a:pt x="1187" y="7"/>
                  </a:cubicBezTo>
                  <a:lnTo>
                    <a:pt x="137" y="395"/>
                  </a:lnTo>
                  <a:cubicBezTo>
                    <a:pt x="137" y="417"/>
                    <a:pt x="114" y="417"/>
                    <a:pt x="114" y="417"/>
                  </a:cubicBezTo>
                  <a:cubicBezTo>
                    <a:pt x="23" y="463"/>
                    <a:pt x="0" y="577"/>
                    <a:pt x="46" y="669"/>
                  </a:cubicBezTo>
                  <a:cubicBezTo>
                    <a:pt x="76" y="729"/>
                    <a:pt x="127" y="760"/>
                    <a:pt x="184" y="760"/>
                  </a:cubicBezTo>
                  <a:cubicBezTo>
                    <a:pt x="213" y="760"/>
                    <a:pt x="244" y="752"/>
                    <a:pt x="274" y="737"/>
                  </a:cubicBezTo>
                  <a:lnTo>
                    <a:pt x="1278" y="235"/>
                  </a:lnTo>
                  <a:cubicBezTo>
                    <a:pt x="1347" y="212"/>
                    <a:pt x="1370" y="144"/>
                    <a:pt x="1347" y="75"/>
                  </a:cubicBezTo>
                  <a:cubicBezTo>
                    <a:pt x="1328" y="38"/>
                    <a:pt x="1279" y="1"/>
                    <a:pt x="1225"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3" name="Google Shape;3683;p39"/>
            <p:cNvSpPr/>
            <p:nvPr/>
          </p:nvSpPr>
          <p:spPr>
            <a:xfrm>
              <a:off x="8350302" y="2985577"/>
              <a:ext cx="20482" cy="19567"/>
            </a:xfrm>
            <a:custGeom>
              <a:avLst/>
              <a:gdLst/>
              <a:ahLst/>
              <a:cxnLst/>
              <a:rect l="l" t="t" r="r" b="b"/>
              <a:pathLst>
                <a:path w="1142" h="1091" extrusionOk="0">
                  <a:moveTo>
                    <a:pt x="1016" y="1"/>
                  </a:moveTo>
                  <a:cubicBezTo>
                    <a:pt x="988" y="1"/>
                    <a:pt x="959" y="12"/>
                    <a:pt x="936" y="35"/>
                  </a:cubicBezTo>
                  <a:lnTo>
                    <a:pt x="69" y="766"/>
                  </a:lnTo>
                  <a:cubicBezTo>
                    <a:pt x="0" y="857"/>
                    <a:pt x="0" y="971"/>
                    <a:pt x="69" y="1039"/>
                  </a:cubicBezTo>
                  <a:cubicBezTo>
                    <a:pt x="103" y="1074"/>
                    <a:pt x="149" y="1091"/>
                    <a:pt x="195" y="1091"/>
                  </a:cubicBezTo>
                  <a:cubicBezTo>
                    <a:pt x="240" y="1091"/>
                    <a:pt x="286" y="1074"/>
                    <a:pt x="320" y="1039"/>
                  </a:cubicBezTo>
                  <a:lnTo>
                    <a:pt x="1096" y="218"/>
                  </a:lnTo>
                  <a:cubicBezTo>
                    <a:pt x="1142" y="172"/>
                    <a:pt x="1142" y="104"/>
                    <a:pt x="1096" y="35"/>
                  </a:cubicBezTo>
                  <a:cubicBezTo>
                    <a:pt x="1073" y="12"/>
                    <a:pt x="1045" y="1"/>
                    <a:pt x="1016"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4" name="Google Shape;3684;p39"/>
            <p:cNvSpPr/>
            <p:nvPr/>
          </p:nvSpPr>
          <p:spPr>
            <a:xfrm>
              <a:off x="8337602" y="2972231"/>
              <a:ext cx="16805" cy="22580"/>
            </a:xfrm>
            <a:custGeom>
              <a:avLst/>
              <a:gdLst/>
              <a:ahLst/>
              <a:cxnLst/>
              <a:rect l="l" t="t" r="r" b="b"/>
              <a:pathLst>
                <a:path w="937" h="1259" extrusionOk="0">
                  <a:moveTo>
                    <a:pt x="801" y="1"/>
                  </a:moveTo>
                  <a:cubicBezTo>
                    <a:pt x="760" y="1"/>
                    <a:pt x="714" y="20"/>
                    <a:pt x="686" y="49"/>
                  </a:cubicBezTo>
                  <a:lnTo>
                    <a:pt x="47" y="985"/>
                  </a:lnTo>
                  <a:cubicBezTo>
                    <a:pt x="1" y="1076"/>
                    <a:pt x="24" y="1190"/>
                    <a:pt x="115" y="1236"/>
                  </a:cubicBezTo>
                  <a:cubicBezTo>
                    <a:pt x="145" y="1251"/>
                    <a:pt x="178" y="1258"/>
                    <a:pt x="211" y="1258"/>
                  </a:cubicBezTo>
                  <a:cubicBezTo>
                    <a:pt x="275" y="1258"/>
                    <a:pt x="336" y="1228"/>
                    <a:pt x="366" y="1167"/>
                  </a:cubicBezTo>
                  <a:lnTo>
                    <a:pt x="914" y="186"/>
                  </a:lnTo>
                  <a:cubicBezTo>
                    <a:pt x="937" y="140"/>
                    <a:pt x="937" y="49"/>
                    <a:pt x="868" y="26"/>
                  </a:cubicBezTo>
                  <a:cubicBezTo>
                    <a:pt x="851" y="8"/>
                    <a:pt x="827" y="1"/>
                    <a:pt x="801"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5" name="Google Shape;3685;p39"/>
            <p:cNvSpPr/>
            <p:nvPr/>
          </p:nvSpPr>
          <p:spPr>
            <a:xfrm>
              <a:off x="8321637" y="2961881"/>
              <a:ext cx="13523" cy="24427"/>
            </a:xfrm>
            <a:custGeom>
              <a:avLst/>
              <a:gdLst/>
              <a:ahLst/>
              <a:cxnLst/>
              <a:rect l="l" t="t" r="r" b="b"/>
              <a:pathLst>
                <a:path w="754" h="1362" extrusionOk="0">
                  <a:moveTo>
                    <a:pt x="631" y="1"/>
                  </a:moveTo>
                  <a:cubicBezTo>
                    <a:pt x="576" y="1"/>
                    <a:pt x="520" y="27"/>
                    <a:pt x="503" y="78"/>
                  </a:cubicBezTo>
                  <a:lnTo>
                    <a:pt x="46" y="1105"/>
                  </a:lnTo>
                  <a:cubicBezTo>
                    <a:pt x="1" y="1219"/>
                    <a:pt x="46" y="1310"/>
                    <a:pt x="161" y="1356"/>
                  </a:cubicBezTo>
                  <a:cubicBezTo>
                    <a:pt x="176" y="1360"/>
                    <a:pt x="193" y="1362"/>
                    <a:pt x="209" y="1362"/>
                  </a:cubicBezTo>
                  <a:cubicBezTo>
                    <a:pt x="288" y="1362"/>
                    <a:pt x="370" y="1318"/>
                    <a:pt x="389" y="1242"/>
                  </a:cubicBezTo>
                  <a:lnTo>
                    <a:pt x="754" y="169"/>
                  </a:lnTo>
                  <a:cubicBezTo>
                    <a:pt x="754" y="101"/>
                    <a:pt x="731" y="32"/>
                    <a:pt x="685" y="9"/>
                  </a:cubicBezTo>
                  <a:cubicBezTo>
                    <a:pt x="668" y="4"/>
                    <a:pt x="650" y="1"/>
                    <a:pt x="631"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6" name="Google Shape;3686;p39"/>
            <p:cNvSpPr/>
            <p:nvPr/>
          </p:nvSpPr>
          <p:spPr>
            <a:xfrm>
              <a:off x="8245904" y="2973792"/>
              <a:ext cx="123644" cy="115304"/>
            </a:xfrm>
            <a:custGeom>
              <a:avLst/>
              <a:gdLst/>
              <a:ahLst/>
              <a:cxnLst/>
              <a:rect l="l" t="t" r="r" b="b"/>
              <a:pathLst>
                <a:path w="6894" h="6429" extrusionOk="0">
                  <a:moveTo>
                    <a:pt x="3452" y="0"/>
                  </a:moveTo>
                  <a:cubicBezTo>
                    <a:pt x="3262" y="0"/>
                    <a:pt x="3069" y="17"/>
                    <a:pt x="2876" y="53"/>
                  </a:cubicBezTo>
                  <a:cubicBezTo>
                    <a:pt x="1141" y="350"/>
                    <a:pt x="0" y="2016"/>
                    <a:pt x="297" y="3774"/>
                  </a:cubicBezTo>
                  <a:cubicBezTo>
                    <a:pt x="581" y="5335"/>
                    <a:pt x="1928" y="6428"/>
                    <a:pt x="3442" y="6428"/>
                  </a:cubicBezTo>
                  <a:cubicBezTo>
                    <a:pt x="3632" y="6428"/>
                    <a:pt x="3824" y="6411"/>
                    <a:pt x="4017" y="6376"/>
                  </a:cubicBezTo>
                  <a:cubicBezTo>
                    <a:pt x="5752" y="6079"/>
                    <a:pt x="6893" y="4413"/>
                    <a:pt x="6574" y="2655"/>
                  </a:cubicBezTo>
                  <a:cubicBezTo>
                    <a:pt x="6310" y="1093"/>
                    <a:pt x="4965" y="0"/>
                    <a:pt x="3452"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7" name="Google Shape;3687;p39"/>
            <p:cNvSpPr/>
            <p:nvPr/>
          </p:nvSpPr>
          <p:spPr>
            <a:xfrm>
              <a:off x="8245079" y="2978814"/>
              <a:ext cx="123231" cy="114784"/>
            </a:xfrm>
            <a:custGeom>
              <a:avLst/>
              <a:gdLst/>
              <a:ahLst/>
              <a:cxnLst/>
              <a:rect l="l" t="t" r="r" b="b"/>
              <a:pathLst>
                <a:path w="6871" h="6400" extrusionOk="0">
                  <a:moveTo>
                    <a:pt x="3426" y="0"/>
                  </a:moveTo>
                  <a:cubicBezTo>
                    <a:pt x="3245" y="0"/>
                    <a:pt x="3061" y="15"/>
                    <a:pt x="2876" y="47"/>
                  </a:cubicBezTo>
                  <a:cubicBezTo>
                    <a:pt x="1164" y="366"/>
                    <a:pt x="0" y="2010"/>
                    <a:pt x="320" y="3767"/>
                  </a:cubicBezTo>
                  <a:cubicBezTo>
                    <a:pt x="604" y="5309"/>
                    <a:pt x="1933" y="6399"/>
                    <a:pt x="3426" y="6399"/>
                  </a:cubicBezTo>
                  <a:cubicBezTo>
                    <a:pt x="3614" y="6399"/>
                    <a:pt x="3804" y="6382"/>
                    <a:pt x="3995" y="6347"/>
                  </a:cubicBezTo>
                  <a:cubicBezTo>
                    <a:pt x="5730" y="6050"/>
                    <a:pt x="6871" y="4384"/>
                    <a:pt x="6574" y="2649"/>
                  </a:cubicBezTo>
                  <a:cubicBezTo>
                    <a:pt x="6289" y="1078"/>
                    <a:pt x="4946" y="0"/>
                    <a:pt x="34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8" name="Google Shape;3688;p39"/>
            <p:cNvSpPr/>
            <p:nvPr/>
          </p:nvSpPr>
          <p:spPr>
            <a:xfrm>
              <a:off x="8252864" y="2983657"/>
              <a:ext cx="79829" cy="74789"/>
            </a:xfrm>
            <a:custGeom>
              <a:avLst/>
              <a:gdLst/>
              <a:ahLst/>
              <a:cxnLst/>
              <a:rect l="l" t="t" r="r" b="b"/>
              <a:pathLst>
                <a:path w="4451" h="4170" extrusionOk="0">
                  <a:moveTo>
                    <a:pt x="2207" y="1"/>
                  </a:moveTo>
                  <a:cubicBezTo>
                    <a:pt x="2096" y="1"/>
                    <a:pt x="1984" y="10"/>
                    <a:pt x="1872" y="28"/>
                  </a:cubicBezTo>
                  <a:cubicBezTo>
                    <a:pt x="753" y="233"/>
                    <a:pt x="0" y="1306"/>
                    <a:pt x="206" y="2447"/>
                  </a:cubicBezTo>
                  <a:cubicBezTo>
                    <a:pt x="389" y="3445"/>
                    <a:pt x="1261" y="4170"/>
                    <a:pt x="2241" y="4170"/>
                  </a:cubicBezTo>
                  <a:cubicBezTo>
                    <a:pt x="2360" y="4170"/>
                    <a:pt x="2481" y="4159"/>
                    <a:pt x="2602" y="4137"/>
                  </a:cubicBezTo>
                  <a:cubicBezTo>
                    <a:pt x="3721" y="3931"/>
                    <a:pt x="4451" y="2858"/>
                    <a:pt x="4268" y="1717"/>
                  </a:cubicBezTo>
                  <a:cubicBezTo>
                    <a:pt x="4084" y="711"/>
                    <a:pt x="3197" y="1"/>
                    <a:pt x="2207"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39"/>
            <p:cNvSpPr/>
            <p:nvPr/>
          </p:nvSpPr>
          <p:spPr>
            <a:xfrm>
              <a:off x="8313458" y="3015228"/>
              <a:ext cx="27441" cy="18186"/>
            </a:xfrm>
            <a:custGeom>
              <a:avLst/>
              <a:gdLst/>
              <a:ahLst/>
              <a:cxnLst/>
              <a:rect l="l" t="t" r="r" b="b"/>
              <a:pathLst>
                <a:path w="1530" h="1014" extrusionOk="0">
                  <a:moveTo>
                    <a:pt x="730" y="1"/>
                  </a:moveTo>
                  <a:cubicBezTo>
                    <a:pt x="351" y="1"/>
                    <a:pt x="45" y="178"/>
                    <a:pt x="23" y="436"/>
                  </a:cubicBezTo>
                  <a:cubicBezTo>
                    <a:pt x="0" y="733"/>
                    <a:pt x="297" y="984"/>
                    <a:pt x="708" y="1007"/>
                  </a:cubicBezTo>
                  <a:cubicBezTo>
                    <a:pt x="746" y="1011"/>
                    <a:pt x="785" y="1013"/>
                    <a:pt x="822" y="1013"/>
                  </a:cubicBezTo>
                  <a:cubicBezTo>
                    <a:pt x="1184" y="1013"/>
                    <a:pt x="1486" y="821"/>
                    <a:pt x="1507" y="573"/>
                  </a:cubicBezTo>
                  <a:cubicBezTo>
                    <a:pt x="1530" y="299"/>
                    <a:pt x="1210" y="48"/>
                    <a:pt x="799" y="3"/>
                  </a:cubicBezTo>
                  <a:cubicBezTo>
                    <a:pt x="776" y="1"/>
                    <a:pt x="753" y="1"/>
                    <a:pt x="7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39"/>
            <p:cNvSpPr/>
            <p:nvPr/>
          </p:nvSpPr>
          <p:spPr>
            <a:xfrm>
              <a:off x="8009646" y="3011067"/>
              <a:ext cx="25001" cy="7981"/>
            </a:xfrm>
            <a:custGeom>
              <a:avLst/>
              <a:gdLst/>
              <a:ahLst/>
              <a:cxnLst/>
              <a:rect l="l" t="t" r="r" b="b"/>
              <a:pathLst>
                <a:path w="1394" h="445" extrusionOk="0">
                  <a:moveTo>
                    <a:pt x="126" y="1"/>
                  </a:moveTo>
                  <a:cubicBezTo>
                    <a:pt x="77" y="1"/>
                    <a:pt x="42" y="41"/>
                    <a:pt x="24" y="98"/>
                  </a:cubicBezTo>
                  <a:cubicBezTo>
                    <a:pt x="1" y="166"/>
                    <a:pt x="46" y="235"/>
                    <a:pt x="115" y="235"/>
                  </a:cubicBezTo>
                  <a:lnTo>
                    <a:pt x="1188" y="440"/>
                  </a:lnTo>
                  <a:cubicBezTo>
                    <a:pt x="1203" y="443"/>
                    <a:pt x="1217" y="444"/>
                    <a:pt x="1231" y="444"/>
                  </a:cubicBezTo>
                  <a:cubicBezTo>
                    <a:pt x="1324" y="444"/>
                    <a:pt x="1393" y="380"/>
                    <a:pt x="1393" y="280"/>
                  </a:cubicBezTo>
                  <a:cubicBezTo>
                    <a:pt x="1393" y="189"/>
                    <a:pt x="1325" y="98"/>
                    <a:pt x="1233" y="98"/>
                  </a:cubicBezTo>
                  <a:lnTo>
                    <a:pt x="161" y="6"/>
                  </a:lnTo>
                  <a:cubicBezTo>
                    <a:pt x="148" y="2"/>
                    <a:pt x="137" y="1"/>
                    <a:pt x="126"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1" name="Google Shape;3691;p39"/>
            <p:cNvSpPr/>
            <p:nvPr/>
          </p:nvSpPr>
          <p:spPr>
            <a:xfrm>
              <a:off x="8009646" y="2992339"/>
              <a:ext cx="24589" cy="10761"/>
            </a:xfrm>
            <a:custGeom>
              <a:avLst/>
              <a:gdLst/>
              <a:ahLst/>
              <a:cxnLst/>
              <a:rect l="l" t="t" r="r" b="b"/>
              <a:pathLst>
                <a:path w="1371" h="600" extrusionOk="0">
                  <a:moveTo>
                    <a:pt x="161" y="0"/>
                  </a:moveTo>
                  <a:cubicBezTo>
                    <a:pt x="115" y="0"/>
                    <a:pt x="46" y="23"/>
                    <a:pt x="24" y="92"/>
                  </a:cubicBezTo>
                  <a:cubicBezTo>
                    <a:pt x="1" y="137"/>
                    <a:pt x="46" y="206"/>
                    <a:pt x="92" y="229"/>
                  </a:cubicBezTo>
                  <a:lnTo>
                    <a:pt x="1119" y="594"/>
                  </a:lnTo>
                  <a:lnTo>
                    <a:pt x="1142" y="594"/>
                  </a:lnTo>
                  <a:cubicBezTo>
                    <a:pt x="1157" y="598"/>
                    <a:pt x="1173" y="600"/>
                    <a:pt x="1187" y="600"/>
                  </a:cubicBezTo>
                  <a:cubicBezTo>
                    <a:pt x="1262" y="600"/>
                    <a:pt x="1329" y="552"/>
                    <a:pt x="1348" y="457"/>
                  </a:cubicBezTo>
                  <a:cubicBezTo>
                    <a:pt x="1370" y="366"/>
                    <a:pt x="1325" y="274"/>
                    <a:pt x="1233" y="252"/>
                  </a:cubicBezTo>
                  <a:lnTo>
                    <a:pt x="161" y="0"/>
                  </a:ln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2" name="Google Shape;3692;p39"/>
            <p:cNvSpPr/>
            <p:nvPr/>
          </p:nvSpPr>
          <p:spPr>
            <a:xfrm>
              <a:off x="8015799" y="2974168"/>
              <a:ext cx="22939" cy="14832"/>
            </a:xfrm>
            <a:custGeom>
              <a:avLst/>
              <a:gdLst/>
              <a:ahLst/>
              <a:cxnLst/>
              <a:rect l="l" t="t" r="r" b="b"/>
              <a:pathLst>
                <a:path w="1279" h="827" extrusionOk="0">
                  <a:moveTo>
                    <a:pt x="142" y="0"/>
                  </a:moveTo>
                  <a:cubicBezTo>
                    <a:pt x="102" y="0"/>
                    <a:pt x="56" y="21"/>
                    <a:pt x="23" y="55"/>
                  </a:cubicBezTo>
                  <a:cubicBezTo>
                    <a:pt x="0" y="100"/>
                    <a:pt x="23" y="192"/>
                    <a:pt x="69" y="215"/>
                  </a:cubicBezTo>
                  <a:lnTo>
                    <a:pt x="982" y="808"/>
                  </a:lnTo>
                  <a:lnTo>
                    <a:pt x="1005" y="808"/>
                  </a:lnTo>
                  <a:cubicBezTo>
                    <a:pt x="1030" y="821"/>
                    <a:pt x="1056" y="826"/>
                    <a:pt x="1080" y="826"/>
                  </a:cubicBezTo>
                  <a:cubicBezTo>
                    <a:pt x="1143" y="826"/>
                    <a:pt x="1200" y="789"/>
                    <a:pt x="1233" y="740"/>
                  </a:cubicBezTo>
                  <a:cubicBezTo>
                    <a:pt x="1278" y="648"/>
                    <a:pt x="1256" y="534"/>
                    <a:pt x="1164" y="488"/>
                  </a:cubicBezTo>
                  <a:lnTo>
                    <a:pt x="183" y="9"/>
                  </a:lnTo>
                  <a:cubicBezTo>
                    <a:pt x="171" y="3"/>
                    <a:pt x="157" y="0"/>
                    <a:pt x="142"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3" name="Google Shape;3693;p39"/>
            <p:cNvSpPr/>
            <p:nvPr/>
          </p:nvSpPr>
          <p:spPr>
            <a:xfrm>
              <a:off x="8028893" y="2957916"/>
              <a:ext cx="18437" cy="20213"/>
            </a:xfrm>
            <a:custGeom>
              <a:avLst/>
              <a:gdLst/>
              <a:ahLst/>
              <a:cxnLst/>
              <a:rect l="l" t="t" r="r" b="b"/>
              <a:pathLst>
                <a:path w="1028" h="1127" extrusionOk="0">
                  <a:moveTo>
                    <a:pt x="129" y="0"/>
                  </a:moveTo>
                  <a:cubicBezTo>
                    <a:pt x="107" y="0"/>
                    <a:pt x="87" y="8"/>
                    <a:pt x="69" y="25"/>
                  </a:cubicBezTo>
                  <a:cubicBezTo>
                    <a:pt x="1" y="71"/>
                    <a:pt x="1" y="139"/>
                    <a:pt x="46" y="185"/>
                  </a:cubicBezTo>
                  <a:lnTo>
                    <a:pt x="685" y="1052"/>
                  </a:lnTo>
                  <a:cubicBezTo>
                    <a:pt x="708" y="1052"/>
                    <a:pt x="708" y="1075"/>
                    <a:pt x="708" y="1075"/>
                  </a:cubicBezTo>
                  <a:cubicBezTo>
                    <a:pt x="742" y="1109"/>
                    <a:pt x="788" y="1126"/>
                    <a:pt x="834" y="1126"/>
                  </a:cubicBezTo>
                  <a:cubicBezTo>
                    <a:pt x="879" y="1126"/>
                    <a:pt x="925" y="1109"/>
                    <a:pt x="959" y="1075"/>
                  </a:cubicBezTo>
                  <a:cubicBezTo>
                    <a:pt x="1028" y="1006"/>
                    <a:pt x="1028" y="892"/>
                    <a:pt x="959" y="824"/>
                  </a:cubicBezTo>
                  <a:lnTo>
                    <a:pt x="229" y="48"/>
                  </a:lnTo>
                  <a:cubicBezTo>
                    <a:pt x="201" y="20"/>
                    <a:pt x="164" y="0"/>
                    <a:pt x="129"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39"/>
            <p:cNvSpPr/>
            <p:nvPr/>
          </p:nvSpPr>
          <p:spPr>
            <a:xfrm>
              <a:off x="8046096" y="2946723"/>
              <a:ext cx="14348" cy="23029"/>
            </a:xfrm>
            <a:custGeom>
              <a:avLst/>
              <a:gdLst/>
              <a:ahLst/>
              <a:cxnLst/>
              <a:rect l="l" t="t" r="r" b="b"/>
              <a:pathLst>
                <a:path w="800" h="1284" extrusionOk="0">
                  <a:moveTo>
                    <a:pt x="132" y="1"/>
                  </a:moveTo>
                  <a:cubicBezTo>
                    <a:pt x="118" y="1"/>
                    <a:pt x="104" y="4"/>
                    <a:pt x="92" y="10"/>
                  </a:cubicBezTo>
                  <a:cubicBezTo>
                    <a:pt x="23" y="33"/>
                    <a:pt x="0" y="101"/>
                    <a:pt x="23" y="170"/>
                  </a:cubicBezTo>
                  <a:lnTo>
                    <a:pt x="434" y="1174"/>
                  </a:lnTo>
                  <a:cubicBezTo>
                    <a:pt x="484" y="1241"/>
                    <a:pt x="546" y="1283"/>
                    <a:pt x="612" y="1283"/>
                  </a:cubicBezTo>
                  <a:cubicBezTo>
                    <a:pt x="636" y="1283"/>
                    <a:pt x="661" y="1277"/>
                    <a:pt x="685" y="1265"/>
                  </a:cubicBezTo>
                  <a:cubicBezTo>
                    <a:pt x="776" y="1197"/>
                    <a:pt x="799" y="1105"/>
                    <a:pt x="754" y="1014"/>
                  </a:cubicBezTo>
                  <a:lnTo>
                    <a:pt x="229" y="56"/>
                  </a:lnTo>
                  <a:cubicBezTo>
                    <a:pt x="212" y="22"/>
                    <a:pt x="171" y="1"/>
                    <a:pt x="132"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39"/>
            <p:cNvSpPr/>
            <p:nvPr/>
          </p:nvSpPr>
          <p:spPr>
            <a:xfrm>
              <a:off x="8065343" y="2938705"/>
              <a:ext cx="11066" cy="24266"/>
            </a:xfrm>
            <a:custGeom>
              <a:avLst/>
              <a:gdLst/>
              <a:ahLst/>
              <a:cxnLst/>
              <a:rect l="l" t="t" r="r" b="b"/>
              <a:pathLst>
                <a:path w="617" h="1353" extrusionOk="0">
                  <a:moveTo>
                    <a:pt x="114" y="0"/>
                  </a:moveTo>
                  <a:cubicBezTo>
                    <a:pt x="46" y="23"/>
                    <a:pt x="0" y="92"/>
                    <a:pt x="23" y="160"/>
                  </a:cubicBezTo>
                  <a:lnTo>
                    <a:pt x="251" y="1210"/>
                  </a:lnTo>
                  <a:cubicBezTo>
                    <a:pt x="251" y="1210"/>
                    <a:pt x="251" y="1233"/>
                    <a:pt x="251" y="1233"/>
                  </a:cubicBezTo>
                  <a:cubicBezTo>
                    <a:pt x="270" y="1309"/>
                    <a:pt x="352" y="1353"/>
                    <a:pt x="431" y="1353"/>
                  </a:cubicBezTo>
                  <a:cubicBezTo>
                    <a:pt x="447" y="1353"/>
                    <a:pt x="464" y="1351"/>
                    <a:pt x="479" y="1347"/>
                  </a:cubicBezTo>
                  <a:cubicBezTo>
                    <a:pt x="571" y="1301"/>
                    <a:pt x="616" y="1210"/>
                    <a:pt x="594" y="1119"/>
                  </a:cubicBezTo>
                  <a:lnTo>
                    <a:pt x="251" y="92"/>
                  </a:lnTo>
                  <a:cubicBezTo>
                    <a:pt x="228" y="23"/>
                    <a:pt x="160" y="0"/>
                    <a:pt x="114"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39"/>
            <p:cNvSpPr/>
            <p:nvPr/>
          </p:nvSpPr>
          <p:spPr>
            <a:xfrm>
              <a:off x="8025629" y="2950957"/>
              <a:ext cx="120362" cy="110892"/>
            </a:xfrm>
            <a:custGeom>
              <a:avLst/>
              <a:gdLst/>
              <a:ahLst/>
              <a:cxnLst/>
              <a:rect l="l" t="t" r="r" b="b"/>
              <a:pathLst>
                <a:path w="6711" h="6183" extrusionOk="0">
                  <a:moveTo>
                    <a:pt x="3349" y="0"/>
                  </a:moveTo>
                  <a:cubicBezTo>
                    <a:pt x="1928" y="0"/>
                    <a:pt x="663" y="1018"/>
                    <a:pt x="365" y="2467"/>
                  </a:cubicBezTo>
                  <a:cubicBezTo>
                    <a:pt x="0" y="4134"/>
                    <a:pt x="1073" y="5777"/>
                    <a:pt x="2716" y="6119"/>
                  </a:cubicBezTo>
                  <a:cubicBezTo>
                    <a:pt x="2925" y="6162"/>
                    <a:pt x="3134" y="6183"/>
                    <a:pt x="3339" y="6183"/>
                  </a:cubicBezTo>
                  <a:cubicBezTo>
                    <a:pt x="4769" y="6183"/>
                    <a:pt x="6046" y="5180"/>
                    <a:pt x="6345" y="3723"/>
                  </a:cubicBezTo>
                  <a:cubicBezTo>
                    <a:pt x="6711" y="2056"/>
                    <a:pt x="5661" y="413"/>
                    <a:pt x="3994" y="71"/>
                  </a:cubicBezTo>
                  <a:cubicBezTo>
                    <a:pt x="3778" y="23"/>
                    <a:pt x="3561" y="0"/>
                    <a:pt x="3349" y="0"/>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7" name="Google Shape;3697;p39"/>
            <p:cNvSpPr/>
            <p:nvPr/>
          </p:nvSpPr>
          <p:spPr>
            <a:xfrm>
              <a:off x="8026848" y="2955961"/>
              <a:ext cx="119555" cy="110408"/>
            </a:xfrm>
            <a:custGeom>
              <a:avLst/>
              <a:gdLst/>
              <a:ahLst/>
              <a:cxnLst/>
              <a:rect l="l" t="t" r="r" b="b"/>
              <a:pathLst>
                <a:path w="6666" h="6156" extrusionOk="0">
                  <a:moveTo>
                    <a:pt x="3324" y="1"/>
                  </a:moveTo>
                  <a:cubicBezTo>
                    <a:pt x="1913" y="1"/>
                    <a:pt x="642" y="986"/>
                    <a:pt x="343" y="2439"/>
                  </a:cubicBezTo>
                  <a:cubicBezTo>
                    <a:pt x="1" y="4106"/>
                    <a:pt x="1050" y="5726"/>
                    <a:pt x="2694" y="6091"/>
                  </a:cubicBezTo>
                  <a:cubicBezTo>
                    <a:pt x="2900" y="6134"/>
                    <a:pt x="3106" y="6155"/>
                    <a:pt x="3309" y="6155"/>
                  </a:cubicBezTo>
                  <a:cubicBezTo>
                    <a:pt x="4724" y="6155"/>
                    <a:pt x="6001" y="5152"/>
                    <a:pt x="6300" y="3695"/>
                  </a:cubicBezTo>
                  <a:cubicBezTo>
                    <a:pt x="6665" y="2028"/>
                    <a:pt x="5593" y="408"/>
                    <a:pt x="3949" y="66"/>
                  </a:cubicBezTo>
                  <a:cubicBezTo>
                    <a:pt x="3740" y="22"/>
                    <a:pt x="3531" y="1"/>
                    <a:pt x="33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8" name="Google Shape;3698;p39"/>
            <p:cNvSpPr/>
            <p:nvPr/>
          </p:nvSpPr>
          <p:spPr>
            <a:xfrm>
              <a:off x="8030938" y="2966706"/>
              <a:ext cx="77390" cy="71848"/>
            </a:xfrm>
            <a:custGeom>
              <a:avLst/>
              <a:gdLst/>
              <a:ahLst/>
              <a:cxnLst/>
              <a:rect l="l" t="t" r="r" b="b"/>
              <a:pathLst>
                <a:path w="4315" h="4006" extrusionOk="0">
                  <a:moveTo>
                    <a:pt x="2182" y="1"/>
                  </a:moveTo>
                  <a:cubicBezTo>
                    <a:pt x="1268" y="1"/>
                    <a:pt x="430" y="645"/>
                    <a:pt x="229" y="1589"/>
                  </a:cubicBezTo>
                  <a:cubicBezTo>
                    <a:pt x="1" y="2685"/>
                    <a:pt x="686" y="3735"/>
                    <a:pt x="1735" y="3963"/>
                  </a:cubicBezTo>
                  <a:cubicBezTo>
                    <a:pt x="1872" y="3992"/>
                    <a:pt x="2007" y="4006"/>
                    <a:pt x="2141" y="4006"/>
                  </a:cubicBezTo>
                  <a:cubicBezTo>
                    <a:pt x="3061" y="4006"/>
                    <a:pt x="3887" y="3348"/>
                    <a:pt x="4086" y="2411"/>
                  </a:cubicBezTo>
                  <a:cubicBezTo>
                    <a:pt x="4315" y="1338"/>
                    <a:pt x="3630" y="265"/>
                    <a:pt x="2557" y="37"/>
                  </a:cubicBezTo>
                  <a:cubicBezTo>
                    <a:pt x="2432" y="13"/>
                    <a:pt x="2306" y="1"/>
                    <a:pt x="218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39"/>
            <p:cNvSpPr/>
            <p:nvPr/>
          </p:nvSpPr>
          <p:spPr>
            <a:xfrm>
              <a:off x="8093182" y="2999604"/>
              <a:ext cx="27028" cy="17827"/>
            </a:xfrm>
            <a:custGeom>
              <a:avLst/>
              <a:gdLst/>
              <a:ahLst/>
              <a:cxnLst/>
              <a:rect l="l" t="t" r="r" b="b"/>
              <a:pathLst>
                <a:path w="1507" h="994" extrusionOk="0">
                  <a:moveTo>
                    <a:pt x="627" y="1"/>
                  </a:moveTo>
                  <a:cubicBezTo>
                    <a:pt x="339" y="1"/>
                    <a:pt x="100" y="128"/>
                    <a:pt x="46" y="326"/>
                  </a:cubicBezTo>
                  <a:cubicBezTo>
                    <a:pt x="0" y="600"/>
                    <a:pt x="251" y="874"/>
                    <a:pt x="639" y="965"/>
                  </a:cubicBezTo>
                  <a:cubicBezTo>
                    <a:pt x="721" y="984"/>
                    <a:pt x="801" y="993"/>
                    <a:pt x="877" y="993"/>
                  </a:cubicBezTo>
                  <a:cubicBezTo>
                    <a:pt x="1160" y="993"/>
                    <a:pt x="1384" y="866"/>
                    <a:pt x="1438" y="668"/>
                  </a:cubicBezTo>
                  <a:cubicBezTo>
                    <a:pt x="1507" y="417"/>
                    <a:pt x="1256" y="120"/>
                    <a:pt x="868" y="29"/>
                  </a:cubicBezTo>
                  <a:cubicBezTo>
                    <a:pt x="786" y="10"/>
                    <a:pt x="705" y="1"/>
                    <a:pt x="6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0" name="Google Shape;3700;p39"/>
            <p:cNvSpPr/>
            <p:nvPr/>
          </p:nvSpPr>
          <p:spPr>
            <a:xfrm>
              <a:off x="8189795" y="3149153"/>
              <a:ext cx="36049" cy="9595"/>
            </a:xfrm>
            <a:custGeom>
              <a:avLst/>
              <a:gdLst/>
              <a:ahLst/>
              <a:cxnLst/>
              <a:rect l="l" t="t" r="r" b="b"/>
              <a:pathLst>
                <a:path w="2010" h="535" extrusionOk="0">
                  <a:moveTo>
                    <a:pt x="1918" y="1"/>
                  </a:moveTo>
                  <a:cubicBezTo>
                    <a:pt x="1644" y="183"/>
                    <a:pt x="1348" y="320"/>
                    <a:pt x="1028" y="389"/>
                  </a:cubicBezTo>
                  <a:cubicBezTo>
                    <a:pt x="922" y="404"/>
                    <a:pt x="813" y="411"/>
                    <a:pt x="703" y="411"/>
                  </a:cubicBezTo>
                  <a:cubicBezTo>
                    <a:pt x="483" y="411"/>
                    <a:pt x="260" y="381"/>
                    <a:pt x="47" y="320"/>
                  </a:cubicBezTo>
                  <a:cubicBezTo>
                    <a:pt x="40" y="313"/>
                    <a:pt x="33" y="311"/>
                    <a:pt x="27" y="311"/>
                  </a:cubicBezTo>
                  <a:cubicBezTo>
                    <a:pt x="12" y="311"/>
                    <a:pt x="1" y="327"/>
                    <a:pt x="1" y="343"/>
                  </a:cubicBezTo>
                  <a:cubicBezTo>
                    <a:pt x="1" y="366"/>
                    <a:pt x="1" y="389"/>
                    <a:pt x="24" y="389"/>
                  </a:cubicBezTo>
                  <a:cubicBezTo>
                    <a:pt x="244" y="483"/>
                    <a:pt x="487" y="534"/>
                    <a:pt x="728" y="534"/>
                  </a:cubicBezTo>
                  <a:cubicBezTo>
                    <a:pt x="837" y="534"/>
                    <a:pt x="945" y="524"/>
                    <a:pt x="1051" y="503"/>
                  </a:cubicBezTo>
                  <a:cubicBezTo>
                    <a:pt x="1393" y="457"/>
                    <a:pt x="1736" y="320"/>
                    <a:pt x="1987" y="69"/>
                  </a:cubicBezTo>
                  <a:cubicBezTo>
                    <a:pt x="2010" y="46"/>
                    <a:pt x="2010" y="23"/>
                    <a:pt x="1987"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39"/>
            <p:cNvSpPr/>
            <p:nvPr/>
          </p:nvSpPr>
          <p:spPr>
            <a:xfrm>
              <a:off x="8283968" y="2877285"/>
              <a:ext cx="119017" cy="96132"/>
            </a:xfrm>
            <a:custGeom>
              <a:avLst/>
              <a:gdLst/>
              <a:ahLst/>
              <a:cxnLst/>
              <a:rect l="l" t="t" r="r" b="b"/>
              <a:pathLst>
                <a:path w="6636" h="5360" extrusionOk="0">
                  <a:moveTo>
                    <a:pt x="2262" y="1"/>
                  </a:moveTo>
                  <a:cubicBezTo>
                    <a:pt x="2113" y="1"/>
                    <a:pt x="1967" y="29"/>
                    <a:pt x="1827" y="92"/>
                  </a:cubicBezTo>
                  <a:cubicBezTo>
                    <a:pt x="1" y="914"/>
                    <a:pt x="3470" y="4155"/>
                    <a:pt x="4018" y="4566"/>
                  </a:cubicBezTo>
                  <a:cubicBezTo>
                    <a:pt x="4355" y="4808"/>
                    <a:pt x="5326" y="5360"/>
                    <a:pt x="5945" y="5360"/>
                  </a:cubicBezTo>
                  <a:cubicBezTo>
                    <a:pt x="6376" y="5360"/>
                    <a:pt x="6635" y="5093"/>
                    <a:pt x="6392" y="4269"/>
                  </a:cubicBezTo>
                  <a:cubicBezTo>
                    <a:pt x="6392" y="4269"/>
                    <a:pt x="4073" y="1"/>
                    <a:pt x="2262"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2" name="Google Shape;3702;p39"/>
            <p:cNvSpPr/>
            <p:nvPr/>
          </p:nvSpPr>
          <p:spPr>
            <a:xfrm>
              <a:off x="8011476" y="2864298"/>
              <a:ext cx="136557" cy="77694"/>
            </a:xfrm>
            <a:custGeom>
              <a:avLst/>
              <a:gdLst/>
              <a:ahLst/>
              <a:cxnLst/>
              <a:rect l="l" t="t" r="r" b="b"/>
              <a:pathLst>
                <a:path w="7614" h="4332" extrusionOk="0">
                  <a:moveTo>
                    <a:pt x="5301" y="1"/>
                  </a:moveTo>
                  <a:cubicBezTo>
                    <a:pt x="3498" y="1"/>
                    <a:pt x="584" y="3121"/>
                    <a:pt x="584" y="3121"/>
                  </a:cubicBezTo>
                  <a:cubicBezTo>
                    <a:pt x="0" y="4069"/>
                    <a:pt x="478" y="4331"/>
                    <a:pt x="1149" y="4331"/>
                  </a:cubicBezTo>
                  <a:cubicBezTo>
                    <a:pt x="1738" y="4331"/>
                    <a:pt x="2476" y="4129"/>
                    <a:pt x="2775" y="4011"/>
                  </a:cubicBezTo>
                  <a:cubicBezTo>
                    <a:pt x="3414" y="3738"/>
                    <a:pt x="7614" y="1523"/>
                    <a:pt x="6039" y="245"/>
                  </a:cubicBezTo>
                  <a:cubicBezTo>
                    <a:pt x="5829" y="75"/>
                    <a:pt x="5578" y="1"/>
                    <a:pt x="5301"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3" name="Google Shape;3703;p39"/>
            <p:cNvSpPr/>
            <p:nvPr/>
          </p:nvSpPr>
          <p:spPr>
            <a:xfrm>
              <a:off x="8151731" y="2944840"/>
              <a:ext cx="66324" cy="136754"/>
            </a:xfrm>
            <a:custGeom>
              <a:avLst/>
              <a:gdLst/>
              <a:ahLst/>
              <a:cxnLst/>
              <a:rect l="l" t="t" r="r" b="b"/>
              <a:pathLst>
                <a:path w="3698" h="7625" extrusionOk="0">
                  <a:moveTo>
                    <a:pt x="3584" y="1"/>
                  </a:moveTo>
                  <a:cubicBezTo>
                    <a:pt x="3538" y="1"/>
                    <a:pt x="3515" y="46"/>
                    <a:pt x="3515" y="69"/>
                  </a:cubicBezTo>
                  <a:cubicBezTo>
                    <a:pt x="3515" y="549"/>
                    <a:pt x="3515" y="1051"/>
                    <a:pt x="3492" y="1530"/>
                  </a:cubicBezTo>
                  <a:cubicBezTo>
                    <a:pt x="3470" y="2009"/>
                    <a:pt x="3447" y="2489"/>
                    <a:pt x="3378" y="2968"/>
                  </a:cubicBezTo>
                  <a:cubicBezTo>
                    <a:pt x="3333" y="3447"/>
                    <a:pt x="3287" y="3927"/>
                    <a:pt x="3127" y="4383"/>
                  </a:cubicBezTo>
                  <a:cubicBezTo>
                    <a:pt x="3104" y="4497"/>
                    <a:pt x="3059" y="4589"/>
                    <a:pt x="2990" y="4680"/>
                  </a:cubicBezTo>
                  <a:cubicBezTo>
                    <a:pt x="2945" y="4771"/>
                    <a:pt x="2876" y="4817"/>
                    <a:pt x="2831" y="4817"/>
                  </a:cubicBezTo>
                  <a:cubicBezTo>
                    <a:pt x="2809" y="4819"/>
                    <a:pt x="2787" y="4820"/>
                    <a:pt x="2765" y="4820"/>
                  </a:cubicBezTo>
                  <a:cubicBezTo>
                    <a:pt x="2577" y="4820"/>
                    <a:pt x="2375" y="4739"/>
                    <a:pt x="2191" y="4657"/>
                  </a:cubicBezTo>
                  <a:cubicBezTo>
                    <a:pt x="1963" y="4566"/>
                    <a:pt x="1758" y="4475"/>
                    <a:pt x="1530" y="4383"/>
                  </a:cubicBezTo>
                  <a:cubicBezTo>
                    <a:pt x="1332" y="4311"/>
                    <a:pt x="1134" y="4225"/>
                    <a:pt x="914" y="4225"/>
                  </a:cubicBezTo>
                  <a:cubicBezTo>
                    <a:pt x="855" y="4225"/>
                    <a:pt x="794" y="4232"/>
                    <a:pt x="731" y="4246"/>
                  </a:cubicBezTo>
                  <a:cubicBezTo>
                    <a:pt x="662" y="4269"/>
                    <a:pt x="594" y="4292"/>
                    <a:pt x="525" y="4338"/>
                  </a:cubicBezTo>
                  <a:lnTo>
                    <a:pt x="434" y="4406"/>
                  </a:lnTo>
                  <a:cubicBezTo>
                    <a:pt x="411" y="4429"/>
                    <a:pt x="388" y="4452"/>
                    <a:pt x="365" y="4475"/>
                  </a:cubicBezTo>
                  <a:cubicBezTo>
                    <a:pt x="251" y="4589"/>
                    <a:pt x="206" y="4703"/>
                    <a:pt x="137" y="4840"/>
                  </a:cubicBezTo>
                  <a:cubicBezTo>
                    <a:pt x="92" y="4954"/>
                    <a:pt x="46" y="5068"/>
                    <a:pt x="23" y="5205"/>
                  </a:cubicBezTo>
                  <a:lnTo>
                    <a:pt x="0" y="5410"/>
                  </a:lnTo>
                  <a:cubicBezTo>
                    <a:pt x="0" y="5456"/>
                    <a:pt x="0" y="5524"/>
                    <a:pt x="0" y="5593"/>
                  </a:cubicBezTo>
                  <a:cubicBezTo>
                    <a:pt x="0" y="5730"/>
                    <a:pt x="46" y="5867"/>
                    <a:pt x="69" y="5981"/>
                  </a:cubicBezTo>
                  <a:cubicBezTo>
                    <a:pt x="114" y="6118"/>
                    <a:pt x="160" y="6232"/>
                    <a:pt x="228" y="6346"/>
                  </a:cubicBezTo>
                  <a:cubicBezTo>
                    <a:pt x="365" y="6574"/>
                    <a:pt x="548" y="6757"/>
                    <a:pt x="731" y="6917"/>
                  </a:cubicBezTo>
                  <a:cubicBezTo>
                    <a:pt x="1119" y="7236"/>
                    <a:pt x="1575" y="7465"/>
                    <a:pt x="2032" y="7624"/>
                  </a:cubicBezTo>
                  <a:cubicBezTo>
                    <a:pt x="2077" y="7624"/>
                    <a:pt x="2100" y="7624"/>
                    <a:pt x="2123" y="7579"/>
                  </a:cubicBezTo>
                  <a:cubicBezTo>
                    <a:pt x="2123" y="7556"/>
                    <a:pt x="2100" y="7533"/>
                    <a:pt x="2077" y="7510"/>
                  </a:cubicBezTo>
                  <a:cubicBezTo>
                    <a:pt x="1644" y="7328"/>
                    <a:pt x="1210" y="7077"/>
                    <a:pt x="868" y="6757"/>
                  </a:cubicBezTo>
                  <a:cubicBezTo>
                    <a:pt x="708" y="6597"/>
                    <a:pt x="548" y="6437"/>
                    <a:pt x="434" y="6232"/>
                  </a:cubicBezTo>
                  <a:cubicBezTo>
                    <a:pt x="365" y="6141"/>
                    <a:pt x="343" y="6027"/>
                    <a:pt x="297" y="5912"/>
                  </a:cubicBezTo>
                  <a:cubicBezTo>
                    <a:pt x="274" y="5798"/>
                    <a:pt x="251" y="5707"/>
                    <a:pt x="251" y="5593"/>
                  </a:cubicBezTo>
                  <a:cubicBezTo>
                    <a:pt x="251" y="5524"/>
                    <a:pt x="251" y="5479"/>
                    <a:pt x="251" y="5433"/>
                  </a:cubicBezTo>
                  <a:lnTo>
                    <a:pt x="297" y="5251"/>
                  </a:lnTo>
                  <a:cubicBezTo>
                    <a:pt x="297" y="5136"/>
                    <a:pt x="343" y="5045"/>
                    <a:pt x="388" y="4931"/>
                  </a:cubicBezTo>
                  <a:cubicBezTo>
                    <a:pt x="480" y="4726"/>
                    <a:pt x="617" y="4566"/>
                    <a:pt x="799" y="4520"/>
                  </a:cubicBezTo>
                  <a:cubicBezTo>
                    <a:pt x="839" y="4510"/>
                    <a:pt x="881" y="4506"/>
                    <a:pt x="925" y="4506"/>
                  </a:cubicBezTo>
                  <a:cubicBezTo>
                    <a:pt x="1081" y="4506"/>
                    <a:pt x="1255" y="4563"/>
                    <a:pt x="1415" y="4634"/>
                  </a:cubicBezTo>
                  <a:cubicBezTo>
                    <a:pt x="1644" y="4726"/>
                    <a:pt x="1849" y="4840"/>
                    <a:pt x="2077" y="4931"/>
                  </a:cubicBezTo>
                  <a:cubicBezTo>
                    <a:pt x="2306" y="5022"/>
                    <a:pt x="2557" y="5114"/>
                    <a:pt x="2853" y="5114"/>
                  </a:cubicBezTo>
                  <a:cubicBezTo>
                    <a:pt x="3059" y="5091"/>
                    <a:pt x="3173" y="4931"/>
                    <a:pt x="3241" y="4817"/>
                  </a:cubicBezTo>
                  <a:cubicBezTo>
                    <a:pt x="3310" y="4703"/>
                    <a:pt x="3356" y="4589"/>
                    <a:pt x="3401" y="4452"/>
                  </a:cubicBezTo>
                  <a:cubicBezTo>
                    <a:pt x="3538" y="3972"/>
                    <a:pt x="3607" y="3493"/>
                    <a:pt x="3629" y="2991"/>
                  </a:cubicBezTo>
                  <a:cubicBezTo>
                    <a:pt x="3698" y="2009"/>
                    <a:pt x="3698" y="1028"/>
                    <a:pt x="3652" y="69"/>
                  </a:cubicBezTo>
                  <a:cubicBezTo>
                    <a:pt x="3629" y="24"/>
                    <a:pt x="3607" y="1"/>
                    <a:pt x="3584"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4" name="Google Shape;3704;p39"/>
            <p:cNvSpPr/>
            <p:nvPr/>
          </p:nvSpPr>
          <p:spPr>
            <a:xfrm>
              <a:off x="8423183" y="2973218"/>
              <a:ext cx="151479" cy="160339"/>
            </a:xfrm>
            <a:custGeom>
              <a:avLst/>
              <a:gdLst/>
              <a:ahLst/>
              <a:cxnLst/>
              <a:rect l="l" t="t" r="r" b="b"/>
              <a:pathLst>
                <a:path w="8446" h="8940" extrusionOk="0">
                  <a:moveTo>
                    <a:pt x="3709" y="1"/>
                  </a:moveTo>
                  <a:cubicBezTo>
                    <a:pt x="3517" y="1"/>
                    <a:pt x="3323" y="14"/>
                    <a:pt x="3127" y="39"/>
                  </a:cubicBezTo>
                  <a:cubicBezTo>
                    <a:pt x="2443" y="131"/>
                    <a:pt x="1826" y="382"/>
                    <a:pt x="1301" y="724"/>
                  </a:cubicBezTo>
                  <a:cubicBezTo>
                    <a:pt x="1279" y="1546"/>
                    <a:pt x="1210" y="2596"/>
                    <a:pt x="1005" y="3714"/>
                  </a:cubicBezTo>
                  <a:cubicBezTo>
                    <a:pt x="1210" y="3600"/>
                    <a:pt x="1393" y="3509"/>
                    <a:pt x="1621" y="3440"/>
                  </a:cubicBezTo>
                  <a:cubicBezTo>
                    <a:pt x="1781" y="3372"/>
                    <a:pt x="1941" y="3281"/>
                    <a:pt x="2100" y="3258"/>
                  </a:cubicBezTo>
                  <a:lnTo>
                    <a:pt x="2625" y="3121"/>
                  </a:lnTo>
                  <a:cubicBezTo>
                    <a:pt x="2785" y="3098"/>
                    <a:pt x="2945" y="3075"/>
                    <a:pt x="3105" y="3075"/>
                  </a:cubicBezTo>
                  <a:cubicBezTo>
                    <a:pt x="3150" y="3052"/>
                    <a:pt x="3173" y="3052"/>
                    <a:pt x="3219" y="3052"/>
                  </a:cubicBezTo>
                  <a:cubicBezTo>
                    <a:pt x="3416" y="3021"/>
                    <a:pt x="3611" y="3007"/>
                    <a:pt x="3802" y="3007"/>
                  </a:cubicBezTo>
                  <a:cubicBezTo>
                    <a:pt x="4451" y="3007"/>
                    <a:pt x="5058" y="3176"/>
                    <a:pt x="5570" y="3440"/>
                  </a:cubicBezTo>
                  <a:cubicBezTo>
                    <a:pt x="5615" y="3463"/>
                    <a:pt x="5661" y="3486"/>
                    <a:pt x="5730" y="3509"/>
                  </a:cubicBezTo>
                  <a:cubicBezTo>
                    <a:pt x="6049" y="3646"/>
                    <a:pt x="6346" y="3806"/>
                    <a:pt x="6643" y="3988"/>
                  </a:cubicBezTo>
                  <a:cubicBezTo>
                    <a:pt x="6939" y="4194"/>
                    <a:pt x="7213" y="4399"/>
                    <a:pt x="7464" y="4650"/>
                  </a:cubicBezTo>
                  <a:cubicBezTo>
                    <a:pt x="7533" y="4696"/>
                    <a:pt x="7533" y="4764"/>
                    <a:pt x="7487" y="4833"/>
                  </a:cubicBezTo>
                  <a:cubicBezTo>
                    <a:pt x="7462" y="4870"/>
                    <a:pt x="7423" y="4887"/>
                    <a:pt x="7382" y="4887"/>
                  </a:cubicBezTo>
                  <a:cubicBezTo>
                    <a:pt x="7348" y="4887"/>
                    <a:pt x="7312" y="4876"/>
                    <a:pt x="7282" y="4855"/>
                  </a:cubicBezTo>
                  <a:cubicBezTo>
                    <a:pt x="7099" y="4719"/>
                    <a:pt x="6871" y="4582"/>
                    <a:pt x="6665" y="4467"/>
                  </a:cubicBezTo>
                  <a:lnTo>
                    <a:pt x="6665" y="4467"/>
                  </a:lnTo>
                  <a:cubicBezTo>
                    <a:pt x="6871" y="4764"/>
                    <a:pt x="6985" y="5107"/>
                    <a:pt x="7053" y="5472"/>
                  </a:cubicBezTo>
                  <a:cubicBezTo>
                    <a:pt x="7259" y="7070"/>
                    <a:pt x="5889" y="8576"/>
                    <a:pt x="3995" y="8827"/>
                  </a:cubicBezTo>
                  <a:cubicBezTo>
                    <a:pt x="3811" y="8852"/>
                    <a:pt x="3628" y="8864"/>
                    <a:pt x="3448" y="8864"/>
                  </a:cubicBezTo>
                  <a:cubicBezTo>
                    <a:pt x="1824" y="8864"/>
                    <a:pt x="432" y="7876"/>
                    <a:pt x="206" y="6499"/>
                  </a:cubicBezTo>
                  <a:cubicBezTo>
                    <a:pt x="137" y="6636"/>
                    <a:pt x="69" y="6750"/>
                    <a:pt x="0" y="6887"/>
                  </a:cubicBezTo>
                  <a:cubicBezTo>
                    <a:pt x="806" y="8135"/>
                    <a:pt x="2179" y="8940"/>
                    <a:pt x="3698" y="8940"/>
                  </a:cubicBezTo>
                  <a:cubicBezTo>
                    <a:pt x="3901" y="8940"/>
                    <a:pt x="4107" y="8925"/>
                    <a:pt x="4314" y="8896"/>
                  </a:cubicBezTo>
                  <a:cubicBezTo>
                    <a:pt x="6757" y="8576"/>
                    <a:pt x="8446" y="6316"/>
                    <a:pt x="8126" y="3874"/>
                  </a:cubicBezTo>
                  <a:cubicBezTo>
                    <a:pt x="7811" y="1629"/>
                    <a:pt x="5896" y="1"/>
                    <a:pt x="3709"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5" name="Google Shape;3705;p39"/>
            <p:cNvSpPr/>
            <p:nvPr/>
          </p:nvSpPr>
          <p:spPr>
            <a:xfrm>
              <a:off x="8478862" y="3027139"/>
              <a:ext cx="44228"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6" name="Google Shape;3706;p39"/>
            <p:cNvSpPr/>
            <p:nvPr/>
          </p:nvSpPr>
          <p:spPr>
            <a:xfrm>
              <a:off x="8478862" y="3027139"/>
              <a:ext cx="44228"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39"/>
            <p:cNvSpPr/>
            <p:nvPr/>
          </p:nvSpPr>
          <p:spPr>
            <a:xfrm>
              <a:off x="8478862" y="3027139"/>
              <a:ext cx="44228" cy="7802"/>
            </a:xfrm>
            <a:custGeom>
              <a:avLst/>
              <a:gdLst/>
              <a:ahLst/>
              <a:cxnLst/>
              <a:rect l="l" t="t" r="r" b="b"/>
              <a:pathLst>
                <a:path w="2466" h="435" extrusionOk="0">
                  <a:moveTo>
                    <a:pt x="698" y="1"/>
                  </a:moveTo>
                  <a:cubicBezTo>
                    <a:pt x="507" y="1"/>
                    <a:pt x="312" y="15"/>
                    <a:pt x="115" y="46"/>
                  </a:cubicBezTo>
                  <a:cubicBezTo>
                    <a:pt x="69" y="46"/>
                    <a:pt x="46" y="46"/>
                    <a:pt x="1" y="69"/>
                  </a:cubicBezTo>
                  <a:cubicBezTo>
                    <a:pt x="130" y="53"/>
                    <a:pt x="270" y="37"/>
                    <a:pt x="406" y="37"/>
                  </a:cubicBezTo>
                  <a:cubicBezTo>
                    <a:pt x="462" y="37"/>
                    <a:pt x="518" y="40"/>
                    <a:pt x="571" y="46"/>
                  </a:cubicBezTo>
                  <a:cubicBezTo>
                    <a:pt x="1210" y="69"/>
                    <a:pt x="1872" y="206"/>
                    <a:pt x="2466" y="434"/>
                  </a:cubicBezTo>
                  <a:cubicBezTo>
                    <a:pt x="1954" y="170"/>
                    <a:pt x="1347" y="1"/>
                    <a:pt x="698"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8" name="Google Shape;3708;p39"/>
            <p:cNvSpPr/>
            <p:nvPr/>
          </p:nvSpPr>
          <p:spPr>
            <a:xfrm>
              <a:off x="8426860" y="3035265"/>
              <a:ext cx="126513" cy="96957"/>
            </a:xfrm>
            <a:custGeom>
              <a:avLst/>
              <a:gdLst/>
              <a:ahLst/>
              <a:cxnLst/>
              <a:rect l="l" t="t" r="r" b="b"/>
              <a:pathLst>
                <a:path w="7054" h="5406" extrusionOk="0">
                  <a:moveTo>
                    <a:pt x="3259" y="1"/>
                  </a:moveTo>
                  <a:cubicBezTo>
                    <a:pt x="2679" y="1"/>
                    <a:pt x="2086" y="97"/>
                    <a:pt x="1530" y="324"/>
                  </a:cubicBezTo>
                  <a:cubicBezTo>
                    <a:pt x="1370" y="369"/>
                    <a:pt x="1211" y="438"/>
                    <a:pt x="1051" y="529"/>
                  </a:cubicBezTo>
                  <a:cubicBezTo>
                    <a:pt x="1233" y="506"/>
                    <a:pt x="1393" y="506"/>
                    <a:pt x="1553" y="506"/>
                  </a:cubicBezTo>
                  <a:cubicBezTo>
                    <a:pt x="1758" y="529"/>
                    <a:pt x="1964" y="552"/>
                    <a:pt x="2169" y="598"/>
                  </a:cubicBezTo>
                  <a:cubicBezTo>
                    <a:pt x="2580" y="712"/>
                    <a:pt x="2968" y="894"/>
                    <a:pt x="3288" y="1145"/>
                  </a:cubicBezTo>
                  <a:cubicBezTo>
                    <a:pt x="3630" y="1396"/>
                    <a:pt x="3904" y="1716"/>
                    <a:pt x="4109" y="2081"/>
                  </a:cubicBezTo>
                  <a:cubicBezTo>
                    <a:pt x="4132" y="2104"/>
                    <a:pt x="4132" y="2150"/>
                    <a:pt x="4087" y="2173"/>
                  </a:cubicBezTo>
                  <a:cubicBezTo>
                    <a:pt x="4075" y="2195"/>
                    <a:pt x="4052" y="2207"/>
                    <a:pt x="4029" y="2207"/>
                  </a:cubicBezTo>
                  <a:cubicBezTo>
                    <a:pt x="4007" y="2207"/>
                    <a:pt x="3984" y="2195"/>
                    <a:pt x="3972" y="2173"/>
                  </a:cubicBezTo>
                  <a:cubicBezTo>
                    <a:pt x="3699" y="1899"/>
                    <a:pt x="3402" y="1625"/>
                    <a:pt x="3105" y="1396"/>
                  </a:cubicBezTo>
                  <a:cubicBezTo>
                    <a:pt x="2786" y="1191"/>
                    <a:pt x="2443" y="1008"/>
                    <a:pt x="2078" y="894"/>
                  </a:cubicBezTo>
                  <a:cubicBezTo>
                    <a:pt x="1827" y="827"/>
                    <a:pt x="1552" y="785"/>
                    <a:pt x="1271" y="785"/>
                  </a:cubicBezTo>
                  <a:cubicBezTo>
                    <a:pt x="1167" y="785"/>
                    <a:pt x="1063" y="791"/>
                    <a:pt x="959" y="803"/>
                  </a:cubicBezTo>
                  <a:cubicBezTo>
                    <a:pt x="868" y="803"/>
                    <a:pt x="777" y="826"/>
                    <a:pt x="686" y="849"/>
                  </a:cubicBezTo>
                  <a:cubicBezTo>
                    <a:pt x="526" y="1579"/>
                    <a:pt x="298" y="2332"/>
                    <a:pt x="1" y="3040"/>
                  </a:cubicBezTo>
                  <a:cubicBezTo>
                    <a:pt x="227" y="4417"/>
                    <a:pt x="1619" y="5405"/>
                    <a:pt x="3243" y="5405"/>
                  </a:cubicBezTo>
                  <a:cubicBezTo>
                    <a:pt x="3423" y="5405"/>
                    <a:pt x="3606" y="5393"/>
                    <a:pt x="3790" y="5368"/>
                  </a:cubicBezTo>
                  <a:cubicBezTo>
                    <a:pt x="5684" y="5117"/>
                    <a:pt x="7054" y="3611"/>
                    <a:pt x="6848" y="2013"/>
                  </a:cubicBezTo>
                  <a:cubicBezTo>
                    <a:pt x="6780" y="1648"/>
                    <a:pt x="6666" y="1305"/>
                    <a:pt x="6460" y="1008"/>
                  </a:cubicBezTo>
                  <a:cubicBezTo>
                    <a:pt x="6118" y="780"/>
                    <a:pt x="5730" y="598"/>
                    <a:pt x="5365" y="438"/>
                  </a:cubicBezTo>
                  <a:cubicBezTo>
                    <a:pt x="4748" y="187"/>
                    <a:pt x="4109" y="27"/>
                    <a:pt x="3447" y="4"/>
                  </a:cubicBezTo>
                  <a:cubicBezTo>
                    <a:pt x="3385" y="2"/>
                    <a:pt x="3322" y="1"/>
                    <a:pt x="3259" y="1"/>
                  </a:cubicBezTo>
                  <a:close/>
                </a:path>
              </a:pathLst>
            </a:custGeom>
            <a:solidFill>
              <a:srgbClr val="7F4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9" name="Google Shape;3709;p39"/>
            <p:cNvSpPr/>
            <p:nvPr/>
          </p:nvSpPr>
          <p:spPr>
            <a:xfrm>
              <a:off x="8523078" y="3034924"/>
              <a:ext cx="35224" cy="25970"/>
            </a:xfrm>
            <a:custGeom>
              <a:avLst/>
              <a:gdLst/>
              <a:ahLst/>
              <a:cxnLst/>
              <a:rect l="l" t="t" r="r" b="b"/>
              <a:pathLst>
                <a:path w="1964" h="1448" extrusionOk="0">
                  <a:moveTo>
                    <a:pt x="1" y="0"/>
                  </a:moveTo>
                  <a:cubicBezTo>
                    <a:pt x="457" y="251"/>
                    <a:pt x="845" y="617"/>
                    <a:pt x="1096" y="1027"/>
                  </a:cubicBezTo>
                  <a:cubicBezTo>
                    <a:pt x="1302" y="1142"/>
                    <a:pt x="1530" y="1279"/>
                    <a:pt x="1713" y="1415"/>
                  </a:cubicBezTo>
                  <a:cubicBezTo>
                    <a:pt x="1743" y="1436"/>
                    <a:pt x="1779" y="1447"/>
                    <a:pt x="1813" y="1447"/>
                  </a:cubicBezTo>
                  <a:cubicBezTo>
                    <a:pt x="1854" y="1447"/>
                    <a:pt x="1893" y="1430"/>
                    <a:pt x="1918" y="1393"/>
                  </a:cubicBezTo>
                  <a:cubicBezTo>
                    <a:pt x="1964" y="1324"/>
                    <a:pt x="1964" y="1256"/>
                    <a:pt x="1895" y="1210"/>
                  </a:cubicBezTo>
                  <a:cubicBezTo>
                    <a:pt x="1644" y="959"/>
                    <a:pt x="1370" y="754"/>
                    <a:pt x="1074" y="548"/>
                  </a:cubicBezTo>
                  <a:cubicBezTo>
                    <a:pt x="777" y="366"/>
                    <a:pt x="480" y="206"/>
                    <a:pt x="161" y="69"/>
                  </a:cubicBezTo>
                  <a:cubicBezTo>
                    <a:pt x="92" y="46"/>
                    <a:pt x="46" y="23"/>
                    <a:pt x="1"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0" name="Google Shape;3710;p39"/>
            <p:cNvSpPr/>
            <p:nvPr/>
          </p:nvSpPr>
          <p:spPr>
            <a:xfrm>
              <a:off x="8440385" y="3028377"/>
              <a:ext cx="38489" cy="17200"/>
            </a:xfrm>
            <a:custGeom>
              <a:avLst/>
              <a:gdLst/>
              <a:ahLst/>
              <a:cxnLst/>
              <a:rect l="l" t="t" r="r" b="b"/>
              <a:pathLst>
                <a:path w="2146" h="959" extrusionOk="0">
                  <a:moveTo>
                    <a:pt x="2146" y="0"/>
                  </a:moveTo>
                  <a:cubicBezTo>
                    <a:pt x="1986" y="0"/>
                    <a:pt x="1826" y="23"/>
                    <a:pt x="1666" y="46"/>
                  </a:cubicBezTo>
                  <a:lnTo>
                    <a:pt x="1141" y="183"/>
                  </a:lnTo>
                  <a:cubicBezTo>
                    <a:pt x="982" y="206"/>
                    <a:pt x="822" y="297"/>
                    <a:pt x="662" y="365"/>
                  </a:cubicBezTo>
                  <a:cubicBezTo>
                    <a:pt x="434" y="434"/>
                    <a:pt x="251" y="525"/>
                    <a:pt x="46" y="639"/>
                  </a:cubicBezTo>
                  <a:cubicBezTo>
                    <a:pt x="46" y="753"/>
                    <a:pt x="23" y="845"/>
                    <a:pt x="0" y="959"/>
                  </a:cubicBezTo>
                  <a:cubicBezTo>
                    <a:pt x="46" y="959"/>
                    <a:pt x="114" y="936"/>
                    <a:pt x="183" y="936"/>
                  </a:cubicBezTo>
                  <a:cubicBezTo>
                    <a:pt x="708" y="457"/>
                    <a:pt x="1370" y="114"/>
                    <a:pt x="2146"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1" name="Google Shape;3711;p39"/>
            <p:cNvSpPr/>
            <p:nvPr/>
          </p:nvSpPr>
          <p:spPr>
            <a:xfrm>
              <a:off x="8439560" y="3047212"/>
              <a:ext cx="1650" cy="1238"/>
            </a:xfrm>
            <a:custGeom>
              <a:avLst/>
              <a:gdLst/>
              <a:ahLst/>
              <a:cxnLst/>
              <a:rect l="l" t="t" r="r" b="b"/>
              <a:pathLst>
                <a:path w="92" h="69" extrusionOk="0">
                  <a:moveTo>
                    <a:pt x="92" y="0"/>
                  </a:moveTo>
                  <a:cubicBezTo>
                    <a:pt x="69" y="0"/>
                    <a:pt x="46" y="23"/>
                    <a:pt x="23" y="46"/>
                  </a:cubicBezTo>
                  <a:cubicBezTo>
                    <a:pt x="23" y="46"/>
                    <a:pt x="0" y="69"/>
                    <a:pt x="0" y="69"/>
                  </a:cubicBezTo>
                  <a:cubicBezTo>
                    <a:pt x="46" y="46"/>
                    <a:pt x="69" y="23"/>
                    <a:pt x="92"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39"/>
            <p:cNvSpPr/>
            <p:nvPr/>
          </p:nvSpPr>
          <p:spPr>
            <a:xfrm>
              <a:off x="8439147" y="3044341"/>
              <a:ext cx="61840" cy="30507"/>
            </a:xfrm>
            <a:custGeom>
              <a:avLst/>
              <a:gdLst/>
              <a:ahLst/>
              <a:cxnLst/>
              <a:rect l="l" t="t" r="r" b="b"/>
              <a:pathLst>
                <a:path w="3448" h="1701" extrusionOk="0">
                  <a:moveTo>
                    <a:pt x="868" y="0"/>
                  </a:moveTo>
                  <a:cubicBezTo>
                    <a:pt x="708" y="0"/>
                    <a:pt x="548" y="0"/>
                    <a:pt x="366" y="23"/>
                  </a:cubicBezTo>
                  <a:cubicBezTo>
                    <a:pt x="297" y="69"/>
                    <a:pt x="206" y="114"/>
                    <a:pt x="115" y="160"/>
                  </a:cubicBezTo>
                  <a:cubicBezTo>
                    <a:pt x="92" y="183"/>
                    <a:pt x="69" y="206"/>
                    <a:pt x="23" y="229"/>
                  </a:cubicBezTo>
                  <a:cubicBezTo>
                    <a:pt x="23" y="274"/>
                    <a:pt x="23" y="297"/>
                    <a:pt x="1" y="343"/>
                  </a:cubicBezTo>
                  <a:cubicBezTo>
                    <a:pt x="92" y="320"/>
                    <a:pt x="183" y="297"/>
                    <a:pt x="274" y="297"/>
                  </a:cubicBezTo>
                  <a:cubicBezTo>
                    <a:pt x="378" y="285"/>
                    <a:pt x="482" y="279"/>
                    <a:pt x="586" y="279"/>
                  </a:cubicBezTo>
                  <a:cubicBezTo>
                    <a:pt x="867" y="279"/>
                    <a:pt x="1142" y="321"/>
                    <a:pt x="1393" y="388"/>
                  </a:cubicBezTo>
                  <a:cubicBezTo>
                    <a:pt x="1758" y="502"/>
                    <a:pt x="2101" y="685"/>
                    <a:pt x="2420" y="890"/>
                  </a:cubicBezTo>
                  <a:cubicBezTo>
                    <a:pt x="2717" y="1119"/>
                    <a:pt x="3014" y="1393"/>
                    <a:pt x="3287" y="1667"/>
                  </a:cubicBezTo>
                  <a:cubicBezTo>
                    <a:pt x="3299" y="1689"/>
                    <a:pt x="3322" y="1701"/>
                    <a:pt x="3344" y="1701"/>
                  </a:cubicBezTo>
                  <a:cubicBezTo>
                    <a:pt x="3367" y="1701"/>
                    <a:pt x="3390" y="1689"/>
                    <a:pt x="3402" y="1667"/>
                  </a:cubicBezTo>
                  <a:cubicBezTo>
                    <a:pt x="3447" y="1644"/>
                    <a:pt x="3447" y="1598"/>
                    <a:pt x="3424" y="1575"/>
                  </a:cubicBezTo>
                  <a:cubicBezTo>
                    <a:pt x="3219" y="1210"/>
                    <a:pt x="2945" y="890"/>
                    <a:pt x="2603" y="639"/>
                  </a:cubicBezTo>
                  <a:cubicBezTo>
                    <a:pt x="2283" y="388"/>
                    <a:pt x="1895" y="206"/>
                    <a:pt x="1484" y="92"/>
                  </a:cubicBezTo>
                  <a:cubicBezTo>
                    <a:pt x="1279" y="46"/>
                    <a:pt x="1073" y="23"/>
                    <a:pt x="868"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39"/>
            <p:cNvSpPr/>
            <p:nvPr/>
          </p:nvSpPr>
          <p:spPr>
            <a:xfrm>
              <a:off x="8438322" y="3048431"/>
              <a:ext cx="1255" cy="2063"/>
            </a:xfrm>
            <a:custGeom>
              <a:avLst/>
              <a:gdLst/>
              <a:ahLst/>
              <a:cxnLst/>
              <a:rect l="l" t="t" r="r" b="b"/>
              <a:pathLst>
                <a:path w="70" h="115" extrusionOk="0">
                  <a:moveTo>
                    <a:pt x="69" y="1"/>
                  </a:moveTo>
                  <a:lnTo>
                    <a:pt x="69" y="1"/>
                  </a:lnTo>
                  <a:cubicBezTo>
                    <a:pt x="47" y="46"/>
                    <a:pt x="24" y="92"/>
                    <a:pt x="1" y="115"/>
                  </a:cubicBezTo>
                  <a:lnTo>
                    <a:pt x="47" y="115"/>
                  </a:lnTo>
                  <a:cubicBezTo>
                    <a:pt x="69" y="69"/>
                    <a:pt x="69" y="46"/>
                    <a:pt x="69"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39"/>
            <p:cNvSpPr/>
            <p:nvPr/>
          </p:nvSpPr>
          <p:spPr>
            <a:xfrm>
              <a:off x="8439973" y="3045149"/>
              <a:ext cx="3695" cy="2888"/>
            </a:xfrm>
            <a:custGeom>
              <a:avLst/>
              <a:gdLst/>
              <a:ahLst/>
              <a:cxnLst/>
              <a:rect l="l" t="t" r="r" b="b"/>
              <a:pathLst>
                <a:path w="206" h="161" extrusionOk="0">
                  <a:moveTo>
                    <a:pt x="206" y="1"/>
                  </a:moveTo>
                  <a:cubicBezTo>
                    <a:pt x="137" y="1"/>
                    <a:pt x="69" y="24"/>
                    <a:pt x="23" y="24"/>
                  </a:cubicBezTo>
                  <a:cubicBezTo>
                    <a:pt x="0" y="69"/>
                    <a:pt x="0" y="115"/>
                    <a:pt x="0" y="161"/>
                  </a:cubicBezTo>
                  <a:cubicBezTo>
                    <a:pt x="23" y="138"/>
                    <a:pt x="46" y="115"/>
                    <a:pt x="69" y="115"/>
                  </a:cubicBezTo>
                  <a:cubicBezTo>
                    <a:pt x="114" y="69"/>
                    <a:pt x="160" y="24"/>
                    <a:pt x="206"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39"/>
            <p:cNvSpPr/>
            <p:nvPr/>
          </p:nvSpPr>
          <p:spPr>
            <a:xfrm>
              <a:off x="8441192" y="3044754"/>
              <a:ext cx="4520" cy="2475"/>
            </a:xfrm>
            <a:custGeom>
              <a:avLst/>
              <a:gdLst/>
              <a:ahLst/>
              <a:cxnLst/>
              <a:rect l="l" t="t" r="r" b="b"/>
              <a:pathLst>
                <a:path w="252" h="138" extrusionOk="0">
                  <a:moveTo>
                    <a:pt x="252" y="0"/>
                  </a:moveTo>
                  <a:cubicBezTo>
                    <a:pt x="229" y="0"/>
                    <a:pt x="183" y="0"/>
                    <a:pt x="138" y="23"/>
                  </a:cubicBezTo>
                  <a:cubicBezTo>
                    <a:pt x="92" y="46"/>
                    <a:pt x="46" y="91"/>
                    <a:pt x="1" y="137"/>
                  </a:cubicBezTo>
                  <a:cubicBezTo>
                    <a:pt x="92" y="91"/>
                    <a:pt x="183" y="46"/>
                    <a:pt x="252" y="0"/>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39"/>
            <p:cNvSpPr/>
            <p:nvPr/>
          </p:nvSpPr>
          <p:spPr>
            <a:xfrm>
              <a:off x="8161955" y="3103698"/>
              <a:ext cx="71256" cy="43044"/>
            </a:xfrm>
            <a:custGeom>
              <a:avLst/>
              <a:gdLst/>
              <a:ahLst/>
              <a:cxnLst/>
              <a:rect l="l" t="t" r="r" b="b"/>
              <a:pathLst>
                <a:path w="3973" h="2400" extrusionOk="0">
                  <a:moveTo>
                    <a:pt x="3447" y="1"/>
                  </a:moveTo>
                  <a:cubicBezTo>
                    <a:pt x="2078" y="24"/>
                    <a:pt x="982" y="206"/>
                    <a:pt x="366" y="321"/>
                  </a:cubicBezTo>
                  <a:cubicBezTo>
                    <a:pt x="69" y="389"/>
                    <a:pt x="1" y="686"/>
                    <a:pt x="92" y="982"/>
                  </a:cubicBezTo>
                  <a:cubicBezTo>
                    <a:pt x="278" y="1644"/>
                    <a:pt x="896" y="2400"/>
                    <a:pt x="1944" y="2400"/>
                  </a:cubicBezTo>
                  <a:cubicBezTo>
                    <a:pt x="2053" y="2400"/>
                    <a:pt x="2166" y="2392"/>
                    <a:pt x="2283" y="2375"/>
                  </a:cubicBezTo>
                  <a:cubicBezTo>
                    <a:pt x="3539" y="2215"/>
                    <a:pt x="3927" y="1165"/>
                    <a:pt x="3972" y="526"/>
                  </a:cubicBezTo>
                  <a:cubicBezTo>
                    <a:pt x="3972" y="252"/>
                    <a:pt x="3744" y="1"/>
                    <a:pt x="3447" y="1"/>
                  </a:cubicBezTo>
                  <a:close/>
                </a:path>
              </a:pathLst>
            </a:custGeom>
            <a:solidFill>
              <a:srgbClr val="4C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39"/>
            <p:cNvSpPr/>
            <p:nvPr/>
          </p:nvSpPr>
          <p:spPr>
            <a:xfrm>
              <a:off x="8168516" y="3107828"/>
              <a:ext cx="25808" cy="16590"/>
            </a:xfrm>
            <a:custGeom>
              <a:avLst/>
              <a:gdLst/>
              <a:ahLst/>
              <a:cxnLst/>
              <a:rect l="l" t="t" r="r" b="b"/>
              <a:pathLst>
                <a:path w="1439" h="1702" extrusionOk="0">
                  <a:moveTo>
                    <a:pt x="1210" y="0"/>
                  </a:moveTo>
                  <a:lnTo>
                    <a:pt x="0" y="388"/>
                  </a:lnTo>
                  <a:cubicBezTo>
                    <a:pt x="0" y="388"/>
                    <a:pt x="91" y="1484"/>
                    <a:pt x="342" y="1621"/>
                  </a:cubicBezTo>
                  <a:cubicBezTo>
                    <a:pt x="444" y="1676"/>
                    <a:pt x="599" y="1702"/>
                    <a:pt x="759" y="1702"/>
                  </a:cubicBezTo>
                  <a:cubicBezTo>
                    <a:pt x="993" y="1702"/>
                    <a:pt x="1238" y="1647"/>
                    <a:pt x="1347" y="1552"/>
                  </a:cubicBezTo>
                  <a:cubicBezTo>
                    <a:pt x="1438" y="1484"/>
                    <a:pt x="1210" y="0"/>
                    <a:pt x="12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39"/>
            <p:cNvSpPr/>
            <p:nvPr/>
          </p:nvSpPr>
          <p:spPr>
            <a:xfrm>
              <a:off x="8199204" y="3105381"/>
              <a:ext cx="24176" cy="15274"/>
            </a:xfrm>
            <a:custGeom>
              <a:avLst/>
              <a:gdLst/>
              <a:ahLst/>
              <a:cxnLst/>
              <a:rect l="l" t="t" r="r" b="b"/>
              <a:pathLst>
                <a:path w="1348" h="1567" extrusionOk="0">
                  <a:moveTo>
                    <a:pt x="1142" y="0"/>
                  </a:moveTo>
                  <a:lnTo>
                    <a:pt x="1" y="342"/>
                  </a:lnTo>
                  <a:cubicBezTo>
                    <a:pt x="1" y="342"/>
                    <a:pt x="92" y="1370"/>
                    <a:pt x="321" y="1484"/>
                  </a:cubicBezTo>
                  <a:cubicBezTo>
                    <a:pt x="416" y="1541"/>
                    <a:pt x="564" y="1566"/>
                    <a:pt x="717" y="1566"/>
                  </a:cubicBezTo>
                  <a:cubicBezTo>
                    <a:pt x="928" y="1566"/>
                    <a:pt x="1150" y="1518"/>
                    <a:pt x="1256" y="1438"/>
                  </a:cubicBezTo>
                  <a:cubicBezTo>
                    <a:pt x="1348" y="1370"/>
                    <a:pt x="1142" y="0"/>
                    <a:pt x="11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39"/>
            <p:cNvSpPr/>
            <p:nvPr/>
          </p:nvSpPr>
          <p:spPr>
            <a:xfrm>
              <a:off x="7984677" y="3243327"/>
              <a:ext cx="380742" cy="417168"/>
            </a:xfrm>
            <a:custGeom>
              <a:avLst/>
              <a:gdLst/>
              <a:ahLst/>
              <a:cxnLst/>
              <a:rect l="l" t="t" r="r" b="b"/>
              <a:pathLst>
                <a:path w="21229" h="23260" extrusionOk="0">
                  <a:moveTo>
                    <a:pt x="6209" y="0"/>
                  </a:moveTo>
                  <a:cubicBezTo>
                    <a:pt x="6209" y="0"/>
                    <a:pt x="7305" y="4817"/>
                    <a:pt x="6004" y="8537"/>
                  </a:cubicBezTo>
                  <a:cubicBezTo>
                    <a:pt x="4703" y="12235"/>
                    <a:pt x="1005" y="16686"/>
                    <a:pt x="1005" y="16686"/>
                  </a:cubicBezTo>
                  <a:cubicBezTo>
                    <a:pt x="1005" y="16686"/>
                    <a:pt x="571" y="17941"/>
                    <a:pt x="137" y="20794"/>
                  </a:cubicBezTo>
                  <a:cubicBezTo>
                    <a:pt x="1" y="21639"/>
                    <a:pt x="46" y="22483"/>
                    <a:pt x="229" y="23259"/>
                  </a:cubicBezTo>
                  <a:lnTo>
                    <a:pt x="21228" y="23259"/>
                  </a:lnTo>
                  <a:lnTo>
                    <a:pt x="21023" y="13559"/>
                  </a:lnTo>
                  <a:cubicBezTo>
                    <a:pt x="21023" y="13559"/>
                    <a:pt x="20863" y="5068"/>
                    <a:pt x="18649" y="1644"/>
                  </a:cubicBezTo>
                  <a:cubicBezTo>
                    <a:pt x="18649" y="1644"/>
                    <a:pt x="17622" y="1324"/>
                    <a:pt x="16914" y="1324"/>
                  </a:cubicBezTo>
                  <a:cubicBezTo>
                    <a:pt x="16914" y="1324"/>
                    <a:pt x="17941" y="5570"/>
                    <a:pt x="17530" y="7510"/>
                  </a:cubicBezTo>
                  <a:cubicBezTo>
                    <a:pt x="17530" y="7510"/>
                    <a:pt x="10274" y="7075"/>
                    <a:pt x="9072" y="7075"/>
                  </a:cubicBezTo>
                  <a:cubicBezTo>
                    <a:pt x="9042" y="7075"/>
                    <a:pt x="9016" y="7076"/>
                    <a:pt x="8994" y="7076"/>
                  </a:cubicBezTo>
                  <a:cubicBezTo>
                    <a:pt x="8994" y="7076"/>
                    <a:pt x="9222" y="2283"/>
                    <a:pt x="8172" y="160"/>
                  </a:cubicBezTo>
                  <a:lnTo>
                    <a:pt x="6209" y="0"/>
                  </a:lnTo>
                  <a:close/>
                </a:path>
              </a:pathLst>
            </a:custGeom>
            <a:solidFill>
              <a:srgbClr val="CAC8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39"/>
            <p:cNvSpPr/>
            <p:nvPr/>
          </p:nvSpPr>
          <p:spPr>
            <a:xfrm>
              <a:off x="8137183" y="3401773"/>
              <a:ext cx="163567" cy="102373"/>
            </a:xfrm>
            <a:custGeom>
              <a:avLst/>
              <a:gdLst/>
              <a:ahLst/>
              <a:cxnLst/>
              <a:rect l="l" t="t" r="r" b="b"/>
              <a:pathLst>
                <a:path w="9120" h="5708" extrusionOk="0">
                  <a:moveTo>
                    <a:pt x="172" y="1"/>
                  </a:moveTo>
                  <a:lnTo>
                    <a:pt x="172" y="1"/>
                  </a:lnTo>
                  <a:cubicBezTo>
                    <a:pt x="0" y="5546"/>
                    <a:pt x="4442" y="5708"/>
                    <a:pt x="4962" y="5708"/>
                  </a:cubicBezTo>
                  <a:cubicBezTo>
                    <a:pt x="4994" y="5708"/>
                    <a:pt x="5011" y="5707"/>
                    <a:pt x="5011" y="5707"/>
                  </a:cubicBezTo>
                  <a:cubicBezTo>
                    <a:pt x="8937" y="5593"/>
                    <a:pt x="9120" y="526"/>
                    <a:pt x="9120" y="526"/>
                  </a:cubicBezTo>
                  <a:lnTo>
                    <a:pt x="17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39"/>
            <p:cNvSpPr/>
            <p:nvPr/>
          </p:nvSpPr>
          <p:spPr>
            <a:xfrm>
              <a:off x="8089899" y="3351798"/>
              <a:ext cx="67561" cy="28714"/>
            </a:xfrm>
            <a:custGeom>
              <a:avLst/>
              <a:gdLst/>
              <a:ahLst/>
              <a:cxnLst/>
              <a:rect l="l" t="t" r="r" b="b"/>
              <a:pathLst>
                <a:path w="3767" h="1601" extrusionOk="0">
                  <a:moveTo>
                    <a:pt x="761" y="1"/>
                  </a:moveTo>
                  <a:cubicBezTo>
                    <a:pt x="366" y="1"/>
                    <a:pt x="23" y="335"/>
                    <a:pt x="23" y="732"/>
                  </a:cubicBezTo>
                  <a:cubicBezTo>
                    <a:pt x="1" y="1166"/>
                    <a:pt x="343" y="1509"/>
                    <a:pt x="754" y="1531"/>
                  </a:cubicBezTo>
                  <a:lnTo>
                    <a:pt x="2968" y="1600"/>
                  </a:lnTo>
                  <a:cubicBezTo>
                    <a:pt x="2982" y="1601"/>
                    <a:pt x="2995" y="1601"/>
                    <a:pt x="3009" y="1601"/>
                  </a:cubicBezTo>
                  <a:cubicBezTo>
                    <a:pt x="3423" y="1601"/>
                    <a:pt x="3745" y="1267"/>
                    <a:pt x="3767" y="869"/>
                  </a:cubicBezTo>
                  <a:cubicBezTo>
                    <a:pt x="3767" y="436"/>
                    <a:pt x="3447" y="93"/>
                    <a:pt x="3014" y="71"/>
                  </a:cubicBezTo>
                  <a:lnTo>
                    <a:pt x="799" y="2"/>
                  </a:lnTo>
                  <a:cubicBezTo>
                    <a:pt x="786" y="1"/>
                    <a:pt x="774" y="1"/>
                    <a:pt x="7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39"/>
            <p:cNvSpPr/>
            <p:nvPr/>
          </p:nvSpPr>
          <p:spPr>
            <a:xfrm>
              <a:off x="8293385" y="3355905"/>
              <a:ext cx="67561" cy="28696"/>
            </a:xfrm>
            <a:custGeom>
              <a:avLst/>
              <a:gdLst/>
              <a:ahLst/>
              <a:cxnLst/>
              <a:rect l="l" t="t" r="r" b="b"/>
              <a:pathLst>
                <a:path w="3767" h="1600" extrusionOk="0">
                  <a:moveTo>
                    <a:pt x="761" y="0"/>
                  </a:moveTo>
                  <a:cubicBezTo>
                    <a:pt x="366" y="0"/>
                    <a:pt x="24" y="334"/>
                    <a:pt x="24" y="732"/>
                  </a:cubicBezTo>
                  <a:cubicBezTo>
                    <a:pt x="1" y="1165"/>
                    <a:pt x="320" y="1508"/>
                    <a:pt x="754" y="1531"/>
                  </a:cubicBezTo>
                  <a:lnTo>
                    <a:pt x="2968" y="1599"/>
                  </a:lnTo>
                  <a:cubicBezTo>
                    <a:pt x="3402" y="1599"/>
                    <a:pt x="3744" y="1280"/>
                    <a:pt x="3767" y="869"/>
                  </a:cubicBezTo>
                  <a:cubicBezTo>
                    <a:pt x="3767" y="435"/>
                    <a:pt x="3447" y="93"/>
                    <a:pt x="3014" y="70"/>
                  </a:cubicBezTo>
                  <a:lnTo>
                    <a:pt x="800" y="1"/>
                  </a:lnTo>
                  <a:cubicBezTo>
                    <a:pt x="787" y="1"/>
                    <a:pt x="774" y="0"/>
                    <a:pt x="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39"/>
            <p:cNvSpPr/>
            <p:nvPr/>
          </p:nvSpPr>
          <p:spPr>
            <a:xfrm>
              <a:off x="7936765" y="2747899"/>
              <a:ext cx="291910" cy="203473"/>
            </a:xfrm>
            <a:custGeom>
              <a:avLst/>
              <a:gdLst/>
              <a:ahLst/>
              <a:cxnLst/>
              <a:rect l="l" t="t" r="r" b="b"/>
              <a:pathLst>
                <a:path w="16276" h="11345" fill="none" extrusionOk="0">
                  <a:moveTo>
                    <a:pt x="1" y="10751"/>
                  </a:moveTo>
                  <a:cubicBezTo>
                    <a:pt x="2557" y="11345"/>
                    <a:pt x="5182" y="10158"/>
                    <a:pt x="7465" y="8834"/>
                  </a:cubicBezTo>
                  <a:cubicBezTo>
                    <a:pt x="11140" y="6711"/>
                    <a:pt x="14723" y="3950"/>
                    <a:pt x="16275" y="1"/>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39"/>
            <p:cNvSpPr/>
            <p:nvPr/>
          </p:nvSpPr>
          <p:spPr>
            <a:xfrm>
              <a:off x="8197580" y="2766321"/>
              <a:ext cx="298456" cy="240329"/>
            </a:xfrm>
            <a:custGeom>
              <a:avLst/>
              <a:gdLst/>
              <a:ahLst/>
              <a:cxnLst/>
              <a:rect l="l" t="t" r="r" b="b"/>
              <a:pathLst>
                <a:path w="16641" h="13400" fill="none" extrusionOk="0">
                  <a:moveTo>
                    <a:pt x="1" y="1"/>
                  </a:moveTo>
                  <a:cubicBezTo>
                    <a:pt x="2055" y="3060"/>
                    <a:pt x="4132" y="6164"/>
                    <a:pt x="6848" y="8675"/>
                  </a:cubicBezTo>
                  <a:cubicBezTo>
                    <a:pt x="9542" y="11208"/>
                    <a:pt x="12965" y="13148"/>
                    <a:pt x="16640" y="13399"/>
                  </a:cubicBezTo>
                </a:path>
              </a:pathLst>
            </a:custGeom>
            <a:noFill/>
            <a:ln w="7425" cap="flat" cmpd="sng">
              <a:solidFill>
                <a:srgbClr val="4B2D2A"/>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39"/>
            <p:cNvSpPr/>
            <p:nvPr/>
          </p:nvSpPr>
          <p:spPr>
            <a:xfrm>
              <a:off x="6988522" y="2950580"/>
              <a:ext cx="370286" cy="505588"/>
            </a:xfrm>
            <a:custGeom>
              <a:avLst/>
              <a:gdLst/>
              <a:ahLst/>
              <a:cxnLst/>
              <a:rect l="l" t="t" r="r" b="b"/>
              <a:pathLst>
                <a:path w="20646" h="28190" extrusionOk="0">
                  <a:moveTo>
                    <a:pt x="20589" y="19744"/>
                  </a:moveTo>
                  <a:lnTo>
                    <a:pt x="20584" y="19753"/>
                  </a:lnTo>
                  <a:lnTo>
                    <a:pt x="20584" y="19753"/>
                  </a:lnTo>
                  <a:lnTo>
                    <a:pt x="20612" y="19767"/>
                  </a:lnTo>
                  <a:cubicBezTo>
                    <a:pt x="20612" y="19767"/>
                    <a:pt x="20624" y="19773"/>
                    <a:pt x="20632" y="19779"/>
                  </a:cubicBezTo>
                  <a:lnTo>
                    <a:pt x="20632" y="19779"/>
                  </a:lnTo>
                  <a:cubicBezTo>
                    <a:pt x="20626" y="19766"/>
                    <a:pt x="20607" y="19762"/>
                    <a:pt x="20589" y="19744"/>
                  </a:cubicBezTo>
                  <a:close/>
                  <a:moveTo>
                    <a:pt x="20632" y="19779"/>
                  </a:moveTo>
                  <a:cubicBezTo>
                    <a:pt x="20634" y="19782"/>
                    <a:pt x="20635" y="19785"/>
                    <a:pt x="20635" y="19790"/>
                  </a:cubicBezTo>
                  <a:cubicBezTo>
                    <a:pt x="20646" y="19790"/>
                    <a:pt x="20640" y="19784"/>
                    <a:pt x="20632" y="19779"/>
                  </a:cubicBezTo>
                  <a:close/>
                  <a:moveTo>
                    <a:pt x="6802" y="0"/>
                  </a:moveTo>
                  <a:lnTo>
                    <a:pt x="1" y="2169"/>
                  </a:lnTo>
                  <a:lnTo>
                    <a:pt x="1073" y="5684"/>
                  </a:lnTo>
                  <a:lnTo>
                    <a:pt x="1690" y="7419"/>
                  </a:lnTo>
                  <a:lnTo>
                    <a:pt x="1986" y="8286"/>
                  </a:lnTo>
                  <a:lnTo>
                    <a:pt x="2146" y="8720"/>
                  </a:lnTo>
                  <a:lnTo>
                    <a:pt x="2306" y="9130"/>
                  </a:lnTo>
                  <a:lnTo>
                    <a:pt x="3013" y="10842"/>
                  </a:lnTo>
                  <a:cubicBezTo>
                    <a:pt x="3150" y="11139"/>
                    <a:pt x="3265" y="11436"/>
                    <a:pt x="3379" y="11710"/>
                  </a:cubicBezTo>
                  <a:lnTo>
                    <a:pt x="3790" y="12554"/>
                  </a:lnTo>
                  <a:lnTo>
                    <a:pt x="4588" y="14243"/>
                  </a:lnTo>
                  <a:lnTo>
                    <a:pt x="5479" y="15910"/>
                  </a:lnTo>
                  <a:cubicBezTo>
                    <a:pt x="6711" y="18101"/>
                    <a:pt x="8081" y="20269"/>
                    <a:pt x="9724" y="22323"/>
                  </a:cubicBezTo>
                  <a:cubicBezTo>
                    <a:pt x="10546" y="23328"/>
                    <a:pt x="11413" y="24332"/>
                    <a:pt x="12395" y="25291"/>
                  </a:cubicBezTo>
                  <a:cubicBezTo>
                    <a:pt x="12874" y="25770"/>
                    <a:pt x="13399" y="26227"/>
                    <a:pt x="13947" y="26706"/>
                  </a:cubicBezTo>
                  <a:lnTo>
                    <a:pt x="14358" y="27048"/>
                  </a:lnTo>
                  <a:cubicBezTo>
                    <a:pt x="14517" y="27162"/>
                    <a:pt x="14654" y="27276"/>
                    <a:pt x="14814" y="27391"/>
                  </a:cubicBezTo>
                  <a:cubicBezTo>
                    <a:pt x="14974" y="27528"/>
                    <a:pt x="15111" y="27619"/>
                    <a:pt x="15293" y="27756"/>
                  </a:cubicBezTo>
                  <a:lnTo>
                    <a:pt x="15567" y="27938"/>
                  </a:lnTo>
                  <a:lnTo>
                    <a:pt x="15727" y="28030"/>
                  </a:lnTo>
                  <a:lnTo>
                    <a:pt x="15955" y="28189"/>
                  </a:lnTo>
                  <a:lnTo>
                    <a:pt x="20584" y="19753"/>
                  </a:lnTo>
                  <a:lnTo>
                    <a:pt x="20584" y="19753"/>
                  </a:lnTo>
                  <a:lnTo>
                    <a:pt x="20520" y="19721"/>
                  </a:lnTo>
                  <a:lnTo>
                    <a:pt x="20292" y="19584"/>
                  </a:lnTo>
                  <a:cubicBezTo>
                    <a:pt x="20132" y="19493"/>
                    <a:pt x="19950" y="19356"/>
                    <a:pt x="19767" y="19242"/>
                  </a:cubicBezTo>
                  <a:cubicBezTo>
                    <a:pt x="19402" y="18991"/>
                    <a:pt x="19037" y="18717"/>
                    <a:pt x="18672" y="18397"/>
                  </a:cubicBezTo>
                  <a:cubicBezTo>
                    <a:pt x="17918" y="17804"/>
                    <a:pt x="17211" y="17119"/>
                    <a:pt x="16503" y="16412"/>
                  </a:cubicBezTo>
                  <a:cubicBezTo>
                    <a:pt x="15111" y="14951"/>
                    <a:pt x="13833" y="13307"/>
                    <a:pt x="12646" y="11573"/>
                  </a:cubicBezTo>
                  <a:lnTo>
                    <a:pt x="11756" y="10226"/>
                  </a:lnTo>
                  <a:lnTo>
                    <a:pt x="10934" y="8857"/>
                  </a:lnTo>
                  <a:lnTo>
                    <a:pt x="10546" y="8172"/>
                  </a:lnTo>
                  <a:cubicBezTo>
                    <a:pt x="10409" y="7921"/>
                    <a:pt x="10295" y="7692"/>
                    <a:pt x="10158" y="7441"/>
                  </a:cubicBezTo>
                  <a:lnTo>
                    <a:pt x="9405" y="6003"/>
                  </a:lnTo>
                  <a:lnTo>
                    <a:pt x="9222" y="5638"/>
                  </a:lnTo>
                  <a:lnTo>
                    <a:pt x="9039" y="5273"/>
                  </a:lnTo>
                  <a:lnTo>
                    <a:pt x="8720" y="4543"/>
                  </a:lnTo>
                  <a:lnTo>
                    <a:pt x="8035" y="3059"/>
                  </a:lnTo>
                  <a:lnTo>
                    <a:pt x="6802" y="0"/>
                  </a:ln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39"/>
            <p:cNvSpPr/>
            <p:nvPr/>
          </p:nvSpPr>
          <p:spPr>
            <a:xfrm>
              <a:off x="6950128" y="2801491"/>
              <a:ext cx="165827" cy="190111"/>
            </a:xfrm>
            <a:custGeom>
              <a:avLst/>
              <a:gdLst/>
              <a:ahLst/>
              <a:cxnLst/>
              <a:rect l="l" t="t" r="r" b="b"/>
              <a:pathLst>
                <a:path w="9246" h="10600" extrusionOk="0">
                  <a:moveTo>
                    <a:pt x="3294" y="1"/>
                  </a:moveTo>
                  <a:cubicBezTo>
                    <a:pt x="3269" y="1"/>
                    <a:pt x="3244" y="3"/>
                    <a:pt x="3219" y="9"/>
                  </a:cubicBezTo>
                  <a:cubicBezTo>
                    <a:pt x="2518" y="167"/>
                    <a:pt x="3699" y="4894"/>
                    <a:pt x="3721" y="4983"/>
                  </a:cubicBezTo>
                  <a:lnTo>
                    <a:pt x="3721" y="4983"/>
                  </a:lnTo>
                  <a:cubicBezTo>
                    <a:pt x="3701" y="4902"/>
                    <a:pt x="2716" y="996"/>
                    <a:pt x="1937" y="996"/>
                  </a:cubicBezTo>
                  <a:cubicBezTo>
                    <a:pt x="1907" y="996"/>
                    <a:pt x="1878" y="1002"/>
                    <a:pt x="1850" y="1013"/>
                  </a:cubicBezTo>
                  <a:cubicBezTo>
                    <a:pt x="1056" y="1331"/>
                    <a:pt x="2291" y="5437"/>
                    <a:pt x="2306" y="5486"/>
                  </a:cubicBezTo>
                  <a:lnTo>
                    <a:pt x="2306" y="5486"/>
                  </a:lnTo>
                  <a:cubicBezTo>
                    <a:pt x="2293" y="5444"/>
                    <a:pt x="1348" y="2323"/>
                    <a:pt x="689" y="2323"/>
                  </a:cubicBezTo>
                  <a:cubicBezTo>
                    <a:pt x="649" y="2323"/>
                    <a:pt x="609" y="2335"/>
                    <a:pt x="571" y="2360"/>
                  </a:cubicBezTo>
                  <a:cubicBezTo>
                    <a:pt x="1" y="2725"/>
                    <a:pt x="845" y="5464"/>
                    <a:pt x="1074" y="6194"/>
                  </a:cubicBezTo>
                  <a:cubicBezTo>
                    <a:pt x="1119" y="6331"/>
                    <a:pt x="2261" y="10600"/>
                    <a:pt x="2261" y="10600"/>
                  </a:cubicBezTo>
                  <a:lnTo>
                    <a:pt x="9040" y="8431"/>
                  </a:lnTo>
                  <a:cubicBezTo>
                    <a:pt x="9040" y="6514"/>
                    <a:pt x="9245" y="2771"/>
                    <a:pt x="8789" y="2268"/>
                  </a:cubicBezTo>
                  <a:cubicBezTo>
                    <a:pt x="8756" y="2233"/>
                    <a:pt x="8721" y="2216"/>
                    <a:pt x="8685" y="2216"/>
                  </a:cubicBezTo>
                  <a:cubicBezTo>
                    <a:pt x="8192" y="2216"/>
                    <a:pt x="7419" y="5327"/>
                    <a:pt x="7419" y="5327"/>
                  </a:cubicBezTo>
                  <a:cubicBezTo>
                    <a:pt x="7419" y="5327"/>
                    <a:pt x="5838" y="265"/>
                    <a:pt x="5053" y="265"/>
                  </a:cubicBezTo>
                  <a:cubicBezTo>
                    <a:pt x="5027" y="265"/>
                    <a:pt x="5001" y="271"/>
                    <a:pt x="4977" y="283"/>
                  </a:cubicBezTo>
                  <a:cubicBezTo>
                    <a:pt x="4450" y="563"/>
                    <a:pt x="4707" y="2659"/>
                    <a:pt x="4891" y="3806"/>
                  </a:cubicBezTo>
                  <a:lnTo>
                    <a:pt x="4891" y="3806"/>
                  </a:lnTo>
                  <a:cubicBezTo>
                    <a:pt x="4643" y="2516"/>
                    <a:pt x="4061" y="1"/>
                    <a:pt x="3294"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39"/>
            <p:cNvSpPr/>
            <p:nvPr/>
          </p:nvSpPr>
          <p:spPr>
            <a:xfrm>
              <a:off x="6985753" y="2891970"/>
              <a:ext cx="91307" cy="27189"/>
            </a:xfrm>
            <a:custGeom>
              <a:avLst/>
              <a:gdLst/>
              <a:ahLst/>
              <a:cxnLst/>
              <a:rect l="l" t="t" r="r" b="b"/>
              <a:pathLst>
                <a:path w="5091" h="1516" extrusionOk="0">
                  <a:moveTo>
                    <a:pt x="3754" y="1"/>
                  </a:moveTo>
                  <a:cubicBezTo>
                    <a:pt x="3286" y="1"/>
                    <a:pt x="2818" y="64"/>
                    <a:pt x="2374" y="169"/>
                  </a:cubicBezTo>
                  <a:cubicBezTo>
                    <a:pt x="1484" y="420"/>
                    <a:pt x="640" y="831"/>
                    <a:pt x="1" y="1493"/>
                  </a:cubicBezTo>
                  <a:cubicBezTo>
                    <a:pt x="1" y="1493"/>
                    <a:pt x="1" y="1493"/>
                    <a:pt x="1" y="1516"/>
                  </a:cubicBezTo>
                  <a:lnTo>
                    <a:pt x="23" y="1516"/>
                  </a:lnTo>
                  <a:cubicBezTo>
                    <a:pt x="754" y="1036"/>
                    <a:pt x="1576" y="671"/>
                    <a:pt x="2443" y="466"/>
                  </a:cubicBezTo>
                  <a:cubicBezTo>
                    <a:pt x="3104" y="287"/>
                    <a:pt x="3792" y="192"/>
                    <a:pt x="4487" y="192"/>
                  </a:cubicBezTo>
                  <a:cubicBezTo>
                    <a:pt x="4680" y="192"/>
                    <a:pt x="4874" y="200"/>
                    <a:pt x="5068" y="215"/>
                  </a:cubicBezTo>
                  <a:lnTo>
                    <a:pt x="5091" y="215"/>
                  </a:lnTo>
                  <a:cubicBezTo>
                    <a:pt x="5091" y="192"/>
                    <a:pt x="5091" y="192"/>
                    <a:pt x="5068" y="192"/>
                  </a:cubicBezTo>
                  <a:cubicBezTo>
                    <a:pt x="4644" y="58"/>
                    <a:pt x="4199" y="1"/>
                    <a:pt x="375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39"/>
            <p:cNvSpPr/>
            <p:nvPr/>
          </p:nvSpPr>
          <p:spPr>
            <a:xfrm>
              <a:off x="7140831" y="3223595"/>
              <a:ext cx="205123" cy="269940"/>
            </a:xfrm>
            <a:custGeom>
              <a:avLst/>
              <a:gdLst/>
              <a:ahLst/>
              <a:cxnLst/>
              <a:rect l="l" t="t" r="r" b="b"/>
              <a:pathLst>
                <a:path w="11437" h="15051" extrusionOk="0">
                  <a:moveTo>
                    <a:pt x="7958" y="0"/>
                  </a:moveTo>
                  <a:cubicBezTo>
                    <a:pt x="7907" y="0"/>
                    <a:pt x="7864" y="16"/>
                    <a:pt x="7830" y="50"/>
                  </a:cubicBezTo>
                  <a:cubicBezTo>
                    <a:pt x="3904" y="3976"/>
                    <a:pt x="1" y="8153"/>
                    <a:pt x="1" y="8153"/>
                  </a:cubicBezTo>
                  <a:cubicBezTo>
                    <a:pt x="1" y="8153"/>
                    <a:pt x="5740" y="15050"/>
                    <a:pt x="8852" y="15050"/>
                  </a:cubicBezTo>
                  <a:cubicBezTo>
                    <a:pt x="8892" y="15050"/>
                    <a:pt x="8932" y="15049"/>
                    <a:pt x="8971" y="15047"/>
                  </a:cubicBezTo>
                  <a:lnTo>
                    <a:pt x="11436" y="1739"/>
                  </a:lnTo>
                  <a:lnTo>
                    <a:pt x="11436" y="1739"/>
                  </a:lnTo>
                  <a:cubicBezTo>
                    <a:pt x="11383" y="1745"/>
                    <a:pt x="11330" y="1748"/>
                    <a:pt x="11276" y="1748"/>
                  </a:cubicBezTo>
                  <a:cubicBezTo>
                    <a:pt x="9903" y="1748"/>
                    <a:pt x="8494" y="0"/>
                    <a:pt x="7958" y="0"/>
                  </a:cubicBez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39"/>
            <p:cNvSpPr/>
            <p:nvPr/>
          </p:nvSpPr>
          <p:spPr>
            <a:xfrm>
              <a:off x="7131826" y="3217945"/>
              <a:ext cx="158850" cy="160231"/>
            </a:xfrm>
            <a:custGeom>
              <a:avLst/>
              <a:gdLst/>
              <a:ahLst/>
              <a:cxnLst/>
              <a:rect l="l" t="t" r="r" b="b"/>
              <a:pathLst>
                <a:path w="8857" h="8934" extrusionOk="0">
                  <a:moveTo>
                    <a:pt x="7646" y="1"/>
                  </a:moveTo>
                  <a:cubicBezTo>
                    <a:pt x="7485" y="1"/>
                    <a:pt x="7335" y="91"/>
                    <a:pt x="7282" y="251"/>
                  </a:cubicBezTo>
                  <a:cubicBezTo>
                    <a:pt x="6209" y="2808"/>
                    <a:pt x="1005" y="7030"/>
                    <a:pt x="229" y="7601"/>
                  </a:cubicBezTo>
                  <a:cubicBezTo>
                    <a:pt x="46" y="7738"/>
                    <a:pt x="0" y="7966"/>
                    <a:pt x="137" y="8149"/>
                  </a:cubicBezTo>
                  <a:cubicBezTo>
                    <a:pt x="137" y="8149"/>
                    <a:pt x="522" y="8933"/>
                    <a:pt x="955" y="8933"/>
                  </a:cubicBezTo>
                  <a:cubicBezTo>
                    <a:pt x="1039" y="8933"/>
                    <a:pt x="1125" y="8904"/>
                    <a:pt x="1210" y="8834"/>
                  </a:cubicBezTo>
                  <a:cubicBezTo>
                    <a:pt x="2077" y="8149"/>
                    <a:pt x="7556" y="3789"/>
                    <a:pt x="8765" y="799"/>
                  </a:cubicBezTo>
                  <a:cubicBezTo>
                    <a:pt x="8857" y="594"/>
                    <a:pt x="8742" y="365"/>
                    <a:pt x="8514" y="274"/>
                  </a:cubicBezTo>
                  <a:lnTo>
                    <a:pt x="7784" y="23"/>
                  </a:lnTo>
                  <a:cubicBezTo>
                    <a:pt x="7738" y="8"/>
                    <a:pt x="7692" y="1"/>
                    <a:pt x="7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39"/>
            <p:cNvSpPr/>
            <p:nvPr/>
          </p:nvSpPr>
          <p:spPr>
            <a:xfrm>
              <a:off x="7296818" y="3215075"/>
              <a:ext cx="490451" cy="566997"/>
            </a:xfrm>
            <a:custGeom>
              <a:avLst/>
              <a:gdLst/>
              <a:ahLst/>
              <a:cxnLst/>
              <a:rect l="l" t="t" r="r" b="b"/>
              <a:pathLst>
                <a:path w="27346" h="31614" extrusionOk="0">
                  <a:moveTo>
                    <a:pt x="5867" y="0"/>
                  </a:moveTo>
                  <a:cubicBezTo>
                    <a:pt x="3836" y="0"/>
                    <a:pt x="2055" y="1598"/>
                    <a:pt x="1918" y="3607"/>
                  </a:cubicBezTo>
                  <a:lnTo>
                    <a:pt x="206" y="26638"/>
                  </a:lnTo>
                  <a:cubicBezTo>
                    <a:pt x="1" y="29354"/>
                    <a:pt x="1827" y="31613"/>
                    <a:pt x="4292" y="31613"/>
                  </a:cubicBezTo>
                  <a:lnTo>
                    <a:pt x="23077" y="31613"/>
                  </a:lnTo>
                  <a:cubicBezTo>
                    <a:pt x="25520" y="31613"/>
                    <a:pt x="27346" y="29354"/>
                    <a:pt x="27140" y="26638"/>
                  </a:cubicBezTo>
                  <a:lnTo>
                    <a:pt x="25451" y="3607"/>
                  </a:lnTo>
                  <a:cubicBezTo>
                    <a:pt x="25291" y="1598"/>
                    <a:pt x="23511" y="0"/>
                    <a:pt x="21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39"/>
            <p:cNvSpPr/>
            <p:nvPr/>
          </p:nvSpPr>
          <p:spPr>
            <a:xfrm>
              <a:off x="7310755" y="3231040"/>
              <a:ext cx="463010" cy="535073"/>
            </a:xfrm>
            <a:custGeom>
              <a:avLst/>
              <a:gdLst/>
              <a:ahLst/>
              <a:cxnLst/>
              <a:rect l="l" t="t" r="r" b="b"/>
              <a:pathLst>
                <a:path w="25816" h="29834" extrusionOk="0">
                  <a:moveTo>
                    <a:pt x="5547" y="1"/>
                  </a:moveTo>
                  <a:cubicBezTo>
                    <a:pt x="3606" y="1"/>
                    <a:pt x="1940" y="1507"/>
                    <a:pt x="1803" y="3402"/>
                  </a:cubicBezTo>
                  <a:lnTo>
                    <a:pt x="183" y="25154"/>
                  </a:lnTo>
                  <a:cubicBezTo>
                    <a:pt x="0" y="27710"/>
                    <a:pt x="1712" y="29833"/>
                    <a:pt x="4040" y="29833"/>
                  </a:cubicBezTo>
                  <a:lnTo>
                    <a:pt x="21775" y="29833"/>
                  </a:lnTo>
                  <a:cubicBezTo>
                    <a:pt x="24081" y="29833"/>
                    <a:pt x="25815" y="27710"/>
                    <a:pt x="25633" y="25154"/>
                  </a:cubicBezTo>
                  <a:lnTo>
                    <a:pt x="24012" y="3402"/>
                  </a:lnTo>
                  <a:cubicBezTo>
                    <a:pt x="23875" y="1507"/>
                    <a:pt x="22186" y="1"/>
                    <a:pt x="202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39"/>
            <p:cNvSpPr/>
            <p:nvPr/>
          </p:nvSpPr>
          <p:spPr>
            <a:xfrm>
              <a:off x="7659178" y="3402544"/>
              <a:ext cx="196101" cy="244059"/>
            </a:xfrm>
            <a:custGeom>
              <a:avLst/>
              <a:gdLst/>
              <a:ahLst/>
              <a:cxnLst/>
              <a:rect l="l" t="t" r="r" b="b"/>
              <a:pathLst>
                <a:path w="10934" h="13608" extrusionOk="0">
                  <a:moveTo>
                    <a:pt x="3402" y="0"/>
                  </a:moveTo>
                  <a:cubicBezTo>
                    <a:pt x="2923" y="0"/>
                    <a:pt x="2437" y="118"/>
                    <a:pt x="1986" y="369"/>
                  </a:cubicBezTo>
                  <a:cubicBezTo>
                    <a:pt x="548" y="1145"/>
                    <a:pt x="0" y="2948"/>
                    <a:pt x="776" y="4386"/>
                  </a:cubicBezTo>
                  <a:lnTo>
                    <a:pt x="4931" y="12055"/>
                  </a:lnTo>
                  <a:cubicBezTo>
                    <a:pt x="5456" y="13037"/>
                    <a:pt x="6483" y="13607"/>
                    <a:pt x="7533" y="13607"/>
                  </a:cubicBezTo>
                  <a:cubicBezTo>
                    <a:pt x="8012" y="13607"/>
                    <a:pt x="8491" y="13493"/>
                    <a:pt x="8948" y="13242"/>
                  </a:cubicBezTo>
                  <a:cubicBezTo>
                    <a:pt x="10386" y="12466"/>
                    <a:pt x="10934" y="10663"/>
                    <a:pt x="10158" y="9225"/>
                  </a:cubicBezTo>
                  <a:lnTo>
                    <a:pt x="6003" y="1556"/>
                  </a:lnTo>
                  <a:cubicBezTo>
                    <a:pt x="5470" y="568"/>
                    <a:pt x="4453" y="0"/>
                    <a:pt x="3402"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39"/>
            <p:cNvSpPr/>
            <p:nvPr/>
          </p:nvSpPr>
          <p:spPr>
            <a:xfrm>
              <a:off x="7300100" y="3671595"/>
              <a:ext cx="438869" cy="561401"/>
            </a:xfrm>
            <a:custGeom>
              <a:avLst/>
              <a:gdLst/>
              <a:ahLst/>
              <a:cxnLst/>
              <a:rect l="l" t="t" r="r" b="b"/>
              <a:pathLst>
                <a:path w="24470" h="31302" extrusionOk="0">
                  <a:moveTo>
                    <a:pt x="21890" y="1"/>
                  </a:moveTo>
                  <a:lnTo>
                    <a:pt x="17211" y="936"/>
                  </a:lnTo>
                  <a:lnTo>
                    <a:pt x="4383" y="891"/>
                  </a:lnTo>
                  <a:lnTo>
                    <a:pt x="1" y="1"/>
                  </a:lnTo>
                  <a:lnTo>
                    <a:pt x="1" y="1"/>
                  </a:lnTo>
                  <a:cubicBezTo>
                    <a:pt x="1" y="1"/>
                    <a:pt x="366" y="21114"/>
                    <a:pt x="1758" y="29879"/>
                  </a:cubicBezTo>
                  <a:cubicBezTo>
                    <a:pt x="1758" y="29879"/>
                    <a:pt x="3513" y="31302"/>
                    <a:pt x="6031" y="31302"/>
                  </a:cubicBezTo>
                  <a:cubicBezTo>
                    <a:pt x="7007" y="31302"/>
                    <a:pt x="8097" y="31088"/>
                    <a:pt x="9245" y="30495"/>
                  </a:cubicBezTo>
                  <a:lnTo>
                    <a:pt x="9747" y="10614"/>
                  </a:lnTo>
                  <a:lnTo>
                    <a:pt x="9747" y="10386"/>
                  </a:lnTo>
                  <a:cubicBezTo>
                    <a:pt x="10500" y="10340"/>
                    <a:pt x="11299" y="10340"/>
                    <a:pt x="12121" y="10340"/>
                  </a:cubicBezTo>
                  <a:lnTo>
                    <a:pt x="12121" y="10614"/>
                  </a:lnTo>
                  <a:lnTo>
                    <a:pt x="15590" y="30495"/>
                  </a:lnTo>
                  <a:cubicBezTo>
                    <a:pt x="16744" y="31088"/>
                    <a:pt x="17839" y="31302"/>
                    <a:pt x="18818" y="31302"/>
                  </a:cubicBezTo>
                  <a:cubicBezTo>
                    <a:pt x="21345" y="31302"/>
                    <a:pt x="23100" y="29879"/>
                    <a:pt x="23100" y="29879"/>
                  </a:cubicBezTo>
                  <a:cubicBezTo>
                    <a:pt x="24469" y="21114"/>
                    <a:pt x="21890" y="1"/>
                    <a:pt x="21890"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39"/>
            <p:cNvSpPr/>
            <p:nvPr/>
          </p:nvSpPr>
          <p:spPr>
            <a:xfrm>
              <a:off x="7300100" y="3671595"/>
              <a:ext cx="421257" cy="404076"/>
            </a:xfrm>
            <a:custGeom>
              <a:avLst/>
              <a:gdLst/>
              <a:ahLst/>
              <a:cxnLst/>
              <a:rect l="l" t="t" r="r" b="b"/>
              <a:pathLst>
                <a:path w="23488" h="22530" extrusionOk="0">
                  <a:moveTo>
                    <a:pt x="21890" y="1"/>
                  </a:moveTo>
                  <a:lnTo>
                    <a:pt x="17211" y="936"/>
                  </a:lnTo>
                  <a:lnTo>
                    <a:pt x="4383" y="891"/>
                  </a:lnTo>
                  <a:lnTo>
                    <a:pt x="1" y="1"/>
                  </a:lnTo>
                  <a:lnTo>
                    <a:pt x="1" y="1"/>
                  </a:lnTo>
                  <a:cubicBezTo>
                    <a:pt x="1" y="1"/>
                    <a:pt x="206" y="11961"/>
                    <a:pt x="914" y="21616"/>
                  </a:cubicBezTo>
                  <a:cubicBezTo>
                    <a:pt x="2854" y="22027"/>
                    <a:pt x="5775" y="22461"/>
                    <a:pt x="9450" y="22529"/>
                  </a:cubicBezTo>
                  <a:lnTo>
                    <a:pt x="9747" y="10614"/>
                  </a:lnTo>
                  <a:lnTo>
                    <a:pt x="9747" y="10386"/>
                  </a:lnTo>
                  <a:cubicBezTo>
                    <a:pt x="10500" y="10340"/>
                    <a:pt x="11299" y="10340"/>
                    <a:pt x="12121" y="10340"/>
                  </a:cubicBezTo>
                  <a:lnTo>
                    <a:pt x="12121" y="10614"/>
                  </a:lnTo>
                  <a:lnTo>
                    <a:pt x="14175" y="22392"/>
                  </a:lnTo>
                  <a:cubicBezTo>
                    <a:pt x="17005" y="22210"/>
                    <a:pt x="20133" y="21776"/>
                    <a:pt x="23488" y="21000"/>
                  </a:cubicBezTo>
                  <a:cubicBezTo>
                    <a:pt x="23282" y="11459"/>
                    <a:pt x="21890" y="1"/>
                    <a:pt x="21890"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39"/>
            <p:cNvSpPr/>
            <p:nvPr/>
          </p:nvSpPr>
          <p:spPr>
            <a:xfrm>
              <a:off x="7290270" y="3678143"/>
              <a:ext cx="436000" cy="356996"/>
            </a:xfrm>
            <a:custGeom>
              <a:avLst/>
              <a:gdLst/>
              <a:ahLst/>
              <a:cxnLst/>
              <a:rect l="l" t="t" r="r" b="b"/>
              <a:pathLst>
                <a:path w="24310" h="19905" extrusionOk="0">
                  <a:moveTo>
                    <a:pt x="549" y="1"/>
                  </a:moveTo>
                  <a:cubicBezTo>
                    <a:pt x="549" y="1"/>
                    <a:pt x="1" y="9496"/>
                    <a:pt x="526" y="18398"/>
                  </a:cubicBezTo>
                  <a:cubicBezTo>
                    <a:pt x="2512" y="19790"/>
                    <a:pt x="7487" y="19608"/>
                    <a:pt x="10523" y="19653"/>
                  </a:cubicBezTo>
                  <a:lnTo>
                    <a:pt x="10295" y="10637"/>
                  </a:lnTo>
                  <a:lnTo>
                    <a:pt x="10295" y="10386"/>
                  </a:lnTo>
                  <a:cubicBezTo>
                    <a:pt x="10828" y="10370"/>
                    <a:pt x="11383" y="10354"/>
                    <a:pt x="11953" y="10354"/>
                  </a:cubicBezTo>
                  <a:cubicBezTo>
                    <a:pt x="12189" y="10354"/>
                    <a:pt x="12428" y="10357"/>
                    <a:pt x="12669" y="10363"/>
                  </a:cubicBezTo>
                  <a:lnTo>
                    <a:pt x="12669" y="10637"/>
                  </a:lnTo>
                  <a:lnTo>
                    <a:pt x="13742" y="19904"/>
                  </a:lnTo>
                  <a:cubicBezTo>
                    <a:pt x="16686" y="19767"/>
                    <a:pt x="21365" y="19608"/>
                    <a:pt x="24310" y="18535"/>
                  </a:cubicBezTo>
                  <a:cubicBezTo>
                    <a:pt x="23899" y="9222"/>
                    <a:pt x="22438" y="1"/>
                    <a:pt x="22438" y="1"/>
                  </a:cubicBezTo>
                  <a:lnTo>
                    <a:pt x="17759" y="937"/>
                  </a:lnTo>
                  <a:lnTo>
                    <a:pt x="4931" y="891"/>
                  </a:lnTo>
                  <a:lnTo>
                    <a:pt x="5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39"/>
            <p:cNvSpPr/>
            <p:nvPr/>
          </p:nvSpPr>
          <p:spPr>
            <a:xfrm>
              <a:off x="7413521" y="3859118"/>
              <a:ext cx="167029" cy="6062"/>
            </a:xfrm>
            <a:custGeom>
              <a:avLst/>
              <a:gdLst/>
              <a:ahLst/>
              <a:cxnLst/>
              <a:rect l="l" t="t" r="r" b="b"/>
              <a:pathLst>
                <a:path w="9313" h="338" extrusionOk="0">
                  <a:moveTo>
                    <a:pt x="4657" y="1"/>
                  </a:moveTo>
                  <a:cubicBezTo>
                    <a:pt x="3881" y="23"/>
                    <a:pt x="3104" y="46"/>
                    <a:pt x="2351" y="46"/>
                  </a:cubicBezTo>
                  <a:cubicBezTo>
                    <a:pt x="1575" y="92"/>
                    <a:pt x="822" y="115"/>
                    <a:pt x="46" y="183"/>
                  </a:cubicBezTo>
                  <a:cubicBezTo>
                    <a:pt x="23" y="183"/>
                    <a:pt x="0" y="206"/>
                    <a:pt x="0" y="252"/>
                  </a:cubicBezTo>
                  <a:cubicBezTo>
                    <a:pt x="0" y="274"/>
                    <a:pt x="23" y="320"/>
                    <a:pt x="46" y="320"/>
                  </a:cubicBezTo>
                  <a:cubicBezTo>
                    <a:pt x="434" y="332"/>
                    <a:pt x="822" y="337"/>
                    <a:pt x="1207" y="337"/>
                  </a:cubicBezTo>
                  <a:cubicBezTo>
                    <a:pt x="1592" y="337"/>
                    <a:pt x="1975" y="332"/>
                    <a:pt x="2351" y="320"/>
                  </a:cubicBezTo>
                  <a:lnTo>
                    <a:pt x="4657" y="297"/>
                  </a:lnTo>
                  <a:lnTo>
                    <a:pt x="9244" y="229"/>
                  </a:lnTo>
                  <a:cubicBezTo>
                    <a:pt x="9290" y="229"/>
                    <a:pt x="9313" y="183"/>
                    <a:pt x="9313" y="160"/>
                  </a:cubicBezTo>
                  <a:cubicBezTo>
                    <a:pt x="9313" y="115"/>
                    <a:pt x="9290" y="92"/>
                    <a:pt x="9244" y="92"/>
                  </a:cubicBezTo>
                  <a:cubicBezTo>
                    <a:pt x="7715" y="1"/>
                    <a:pt x="6186" y="1"/>
                    <a:pt x="4657"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39"/>
            <p:cNvSpPr/>
            <p:nvPr/>
          </p:nvSpPr>
          <p:spPr>
            <a:xfrm>
              <a:off x="7492124" y="3656456"/>
              <a:ext cx="6170" cy="167441"/>
            </a:xfrm>
            <a:custGeom>
              <a:avLst/>
              <a:gdLst/>
              <a:ahLst/>
              <a:cxnLst/>
              <a:rect l="l" t="t" r="r" b="b"/>
              <a:pathLst>
                <a:path w="344" h="9336" extrusionOk="0">
                  <a:moveTo>
                    <a:pt x="183" y="0"/>
                  </a:moveTo>
                  <a:cubicBezTo>
                    <a:pt x="138" y="0"/>
                    <a:pt x="115" y="23"/>
                    <a:pt x="92" y="69"/>
                  </a:cubicBezTo>
                  <a:cubicBezTo>
                    <a:pt x="46" y="822"/>
                    <a:pt x="23" y="1598"/>
                    <a:pt x="23" y="2374"/>
                  </a:cubicBezTo>
                  <a:cubicBezTo>
                    <a:pt x="1" y="3127"/>
                    <a:pt x="1" y="3903"/>
                    <a:pt x="1" y="4656"/>
                  </a:cubicBezTo>
                  <a:cubicBezTo>
                    <a:pt x="23" y="6186"/>
                    <a:pt x="46" y="7738"/>
                    <a:pt x="206" y="9267"/>
                  </a:cubicBezTo>
                  <a:cubicBezTo>
                    <a:pt x="206" y="9290"/>
                    <a:pt x="229" y="9336"/>
                    <a:pt x="275" y="9336"/>
                  </a:cubicBezTo>
                  <a:cubicBezTo>
                    <a:pt x="297" y="9313"/>
                    <a:pt x="343" y="9290"/>
                    <a:pt x="343" y="9244"/>
                  </a:cubicBezTo>
                  <a:cubicBezTo>
                    <a:pt x="297" y="8491"/>
                    <a:pt x="297" y="7715"/>
                    <a:pt x="297" y="6962"/>
                  </a:cubicBezTo>
                  <a:lnTo>
                    <a:pt x="297" y="4656"/>
                  </a:lnTo>
                  <a:lnTo>
                    <a:pt x="297" y="2374"/>
                  </a:lnTo>
                  <a:cubicBezTo>
                    <a:pt x="275" y="1598"/>
                    <a:pt x="275" y="845"/>
                    <a:pt x="229" y="69"/>
                  </a:cubicBezTo>
                  <a:cubicBezTo>
                    <a:pt x="229" y="23"/>
                    <a:pt x="206" y="0"/>
                    <a:pt x="183" y="0"/>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39"/>
            <p:cNvSpPr/>
            <p:nvPr/>
          </p:nvSpPr>
          <p:spPr>
            <a:xfrm>
              <a:off x="7494994" y="3708852"/>
              <a:ext cx="28678" cy="106283"/>
            </a:xfrm>
            <a:custGeom>
              <a:avLst/>
              <a:gdLst/>
              <a:ahLst/>
              <a:cxnLst/>
              <a:rect l="l" t="t" r="r" b="b"/>
              <a:pathLst>
                <a:path w="1599" h="5926" extrusionOk="0">
                  <a:moveTo>
                    <a:pt x="1416" y="1"/>
                  </a:moveTo>
                  <a:cubicBezTo>
                    <a:pt x="1393" y="1"/>
                    <a:pt x="1347" y="24"/>
                    <a:pt x="1347" y="69"/>
                  </a:cubicBezTo>
                  <a:cubicBezTo>
                    <a:pt x="1324" y="1142"/>
                    <a:pt x="1324" y="2215"/>
                    <a:pt x="1256" y="3265"/>
                  </a:cubicBezTo>
                  <a:cubicBezTo>
                    <a:pt x="1187" y="3813"/>
                    <a:pt x="1165" y="4337"/>
                    <a:pt x="1028" y="4840"/>
                  </a:cubicBezTo>
                  <a:cubicBezTo>
                    <a:pt x="959" y="5091"/>
                    <a:pt x="868" y="5342"/>
                    <a:pt x="731" y="5524"/>
                  </a:cubicBezTo>
                  <a:cubicBezTo>
                    <a:pt x="598" y="5676"/>
                    <a:pt x="419" y="5764"/>
                    <a:pt x="232" y="5764"/>
                  </a:cubicBezTo>
                  <a:cubicBezTo>
                    <a:pt x="193" y="5764"/>
                    <a:pt x="154" y="5760"/>
                    <a:pt x="115" y="5753"/>
                  </a:cubicBezTo>
                  <a:lnTo>
                    <a:pt x="92" y="5753"/>
                  </a:lnTo>
                  <a:cubicBezTo>
                    <a:pt x="85" y="5746"/>
                    <a:pt x="76" y="5743"/>
                    <a:pt x="68" y="5743"/>
                  </a:cubicBezTo>
                  <a:cubicBezTo>
                    <a:pt x="46" y="5743"/>
                    <a:pt x="23" y="5759"/>
                    <a:pt x="23" y="5775"/>
                  </a:cubicBezTo>
                  <a:cubicBezTo>
                    <a:pt x="0" y="5821"/>
                    <a:pt x="23" y="5844"/>
                    <a:pt x="46" y="5867"/>
                  </a:cubicBezTo>
                  <a:cubicBezTo>
                    <a:pt x="134" y="5907"/>
                    <a:pt x="226" y="5926"/>
                    <a:pt x="318" y="5926"/>
                  </a:cubicBezTo>
                  <a:cubicBezTo>
                    <a:pt x="534" y="5926"/>
                    <a:pt x="746" y="5822"/>
                    <a:pt x="891" y="5661"/>
                  </a:cubicBezTo>
                  <a:cubicBezTo>
                    <a:pt x="1096" y="5456"/>
                    <a:pt x="1210" y="5182"/>
                    <a:pt x="1301" y="4908"/>
                  </a:cubicBezTo>
                  <a:cubicBezTo>
                    <a:pt x="1461" y="4383"/>
                    <a:pt x="1507" y="3835"/>
                    <a:pt x="1530" y="3288"/>
                  </a:cubicBezTo>
                  <a:cubicBezTo>
                    <a:pt x="1598" y="2215"/>
                    <a:pt x="1575" y="1142"/>
                    <a:pt x="1484" y="46"/>
                  </a:cubicBezTo>
                  <a:cubicBezTo>
                    <a:pt x="1484" y="24"/>
                    <a:pt x="1461" y="1"/>
                    <a:pt x="1416"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39"/>
            <p:cNvSpPr/>
            <p:nvPr/>
          </p:nvSpPr>
          <p:spPr>
            <a:xfrm>
              <a:off x="7306235" y="3697390"/>
              <a:ext cx="50379" cy="84097"/>
            </a:xfrm>
            <a:custGeom>
              <a:avLst/>
              <a:gdLst/>
              <a:ahLst/>
              <a:cxnLst/>
              <a:rect l="l" t="t" r="r" b="b"/>
              <a:pathLst>
                <a:path w="2809" h="4689" extrusionOk="0">
                  <a:moveTo>
                    <a:pt x="2717" y="1"/>
                  </a:moveTo>
                  <a:cubicBezTo>
                    <a:pt x="2672" y="1"/>
                    <a:pt x="2649" y="23"/>
                    <a:pt x="2649" y="69"/>
                  </a:cubicBezTo>
                  <a:cubicBezTo>
                    <a:pt x="2626" y="297"/>
                    <a:pt x="2626" y="548"/>
                    <a:pt x="2603" y="777"/>
                  </a:cubicBezTo>
                  <a:cubicBezTo>
                    <a:pt x="2557" y="982"/>
                    <a:pt x="2557" y="1233"/>
                    <a:pt x="2489" y="1439"/>
                  </a:cubicBezTo>
                  <a:lnTo>
                    <a:pt x="2398" y="1781"/>
                  </a:lnTo>
                  <a:lnTo>
                    <a:pt x="2283" y="2101"/>
                  </a:lnTo>
                  <a:cubicBezTo>
                    <a:pt x="2261" y="2215"/>
                    <a:pt x="2215" y="2306"/>
                    <a:pt x="2169" y="2420"/>
                  </a:cubicBezTo>
                  <a:cubicBezTo>
                    <a:pt x="2101" y="2511"/>
                    <a:pt x="2078" y="2625"/>
                    <a:pt x="2010" y="2717"/>
                  </a:cubicBezTo>
                  <a:cubicBezTo>
                    <a:pt x="1781" y="3105"/>
                    <a:pt x="1507" y="3470"/>
                    <a:pt x="1165" y="3767"/>
                  </a:cubicBezTo>
                  <a:cubicBezTo>
                    <a:pt x="846" y="4086"/>
                    <a:pt x="457" y="4360"/>
                    <a:pt x="69" y="4543"/>
                  </a:cubicBezTo>
                  <a:lnTo>
                    <a:pt x="47" y="4566"/>
                  </a:lnTo>
                  <a:cubicBezTo>
                    <a:pt x="24" y="4566"/>
                    <a:pt x="1" y="4611"/>
                    <a:pt x="24" y="4634"/>
                  </a:cubicBezTo>
                  <a:cubicBezTo>
                    <a:pt x="24" y="4668"/>
                    <a:pt x="48" y="4689"/>
                    <a:pt x="79" y="4689"/>
                  </a:cubicBezTo>
                  <a:cubicBezTo>
                    <a:pt x="91" y="4689"/>
                    <a:pt x="103" y="4686"/>
                    <a:pt x="115" y="4680"/>
                  </a:cubicBezTo>
                  <a:cubicBezTo>
                    <a:pt x="572" y="4543"/>
                    <a:pt x="982" y="4292"/>
                    <a:pt x="1348" y="3972"/>
                  </a:cubicBezTo>
                  <a:cubicBezTo>
                    <a:pt x="1713" y="3653"/>
                    <a:pt x="2032" y="3287"/>
                    <a:pt x="2261" y="2854"/>
                  </a:cubicBezTo>
                  <a:cubicBezTo>
                    <a:pt x="2329" y="2740"/>
                    <a:pt x="2375" y="2625"/>
                    <a:pt x="2420" y="2534"/>
                  </a:cubicBezTo>
                  <a:cubicBezTo>
                    <a:pt x="2466" y="2420"/>
                    <a:pt x="2512" y="2306"/>
                    <a:pt x="2557" y="2192"/>
                  </a:cubicBezTo>
                  <a:lnTo>
                    <a:pt x="2672" y="1849"/>
                  </a:lnTo>
                  <a:lnTo>
                    <a:pt x="2740" y="1484"/>
                  </a:lnTo>
                  <a:cubicBezTo>
                    <a:pt x="2763" y="1370"/>
                    <a:pt x="2763" y="1256"/>
                    <a:pt x="2786" y="1142"/>
                  </a:cubicBezTo>
                  <a:lnTo>
                    <a:pt x="2808" y="777"/>
                  </a:lnTo>
                  <a:cubicBezTo>
                    <a:pt x="2808" y="548"/>
                    <a:pt x="2786" y="297"/>
                    <a:pt x="2786" y="69"/>
                  </a:cubicBezTo>
                  <a:cubicBezTo>
                    <a:pt x="2763" y="23"/>
                    <a:pt x="2740" y="1"/>
                    <a:pt x="27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39"/>
            <p:cNvSpPr/>
            <p:nvPr/>
          </p:nvSpPr>
          <p:spPr>
            <a:xfrm>
              <a:off x="7643214" y="3697390"/>
              <a:ext cx="50361" cy="84115"/>
            </a:xfrm>
            <a:custGeom>
              <a:avLst/>
              <a:gdLst/>
              <a:ahLst/>
              <a:cxnLst/>
              <a:rect l="l" t="t" r="r" b="b"/>
              <a:pathLst>
                <a:path w="2808" h="4690" extrusionOk="0">
                  <a:moveTo>
                    <a:pt x="114" y="1"/>
                  </a:moveTo>
                  <a:cubicBezTo>
                    <a:pt x="69" y="1"/>
                    <a:pt x="46" y="23"/>
                    <a:pt x="46" y="69"/>
                  </a:cubicBezTo>
                  <a:cubicBezTo>
                    <a:pt x="23" y="297"/>
                    <a:pt x="0" y="548"/>
                    <a:pt x="0" y="777"/>
                  </a:cubicBezTo>
                  <a:lnTo>
                    <a:pt x="23" y="1142"/>
                  </a:lnTo>
                  <a:cubicBezTo>
                    <a:pt x="46" y="1256"/>
                    <a:pt x="46" y="1370"/>
                    <a:pt x="91" y="1484"/>
                  </a:cubicBezTo>
                  <a:lnTo>
                    <a:pt x="160" y="1849"/>
                  </a:lnTo>
                  <a:lnTo>
                    <a:pt x="251" y="2192"/>
                  </a:lnTo>
                  <a:cubicBezTo>
                    <a:pt x="297" y="2306"/>
                    <a:pt x="343" y="2420"/>
                    <a:pt x="388" y="2534"/>
                  </a:cubicBezTo>
                  <a:cubicBezTo>
                    <a:pt x="457" y="2625"/>
                    <a:pt x="480" y="2740"/>
                    <a:pt x="548" y="2854"/>
                  </a:cubicBezTo>
                  <a:cubicBezTo>
                    <a:pt x="776" y="3287"/>
                    <a:pt x="1096" y="3653"/>
                    <a:pt x="1461" y="3972"/>
                  </a:cubicBezTo>
                  <a:cubicBezTo>
                    <a:pt x="1826" y="4292"/>
                    <a:pt x="2237" y="4543"/>
                    <a:pt x="2716" y="4680"/>
                  </a:cubicBezTo>
                  <a:cubicBezTo>
                    <a:pt x="2723" y="4686"/>
                    <a:pt x="2732" y="4689"/>
                    <a:pt x="2741" y="4689"/>
                  </a:cubicBezTo>
                  <a:cubicBezTo>
                    <a:pt x="2762" y="4689"/>
                    <a:pt x="2785" y="4673"/>
                    <a:pt x="2785" y="4657"/>
                  </a:cubicBezTo>
                  <a:cubicBezTo>
                    <a:pt x="2808" y="4611"/>
                    <a:pt x="2785" y="4566"/>
                    <a:pt x="2762" y="4566"/>
                  </a:cubicBezTo>
                  <a:cubicBezTo>
                    <a:pt x="2351" y="4360"/>
                    <a:pt x="1963" y="4086"/>
                    <a:pt x="1644" y="3767"/>
                  </a:cubicBezTo>
                  <a:cubicBezTo>
                    <a:pt x="1301" y="3470"/>
                    <a:pt x="1027" y="3105"/>
                    <a:pt x="799" y="2717"/>
                  </a:cubicBezTo>
                  <a:cubicBezTo>
                    <a:pt x="731" y="2625"/>
                    <a:pt x="708" y="2511"/>
                    <a:pt x="639" y="2420"/>
                  </a:cubicBezTo>
                  <a:cubicBezTo>
                    <a:pt x="594" y="2306"/>
                    <a:pt x="548" y="2215"/>
                    <a:pt x="525" y="2101"/>
                  </a:cubicBezTo>
                  <a:lnTo>
                    <a:pt x="411" y="1781"/>
                  </a:lnTo>
                  <a:lnTo>
                    <a:pt x="320" y="1439"/>
                  </a:lnTo>
                  <a:cubicBezTo>
                    <a:pt x="251" y="1233"/>
                    <a:pt x="251" y="982"/>
                    <a:pt x="206" y="777"/>
                  </a:cubicBezTo>
                  <a:cubicBezTo>
                    <a:pt x="183" y="548"/>
                    <a:pt x="183" y="297"/>
                    <a:pt x="183" y="69"/>
                  </a:cubicBezTo>
                  <a:cubicBezTo>
                    <a:pt x="183" y="23"/>
                    <a:pt x="137" y="1"/>
                    <a:pt x="114" y="1"/>
                  </a:cubicBezTo>
                  <a:close/>
                </a:path>
              </a:pathLst>
            </a:custGeom>
            <a:solidFill>
              <a:srgbClr val="73D7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39"/>
            <p:cNvSpPr/>
            <p:nvPr/>
          </p:nvSpPr>
          <p:spPr>
            <a:xfrm>
              <a:off x="7263669" y="3233730"/>
              <a:ext cx="157182" cy="447478"/>
            </a:xfrm>
            <a:custGeom>
              <a:avLst/>
              <a:gdLst/>
              <a:ahLst/>
              <a:cxnLst/>
              <a:rect l="l" t="t" r="r" b="b"/>
              <a:pathLst>
                <a:path w="8764" h="24950" extrusionOk="0">
                  <a:moveTo>
                    <a:pt x="6416" y="1"/>
                  </a:moveTo>
                  <a:cubicBezTo>
                    <a:pt x="6148" y="1"/>
                    <a:pt x="5939" y="37"/>
                    <a:pt x="5866" y="79"/>
                  </a:cubicBezTo>
                  <a:cubicBezTo>
                    <a:pt x="5547" y="216"/>
                    <a:pt x="5204" y="421"/>
                    <a:pt x="4999" y="627"/>
                  </a:cubicBezTo>
                  <a:cubicBezTo>
                    <a:pt x="4520" y="1106"/>
                    <a:pt x="4086" y="1608"/>
                    <a:pt x="3698" y="2156"/>
                  </a:cubicBezTo>
                  <a:cubicBezTo>
                    <a:pt x="2922" y="3229"/>
                    <a:pt x="2351" y="4370"/>
                    <a:pt x="1872" y="5534"/>
                  </a:cubicBezTo>
                  <a:cubicBezTo>
                    <a:pt x="1415" y="6698"/>
                    <a:pt x="1050" y="7839"/>
                    <a:pt x="776" y="9004"/>
                  </a:cubicBezTo>
                  <a:cubicBezTo>
                    <a:pt x="639" y="9551"/>
                    <a:pt x="502" y="10145"/>
                    <a:pt x="388" y="10693"/>
                  </a:cubicBezTo>
                  <a:cubicBezTo>
                    <a:pt x="343" y="10989"/>
                    <a:pt x="297" y="11263"/>
                    <a:pt x="251" y="11560"/>
                  </a:cubicBezTo>
                  <a:lnTo>
                    <a:pt x="114" y="12473"/>
                  </a:lnTo>
                  <a:cubicBezTo>
                    <a:pt x="114" y="12610"/>
                    <a:pt x="91" y="12770"/>
                    <a:pt x="69" y="12929"/>
                  </a:cubicBezTo>
                  <a:lnTo>
                    <a:pt x="46" y="13363"/>
                  </a:lnTo>
                  <a:cubicBezTo>
                    <a:pt x="23" y="13660"/>
                    <a:pt x="0" y="13957"/>
                    <a:pt x="0" y="14253"/>
                  </a:cubicBezTo>
                  <a:cubicBezTo>
                    <a:pt x="0" y="14824"/>
                    <a:pt x="0" y="15395"/>
                    <a:pt x="46" y="15942"/>
                  </a:cubicBezTo>
                  <a:cubicBezTo>
                    <a:pt x="114" y="17061"/>
                    <a:pt x="274" y="18111"/>
                    <a:pt x="502" y="19115"/>
                  </a:cubicBezTo>
                  <a:cubicBezTo>
                    <a:pt x="708" y="20142"/>
                    <a:pt x="1004" y="21078"/>
                    <a:pt x="1347" y="21991"/>
                  </a:cubicBezTo>
                  <a:cubicBezTo>
                    <a:pt x="1438" y="22219"/>
                    <a:pt x="1529" y="22448"/>
                    <a:pt x="1621" y="22676"/>
                  </a:cubicBezTo>
                  <a:cubicBezTo>
                    <a:pt x="1712" y="22904"/>
                    <a:pt x="1803" y="23110"/>
                    <a:pt x="1895" y="23315"/>
                  </a:cubicBezTo>
                  <a:cubicBezTo>
                    <a:pt x="2100" y="23749"/>
                    <a:pt x="2328" y="24160"/>
                    <a:pt x="2579" y="24593"/>
                  </a:cubicBezTo>
                  <a:cubicBezTo>
                    <a:pt x="2726" y="24830"/>
                    <a:pt x="2956" y="24950"/>
                    <a:pt x="3212" y="24950"/>
                  </a:cubicBezTo>
                  <a:cubicBezTo>
                    <a:pt x="3474" y="24950"/>
                    <a:pt x="3763" y="24824"/>
                    <a:pt x="4017" y="24570"/>
                  </a:cubicBezTo>
                  <a:cubicBezTo>
                    <a:pt x="4405" y="24182"/>
                    <a:pt x="4565" y="23589"/>
                    <a:pt x="4474" y="23110"/>
                  </a:cubicBezTo>
                  <a:lnTo>
                    <a:pt x="4451" y="23041"/>
                  </a:lnTo>
                  <a:lnTo>
                    <a:pt x="4200" y="21694"/>
                  </a:lnTo>
                  <a:cubicBezTo>
                    <a:pt x="4109" y="21238"/>
                    <a:pt x="4017" y="20781"/>
                    <a:pt x="3949" y="20325"/>
                  </a:cubicBezTo>
                  <a:cubicBezTo>
                    <a:pt x="3789" y="19412"/>
                    <a:pt x="3652" y="18499"/>
                    <a:pt x="3561" y="17563"/>
                  </a:cubicBezTo>
                  <a:cubicBezTo>
                    <a:pt x="3470" y="16650"/>
                    <a:pt x="3401" y="15714"/>
                    <a:pt x="3401" y="14801"/>
                  </a:cubicBezTo>
                  <a:cubicBezTo>
                    <a:pt x="3378" y="14345"/>
                    <a:pt x="3424" y="13865"/>
                    <a:pt x="3424" y="13409"/>
                  </a:cubicBezTo>
                  <a:cubicBezTo>
                    <a:pt x="3424" y="13181"/>
                    <a:pt x="3447" y="12952"/>
                    <a:pt x="3470" y="12724"/>
                  </a:cubicBezTo>
                  <a:lnTo>
                    <a:pt x="3492" y="12404"/>
                  </a:lnTo>
                  <a:cubicBezTo>
                    <a:pt x="3515" y="12290"/>
                    <a:pt x="3538" y="12176"/>
                    <a:pt x="3538" y="12062"/>
                  </a:cubicBezTo>
                  <a:lnTo>
                    <a:pt x="3629" y="11400"/>
                  </a:lnTo>
                  <a:lnTo>
                    <a:pt x="3766" y="10647"/>
                  </a:lnTo>
                  <a:cubicBezTo>
                    <a:pt x="3858" y="10145"/>
                    <a:pt x="3949" y="9665"/>
                    <a:pt x="4040" y="9186"/>
                  </a:cubicBezTo>
                  <a:cubicBezTo>
                    <a:pt x="4268" y="8227"/>
                    <a:pt x="4497" y="7269"/>
                    <a:pt x="4771" y="6333"/>
                  </a:cubicBezTo>
                  <a:cubicBezTo>
                    <a:pt x="5067" y="5443"/>
                    <a:pt x="5387" y="4530"/>
                    <a:pt x="5775" y="3754"/>
                  </a:cubicBezTo>
                  <a:cubicBezTo>
                    <a:pt x="5980" y="3343"/>
                    <a:pt x="6186" y="2978"/>
                    <a:pt x="6414" y="2635"/>
                  </a:cubicBezTo>
                  <a:cubicBezTo>
                    <a:pt x="6642" y="2293"/>
                    <a:pt x="7008" y="1791"/>
                    <a:pt x="7281" y="1631"/>
                  </a:cubicBezTo>
                  <a:cubicBezTo>
                    <a:pt x="7532" y="1471"/>
                    <a:pt x="8331" y="1357"/>
                    <a:pt x="8331" y="1357"/>
                  </a:cubicBezTo>
                  <a:cubicBezTo>
                    <a:pt x="8422" y="1457"/>
                    <a:pt x="8496" y="1500"/>
                    <a:pt x="8547" y="1500"/>
                  </a:cubicBezTo>
                  <a:cubicBezTo>
                    <a:pt x="8764" y="1500"/>
                    <a:pt x="8564" y="715"/>
                    <a:pt x="7510" y="216"/>
                  </a:cubicBezTo>
                  <a:cubicBezTo>
                    <a:pt x="7148" y="54"/>
                    <a:pt x="6739" y="1"/>
                    <a:pt x="64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39"/>
            <p:cNvSpPr/>
            <p:nvPr/>
          </p:nvSpPr>
          <p:spPr>
            <a:xfrm>
              <a:off x="7279633" y="3256350"/>
              <a:ext cx="528509" cy="484388"/>
            </a:xfrm>
            <a:custGeom>
              <a:avLst/>
              <a:gdLst/>
              <a:ahLst/>
              <a:cxnLst/>
              <a:rect l="l" t="t" r="r" b="b"/>
              <a:pathLst>
                <a:path w="29468" h="27008" extrusionOk="0">
                  <a:moveTo>
                    <a:pt x="9767" y="0"/>
                  </a:moveTo>
                  <a:cubicBezTo>
                    <a:pt x="8831" y="0"/>
                    <a:pt x="7609" y="29"/>
                    <a:pt x="5981" y="119"/>
                  </a:cubicBezTo>
                  <a:cubicBezTo>
                    <a:pt x="5981" y="119"/>
                    <a:pt x="2055" y="1283"/>
                    <a:pt x="480" y="13586"/>
                  </a:cubicBezTo>
                  <a:lnTo>
                    <a:pt x="23" y="23971"/>
                  </a:lnTo>
                  <a:cubicBezTo>
                    <a:pt x="0" y="24473"/>
                    <a:pt x="297" y="24907"/>
                    <a:pt x="754" y="25067"/>
                  </a:cubicBezTo>
                  <a:cubicBezTo>
                    <a:pt x="2465" y="25660"/>
                    <a:pt x="6871" y="26961"/>
                    <a:pt x="12121" y="27007"/>
                  </a:cubicBezTo>
                  <a:lnTo>
                    <a:pt x="12303" y="27007"/>
                  </a:lnTo>
                  <a:cubicBezTo>
                    <a:pt x="19059" y="26961"/>
                    <a:pt x="23921" y="24656"/>
                    <a:pt x="23921" y="24656"/>
                  </a:cubicBezTo>
                  <a:lnTo>
                    <a:pt x="22985" y="13221"/>
                  </a:lnTo>
                  <a:lnTo>
                    <a:pt x="22985" y="13221"/>
                  </a:lnTo>
                  <a:cubicBezTo>
                    <a:pt x="23067" y="13225"/>
                    <a:pt x="23149" y="13228"/>
                    <a:pt x="23231" y="13228"/>
                  </a:cubicBezTo>
                  <a:cubicBezTo>
                    <a:pt x="26265" y="13228"/>
                    <a:pt x="29468" y="10025"/>
                    <a:pt x="29468" y="10025"/>
                  </a:cubicBezTo>
                  <a:cubicBezTo>
                    <a:pt x="29468" y="10025"/>
                    <a:pt x="27391" y="941"/>
                    <a:pt x="21114" y="279"/>
                  </a:cubicBezTo>
                  <a:cubicBezTo>
                    <a:pt x="18869" y="63"/>
                    <a:pt x="16756" y="4"/>
                    <a:pt x="15135" y="4"/>
                  </a:cubicBezTo>
                  <a:cubicBezTo>
                    <a:pt x="13674" y="4"/>
                    <a:pt x="12612" y="52"/>
                    <a:pt x="12212" y="73"/>
                  </a:cubicBezTo>
                  <a:cubicBezTo>
                    <a:pt x="11699" y="48"/>
                    <a:pt x="10969" y="0"/>
                    <a:pt x="9767" y="0"/>
                  </a:cubicBez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39"/>
            <p:cNvSpPr/>
            <p:nvPr/>
          </p:nvSpPr>
          <p:spPr>
            <a:xfrm>
              <a:off x="7391816" y="3257301"/>
              <a:ext cx="192012" cy="94123"/>
            </a:xfrm>
            <a:custGeom>
              <a:avLst/>
              <a:gdLst/>
              <a:ahLst/>
              <a:cxnLst/>
              <a:rect l="l" t="t" r="r" b="b"/>
              <a:pathLst>
                <a:path w="10706" h="5248" extrusionOk="0">
                  <a:moveTo>
                    <a:pt x="5436" y="0"/>
                  </a:moveTo>
                  <a:cubicBezTo>
                    <a:pt x="4170" y="0"/>
                    <a:pt x="2736" y="76"/>
                    <a:pt x="1210" y="340"/>
                  </a:cubicBezTo>
                  <a:cubicBezTo>
                    <a:pt x="0" y="568"/>
                    <a:pt x="0" y="1527"/>
                    <a:pt x="0" y="1527"/>
                  </a:cubicBezTo>
                  <a:cubicBezTo>
                    <a:pt x="0" y="3581"/>
                    <a:pt x="1690" y="5247"/>
                    <a:pt x="3744" y="5247"/>
                  </a:cubicBezTo>
                  <a:lnTo>
                    <a:pt x="6277" y="5247"/>
                  </a:lnTo>
                  <a:cubicBezTo>
                    <a:pt x="8651" y="5247"/>
                    <a:pt x="10614" y="3581"/>
                    <a:pt x="10614" y="1184"/>
                  </a:cubicBezTo>
                  <a:cubicBezTo>
                    <a:pt x="10614" y="1184"/>
                    <a:pt x="10706" y="134"/>
                    <a:pt x="9427" y="134"/>
                  </a:cubicBezTo>
                  <a:cubicBezTo>
                    <a:pt x="8514" y="134"/>
                    <a:pt x="7124" y="0"/>
                    <a:pt x="54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39"/>
            <p:cNvSpPr/>
            <p:nvPr/>
          </p:nvSpPr>
          <p:spPr>
            <a:xfrm>
              <a:off x="7687843" y="3434922"/>
              <a:ext cx="138781" cy="62270"/>
            </a:xfrm>
            <a:custGeom>
              <a:avLst/>
              <a:gdLst/>
              <a:ahLst/>
              <a:cxnLst/>
              <a:rect l="l" t="t" r="r" b="b"/>
              <a:pathLst>
                <a:path w="7738" h="3472" extrusionOk="0">
                  <a:moveTo>
                    <a:pt x="6573" y="1"/>
                  </a:moveTo>
                  <a:cubicBezTo>
                    <a:pt x="6509" y="1"/>
                    <a:pt x="6446" y="16"/>
                    <a:pt x="6391" y="47"/>
                  </a:cubicBezTo>
                  <a:cubicBezTo>
                    <a:pt x="5592" y="549"/>
                    <a:pt x="3082" y="1919"/>
                    <a:pt x="411" y="1965"/>
                  </a:cubicBezTo>
                  <a:cubicBezTo>
                    <a:pt x="206" y="1987"/>
                    <a:pt x="23" y="2147"/>
                    <a:pt x="23" y="2353"/>
                  </a:cubicBezTo>
                  <a:lnTo>
                    <a:pt x="0" y="3060"/>
                  </a:lnTo>
                  <a:cubicBezTo>
                    <a:pt x="0" y="3288"/>
                    <a:pt x="183" y="3471"/>
                    <a:pt x="388" y="3471"/>
                  </a:cubicBezTo>
                  <a:cubicBezTo>
                    <a:pt x="3515" y="3403"/>
                    <a:pt x="6231" y="1850"/>
                    <a:pt x="7167" y="1348"/>
                  </a:cubicBezTo>
                  <a:cubicBezTo>
                    <a:pt x="7738" y="1029"/>
                    <a:pt x="6916" y="161"/>
                    <a:pt x="6916" y="161"/>
                  </a:cubicBezTo>
                  <a:cubicBezTo>
                    <a:pt x="6826" y="56"/>
                    <a:pt x="6697" y="1"/>
                    <a:pt x="65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39"/>
            <p:cNvSpPr/>
            <p:nvPr/>
          </p:nvSpPr>
          <p:spPr>
            <a:xfrm>
              <a:off x="7584252" y="3252278"/>
              <a:ext cx="158850" cy="417491"/>
            </a:xfrm>
            <a:custGeom>
              <a:avLst/>
              <a:gdLst/>
              <a:ahLst/>
              <a:cxnLst/>
              <a:rect l="l" t="t" r="r" b="b"/>
              <a:pathLst>
                <a:path w="8857" h="23278" extrusionOk="0">
                  <a:moveTo>
                    <a:pt x="4087" y="1"/>
                  </a:moveTo>
                  <a:cubicBezTo>
                    <a:pt x="3561" y="1"/>
                    <a:pt x="3120" y="102"/>
                    <a:pt x="3013" y="163"/>
                  </a:cubicBezTo>
                  <a:cubicBezTo>
                    <a:pt x="2694" y="323"/>
                    <a:pt x="2351" y="551"/>
                    <a:pt x="2192" y="780"/>
                  </a:cubicBezTo>
                  <a:cubicBezTo>
                    <a:pt x="1804" y="1259"/>
                    <a:pt x="1484" y="1784"/>
                    <a:pt x="1210" y="2309"/>
                  </a:cubicBezTo>
                  <a:cubicBezTo>
                    <a:pt x="662" y="3404"/>
                    <a:pt x="388" y="4523"/>
                    <a:pt x="206" y="5641"/>
                  </a:cubicBezTo>
                  <a:cubicBezTo>
                    <a:pt x="23" y="6760"/>
                    <a:pt x="0" y="7855"/>
                    <a:pt x="23" y="8951"/>
                  </a:cubicBezTo>
                  <a:cubicBezTo>
                    <a:pt x="46" y="9476"/>
                    <a:pt x="69" y="10024"/>
                    <a:pt x="137" y="10549"/>
                  </a:cubicBezTo>
                  <a:cubicBezTo>
                    <a:pt x="160" y="10823"/>
                    <a:pt x="183" y="11074"/>
                    <a:pt x="229" y="11348"/>
                  </a:cubicBezTo>
                  <a:lnTo>
                    <a:pt x="388" y="12192"/>
                  </a:lnTo>
                  <a:cubicBezTo>
                    <a:pt x="411" y="12352"/>
                    <a:pt x="434" y="12489"/>
                    <a:pt x="457" y="12626"/>
                  </a:cubicBezTo>
                  <a:lnTo>
                    <a:pt x="571" y="13037"/>
                  </a:lnTo>
                  <a:cubicBezTo>
                    <a:pt x="639" y="13311"/>
                    <a:pt x="708" y="13585"/>
                    <a:pt x="799" y="13858"/>
                  </a:cubicBezTo>
                  <a:cubicBezTo>
                    <a:pt x="982" y="14383"/>
                    <a:pt x="1142" y="14908"/>
                    <a:pt x="1370" y="15411"/>
                  </a:cubicBezTo>
                  <a:cubicBezTo>
                    <a:pt x="1781" y="16415"/>
                    <a:pt x="2306" y="17351"/>
                    <a:pt x="2876" y="18264"/>
                  </a:cubicBezTo>
                  <a:cubicBezTo>
                    <a:pt x="3424" y="19154"/>
                    <a:pt x="4063" y="19998"/>
                    <a:pt x="4725" y="20797"/>
                  </a:cubicBezTo>
                  <a:cubicBezTo>
                    <a:pt x="4885" y="20980"/>
                    <a:pt x="5068" y="21185"/>
                    <a:pt x="5227" y="21368"/>
                  </a:cubicBezTo>
                  <a:cubicBezTo>
                    <a:pt x="5410" y="21573"/>
                    <a:pt x="5593" y="21756"/>
                    <a:pt x="5775" y="21939"/>
                  </a:cubicBezTo>
                  <a:cubicBezTo>
                    <a:pt x="6140" y="22327"/>
                    <a:pt x="6483" y="22669"/>
                    <a:pt x="6916" y="23011"/>
                  </a:cubicBezTo>
                  <a:cubicBezTo>
                    <a:pt x="7134" y="23189"/>
                    <a:pt x="7390" y="23277"/>
                    <a:pt x="7644" y="23277"/>
                  </a:cubicBezTo>
                  <a:cubicBezTo>
                    <a:pt x="7976" y="23277"/>
                    <a:pt x="8304" y="23126"/>
                    <a:pt x="8537" y="22829"/>
                  </a:cubicBezTo>
                  <a:cubicBezTo>
                    <a:pt x="8834" y="22418"/>
                    <a:pt x="8857" y="21870"/>
                    <a:pt x="8605" y="21436"/>
                  </a:cubicBezTo>
                  <a:lnTo>
                    <a:pt x="8560" y="21368"/>
                  </a:lnTo>
                  <a:lnTo>
                    <a:pt x="7829" y="20181"/>
                  </a:lnTo>
                  <a:cubicBezTo>
                    <a:pt x="7601" y="19770"/>
                    <a:pt x="7350" y="19359"/>
                    <a:pt x="7122" y="18948"/>
                  </a:cubicBezTo>
                  <a:cubicBezTo>
                    <a:pt x="6665" y="18127"/>
                    <a:pt x="6232" y="17305"/>
                    <a:pt x="5844" y="16461"/>
                  </a:cubicBezTo>
                  <a:cubicBezTo>
                    <a:pt x="5456" y="15639"/>
                    <a:pt x="5090" y="14794"/>
                    <a:pt x="4794" y="13950"/>
                  </a:cubicBezTo>
                  <a:cubicBezTo>
                    <a:pt x="4634" y="13516"/>
                    <a:pt x="4543" y="13105"/>
                    <a:pt x="4406" y="12672"/>
                  </a:cubicBezTo>
                  <a:cubicBezTo>
                    <a:pt x="4337" y="12466"/>
                    <a:pt x="4292" y="12261"/>
                    <a:pt x="4246" y="12055"/>
                  </a:cubicBezTo>
                  <a:lnTo>
                    <a:pt x="4177" y="11736"/>
                  </a:lnTo>
                  <a:cubicBezTo>
                    <a:pt x="4155" y="11622"/>
                    <a:pt x="4132" y="11530"/>
                    <a:pt x="4109" y="11416"/>
                  </a:cubicBezTo>
                  <a:lnTo>
                    <a:pt x="4018" y="10800"/>
                  </a:lnTo>
                  <a:lnTo>
                    <a:pt x="3926" y="10115"/>
                  </a:lnTo>
                  <a:cubicBezTo>
                    <a:pt x="3858" y="9636"/>
                    <a:pt x="3835" y="9179"/>
                    <a:pt x="3789" y="8723"/>
                  </a:cubicBezTo>
                  <a:cubicBezTo>
                    <a:pt x="3744" y="7810"/>
                    <a:pt x="3698" y="6920"/>
                    <a:pt x="3721" y="6029"/>
                  </a:cubicBezTo>
                  <a:cubicBezTo>
                    <a:pt x="3767" y="5162"/>
                    <a:pt x="3858" y="4317"/>
                    <a:pt x="4063" y="3541"/>
                  </a:cubicBezTo>
                  <a:cubicBezTo>
                    <a:pt x="4155" y="3153"/>
                    <a:pt x="4269" y="2788"/>
                    <a:pt x="4428" y="2446"/>
                  </a:cubicBezTo>
                  <a:cubicBezTo>
                    <a:pt x="4565" y="2103"/>
                    <a:pt x="4839" y="1601"/>
                    <a:pt x="5068" y="1419"/>
                  </a:cubicBezTo>
                  <a:cubicBezTo>
                    <a:pt x="5341" y="1236"/>
                    <a:pt x="6186" y="1053"/>
                    <a:pt x="6186" y="1053"/>
                  </a:cubicBezTo>
                  <a:cubicBezTo>
                    <a:pt x="6307" y="1123"/>
                    <a:pt x="6397" y="1154"/>
                    <a:pt x="6457" y="1154"/>
                  </a:cubicBezTo>
                  <a:cubicBezTo>
                    <a:pt x="6746" y="1154"/>
                    <a:pt x="6290" y="436"/>
                    <a:pt x="4908" y="95"/>
                  </a:cubicBezTo>
                  <a:cubicBezTo>
                    <a:pt x="4634" y="26"/>
                    <a:pt x="4350" y="1"/>
                    <a:pt x="4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39"/>
            <p:cNvSpPr/>
            <p:nvPr/>
          </p:nvSpPr>
          <p:spPr>
            <a:xfrm>
              <a:off x="7596127" y="3372498"/>
              <a:ext cx="259555" cy="297039"/>
            </a:xfrm>
            <a:custGeom>
              <a:avLst/>
              <a:gdLst/>
              <a:ahLst/>
              <a:cxnLst/>
              <a:rect l="l" t="t" r="r" b="b"/>
              <a:pathLst>
                <a:path w="14472" h="16562" extrusionOk="0">
                  <a:moveTo>
                    <a:pt x="3399" y="1"/>
                  </a:moveTo>
                  <a:cubicBezTo>
                    <a:pt x="2909" y="1"/>
                    <a:pt x="2416" y="122"/>
                    <a:pt x="1963" y="377"/>
                  </a:cubicBezTo>
                  <a:cubicBezTo>
                    <a:pt x="525" y="1176"/>
                    <a:pt x="0" y="3002"/>
                    <a:pt x="799" y="4440"/>
                  </a:cubicBezTo>
                  <a:lnTo>
                    <a:pt x="6391" y="14483"/>
                  </a:lnTo>
                  <a:cubicBezTo>
                    <a:pt x="6505" y="14689"/>
                    <a:pt x="6642" y="14894"/>
                    <a:pt x="6802" y="15100"/>
                  </a:cubicBezTo>
                  <a:cubicBezTo>
                    <a:pt x="7609" y="16061"/>
                    <a:pt x="8769" y="16561"/>
                    <a:pt x="9934" y="16561"/>
                  </a:cubicBezTo>
                  <a:cubicBezTo>
                    <a:pt x="10844" y="16561"/>
                    <a:pt x="11758" y="16255"/>
                    <a:pt x="12509" y="15625"/>
                  </a:cubicBezTo>
                  <a:cubicBezTo>
                    <a:pt x="14220" y="14187"/>
                    <a:pt x="14472" y="11653"/>
                    <a:pt x="13034" y="9918"/>
                  </a:cubicBezTo>
                  <a:lnTo>
                    <a:pt x="5707" y="1085"/>
                  </a:lnTo>
                  <a:cubicBezTo>
                    <a:pt x="5123" y="384"/>
                    <a:pt x="4268" y="1"/>
                    <a:pt x="3399"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39"/>
            <p:cNvSpPr/>
            <p:nvPr/>
          </p:nvSpPr>
          <p:spPr>
            <a:xfrm>
              <a:off x="7713225" y="3563089"/>
              <a:ext cx="176857" cy="148215"/>
            </a:xfrm>
            <a:custGeom>
              <a:avLst/>
              <a:gdLst/>
              <a:ahLst/>
              <a:cxnLst/>
              <a:rect l="l" t="t" r="r" b="b"/>
              <a:pathLst>
                <a:path w="9861" h="8264" extrusionOk="0">
                  <a:moveTo>
                    <a:pt x="8925" y="1370"/>
                  </a:moveTo>
                  <a:cubicBezTo>
                    <a:pt x="9861" y="2740"/>
                    <a:pt x="8857" y="5091"/>
                    <a:pt x="6642" y="6620"/>
                  </a:cubicBezTo>
                  <a:cubicBezTo>
                    <a:pt x="4451" y="8150"/>
                    <a:pt x="1895" y="8264"/>
                    <a:pt x="936" y="6894"/>
                  </a:cubicBezTo>
                  <a:cubicBezTo>
                    <a:pt x="0" y="5525"/>
                    <a:pt x="1005" y="3196"/>
                    <a:pt x="3219" y="1667"/>
                  </a:cubicBezTo>
                  <a:cubicBezTo>
                    <a:pt x="5410" y="138"/>
                    <a:pt x="7966" y="1"/>
                    <a:pt x="8925" y="1370"/>
                  </a:cubicBezTo>
                  <a:close/>
                </a:path>
              </a:pathLst>
            </a:custGeom>
            <a:solidFill>
              <a:srgbClr val="CA76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39"/>
            <p:cNvSpPr/>
            <p:nvPr/>
          </p:nvSpPr>
          <p:spPr>
            <a:xfrm>
              <a:off x="7562548" y="3326649"/>
              <a:ext cx="129796" cy="122783"/>
            </a:xfrm>
            <a:custGeom>
              <a:avLst/>
              <a:gdLst/>
              <a:ahLst/>
              <a:cxnLst/>
              <a:rect l="l" t="t" r="r" b="b"/>
              <a:pathLst>
                <a:path w="7237" h="6846" extrusionOk="0">
                  <a:moveTo>
                    <a:pt x="4983" y="1"/>
                  </a:moveTo>
                  <a:cubicBezTo>
                    <a:pt x="4964" y="1"/>
                    <a:pt x="4947" y="4"/>
                    <a:pt x="4931" y="12"/>
                  </a:cubicBezTo>
                  <a:cubicBezTo>
                    <a:pt x="4406" y="240"/>
                    <a:pt x="4543" y="1541"/>
                    <a:pt x="4543" y="1541"/>
                  </a:cubicBezTo>
                  <a:cubicBezTo>
                    <a:pt x="4543" y="1541"/>
                    <a:pt x="3394" y="1348"/>
                    <a:pt x="2358" y="1348"/>
                  </a:cubicBezTo>
                  <a:cubicBezTo>
                    <a:pt x="1722" y="1348"/>
                    <a:pt x="1128" y="1421"/>
                    <a:pt x="868" y="1655"/>
                  </a:cubicBezTo>
                  <a:cubicBezTo>
                    <a:pt x="160" y="2317"/>
                    <a:pt x="799" y="2956"/>
                    <a:pt x="799" y="2956"/>
                  </a:cubicBezTo>
                  <a:cubicBezTo>
                    <a:pt x="799" y="2956"/>
                    <a:pt x="1" y="3458"/>
                    <a:pt x="708" y="4440"/>
                  </a:cubicBezTo>
                  <a:cubicBezTo>
                    <a:pt x="708" y="4440"/>
                    <a:pt x="23" y="5262"/>
                    <a:pt x="845" y="5901"/>
                  </a:cubicBezTo>
                  <a:cubicBezTo>
                    <a:pt x="1826" y="6670"/>
                    <a:pt x="2665" y="6846"/>
                    <a:pt x="3226" y="6846"/>
                  </a:cubicBezTo>
                  <a:cubicBezTo>
                    <a:pt x="3697" y="6846"/>
                    <a:pt x="3972" y="6722"/>
                    <a:pt x="3972" y="6722"/>
                  </a:cubicBezTo>
                  <a:lnTo>
                    <a:pt x="7236" y="3253"/>
                  </a:lnTo>
                  <a:cubicBezTo>
                    <a:pt x="7236" y="3253"/>
                    <a:pt x="5546" y="1"/>
                    <a:pt x="4983"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39"/>
            <p:cNvSpPr/>
            <p:nvPr/>
          </p:nvSpPr>
          <p:spPr>
            <a:xfrm>
              <a:off x="7239919" y="4217375"/>
              <a:ext cx="67974" cy="56513"/>
            </a:xfrm>
            <a:custGeom>
              <a:avLst/>
              <a:gdLst/>
              <a:ahLst/>
              <a:cxnLst/>
              <a:rect l="l" t="t" r="r" b="b"/>
              <a:pathLst>
                <a:path w="3790" h="3151" extrusionOk="0">
                  <a:moveTo>
                    <a:pt x="3310" y="1"/>
                  </a:moveTo>
                  <a:lnTo>
                    <a:pt x="3310" y="1"/>
                  </a:lnTo>
                  <a:cubicBezTo>
                    <a:pt x="0" y="663"/>
                    <a:pt x="594" y="2717"/>
                    <a:pt x="594" y="2717"/>
                  </a:cubicBezTo>
                  <a:cubicBezTo>
                    <a:pt x="1552" y="2922"/>
                    <a:pt x="2032" y="3059"/>
                    <a:pt x="3173" y="3151"/>
                  </a:cubicBezTo>
                  <a:cubicBezTo>
                    <a:pt x="3675" y="2146"/>
                    <a:pt x="3789" y="1073"/>
                    <a:pt x="33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39"/>
            <p:cNvSpPr/>
            <p:nvPr/>
          </p:nvSpPr>
          <p:spPr>
            <a:xfrm>
              <a:off x="7296011" y="4162287"/>
              <a:ext cx="173503" cy="113367"/>
            </a:xfrm>
            <a:custGeom>
              <a:avLst/>
              <a:gdLst/>
              <a:ahLst/>
              <a:cxnLst/>
              <a:rect l="l" t="t" r="r" b="b"/>
              <a:pathLst>
                <a:path w="9674" h="6321" extrusionOk="0">
                  <a:moveTo>
                    <a:pt x="3473" y="1"/>
                  </a:moveTo>
                  <a:cubicBezTo>
                    <a:pt x="980" y="1"/>
                    <a:pt x="1256" y="2821"/>
                    <a:pt x="1256" y="2821"/>
                  </a:cubicBezTo>
                  <a:cubicBezTo>
                    <a:pt x="936" y="2843"/>
                    <a:pt x="913" y="2843"/>
                    <a:pt x="137" y="3003"/>
                  </a:cubicBezTo>
                  <a:cubicBezTo>
                    <a:pt x="617" y="4076"/>
                    <a:pt x="502" y="5149"/>
                    <a:pt x="0" y="6153"/>
                  </a:cubicBezTo>
                  <a:cubicBezTo>
                    <a:pt x="1470" y="6276"/>
                    <a:pt x="2878" y="6320"/>
                    <a:pt x="4143" y="6320"/>
                  </a:cubicBezTo>
                  <a:cubicBezTo>
                    <a:pt x="7337" y="6320"/>
                    <a:pt x="9610" y="6039"/>
                    <a:pt x="9610" y="6039"/>
                  </a:cubicBezTo>
                  <a:lnTo>
                    <a:pt x="9655" y="2638"/>
                  </a:lnTo>
                  <a:cubicBezTo>
                    <a:pt x="9674" y="1563"/>
                    <a:pt x="8805" y="764"/>
                    <a:pt x="7827" y="764"/>
                  </a:cubicBezTo>
                  <a:cubicBezTo>
                    <a:pt x="7579" y="764"/>
                    <a:pt x="7325" y="816"/>
                    <a:pt x="7076" y="926"/>
                  </a:cubicBezTo>
                  <a:cubicBezTo>
                    <a:pt x="6290" y="1263"/>
                    <a:pt x="6035" y="1688"/>
                    <a:pt x="5918" y="2006"/>
                  </a:cubicBezTo>
                  <a:lnTo>
                    <a:pt x="5918" y="2006"/>
                  </a:lnTo>
                  <a:cubicBezTo>
                    <a:pt x="5916" y="2008"/>
                    <a:pt x="5914" y="2011"/>
                    <a:pt x="5913" y="2015"/>
                  </a:cubicBezTo>
                  <a:lnTo>
                    <a:pt x="5913" y="2015"/>
                  </a:lnTo>
                  <a:cubicBezTo>
                    <a:pt x="5976" y="1374"/>
                    <a:pt x="5268" y="127"/>
                    <a:pt x="3767" y="13"/>
                  </a:cubicBezTo>
                  <a:cubicBezTo>
                    <a:pt x="3665" y="5"/>
                    <a:pt x="3567" y="1"/>
                    <a:pt x="3473" y="1"/>
                  </a:cubicBezTo>
                  <a:close/>
                </a:path>
              </a:pathLst>
            </a:custGeom>
            <a:solidFill>
              <a:srgbClr val="3AB3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39"/>
            <p:cNvSpPr/>
            <p:nvPr/>
          </p:nvSpPr>
          <p:spPr>
            <a:xfrm>
              <a:off x="7249139" y="4264839"/>
              <a:ext cx="220045" cy="27423"/>
            </a:xfrm>
            <a:custGeom>
              <a:avLst/>
              <a:gdLst/>
              <a:ahLst/>
              <a:cxnLst/>
              <a:rect l="l" t="t" r="r" b="b"/>
              <a:pathLst>
                <a:path w="12269" h="1529" extrusionOk="0">
                  <a:moveTo>
                    <a:pt x="180" y="1"/>
                  </a:moveTo>
                  <a:cubicBezTo>
                    <a:pt x="1" y="1"/>
                    <a:pt x="240" y="870"/>
                    <a:pt x="240" y="870"/>
                  </a:cubicBezTo>
                  <a:cubicBezTo>
                    <a:pt x="2178" y="1374"/>
                    <a:pt x="4422" y="1529"/>
                    <a:pt x="6442" y="1529"/>
                  </a:cubicBezTo>
                  <a:cubicBezTo>
                    <a:pt x="9633" y="1529"/>
                    <a:pt x="12268" y="1144"/>
                    <a:pt x="12268" y="1144"/>
                  </a:cubicBezTo>
                  <a:lnTo>
                    <a:pt x="12268" y="390"/>
                  </a:lnTo>
                  <a:cubicBezTo>
                    <a:pt x="12268" y="390"/>
                    <a:pt x="10456" y="568"/>
                    <a:pt x="7827" y="568"/>
                  </a:cubicBezTo>
                  <a:cubicBezTo>
                    <a:pt x="5654" y="568"/>
                    <a:pt x="2921" y="447"/>
                    <a:pt x="194" y="2"/>
                  </a:cubicBezTo>
                  <a:cubicBezTo>
                    <a:pt x="189" y="1"/>
                    <a:pt x="184" y="1"/>
                    <a:pt x="1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39"/>
            <p:cNvSpPr/>
            <p:nvPr/>
          </p:nvSpPr>
          <p:spPr>
            <a:xfrm>
              <a:off x="7412696" y="4214917"/>
              <a:ext cx="31548" cy="31135"/>
            </a:xfrm>
            <a:custGeom>
              <a:avLst/>
              <a:gdLst/>
              <a:ahLst/>
              <a:cxnLst/>
              <a:rect l="l" t="t" r="r" b="b"/>
              <a:pathLst>
                <a:path w="1759" h="1736" extrusionOk="0">
                  <a:moveTo>
                    <a:pt x="891" y="1"/>
                  </a:moveTo>
                  <a:cubicBezTo>
                    <a:pt x="411" y="1"/>
                    <a:pt x="23" y="389"/>
                    <a:pt x="1" y="868"/>
                  </a:cubicBezTo>
                  <a:cubicBezTo>
                    <a:pt x="1" y="1347"/>
                    <a:pt x="389" y="1735"/>
                    <a:pt x="868" y="1735"/>
                  </a:cubicBezTo>
                  <a:cubicBezTo>
                    <a:pt x="1347" y="1735"/>
                    <a:pt x="1758" y="1347"/>
                    <a:pt x="1758" y="868"/>
                  </a:cubicBezTo>
                  <a:cubicBezTo>
                    <a:pt x="1758" y="389"/>
                    <a:pt x="1370" y="1"/>
                    <a:pt x="8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39"/>
            <p:cNvSpPr/>
            <p:nvPr/>
          </p:nvSpPr>
          <p:spPr>
            <a:xfrm>
              <a:off x="7316065" y="4211168"/>
              <a:ext cx="60602" cy="9918"/>
            </a:xfrm>
            <a:custGeom>
              <a:avLst/>
              <a:gdLst/>
              <a:ahLst/>
              <a:cxnLst/>
              <a:rect l="l" t="t" r="r" b="b"/>
              <a:pathLst>
                <a:path w="3379" h="553" extrusionOk="0">
                  <a:moveTo>
                    <a:pt x="172" y="1"/>
                  </a:moveTo>
                  <a:cubicBezTo>
                    <a:pt x="78" y="1"/>
                    <a:pt x="24" y="82"/>
                    <a:pt x="24" y="164"/>
                  </a:cubicBezTo>
                  <a:cubicBezTo>
                    <a:pt x="1" y="255"/>
                    <a:pt x="69" y="347"/>
                    <a:pt x="183" y="347"/>
                  </a:cubicBezTo>
                  <a:lnTo>
                    <a:pt x="3173" y="552"/>
                  </a:lnTo>
                  <a:lnTo>
                    <a:pt x="3196" y="552"/>
                  </a:lnTo>
                  <a:cubicBezTo>
                    <a:pt x="3288" y="552"/>
                    <a:pt x="3356" y="484"/>
                    <a:pt x="3356" y="392"/>
                  </a:cubicBezTo>
                  <a:cubicBezTo>
                    <a:pt x="3379" y="278"/>
                    <a:pt x="3310" y="210"/>
                    <a:pt x="3196" y="210"/>
                  </a:cubicBezTo>
                  <a:lnTo>
                    <a:pt x="206" y="4"/>
                  </a:lnTo>
                  <a:cubicBezTo>
                    <a:pt x="194" y="2"/>
                    <a:pt x="183" y="1"/>
                    <a:pt x="1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39"/>
            <p:cNvSpPr/>
            <p:nvPr/>
          </p:nvSpPr>
          <p:spPr>
            <a:xfrm>
              <a:off x="7292315" y="4157229"/>
              <a:ext cx="88455" cy="51976"/>
            </a:xfrm>
            <a:custGeom>
              <a:avLst/>
              <a:gdLst/>
              <a:ahLst/>
              <a:cxnLst/>
              <a:rect l="l" t="t" r="r" b="b"/>
              <a:pathLst>
                <a:path w="4932" h="2898" extrusionOk="0">
                  <a:moveTo>
                    <a:pt x="1576" y="341"/>
                  </a:moveTo>
                  <a:cubicBezTo>
                    <a:pt x="1622" y="341"/>
                    <a:pt x="1644" y="341"/>
                    <a:pt x="1667" y="364"/>
                  </a:cubicBezTo>
                  <a:cubicBezTo>
                    <a:pt x="1736" y="409"/>
                    <a:pt x="1804" y="501"/>
                    <a:pt x="1850" y="569"/>
                  </a:cubicBezTo>
                  <a:cubicBezTo>
                    <a:pt x="2032" y="889"/>
                    <a:pt x="2101" y="1231"/>
                    <a:pt x="2192" y="1596"/>
                  </a:cubicBezTo>
                  <a:cubicBezTo>
                    <a:pt x="2215" y="1710"/>
                    <a:pt x="2261" y="1847"/>
                    <a:pt x="2283" y="1961"/>
                  </a:cubicBezTo>
                  <a:lnTo>
                    <a:pt x="2215" y="1916"/>
                  </a:lnTo>
                  <a:cubicBezTo>
                    <a:pt x="1918" y="1528"/>
                    <a:pt x="1690" y="1094"/>
                    <a:pt x="1553" y="637"/>
                  </a:cubicBezTo>
                  <a:cubicBezTo>
                    <a:pt x="1507" y="501"/>
                    <a:pt x="1507" y="386"/>
                    <a:pt x="1530" y="364"/>
                  </a:cubicBezTo>
                  <a:cubicBezTo>
                    <a:pt x="1553" y="341"/>
                    <a:pt x="1576" y="341"/>
                    <a:pt x="1576" y="341"/>
                  </a:cubicBezTo>
                  <a:close/>
                  <a:moveTo>
                    <a:pt x="549" y="1162"/>
                  </a:moveTo>
                  <a:cubicBezTo>
                    <a:pt x="663" y="1162"/>
                    <a:pt x="777" y="1231"/>
                    <a:pt x="891" y="1299"/>
                  </a:cubicBezTo>
                  <a:cubicBezTo>
                    <a:pt x="1279" y="1550"/>
                    <a:pt x="1644" y="1824"/>
                    <a:pt x="1964" y="2144"/>
                  </a:cubicBezTo>
                  <a:cubicBezTo>
                    <a:pt x="1987" y="2167"/>
                    <a:pt x="2010" y="2190"/>
                    <a:pt x="2032" y="2212"/>
                  </a:cubicBezTo>
                  <a:cubicBezTo>
                    <a:pt x="1530" y="2121"/>
                    <a:pt x="982" y="1870"/>
                    <a:pt x="526" y="1505"/>
                  </a:cubicBezTo>
                  <a:cubicBezTo>
                    <a:pt x="389" y="1391"/>
                    <a:pt x="366" y="1322"/>
                    <a:pt x="366" y="1277"/>
                  </a:cubicBezTo>
                  <a:cubicBezTo>
                    <a:pt x="366" y="1208"/>
                    <a:pt x="457" y="1162"/>
                    <a:pt x="549" y="1162"/>
                  </a:cubicBezTo>
                  <a:close/>
                  <a:moveTo>
                    <a:pt x="1594" y="1"/>
                  </a:moveTo>
                  <a:cubicBezTo>
                    <a:pt x="1495" y="1"/>
                    <a:pt x="1397" y="29"/>
                    <a:pt x="1325" y="90"/>
                  </a:cubicBezTo>
                  <a:cubicBezTo>
                    <a:pt x="1211" y="181"/>
                    <a:pt x="1097" y="364"/>
                    <a:pt x="1211" y="752"/>
                  </a:cubicBezTo>
                  <a:cubicBezTo>
                    <a:pt x="1279" y="911"/>
                    <a:pt x="1348" y="1071"/>
                    <a:pt x="1416" y="1231"/>
                  </a:cubicBezTo>
                  <a:cubicBezTo>
                    <a:pt x="1302" y="1162"/>
                    <a:pt x="1188" y="1071"/>
                    <a:pt x="1074" y="1003"/>
                  </a:cubicBezTo>
                  <a:cubicBezTo>
                    <a:pt x="937" y="911"/>
                    <a:pt x="754" y="820"/>
                    <a:pt x="549" y="820"/>
                  </a:cubicBezTo>
                  <a:cubicBezTo>
                    <a:pt x="320" y="820"/>
                    <a:pt x="47" y="980"/>
                    <a:pt x="24" y="1231"/>
                  </a:cubicBezTo>
                  <a:cubicBezTo>
                    <a:pt x="1" y="1505"/>
                    <a:pt x="229" y="1710"/>
                    <a:pt x="320" y="1756"/>
                  </a:cubicBezTo>
                  <a:cubicBezTo>
                    <a:pt x="594" y="2007"/>
                    <a:pt x="982" y="2235"/>
                    <a:pt x="1416" y="2395"/>
                  </a:cubicBezTo>
                  <a:cubicBezTo>
                    <a:pt x="1416" y="2486"/>
                    <a:pt x="1485" y="2578"/>
                    <a:pt x="1576" y="2578"/>
                  </a:cubicBezTo>
                  <a:lnTo>
                    <a:pt x="2466" y="2669"/>
                  </a:lnTo>
                  <a:cubicBezTo>
                    <a:pt x="2512" y="2692"/>
                    <a:pt x="2535" y="2692"/>
                    <a:pt x="2557" y="2692"/>
                  </a:cubicBezTo>
                  <a:lnTo>
                    <a:pt x="2626" y="2692"/>
                  </a:lnTo>
                  <a:lnTo>
                    <a:pt x="4726" y="2897"/>
                  </a:lnTo>
                  <a:lnTo>
                    <a:pt x="4749" y="2897"/>
                  </a:lnTo>
                  <a:cubicBezTo>
                    <a:pt x="4817" y="2897"/>
                    <a:pt x="4908" y="2829"/>
                    <a:pt x="4908" y="2737"/>
                  </a:cubicBezTo>
                  <a:cubicBezTo>
                    <a:pt x="4931" y="2646"/>
                    <a:pt x="4863" y="2555"/>
                    <a:pt x="4749" y="2555"/>
                  </a:cubicBezTo>
                  <a:lnTo>
                    <a:pt x="2786" y="2372"/>
                  </a:lnTo>
                  <a:cubicBezTo>
                    <a:pt x="2671" y="2098"/>
                    <a:pt x="2603" y="1824"/>
                    <a:pt x="2535" y="1528"/>
                  </a:cubicBezTo>
                  <a:cubicBezTo>
                    <a:pt x="2443" y="1140"/>
                    <a:pt x="2352" y="752"/>
                    <a:pt x="2146" y="409"/>
                  </a:cubicBezTo>
                  <a:cubicBezTo>
                    <a:pt x="2055" y="272"/>
                    <a:pt x="1987" y="158"/>
                    <a:pt x="1850" y="67"/>
                  </a:cubicBezTo>
                  <a:cubicBezTo>
                    <a:pt x="1774" y="24"/>
                    <a:pt x="1684" y="1"/>
                    <a:pt x="15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39"/>
            <p:cNvSpPr/>
            <p:nvPr/>
          </p:nvSpPr>
          <p:spPr>
            <a:xfrm>
              <a:off x="7742284" y="4217375"/>
              <a:ext cx="67974" cy="56513"/>
            </a:xfrm>
            <a:custGeom>
              <a:avLst/>
              <a:gdLst/>
              <a:ahLst/>
              <a:cxnLst/>
              <a:rect l="l" t="t" r="r" b="b"/>
              <a:pathLst>
                <a:path w="3790" h="3151" extrusionOk="0">
                  <a:moveTo>
                    <a:pt x="503" y="1"/>
                  </a:moveTo>
                  <a:cubicBezTo>
                    <a:pt x="1" y="1073"/>
                    <a:pt x="138" y="2146"/>
                    <a:pt x="617" y="3151"/>
                  </a:cubicBezTo>
                  <a:cubicBezTo>
                    <a:pt x="1758" y="3059"/>
                    <a:pt x="2261" y="2922"/>
                    <a:pt x="3219" y="2717"/>
                  </a:cubicBezTo>
                  <a:cubicBezTo>
                    <a:pt x="3219" y="2717"/>
                    <a:pt x="3790" y="663"/>
                    <a:pt x="5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39"/>
            <p:cNvSpPr/>
            <p:nvPr/>
          </p:nvSpPr>
          <p:spPr>
            <a:xfrm>
              <a:off x="7581059" y="4162287"/>
              <a:ext cx="173091" cy="113367"/>
            </a:xfrm>
            <a:custGeom>
              <a:avLst/>
              <a:gdLst/>
              <a:ahLst/>
              <a:cxnLst/>
              <a:rect l="l" t="t" r="r" b="b"/>
              <a:pathLst>
                <a:path w="9651" h="6321" extrusionOk="0">
                  <a:moveTo>
                    <a:pt x="6180" y="1"/>
                  </a:moveTo>
                  <a:cubicBezTo>
                    <a:pt x="6086" y="1"/>
                    <a:pt x="5987" y="5"/>
                    <a:pt x="5885" y="13"/>
                  </a:cubicBezTo>
                  <a:cubicBezTo>
                    <a:pt x="4401" y="127"/>
                    <a:pt x="3671" y="1383"/>
                    <a:pt x="3762" y="2022"/>
                  </a:cubicBezTo>
                  <a:cubicBezTo>
                    <a:pt x="3625" y="1702"/>
                    <a:pt x="3397" y="1268"/>
                    <a:pt x="2598" y="926"/>
                  </a:cubicBezTo>
                  <a:cubicBezTo>
                    <a:pt x="2349" y="816"/>
                    <a:pt x="2095" y="764"/>
                    <a:pt x="1847" y="764"/>
                  </a:cubicBezTo>
                  <a:cubicBezTo>
                    <a:pt x="869" y="764"/>
                    <a:pt x="0" y="1563"/>
                    <a:pt x="19" y="2638"/>
                  </a:cubicBezTo>
                  <a:lnTo>
                    <a:pt x="41" y="6039"/>
                  </a:lnTo>
                  <a:cubicBezTo>
                    <a:pt x="41" y="6039"/>
                    <a:pt x="2326" y="6320"/>
                    <a:pt x="5518" y="6320"/>
                  </a:cubicBezTo>
                  <a:cubicBezTo>
                    <a:pt x="6782" y="6320"/>
                    <a:pt x="8188" y="6276"/>
                    <a:pt x="9651" y="6153"/>
                  </a:cubicBezTo>
                  <a:cubicBezTo>
                    <a:pt x="9172" y="5149"/>
                    <a:pt x="9035" y="4076"/>
                    <a:pt x="9537" y="3003"/>
                  </a:cubicBezTo>
                  <a:cubicBezTo>
                    <a:pt x="8761" y="2843"/>
                    <a:pt x="8738" y="2843"/>
                    <a:pt x="8418" y="2821"/>
                  </a:cubicBezTo>
                  <a:cubicBezTo>
                    <a:pt x="8418" y="2821"/>
                    <a:pt x="8694" y="1"/>
                    <a:pt x="6180" y="1"/>
                  </a:cubicBezTo>
                  <a:close/>
                </a:path>
              </a:pathLst>
            </a:custGeom>
            <a:solidFill>
              <a:srgbClr val="3AB3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39"/>
            <p:cNvSpPr/>
            <p:nvPr/>
          </p:nvSpPr>
          <p:spPr>
            <a:xfrm>
              <a:off x="7601849" y="4214917"/>
              <a:ext cx="31135" cy="31135"/>
            </a:xfrm>
            <a:custGeom>
              <a:avLst/>
              <a:gdLst/>
              <a:ahLst/>
              <a:cxnLst/>
              <a:rect l="l" t="t" r="r" b="b"/>
              <a:pathLst>
                <a:path w="1736" h="1736" extrusionOk="0">
                  <a:moveTo>
                    <a:pt x="868" y="1"/>
                  </a:moveTo>
                  <a:cubicBezTo>
                    <a:pt x="389" y="1"/>
                    <a:pt x="1" y="389"/>
                    <a:pt x="1" y="868"/>
                  </a:cubicBezTo>
                  <a:cubicBezTo>
                    <a:pt x="1" y="1347"/>
                    <a:pt x="389" y="1735"/>
                    <a:pt x="868" y="1735"/>
                  </a:cubicBezTo>
                  <a:cubicBezTo>
                    <a:pt x="1348" y="1735"/>
                    <a:pt x="1736" y="1347"/>
                    <a:pt x="1736" y="868"/>
                  </a:cubicBezTo>
                  <a:cubicBezTo>
                    <a:pt x="1736" y="389"/>
                    <a:pt x="1348" y="1"/>
                    <a:pt x="8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39"/>
            <p:cNvSpPr/>
            <p:nvPr/>
          </p:nvSpPr>
          <p:spPr>
            <a:xfrm>
              <a:off x="7580970" y="4264839"/>
              <a:ext cx="220439" cy="27423"/>
            </a:xfrm>
            <a:custGeom>
              <a:avLst/>
              <a:gdLst/>
              <a:ahLst/>
              <a:cxnLst/>
              <a:rect l="l" t="t" r="r" b="b"/>
              <a:pathLst>
                <a:path w="12291" h="1529" extrusionOk="0">
                  <a:moveTo>
                    <a:pt x="12112" y="1"/>
                  </a:moveTo>
                  <a:cubicBezTo>
                    <a:pt x="12108" y="1"/>
                    <a:pt x="12103" y="1"/>
                    <a:pt x="12098" y="2"/>
                  </a:cubicBezTo>
                  <a:cubicBezTo>
                    <a:pt x="9371" y="447"/>
                    <a:pt x="6634" y="568"/>
                    <a:pt x="4455" y="568"/>
                  </a:cubicBezTo>
                  <a:cubicBezTo>
                    <a:pt x="1820" y="568"/>
                    <a:pt x="1" y="390"/>
                    <a:pt x="1" y="390"/>
                  </a:cubicBezTo>
                  <a:lnTo>
                    <a:pt x="1" y="390"/>
                  </a:lnTo>
                  <a:lnTo>
                    <a:pt x="24" y="1144"/>
                  </a:lnTo>
                  <a:cubicBezTo>
                    <a:pt x="24" y="1144"/>
                    <a:pt x="2659" y="1529"/>
                    <a:pt x="5844" y="1529"/>
                  </a:cubicBezTo>
                  <a:cubicBezTo>
                    <a:pt x="7862" y="1529"/>
                    <a:pt x="10100" y="1374"/>
                    <a:pt x="12030" y="870"/>
                  </a:cubicBezTo>
                  <a:cubicBezTo>
                    <a:pt x="12030" y="870"/>
                    <a:pt x="12290" y="1"/>
                    <a:pt x="121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39"/>
            <p:cNvSpPr/>
            <p:nvPr/>
          </p:nvSpPr>
          <p:spPr>
            <a:xfrm>
              <a:off x="7673923" y="4211168"/>
              <a:ext cx="60190" cy="9918"/>
            </a:xfrm>
            <a:custGeom>
              <a:avLst/>
              <a:gdLst/>
              <a:ahLst/>
              <a:cxnLst/>
              <a:rect l="l" t="t" r="r" b="b"/>
              <a:pathLst>
                <a:path w="3356" h="553" extrusionOk="0">
                  <a:moveTo>
                    <a:pt x="3202" y="1"/>
                  </a:moveTo>
                  <a:cubicBezTo>
                    <a:pt x="3192" y="1"/>
                    <a:pt x="3182" y="2"/>
                    <a:pt x="3173" y="4"/>
                  </a:cubicBezTo>
                  <a:lnTo>
                    <a:pt x="160" y="210"/>
                  </a:lnTo>
                  <a:cubicBezTo>
                    <a:pt x="69" y="210"/>
                    <a:pt x="0" y="278"/>
                    <a:pt x="0" y="392"/>
                  </a:cubicBezTo>
                  <a:cubicBezTo>
                    <a:pt x="0" y="484"/>
                    <a:pt x="91" y="552"/>
                    <a:pt x="183" y="552"/>
                  </a:cubicBezTo>
                  <a:lnTo>
                    <a:pt x="3196" y="347"/>
                  </a:lnTo>
                  <a:cubicBezTo>
                    <a:pt x="3287" y="347"/>
                    <a:pt x="3355" y="255"/>
                    <a:pt x="3355" y="164"/>
                  </a:cubicBezTo>
                  <a:cubicBezTo>
                    <a:pt x="3355" y="82"/>
                    <a:pt x="3282" y="1"/>
                    <a:pt x="32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39"/>
            <p:cNvSpPr/>
            <p:nvPr/>
          </p:nvSpPr>
          <p:spPr>
            <a:xfrm>
              <a:off x="7669815" y="4157229"/>
              <a:ext cx="88455" cy="51976"/>
            </a:xfrm>
            <a:custGeom>
              <a:avLst/>
              <a:gdLst/>
              <a:ahLst/>
              <a:cxnLst/>
              <a:rect l="l" t="t" r="r" b="b"/>
              <a:pathLst>
                <a:path w="4932" h="2898" extrusionOk="0">
                  <a:moveTo>
                    <a:pt x="3333" y="341"/>
                  </a:moveTo>
                  <a:cubicBezTo>
                    <a:pt x="3356" y="341"/>
                    <a:pt x="3379" y="341"/>
                    <a:pt x="3379" y="364"/>
                  </a:cubicBezTo>
                  <a:cubicBezTo>
                    <a:pt x="3425" y="386"/>
                    <a:pt x="3425" y="501"/>
                    <a:pt x="3379" y="637"/>
                  </a:cubicBezTo>
                  <a:cubicBezTo>
                    <a:pt x="3219" y="1094"/>
                    <a:pt x="2991" y="1528"/>
                    <a:pt x="2694" y="1916"/>
                  </a:cubicBezTo>
                  <a:cubicBezTo>
                    <a:pt x="2675" y="1934"/>
                    <a:pt x="2657" y="1938"/>
                    <a:pt x="2651" y="1951"/>
                  </a:cubicBezTo>
                  <a:lnTo>
                    <a:pt x="2651" y="1951"/>
                  </a:lnTo>
                  <a:cubicBezTo>
                    <a:pt x="2673" y="1840"/>
                    <a:pt x="2695" y="1729"/>
                    <a:pt x="2717" y="1596"/>
                  </a:cubicBezTo>
                  <a:cubicBezTo>
                    <a:pt x="2808" y="1231"/>
                    <a:pt x="2900" y="889"/>
                    <a:pt x="3082" y="569"/>
                  </a:cubicBezTo>
                  <a:cubicBezTo>
                    <a:pt x="3128" y="501"/>
                    <a:pt x="3174" y="409"/>
                    <a:pt x="3242" y="364"/>
                  </a:cubicBezTo>
                  <a:cubicBezTo>
                    <a:pt x="3288" y="341"/>
                    <a:pt x="3311" y="341"/>
                    <a:pt x="3333" y="341"/>
                  </a:cubicBezTo>
                  <a:close/>
                  <a:moveTo>
                    <a:pt x="4383" y="1162"/>
                  </a:moveTo>
                  <a:cubicBezTo>
                    <a:pt x="4452" y="1162"/>
                    <a:pt x="4543" y="1208"/>
                    <a:pt x="4543" y="1277"/>
                  </a:cubicBezTo>
                  <a:cubicBezTo>
                    <a:pt x="4566" y="1322"/>
                    <a:pt x="4543" y="1391"/>
                    <a:pt x="4383" y="1505"/>
                  </a:cubicBezTo>
                  <a:cubicBezTo>
                    <a:pt x="3950" y="1870"/>
                    <a:pt x="3402" y="2121"/>
                    <a:pt x="2877" y="2212"/>
                  </a:cubicBezTo>
                  <a:cubicBezTo>
                    <a:pt x="2900" y="2190"/>
                    <a:pt x="2922" y="2167"/>
                    <a:pt x="2945" y="2144"/>
                  </a:cubicBezTo>
                  <a:cubicBezTo>
                    <a:pt x="3288" y="1824"/>
                    <a:pt x="3630" y="1550"/>
                    <a:pt x="4018" y="1299"/>
                  </a:cubicBezTo>
                  <a:cubicBezTo>
                    <a:pt x="4132" y="1231"/>
                    <a:pt x="4269" y="1162"/>
                    <a:pt x="4383" y="1162"/>
                  </a:cubicBezTo>
                  <a:close/>
                  <a:moveTo>
                    <a:pt x="3326" y="1"/>
                  </a:moveTo>
                  <a:cubicBezTo>
                    <a:pt x="3237" y="1"/>
                    <a:pt x="3146" y="24"/>
                    <a:pt x="3059" y="67"/>
                  </a:cubicBezTo>
                  <a:cubicBezTo>
                    <a:pt x="2945" y="158"/>
                    <a:pt x="2854" y="272"/>
                    <a:pt x="2786" y="409"/>
                  </a:cubicBezTo>
                  <a:cubicBezTo>
                    <a:pt x="2557" y="752"/>
                    <a:pt x="2489" y="1140"/>
                    <a:pt x="2397" y="1528"/>
                  </a:cubicBezTo>
                  <a:cubicBezTo>
                    <a:pt x="2329" y="1824"/>
                    <a:pt x="2261" y="2098"/>
                    <a:pt x="2124" y="2372"/>
                  </a:cubicBezTo>
                  <a:lnTo>
                    <a:pt x="161" y="2555"/>
                  </a:lnTo>
                  <a:cubicBezTo>
                    <a:pt x="69" y="2555"/>
                    <a:pt x="1" y="2646"/>
                    <a:pt x="1" y="2737"/>
                  </a:cubicBezTo>
                  <a:cubicBezTo>
                    <a:pt x="24" y="2829"/>
                    <a:pt x="92" y="2897"/>
                    <a:pt x="183" y="2897"/>
                  </a:cubicBezTo>
                  <a:lnTo>
                    <a:pt x="206" y="2897"/>
                  </a:lnTo>
                  <a:lnTo>
                    <a:pt x="2306" y="2692"/>
                  </a:lnTo>
                  <a:cubicBezTo>
                    <a:pt x="2321" y="2692"/>
                    <a:pt x="2337" y="2702"/>
                    <a:pt x="2345" y="2702"/>
                  </a:cubicBezTo>
                  <a:cubicBezTo>
                    <a:pt x="2349" y="2702"/>
                    <a:pt x="2352" y="2699"/>
                    <a:pt x="2352" y="2692"/>
                  </a:cubicBezTo>
                  <a:cubicBezTo>
                    <a:pt x="2397" y="2692"/>
                    <a:pt x="2420" y="2692"/>
                    <a:pt x="2443" y="2669"/>
                  </a:cubicBezTo>
                  <a:lnTo>
                    <a:pt x="3356" y="2578"/>
                  </a:lnTo>
                  <a:cubicBezTo>
                    <a:pt x="3447" y="2578"/>
                    <a:pt x="3516" y="2486"/>
                    <a:pt x="3516" y="2395"/>
                  </a:cubicBezTo>
                  <a:cubicBezTo>
                    <a:pt x="3927" y="2235"/>
                    <a:pt x="4315" y="2007"/>
                    <a:pt x="4612" y="1756"/>
                  </a:cubicBezTo>
                  <a:cubicBezTo>
                    <a:pt x="4680" y="1710"/>
                    <a:pt x="4931" y="1505"/>
                    <a:pt x="4885" y="1231"/>
                  </a:cubicBezTo>
                  <a:cubicBezTo>
                    <a:pt x="4863" y="980"/>
                    <a:pt x="4612" y="820"/>
                    <a:pt x="4383" y="820"/>
                  </a:cubicBezTo>
                  <a:cubicBezTo>
                    <a:pt x="4178" y="820"/>
                    <a:pt x="3995" y="911"/>
                    <a:pt x="3835" y="1003"/>
                  </a:cubicBezTo>
                  <a:cubicBezTo>
                    <a:pt x="3721" y="1071"/>
                    <a:pt x="3630" y="1162"/>
                    <a:pt x="3516" y="1231"/>
                  </a:cubicBezTo>
                  <a:cubicBezTo>
                    <a:pt x="3584" y="1071"/>
                    <a:pt x="3653" y="911"/>
                    <a:pt x="3699" y="752"/>
                  </a:cubicBezTo>
                  <a:cubicBezTo>
                    <a:pt x="3835" y="364"/>
                    <a:pt x="3721" y="181"/>
                    <a:pt x="3607" y="90"/>
                  </a:cubicBezTo>
                  <a:cubicBezTo>
                    <a:pt x="3523" y="29"/>
                    <a:pt x="3426" y="1"/>
                    <a:pt x="332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39"/>
            <p:cNvSpPr/>
            <p:nvPr/>
          </p:nvSpPr>
          <p:spPr>
            <a:xfrm>
              <a:off x="7597759" y="3156525"/>
              <a:ext cx="171548" cy="94589"/>
            </a:xfrm>
            <a:custGeom>
              <a:avLst/>
              <a:gdLst/>
              <a:ahLst/>
              <a:cxnLst/>
              <a:rect l="l" t="t" r="r" b="b"/>
              <a:pathLst>
                <a:path w="9565" h="5274" fill="none" extrusionOk="0">
                  <a:moveTo>
                    <a:pt x="9564" y="0"/>
                  </a:moveTo>
                  <a:cubicBezTo>
                    <a:pt x="9108" y="1963"/>
                    <a:pt x="7693" y="3698"/>
                    <a:pt x="5821" y="4474"/>
                  </a:cubicBezTo>
                  <a:cubicBezTo>
                    <a:pt x="3972" y="5273"/>
                    <a:pt x="1735" y="5090"/>
                    <a:pt x="1" y="404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39"/>
            <p:cNvSpPr/>
            <p:nvPr/>
          </p:nvSpPr>
          <p:spPr>
            <a:xfrm>
              <a:off x="7757029" y="2754859"/>
              <a:ext cx="166634" cy="348405"/>
            </a:xfrm>
            <a:custGeom>
              <a:avLst/>
              <a:gdLst/>
              <a:ahLst/>
              <a:cxnLst/>
              <a:rect l="l" t="t" r="r" b="b"/>
              <a:pathLst>
                <a:path w="9291" h="19426" fill="none" extrusionOk="0">
                  <a:moveTo>
                    <a:pt x="1" y="138"/>
                  </a:moveTo>
                  <a:cubicBezTo>
                    <a:pt x="2397" y="1"/>
                    <a:pt x="4657" y="1484"/>
                    <a:pt x="6163" y="3379"/>
                  </a:cubicBezTo>
                  <a:cubicBezTo>
                    <a:pt x="8400" y="6209"/>
                    <a:pt x="9291" y="10021"/>
                    <a:pt x="8537" y="13536"/>
                  </a:cubicBezTo>
                  <a:cubicBezTo>
                    <a:pt x="8195" y="15157"/>
                    <a:pt x="7487" y="16732"/>
                    <a:pt x="6232" y="17827"/>
                  </a:cubicBezTo>
                  <a:cubicBezTo>
                    <a:pt x="4999" y="18923"/>
                    <a:pt x="3173" y="19425"/>
                    <a:pt x="1644" y="18832"/>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39"/>
            <p:cNvSpPr/>
            <p:nvPr/>
          </p:nvSpPr>
          <p:spPr>
            <a:xfrm>
              <a:off x="7191595" y="2700417"/>
              <a:ext cx="88043" cy="209194"/>
            </a:xfrm>
            <a:custGeom>
              <a:avLst/>
              <a:gdLst/>
              <a:ahLst/>
              <a:cxnLst/>
              <a:rect l="l" t="t" r="r" b="b"/>
              <a:pathLst>
                <a:path w="4909" h="11664" fill="none" extrusionOk="0">
                  <a:moveTo>
                    <a:pt x="4908" y="0"/>
                  </a:moveTo>
                  <a:cubicBezTo>
                    <a:pt x="1804" y="1986"/>
                    <a:pt x="1" y="5843"/>
                    <a:pt x="457" y="9495"/>
                  </a:cubicBezTo>
                  <a:cubicBezTo>
                    <a:pt x="526" y="9998"/>
                    <a:pt x="640" y="10523"/>
                    <a:pt x="914" y="10933"/>
                  </a:cubicBezTo>
                  <a:cubicBezTo>
                    <a:pt x="1211" y="11367"/>
                    <a:pt x="1736" y="11664"/>
                    <a:pt x="2238" y="1155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39"/>
            <p:cNvSpPr/>
            <p:nvPr/>
          </p:nvSpPr>
          <p:spPr>
            <a:xfrm>
              <a:off x="7244009" y="3030009"/>
              <a:ext cx="138386" cy="190775"/>
            </a:xfrm>
            <a:custGeom>
              <a:avLst/>
              <a:gdLst/>
              <a:ahLst/>
              <a:cxnLst/>
              <a:rect l="l" t="t" r="r" b="b"/>
              <a:pathLst>
                <a:path w="7716" h="10637" fill="none" extrusionOk="0">
                  <a:moveTo>
                    <a:pt x="7715" y="9815"/>
                  </a:moveTo>
                  <a:cubicBezTo>
                    <a:pt x="7327" y="10409"/>
                    <a:pt x="6620" y="10637"/>
                    <a:pt x="5981" y="10546"/>
                  </a:cubicBezTo>
                  <a:cubicBezTo>
                    <a:pt x="5342" y="10454"/>
                    <a:pt x="4748" y="10089"/>
                    <a:pt x="4223" y="9655"/>
                  </a:cubicBezTo>
                  <a:cubicBezTo>
                    <a:pt x="1530" y="7510"/>
                    <a:pt x="1" y="3675"/>
                    <a:pt x="366" y="0"/>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39"/>
            <p:cNvSpPr/>
            <p:nvPr/>
          </p:nvSpPr>
          <p:spPr>
            <a:xfrm>
              <a:off x="7199380" y="2595516"/>
              <a:ext cx="706191" cy="650520"/>
            </a:xfrm>
            <a:custGeom>
              <a:avLst/>
              <a:gdLst/>
              <a:ahLst/>
              <a:cxnLst/>
              <a:rect l="l" t="t" r="r" b="b"/>
              <a:pathLst>
                <a:path w="39375" h="36271" extrusionOk="0">
                  <a:moveTo>
                    <a:pt x="16909" y="1"/>
                  </a:moveTo>
                  <a:cubicBezTo>
                    <a:pt x="14402" y="1"/>
                    <a:pt x="13125" y="1237"/>
                    <a:pt x="13125" y="1237"/>
                  </a:cubicBezTo>
                  <a:cubicBezTo>
                    <a:pt x="13125" y="1237"/>
                    <a:pt x="12415" y="999"/>
                    <a:pt x="11322" y="999"/>
                  </a:cubicBezTo>
                  <a:cubicBezTo>
                    <a:pt x="10123" y="999"/>
                    <a:pt x="8464" y="1286"/>
                    <a:pt x="6780" y="2493"/>
                  </a:cubicBezTo>
                  <a:cubicBezTo>
                    <a:pt x="3538" y="4798"/>
                    <a:pt x="4223" y="6099"/>
                    <a:pt x="4223" y="6099"/>
                  </a:cubicBezTo>
                  <a:cubicBezTo>
                    <a:pt x="2283" y="7537"/>
                    <a:pt x="731" y="10459"/>
                    <a:pt x="366" y="13061"/>
                  </a:cubicBezTo>
                  <a:cubicBezTo>
                    <a:pt x="1" y="15686"/>
                    <a:pt x="1735" y="16987"/>
                    <a:pt x="1735" y="16987"/>
                  </a:cubicBezTo>
                  <a:cubicBezTo>
                    <a:pt x="1735" y="16987"/>
                    <a:pt x="1667" y="19041"/>
                    <a:pt x="1849" y="21095"/>
                  </a:cubicBezTo>
                  <a:cubicBezTo>
                    <a:pt x="2032" y="23150"/>
                    <a:pt x="2397" y="26459"/>
                    <a:pt x="4223" y="29746"/>
                  </a:cubicBezTo>
                  <a:cubicBezTo>
                    <a:pt x="6518" y="33861"/>
                    <a:pt x="8916" y="34135"/>
                    <a:pt x="9514" y="34135"/>
                  </a:cubicBezTo>
                  <a:cubicBezTo>
                    <a:pt x="9606" y="34135"/>
                    <a:pt x="9656" y="34129"/>
                    <a:pt x="9656" y="34129"/>
                  </a:cubicBezTo>
                  <a:cubicBezTo>
                    <a:pt x="11592" y="35932"/>
                    <a:pt x="13988" y="36012"/>
                    <a:pt x="17179" y="36012"/>
                  </a:cubicBezTo>
                  <a:cubicBezTo>
                    <a:pt x="17490" y="36012"/>
                    <a:pt x="17809" y="36011"/>
                    <a:pt x="18135" y="36011"/>
                  </a:cubicBezTo>
                  <a:cubicBezTo>
                    <a:pt x="19631" y="36011"/>
                    <a:pt x="21291" y="36027"/>
                    <a:pt x="23145" y="36206"/>
                  </a:cubicBezTo>
                  <a:cubicBezTo>
                    <a:pt x="23604" y="36250"/>
                    <a:pt x="24035" y="36270"/>
                    <a:pt x="24439" y="36270"/>
                  </a:cubicBezTo>
                  <a:cubicBezTo>
                    <a:pt x="29674" y="36270"/>
                    <a:pt x="30584" y="32824"/>
                    <a:pt x="32024" y="32485"/>
                  </a:cubicBezTo>
                  <a:cubicBezTo>
                    <a:pt x="33577" y="32097"/>
                    <a:pt x="35768" y="25934"/>
                    <a:pt x="35768" y="25934"/>
                  </a:cubicBezTo>
                  <a:cubicBezTo>
                    <a:pt x="39374" y="24131"/>
                    <a:pt x="38758" y="18539"/>
                    <a:pt x="37000" y="14248"/>
                  </a:cubicBezTo>
                  <a:cubicBezTo>
                    <a:pt x="35083" y="9477"/>
                    <a:pt x="29788" y="8016"/>
                    <a:pt x="29788" y="8016"/>
                  </a:cubicBezTo>
                  <a:cubicBezTo>
                    <a:pt x="24015" y="1534"/>
                    <a:pt x="19700" y="1"/>
                    <a:pt x="16909" y="1"/>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39"/>
            <p:cNvSpPr/>
            <p:nvPr/>
          </p:nvSpPr>
          <p:spPr>
            <a:xfrm>
              <a:off x="7424570" y="3112721"/>
              <a:ext cx="132647" cy="218610"/>
            </a:xfrm>
            <a:custGeom>
              <a:avLst/>
              <a:gdLst/>
              <a:ahLst/>
              <a:cxnLst/>
              <a:rect l="l" t="t" r="r" b="b"/>
              <a:pathLst>
                <a:path w="7396" h="12189" extrusionOk="0">
                  <a:moveTo>
                    <a:pt x="3584" y="0"/>
                  </a:moveTo>
                  <a:cubicBezTo>
                    <a:pt x="1598" y="0"/>
                    <a:pt x="0" y="1621"/>
                    <a:pt x="0" y="3606"/>
                  </a:cubicBezTo>
                  <a:lnTo>
                    <a:pt x="0" y="9587"/>
                  </a:lnTo>
                  <a:cubicBezTo>
                    <a:pt x="0" y="11573"/>
                    <a:pt x="1598" y="12189"/>
                    <a:pt x="3584" y="12189"/>
                  </a:cubicBezTo>
                  <a:lnTo>
                    <a:pt x="3789" y="12189"/>
                  </a:lnTo>
                  <a:cubicBezTo>
                    <a:pt x="5775" y="12189"/>
                    <a:pt x="7396" y="11573"/>
                    <a:pt x="7396" y="9587"/>
                  </a:cubicBezTo>
                  <a:lnTo>
                    <a:pt x="7396" y="3606"/>
                  </a:lnTo>
                  <a:cubicBezTo>
                    <a:pt x="7396" y="1621"/>
                    <a:pt x="5775" y="0"/>
                    <a:pt x="3789"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39"/>
            <p:cNvSpPr/>
            <p:nvPr/>
          </p:nvSpPr>
          <p:spPr>
            <a:xfrm>
              <a:off x="7424570" y="3112721"/>
              <a:ext cx="132647" cy="149829"/>
            </a:xfrm>
            <a:custGeom>
              <a:avLst/>
              <a:gdLst/>
              <a:ahLst/>
              <a:cxnLst/>
              <a:rect l="l" t="t" r="r" b="b"/>
              <a:pathLst>
                <a:path w="7396" h="8354" extrusionOk="0">
                  <a:moveTo>
                    <a:pt x="3584" y="0"/>
                  </a:moveTo>
                  <a:cubicBezTo>
                    <a:pt x="1598" y="0"/>
                    <a:pt x="0" y="1621"/>
                    <a:pt x="0" y="3606"/>
                  </a:cubicBezTo>
                  <a:lnTo>
                    <a:pt x="0" y="7601"/>
                  </a:lnTo>
                  <a:cubicBezTo>
                    <a:pt x="1960" y="8175"/>
                    <a:pt x="3697" y="8354"/>
                    <a:pt x="5115" y="8354"/>
                  </a:cubicBezTo>
                  <a:cubicBezTo>
                    <a:pt x="6010" y="8354"/>
                    <a:pt x="6778" y="8283"/>
                    <a:pt x="7396" y="8194"/>
                  </a:cubicBezTo>
                  <a:lnTo>
                    <a:pt x="7396" y="3606"/>
                  </a:lnTo>
                  <a:cubicBezTo>
                    <a:pt x="7396" y="1621"/>
                    <a:pt x="5775" y="0"/>
                    <a:pt x="3789"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39"/>
            <p:cNvSpPr/>
            <p:nvPr/>
          </p:nvSpPr>
          <p:spPr>
            <a:xfrm>
              <a:off x="7689888" y="3031157"/>
              <a:ext cx="166634" cy="163926"/>
            </a:xfrm>
            <a:custGeom>
              <a:avLst/>
              <a:gdLst/>
              <a:ahLst/>
              <a:cxnLst/>
              <a:rect l="l" t="t" r="r" b="b"/>
              <a:pathLst>
                <a:path w="9291" h="9140" extrusionOk="0">
                  <a:moveTo>
                    <a:pt x="4654" y="0"/>
                  </a:moveTo>
                  <a:cubicBezTo>
                    <a:pt x="2235" y="0"/>
                    <a:pt x="225" y="1923"/>
                    <a:pt x="114" y="4365"/>
                  </a:cubicBezTo>
                  <a:cubicBezTo>
                    <a:pt x="0" y="6898"/>
                    <a:pt x="1940" y="9021"/>
                    <a:pt x="4451" y="9135"/>
                  </a:cubicBezTo>
                  <a:cubicBezTo>
                    <a:pt x="4521" y="9138"/>
                    <a:pt x="4590" y="9140"/>
                    <a:pt x="4659" y="9140"/>
                  </a:cubicBezTo>
                  <a:cubicBezTo>
                    <a:pt x="7078" y="9140"/>
                    <a:pt x="9088" y="7216"/>
                    <a:pt x="9199" y="4775"/>
                  </a:cubicBezTo>
                  <a:cubicBezTo>
                    <a:pt x="9290" y="2242"/>
                    <a:pt x="7350" y="119"/>
                    <a:pt x="4862" y="5"/>
                  </a:cubicBezTo>
                  <a:cubicBezTo>
                    <a:pt x="4792" y="2"/>
                    <a:pt x="4723" y="0"/>
                    <a:pt x="4654"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39"/>
            <p:cNvSpPr/>
            <p:nvPr/>
          </p:nvSpPr>
          <p:spPr>
            <a:xfrm>
              <a:off x="7701350" y="3085276"/>
              <a:ext cx="140019" cy="47259"/>
            </a:xfrm>
            <a:custGeom>
              <a:avLst/>
              <a:gdLst/>
              <a:ahLst/>
              <a:cxnLst/>
              <a:rect l="l" t="t" r="r" b="b"/>
              <a:pathLst>
                <a:path w="7807" h="2635" extrusionOk="0">
                  <a:moveTo>
                    <a:pt x="3150" y="1"/>
                  </a:moveTo>
                  <a:lnTo>
                    <a:pt x="2602" y="24"/>
                  </a:lnTo>
                  <a:cubicBezTo>
                    <a:pt x="2420" y="24"/>
                    <a:pt x="2260" y="92"/>
                    <a:pt x="2077" y="115"/>
                  </a:cubicBezTo>
                  <a:cubicBezTo>
                    <a:pt x="1712" y="161"/>
                    <a:pt x="1393" y="320"/>
                    <a:pt x="1050" y="434"/>
                  </a:cubicBezTo>
                  <a:cubicBezTo>
                    <a:pt x="868" y="480"/>
                    <a:pt x="731" y="594"/>
                    <a:pt x="571" y="663"/>
                  </a:cubicBezTo>
                  <a:lnTo>
                    <a:pt x="92" y="914"/>
                  </a:lnTo>
                  <a:cubicBezTo>
                    <a:pt x="23" y="959"/>
                    <a:pt x="0" y="1028"/>
                    <a:pt x="46" y="1119"/>
                  </a:cubicBezTo>
                  <a:cubicBezTo>
                    <a:pt x="61" y="1163"/>
                    <a:pt x="104" y="1189"/>
                    <a:pt x="151" y="1189"/>
                  </a:cubicBezTo>
                  <a:cubicBezTo>
                    <a:pt x="177" y="1189"/>
                    <a:pt x="204" y="1181"/>
                    <a:pt x="229" y="1165"/>
                  </a:cubicBezTo>
                  <a:lnTo>
                    <a:pt x="251" y="1165"/>
                  </a:lnTo>
                  <a:lnTo>
                    <a:pt x="708" y="959"/>
                  </a:lnTo>
                  <a:cubicBezTo>
                    <a:pt x="868" y="891"/>
                    <a:pt x="1005" y="800"/>
                    <a:pt x="1187" y="754"/>
                  </a:cubicBezTo>
                  <a:cubicBezTo>
                    <a:pt x="1507" y="663"/>
                    <a:pt x="1804" y="526"/>
                    <a:pt x="2146" y="503"/>
                  </a:cubicBezTo>
                  <a:cubicBezTo>
                    <a:pt x="2450" y="440"/>
                    <a:pt x="2758" y="411"/>
                    <a:pt x="3064" y="411"/>
                  </a:cubicBezTo>
                  <a:cubicBezTo>
                    <a:pt x="3426" y="411"/>
                    <a:pt x="3786" y="452"/>
                    <a:pt x="4132" y="526"/>
                  </a:cubicBezTo>
                  <a:cubicBezTo>
                    <a:pt x="4794" y="663"/>
                    <a:pt x="5410" y="937"/>
                    <a:pt x="5981" y="1302"/>
                  </a:cubicBezTo>
                  <a:cubicBezTo>
                    <a:pt x="6528" y="1667"/>
                    <a:pt x="7076" y="2101"/>
                    <a:pt x="7533" y="2580"/>
                  </a:cubicBezTo>
                  <a:cubicBezTo>
                    <a:pt x="7570" y="2618"/>
                    <a:pt x="7615" y="2635"/>
                    <a:pt x="7655" y="2635"/>
                  </a:cubicBezTo>
                  <a:cubicBezTo>
                    <a:pt x="7688" y="2635"/>
                    <a:pt x="7718" y="2623"/>
                    <a:pt x="7738" y="2603"/>
                  </a:cubicBezTo>
                  <a:cubicBezTo>
                    <a:pt x="7807" y="2534"/>
                    <a:pt x="7807" y="2466"/>
                    <a:pt x="7761" y="2397"/>
                  </a:cubicBezTo>
                  <a:cubicBezTo>
                    <a:pt x="7556" y="2101"/>
                    <a:pt x="7304" y="1850"/>
                    <a:pt x="7053" y="1599"/>
                  </a:cubicBezTo>
                  <a:cubicBezTo>
                    <a:pt x="6780" y="1348"/>
                    <a:pt x="6506" y="1142"/>
                    <a:pt x="6209" y="937"/>
                  </a:cubicBezTo>
                  <a:cubicBezTo>
                    <a:pt x="5615" y="549"/>
                    <a:pt x="4931" y="252"/>
                    <a:pt x="4223" y="115"/>
                  </a:cubicBezTo>
                  <a:cubicBezTo>
                    <a:pt x="3881" y="24"/>
                    <a:pt x="3515" y="1"/>
                    <a:pt x="3150"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39"/>
            <p:cNvSpPr/>
            <p:nvPr/>
          </p:nvSpPr>
          <p:spPr>
            <a:xfrm>
              <a:off x="7673923" y="3107806"/>
              <a:ext cx="108489" cy="37466"/>
            </a:xfrm>
            <a:custGeom>
              <a:avLst/>
              <a:gdLst/>
              <a:ahLst/>
              <a:cxnLst/>
              <a:rect l="l" t="t" r="r" b="b"/>
              <a:pathLst>
                <a:path w="6049" h="2089" extrusionOk="0">
                  <a:moveTo>
                    <a:pt x="2442" y="0"/>
                  </a:moveTo>
                  <a:cubicBezTo>
                    <a:pt x="2168" y="23"/>
                    <a:pt x="1872" y="23"/>
                    <a:pt x="1598" y="114"/>
                  </a:cubicBezTo>
                  <a:cubicBezTo>
                    <a:pt x="1324" y="160"/>
                    <a:pt x="1073" y="274"/>
                    <a:pt x="799" y="365"/>
                  </a:cubicBezTo>
                  <a:cubicBezTo>
                    <a:pt x="548" y="480"/>
                    <a:pt x="320" y="616"/>
                    <a:pt x="69" y="753"/>
                  </a:cubicBezTo>
                  <a:cubicBezTo>
                    <a:pt x="23" y="776"/>
                    <a:pt x="0" y="845"/>
                    <a:pt x="23" y="913"/>
                  </a:cubicBezTo>
                  <a:cubicBezTo>
                    <a:pt x="40" y="947"/>
                    <a:pt x="81" y="968"/>
                    <a:pt x="120" y="968"/>
                  </a:cubicBezTo>
                  <a:cubicBezTo>
                    <a:pt x="134" y="968"/>
                    <a:pt x="148" y="965"/>
                    <a:pt x="160" y="959"/>
                  </a:cubicBezTo>
                  <a:lnTo>
                    <a:pt x="183" y="959"/>
                  </a:lnTo>
                  <a:cubicBezTo>
                    <a:pt x="434" y="845"/>
                    <a:pt x="662" y="731"/>
                    <a:pt x="913" y="639"/>
                  </a:cubicBezTo>
                  <a:cubicBezTo>
                    <a:pt x="1164" y="571"/>
                    <a:pt x="1415" y="480"/>
                    <a:pt x="1666" y="457"/>
                  </a:cubicBezTo>
                  <a:cubicBezTo>
                    <a:pt x="1876" y="419"/>
                    <a:pt x="2090" y="400"/>
                    <a:pt x="2304" y="400"/>
                  </a:cubicBezTo>
                  <a:cubicBezTo>
                    <a:pt x="2603" y="400"/>
                    <a:pt x="2903" y="436"/>
                    <a:pt x="3196" y="502"/>
                  </a:cubicBezTo>
                  <a:cubicBezTo>
                    <a:pt x="3698" y="594"/>
                    <a:pt x="4177" y="822"/>
                    <a:pt x="4611" y="1096"/>
                  </a:cubicBezTo>
                  <a:cubicBezTo>
                    <a:pt x="5044" y="1370"/>
                    <a:pt x="5455" y="1689"/>
                    <a:pt x="5843" y="2054"/>
                  </a:cubicBezTo>
                  <a:cubicBezTo>
                    <a:pt x="5866" y="2077"/>
                    <a:pt x="5895" y="2089"/>
                    <a:pt x="5923" y="2089"/>
                  </a:cubicBezTo>
                  <a:cubicBezTo>
                    <a:pt x="5952" y="2089"/>
                    <a:pt x="5980" y="2077"/>
                    <a:pt x="6003" y="2054"/>
                  </a:cubicBezTo>
                  <a:cubicBezTo>
                    <a:pt x="6049" y="2009"/>
                    <a:pt x="6049" y="1940"/>
                    <a:pt x="6026" y="1918"/>
                  </a:cubicBezTo>
                  <a:cubicBezTo>
                    <a:pt x="5706" y="1438"/>
                    <a:pt x="5296" y="1050"/>
                    <a:pt x="4839" y="731"/>
                  </a:cubicBezTo>
                  <a:cubicBezTo>
                    <a:pt x="4383" y="411"/>
                    <a:pt x="3835" y="206"/>
                    <a:pt x="3287" y="92"/>
                  </a:cubicBezTo>
                  <a:cubicBezTo>
                    <a:pt x="3013" y="23"/>
                    <a:pt x="2716" y="0"/>
                    <a:pt x="2442"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39"/>
            <p:cNvSpPr/>
            <p:nvPr/>
          </p:nvSpPr>
          <p:spPr>
            <a:xfrm>
              <a:off x="7135504" y="2898703"/>
              <a:ext cx="186291" cy="163926"/>
            </a:xfrm>
            <a:custGeom>
              <a:avLst/>
              <a:gdLst/>
              <a:ahLst/>
              <a:cxnLst/>
              <a:rect l="l" t="t" r="r" b="b"/>
              <a:pathLst>
                <a:path w="10387" h="9140" extrusionOk="0">
                  <a:moveTo>
                    <a:pt x="5223" y="0"/>
                  </a:moveTo>
                  <a:cubicBezTo>
                    <a:pt x="3539" y="0"/>
                    <a:pt x="1917" y="938"/>
                    <a:pt x="1119" y="2550"/>
                  </a:cubicBezTo>
                  <a:cubicBezTo>
                    <a:pt x="1" y="4810"/>
                    <a:pt x="937" y="7549"/>
                    <a:pt x="3174" y="8667"/>
                  </a:cubicBezTo>
                  <a:cubicBezTo>
                    <a:pt x="3821" y="8987"/>
                    <a:pt x="4505" y="9139"/>
                    <a:pt x="5179" y="9139"/>
                  </a:cubicBezTo>
                  <a:cubicBezTo>
                    <a:pt x="6858" y="9139"/>
                    <a:pt x="8470" y="8196"/>
                    <a:pt x="9268" y="6567"/>
                  </a:cubicBezTo>
                  <a:cubicBezTo>
                    <a:pt x="10386" y="4307"/>
                    <a:pt x="9473" y="1568"/>
                    <a:pt x="7236" y="473"/>
                  </a:cubicBezTo>
                  <a:cubicBezTo>
                    <a:pt x="6588" y="152"/>
                    <a:pt x="5901" y="0"/>
                    <a:pt x="5223" y="0"/>
                  </a:cubicBezTo>
                  <a:close/>
                </a:path>
              </a:pathLst>
            </a:custGeom>
            <a:solidFill>
              <a:srgbClr val="EDA3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39"/>
            <p:cNvSpPr/>
            <p:nvPr/>
          </p:nvSpPr>
          <p:spPr>
            <a:xfrm>
              <a:off x="7160885" y="2951566"/>
              <a:ext cx="135535" cy="56908"/>
            </a:xfrm>
            <a:custGeom>
              <a:avLst/>
              <a:gdLst/>
              <a:ahLst/>
              <a:cxnLst/>
              <a:rect l="l" t="t" r="r" b="b"/>
              <a:pathLst>
                <a:path w="7557" h="3173" extrusionOk="0">
                  <a:moveTo>
                    <a:pt x="2588" y="0"/>
                  </a:moveTo>
                  <a:cubicBezTo>
                    <a:pt x="2448" y="0"/>
                    <a:pt x="2308" y="5"/>
                    <a:pt x="2169" y="14"/>
                  </a:cubicBezTo>
                  <a:cubicBezTo>
                    <a:pt x="1804" y="59"/>
                    <a:pt x="1439" y="105"/>
                    <a:pt x="1097" y="196"/>
                  </a:cubicBezTo>
                  <a:cubicBezTo>
                    <a:pt x="754" y="288"/>
                    <a:pt x="412" y="402"/>
                    <a:pt x="92" y="562"/>
                  </a:cubicBezTo>
                  <a:cubicBezTo>
                    <a:pt x="24" y="584"/>
                    <a:pt x="1" y="653"/>
                    <a:pt x="24" y="744"/>
                  </a:cubicBezTo>
                  <a:cubicBezTo>
                    <a:pt x="43" y="801"/>
                    <a:pt x="92" y="841"/>
                    <a:pt x="160" y="841"/>
                  </a:cubicBezTo>
                  <a:cubicBezTo>
                    <a:pt x="175" y="841"/>
                    <a:pt x="190" y="840"/>
                    <a:pt x="206" y="835"/>
                  </a:cubicBezTo>
                  <a:cubicBezTo>
                    <a:pt x="846" y="607"/>
                    <a:pt x="1530" y="493"/>
                    <a:pt x="2192" y="447"/>
                  </a:cubicBezTo>
                  <a:cubicBezTo>
                    <a:pt x="2295" y="444"/>
                    <a:pt x="2398" y="442"/>
                    <a:pt x="2501" y="442"/>
                  </a:cubicBezTo>
                  <a:cubicBezTo>
                    <a:pt x="3065" y="442"/>
                    <a:pt x="3638" y="499"/>
                    <a:pt x="4178" y="653"/>
                  </a:cubicBezTo>
                  <a:cubicBezTo>
                    <a:pt x="4817" y="835"/>
                    <a:pt x="5411" y="1155"/>
                    <a:pt x="5936" y="1589"/>
                  </a:cubicBezTo>
                  <a:cubicBezTo>
                    <a:pt x="6209" y="1794"/>
                    <a:pt x="6415" y="2045"/>
                    <a:pt x="6643" y="2296"/>
                  </a:cubicBezTo>
                  <a:cubicBezTo>
                    <a:pt x="6780" y="2410"/>
                    <a:pt x="6871" y="2547"/>
                    <a:pt x="6963" y="2684"/>
                  </a:cubicBezTo>
                  <a:lnTo>
                    <a:pt x="7259" y="3095"/>
                  </a:lnTo>
                  <a:lnTo>
                    <a:pt x="7282" y="3118"/>
                  </a:lnTo>
                  <a:cubicBezTo>
                    <a:pt x="7307" y="3156"/>
                    <a:pt x="7346" y="3173"/>
                    <a:pt x="7388" y="3173"/>
                  </a:cubicBezTo>
                  <a:cubicBezTo>
                    <a:pt x="7422" y="3173"/>
                    <a:pt x="7457" y="3161"/>
                    <a:pt x="7488" y="3141"/>
                  </a:cubicBezTo>
                  <a:cubicBezTo>
                    <a:pt x="7556" y="3095"/>
                    <a:pt x="7556" y="3004"/>
                    <a:pt x="7511" y="2935"/>
                  </a:cubicBezTo>
                  <a:lnTo>
                    <a:pt x="7237" y="2502"/>
                  </a:lnTo>
                  <a:cubicBezTo>
                    <a:pt x="7122" y="2365"/>
                    <a:pt x="7054" y="2182"/>
                    <a:pt x="6917" y="2068"/>
                  </a:cubicBezTo>
                  <a:cubicBezTo>
                    <a:pt x="6689" y="1794"/>
                    <a:pt x="6461" y="1520"/>
                    <a:pt x="6164" y="1292"/>
                  </a:cubicBezTo>
                  <a:cubicBezTo>
                    <a:pt x="6027" y="1178"/>
                    <a:pt x="5913" y="1041"/>
                    <a:pt x="5753" y="950"/>
                  </a:cubicBezTo>
                  <a:lnTo>
                    <a:pt x="5296" y="676"/>
                  </a:lnTo>
                  <a:cubicBezTo>
                    <a:pt x="4977" y="516"/>
                    <a:pt x="4657" y="333"/>
                    <a:pt x="4292" y="242"/>
                  </a:cubicBezTo>
                  <a:cubicBezTo>
                    <a:pt x="3742" y="77"/>
                    <a:pt x="3162" y="0"/>
                    <a:pt x="2588"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39"/>
            <p:cNvSpPr/>
            <p:nvPr/>
          </p:nvSpPr>
          <p:spPr>
            <a:xfrm>
              <a:off x="7205927" y="2993326"/>
              <a:ext cx="105225" cy="44909"/>
            </a:xfrm>
            <a:custGeom>
              <a:avLst/>
              <a:gdLst/>
              <a:ahLst/>
              <a:cxnLst/>
              <a:rect l="l" t="t" r="r" b="b"/>
              <a:pathLst>
                <a:path w="5867" h="2504" extrusionOk="0">
                  <a:moveTo>
                    <a:pt x="2028" y="0"/>
                  </a:moveTo>
                  <a:cubicBezTo>
                    <a:pt x="1914" y="0"/>
                    <a:pt x="1802" y="5"/>
                    <a:pt x="1690" y="14"/>
                  </a:cubicBezTo>
                  <a:cubicBezTo>
                    <a:pt x="1119" y="60"/>
                    <a:pt x="571" y="197"/>
                    <a:pt x="69" y="470"/>
                  </a:cubicBezTo>
                  <a:cubicBezTo>
                    <a:pt x="24" y="493"/>
                    <a:pt x="1" y="539"/>
                    <a:pt x="24" y="607"/>
                  </a:cubicBezTo>
                  <a:cubicBezTo>
                    <a:pt x="24" y="645"/>
                    <a:pt x="69" y="682"/>
                    <a:pt x="123" y="682"/>
                  </a:cubicBezTo>
                  <a:cubicBezTo>
                    <a:pt x="135" y="682"/>
                    <a:pt x="148" y="680"/>
                    <a:pt x="161" y="676"/>
                  </a:cubicBezTo>
                  <a:cubicBezTo>
                    <a:pt x="663" y="562"/>
                    <a:pt x="1188" y="470"/>
                    <a:pt x="1713" y="448"/>
                  </a:cubicBezTo>
                  <a:cubicBezTo>
                    <a:pt x="1838" y="436"/>
                    <a:pt x="1965" y="431"/>
                    <a:pt x="2093" y="431"/>
                  </a:cubicBezTo>
                  <a:cubicBezTo>
                    <a:pt x="2476" y="431"/>
                    <a:pt x="2865" y="482"/>
                    <a:pt x="3242" y="585"/>
                  </a:cubicBezTo>
                  <a:cubicBezTo>
                    <a:pt x="3721" y="744"/>
                    <a:pt x="4201" y="973"/>
                    <a:pt x="4589" y="1292"/>
                  </a:cubicBezTo>
                  <a:cubicBezTo>
                    <a:pt x="4794" y="1452"/>
                    <a:pt x="4977" y="1635"/>
                    <a:pt x="5159" y="1817"/>
                  </a:cubicBezTo>
                  <a:cubicBezTo>
                    <a:pt x="5342" y="2023"/>
                    <a:pt x="5479" y="2251"/>
                    <a:pt x="5639" y="2433"/>
                  </a:cubicBezTo>
                  <a:lnTo>
                    <a:pt x="5661" y="2456"/>
                  </a:lnTo>
                  <a:cubicBezTo>
                    <a:pt x="5690" y="2484"/>
                    <a:pt x="5718" y="2504"/>
                    <a:pt x="5746" y="2504"/>
                  </a:cubicBezTo>
                  <a:cubicBezTo>
                    <a:pt x="5764" y="2504"/>
                    <a:pt x="5781" y="2497"/>
                    <a:pt x="5798" y="2479"/>
                  </a:cubicBezTo>
                  <a:cubicBezTo>
                    <a:pt x="5867" y="2456"/>
                    <a:pt x="5867" y="2388"/>
                    <a:pt x="5844" y="2319"/>
                  </a:cubicBezTo>
                  <a:cubicBezTo>
                    <a:pt x="5707" y="2091"/>
                    <a:pt x="5570" y="1840"/>
                    <a:pt x="5388" y="1635"/>
                  </a:cubicBezTo>
                  <a:cubicBezTo>
                    <a:pt x="5205" y="1429"/>
                    <a:pt x="5045" y="1201"/>
                    <a:pt x="4817" y="1018"/>
                  </a:cubicBezTo>
                  <a:cubicBezTo>
                    <a:pt x="4611" y="836"/>
                    <a:pt x="4383" y="676"/>
                    <a:pt x="4132" y="516"/>
                  </a:cubicBezTo>
                  <a:cubicBezTo>
                    <a:pt x="3881" y="402"/>
                    <a:pt x="3630" y="265"/>
                    <a:pt x="3356" y="197"/>
                  </a:cubicBezTo>
                  <a:cubicBezTo>
                    <a:pt x="2920" y="69"/>
                    <a:pt x="2470" y="0"/>
                    <a:pt x="2028" y="0"/>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39"/>
            <p:cNvSpPr/>
            <p:nvPr/>
          </p:nvSpPr>
          <p:spPr>
            <a:xfrm>
              <a:off x="7232547" y="2687107"/>
              <a:ext cx="553492" cy="545457"/>
            </a:xfrm>
            <a:custGeom>
              <a:avLst/>
              <a:gdLst/>
              <a:ahLst/>
              <a:cxnLst/>
              <a:rect l="l" t="t" r="r" b="b"/>
              <a:pathLst>
                <a:path w="30861" h="30413" extrusionOk="0">
                  <a:moveTo>
                    <a:pt x="15447" y="1"/>
                  </a:moveTo>
                  <a:cubicBezTo>
                    <a:pt x="8038" y="1"/>
                    <a:pt x="1657" y="5734"/>
                    <a:pt x="845" y="13410"/>
                  </a:cubicBezTo>
                  <a:cubicBezTo>
                    <a:pt x="0" y="21627"/>
                    <a:pt x="3584" y="29319"/>
                    <a:pt x="13650" y="30324"/>
                  </a:cubicBezTo>
                  <a:cubicBezTo>
                    <a:pt x="14249" y="30383"/>
                    <a:pt x="14834" y="30412"/>
                    <a:pt x="15406" y="30412"/>
                  </a:cubicBezTo>
                  <a:cubicBezTo>
                    <a:pt x="23827" y="30412"/>
                    <a:pt x="29202" y="24120"/>
                    <a:pt x="29993" y="16446"/>
                  </a:cubicBezTo>
                  <a:cubicBezTo>
                    <a:pt x="30860" y="8229"/>
                    <a:pt x="25017" y="902"/>
                    <a:pt x="16960" y="80"/>
                  </a:cubicBezTo>
                  <a:cubicBezTo>
                    <a:pt x="16452" y="27"/>
                    <a:pt x="15947" y="1"/>
                    <a:pt x="15447" y="1"/>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39"/>
            <p:cNvSpPr/>
            <p:nvPr/>
          </p:nvSpPr>
          <p:spPr>
            <a:xfrm>
              <a:off x="7305428" y="2803184"/>
              <a:ext cx="375003" cy="114228"/>
            </a:xfrm>
            <a:custGeom>
              <a:avLst/>
              <a:gdLst/>
              <a:ahLst/>
              <a:cxnLst/>
              <a:rect l="l" t="t" r="r" b="b"/>
              <a:pathLst>
                <a:path w="20909" h="6369" fill="none" extrusionOk="0">
                  <a:moveTo>
                    <a:pt x="20908" y="0"/>
                  </a:moveTo>
                  <a:cubicBezTo>
                    <a:pt x="19744" y="2579"/>
                    <a:pt x="17302" y="4246"/>
                    <a:pt x="14677" y="5296"/>
                  </a:cubicBezTo>
                  <a:cubicBezTo>
                    <a:pt x="14015" y="5570"/>
                    <a:pt x="13353" y="5570"/>
                    <a:pt x="12782" y="5250"/>
                  </a:cubicBezTo>
                  <a:cubicBezTo>
                    <a:pt x="12189" y="4908"/>
                    <a:pt x="11892" y="4177"/>
                    <a:pt x="11892" y="3492"/>
                  </a:cubicBezTo>
                  <a:cubicBezTo>
                    <a:pt x="11915" y="2785"/>
                    <a:pt x="12166" y="2123"/>
                    <a:pt x="12394" y="1484"/>
                  </a:cubicBezTo>
                  <a:cubicBezTo>
                    <a:pt x="12075" y="2374"/>
                    <a:pt x="11755" y="3241"/>
                    <a:pt x="11276" y="4040"/>
                  </a:cubicBezTo>
                  <a:cubicBezTo>
                    <a:pt x="10774" y="4839"/>
                    <a:pt x="10112" y="5547"/>
                    <a:pt x="9267" y="5935"/>
                  </a:cubicBezTo>
                  <a:cubicBezTo>
                    <a:pt x="8423" y="6323"/>
                    <a:pt x="7396" y="6368"/>
                    <a:pt x="6597" y="5889"/>
                  </a:cubicBezTo>
                  <a:cubicBezTo>
                    <a:pt x="5798" y="5410"/>
                    <a:pt x="5341" y="4360"/>
                    <a:pt x="5638" y="3470"/>
                  </a:cubicBezTo>
                  <a:cubicBezTo>
                    <a:pt x="5159" y="4565"/>
                    <a:pt x="4223" y="5478"/>
                    <a:pt x="3127" y="5912"/>
                  </a:cubicBezTo>
                  <a:cubicBezTo>
                    <a:pt x="2443" y="6209"/>
                    <a:pt x="1621" y="6300"/>
                    <a:pt x="982" y="5958"/>
                  </a:cubicBezTo>
                  <a:cubicBezTo>
                    <a:pt x="343" y="5615"/>
                    <a:pt x="0" y="4679"/>
                    <a:pt x="434" y="4086"/>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39"/>
            <p:cNvSpPr/>
            <p:nvPr/>
          </p:nvSpPr>
          <p:spPr>
            <a:xfrm>
              <a:off x="7548215" y="2982097"/>
              <a:ext cx="117098" cy="118335"/>
            </a:xfrm>
            <a:custGeom>
              <a:avLst/>
              <a:gdLst/>
              <a:ahLst/>
              <a:cxnLst/>
              <a:rect l="l" t="t" r="r" b="b"/>
              <a:pathLst>
                <a:path w="6529" h="6598" extrusionOk="0">
                  <a:moveTo>
                    <a:pt x="3265" y="1"/>
                  </a:moveTo>
                  <a:cubicBezTo>
                    <a:pt x="1462" y="1"/>
                    <a:pt x="1" y="1484"/>
                    <a:pt x="1" y="3311"/>
                  </a:cubicBezTo>
                  <a:cubicBezTo>
                    <a:pt x="1" y="5114"/>
                    <a:pt x="1462" y="6597"/>
                    <a:pt x="3265" y="6597"/>
                  </a:cubicBezTo>
                  <a:cubicBezTo>
                    <a:pt x="5068" y="6597"/>
                    <a:pt x="6529" y="5114"/>
                    <a:pt x="6529" y="3311"/>
                  </a:cubicBezTo>
                  <a:cubicBezTo>
                    <a:pt x="6529" y="1484"/>
                    <a:pt x="5068" y="1"/>
                    <a:pt x="3265"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39"/>
            <p:cNvSpPr/>
            <p:nvPr/>
          </p:nvSpPr>
          <p:spPr>
            <a:xfrm>
              <a:off x="7546996" y="2987012"/>
              <a:ext cx="116273" cy="117923"/>
            </a:xfrm>
            <a:custGeom>
              <a:avLst/>
              <a:gdLst/>
              <a:ahLst/>
              <a:cxnLst/>
              <a:rect l="l" t="t" r="r" b="b"/>
              <a:pathLst>
                <a:path w="6483" h="6575" extrusionOk="0">
                  <a:moveTo>
                    <a:pt x="3241" y="1"/>
                  </a:moveTo>
                  <a:cubicBezTo>
                    <a:pt x="1461" y="1"/>
                    <a:pt x="0" y="1484"/>
                    <a:pt x="0" y="3288"/>
                  </a:cubicBezTo>
                  <a:cubicBezTo>
                    <a:pt x="0" y="5091"/>
                    <a:pt x="1461" y="6574"/>
                    <a:pt x="3241" y="6574"/>
                  </a:cubicBezTo>
                  <a:cubicBezTo>
                    <a:pt x="5045" y="6574"/>
                    <a:pt x="6483" y="5091"/>
                    <a:pt x="6483" y="3288"/>
                  </a:cubicBezTo>
                  <a:cubicBezTo>
                    <a:pt x="6483" y="1484"/>
                    <a:pt x="5045" y="1"/>
                    <a:pt x="3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39"/>
            <p:cNvSpPr/>
            <p:nvPr/>
          </p:nvSpPr>
          <p:spPr>
            <a:xfrm>
              <a:off x="7549866" y="2993559"/>
              <a:ext cx="75740" cy="76582"/>
            </a:xfrm>
            <a:custGeom>
              <a:avLst/>
              <a:gdLst/>
              <a:ahLst/>
              <a:cxnLst/>
              <a:rect l="l" t="t" r="r" b="b"/>
              <a:pathLst>
                <a:path w="4223" h="4270" extrusionOk="0">
                  <a:moveTo>
                    <a:pt x="2123" y="1"/>
                  </a:moveTo>
                  <a:cubicBezTo>
                    <a:pt x="959" y="1"/>
                    <a:pt x="0" y="960"/>
                    <a:pt x="0" y="2124"/>
                  </a:cubicBezTo>
                  <a:cubicBezTo>
                    <a:pt x="0" y="3311"/>
                    <a:pt x="959" y="4269"/>
                    <a:pt x="2123" y="4269"/>
                  </a:cubicBezTo>
                  <a:cubicBezTo>
                    <a:pt x="3287" y="4269"/>
                    <a:pt x="4223" y="3311"/>
                    <a:pt x="4223" y="2124"/>
                  </a:cubicBezTo>
                  <a:cubicBezTo>
                    <a:pt x="4223" y="960"/>
                    <a:pt x="3287" y="1"/>
                    <a:pt x="2123" y="1"/>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39"/>
            <p:cNvSpPr/>
            <p:nvPr/>
          </p:nvSpPr>
          <p:spPr>
            <a:xfrm>
              <a:off x="7612917" y="3017722"/>
              <a:ext cx="27441" cy="18437"/>
            </a:xfrm>
            <a:custGeom>
              <a:avLst/>
              <a:gdLst/>
              <a:ahLst/>
              <a:cxnLst/>
              <a:rect l="l" t="t" r="r" b="b"/>
              <a:pathLst>
                <a:path w="1530" h="1028" extrusionOk="0">
                  <a:moveTo>
                    <a:pt x="776" y="1"/>
                  </a:moveTo>
                  <a:cubicBezTo>
                    <a:pt x="343" y="1"/>
                    <a:pt x="0" y="229"/>
                    <a:pt x="0" y="526"/>
                  </a:cubicBezTo>
                  <a:cubicBezTo>
                    <a:pt x="0" y="800"/>
                    <a:pt x="343" y="1028"/>
                    <a:pt x="776" y="1028"/>
                  </a:cubicBezTo>
                  <a:cubicBezTo>
                    <a:pt x="1187" y="1028"/>
                    <a:pt x="1529" y="800"/>
                    <a:pt x="1529" y="526"/>
                  </a:cubicBezTo>
                  <a:cubicBezTo>
                    <a:pt x="1529" y="229"/>
                    <a:pt x="1187"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39"/>
            <p:cNvSpPr/>
            <p:nvPr/>
          </p:nvSpPr>
          <p:spPr>
            <a:xfrm>
              <a:off x="7307885" y="2920265"/>
              <a:ext cx="133060" cy="118174"/>
            </a:xfrm>
            <a:custGeom>
              <a:avLst/>
              <a:gdLst/>
              <a:ahLst/>
              <a:cxnLst/>
              <a:rect l="l" t="t" r="r" b="b"/>
              <a:pathLst>
                <a:path w="7419" h="6589" extrusionOk="0">
                  <a:moveTo>
                    <a:pt x="3736" y="1"/>
                  </a:moveTo>
                  <a:cubicBezTo>
                    <a:pt x="2434" y="1"/>
                    <a:pt x="1192" y="785"/>
                    <a:pt x="685" y="2078"/>
                  </a:cubicBezTo>
                  <a:cubicBezTo>
                    <a:pt x="0" y="3767"/>
                    <a:pt x="799" y="5685"/>
                    <a:pt x="2465" y="6347"/>
                  </a:cubicBezTo>
                  <a:cubicBezTo>
                    <a:pt x="2864" y="6511"/>
                    <a:pt x="3278" y="6588"/>
                    <a:pt x="3685" y="6588"/>
                  </a:cubicBezTo>
                  <a:cubicBezTo>
                    <a:pt x="4979" y="6588"/>
                    <a:pt x="6213" y="5805"/>
                    <a:pt x="6734" y="4521"/>
                  </a:cubicBezTo>
                  <a:cubicBezTo>
                    <a:pt x="7418" y="2832"/>
                    <a:pt x="6620" y="914"/>
                    <a:pt x="4931" y="229"/>
                  </a:cubicBezTo>
                  <a:cubicBezTo>
                    <a:pt x="4540" y="74"/>
                    <a:pt x="4135" y="1"/>
                    <a:pt x="3736"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39"/>
            <p:cNvSpPr/>
            <p:nvPr/>
          </p:nvSpPr>
          <p:spPr>
            <a:xfrm>
              <a:off x="7307885" y="2925539"/>
              <a:ext cx="132235" cy="117403"/>
            </a:xfrm>
            <a:custGeom>
              <a:avLst/>
              <a:gdLst/>
              <a:ahLst/>
              <a:cxnLst/>
              <a:rect l="l" t="t" r="r" b="b"/>
              <a:pathLst>
                <a:path w="7373" h="6546" extrusionOk="0">
                  <a:moveTo>
                    <a:pt x="3713" y="0"/>
                  </a:moveTo>
                  <a:cubicBezTo>
                    <a:pt x="2432" y="0"/>
                    <a:pt x="1207" y="770"/>
                    <a:pt x="685" y="2058"/>
                  </a:cubicBezTo>
                  <a:cubicBezTo>
                    <a:pt x="0" y="3747"/>
                    <a:pt x="799" y="5642"/>
                    <a:pt x="2465" y="6304"/>
                  </a:cubicBezTo>
                  <a:cubicBezTo>
                    <a:pt x="2864" y="6468"/>
                    <a:pt x="3276" y="6545"/>
                    <a:pt x="3682" y="6545"/>
                  </a:cubicBezTo>
                  <a:cubicBezTo>
                    <a:pt x="4970" y="6545"/>
                    <a:pt x="6190" y="5762"/>
                    <a:pt x="6711" y="4478"/>
                  </a:cubicBezTo>
                  <a:cubicBezTo>
                    <a:pt x="7373" y="2811"/>
                    <a:pt x="6574" y="894"/>
                    <a:pt x="4908" y="232"/>
                  </a:cubicBezTo>
                  <a:cubicBezTo>
                    <a:pt x="4517" y="75"/>
                    <a:pt x="4113" y="0"/>
                    <a:pt x="37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39"/>
            <p:cNvSpPr/>
            <p:nvPr/>
          </p:nvSpPr>
          <p:spPr>
            <a:xfrm>
              <a:off x="7313607" y="2936391"/>
              <a:ext cx="85998" cy="76278"/>
            </a:xfrm>
            <a:custGeom>
              <a:avLst/>
              <a:gdLst/>
              <a:ahLst/>
              <a:cxnLst/>
              <a:rect l="l" t="t" r="r" b="b"/>
              <a:pathLst>
                <a:path w="4795" h="4253" extrusionOk="0">
                  <a:moveTo>
                    <a:pt x="2417" y="0"/>
                  </a:moveTo>
                  <a:cubicBezTo>
                    <a:pt x="1582" y="0"/>
                    <a:pt x="783" y="504"/>
                    <a:pt x="435" y="1339"/>
                  </a:cubicBezTo>
                  <a:cubicBezTo>
                    <a:pt x="1" y="2435"/>
                    <a:pt x="526" y="3667"/>
                    <a:pt x="1599" y="4101"/>
                  </a:cubicBezTo>
                  <a:cubicBezTo>
                    <a:pt x="1854" y="4204"/>
                    <a:pt x="2117" y="4253"/>
                    <a:pt x="2378" y="4253"/>
                  </a:cubicBezTo>
                  <a:cubicBezTo>
                    <a:pt x="3213" y="4253"/>
                    <a:pt x="4012" y="3749"/>
                    <a:pt x="4360" y="2914"/>
                  </a:cubicBezTo>
                  <a:cubicBezTo>
                    <a:pt x="4794" y="1818"/>
                    <a:pt x="4269" y="586"/>
                    <a:pt x="3196" y="152"/>
                  </a:cubicBezTo>
                  <a:cubicBezTo>
                    <a:pt x="2941" y="49"/>
                    <a:pt x="2678" y="0"/>
                    <a:pt x="2417" y="0"/>
                  </a:cubicBezTo>
                  <a:close/>
                </a:path>
              </a:pathLst>
            </a:custGeom>
            <a:solidFill>
              <a:srgbClr val="4B2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39"/>
            <p:cNvSpPr/>
            <p:nvPr/>
          </p:nvSpPr>
          <p:spPr>
            <a:xfrm>
              <a:off x="7380766" y="2959136"/>
              <a:ext cx="28266" cy="18509"/>
            </a:xfrm>
            <a:custGeom>
              <a:avLst/>
              <a:gdLst/>
              <a:ahLst/>
              <a:cxnLst/>
              <a:rect l="l" t="t" r="r" b="b"/>
              <a:pathLst>
                <a:path w="1576" h="1032" extrusionOk="0">
                  <a:moveTo>
                    <a:pt x="760" y="1"/>
                  </a:moveTo>
                  <a:cubicBezTo>
                    <a:pt x="375" y="1"/>
                    <a:pt x="45" y="199"/>
                    <a:pt x="23" y="459"/>
                  </a:cubicBezTo>
                  <a:cubicBezTo>
                    <a:pt x="0" y="733"/>
                    <a:pt x="320" y="1007"/>
                    <a:pt x="753" y="1030"/>
                  </a:cubicBezTo>
                  <a:cubicBezTo>
                    <a:pt x="777" y="1031"/>
                    <a:pt x="799" y="1032"/>
                    <a:pt x="822" y="1032"/>
                  </a:cubicBezTo>
                  <a:cubicBezTo>
                    <a:pt x="1204" y="1032"/>
                    <a:pt x="1531" y="853"/>
                    <a:pt x="1552" y="573"/>
                  </a:cubicBezTo>
                  <a:cubicBezTo>
                    <a:pt x="1575" y="299"/>
                    <a:pt x="1256" y="48"/>
                    <a:pt x="822" y="3"/>
                  </a:cubicBezTo>
                  <a:cubicBezTo>
                    <a:pt x="801" y="1"/>
                    <a:pt x="780" y="1"/>
                    <a:pt x="7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39"/>
            <p:cNvSpPr/>
            <p:nvPr/>
          </p:nvSpPr>
          <p:spPr>
            <a:xfrm>
              <a:off x="7541255" y="3072952"/>
              <a:ext cx="114641" cy="53697"/>
            </a:xfrm>
            <a:custGeom>
              <a:avLst/>
              <a:gdLst/>
              <a:ahLst/>
              <a:cxnLst/>
              <a:rect l="l" t="t" r="r" b="b"/>
              <a:pathLst>
                <a:path w="6392" h="2994" extrusionOk="0">
                  <a:moveTo>
                    <a:pt x="2459" y="0"/>
                  </a:moveTo>
                  <a:cubicBezTo>
                    <a:pt x="1199" y="0"/>
                    <a:pt x="225" y="404"/>
                    <a:pt x="115" y="1030"/>
                  </a:cubicBezTo>
                  <a:cubicBezTo>
                    <a:pt x="1" y="1829"/>
                    <a:pt x="1279" y="2674"/>
                    <a:pt x="2991" y="2925"/>
                  </a:cubicBezTo>
                  <a:cubicBezTo>
                    <a:pt x="3307" y="2972"/>
                    <a:pt x="3615" y="2994"/>
                    <a:pt x="3907" y="2994"/>
                  </a:cubicBezTo>
                  <a:cubicBezTo>
                    <a:pt x="5179" y="2994"/>
                    <a:pt x="6162" y="2574"/>
                    <a:pt x="6255" y="1943"/>
                  </a:cubicBezTo>
                  <a:cubicBezTo>
                    <a:pt x="6392" y="1144"/>
                    <a:pt x="5091" y="300"/>
                    <a:pt x="3402" y="72"/>
                  </a:cubicBezTo>
                  <a:cubicBezTo>
                    <a:pt x="3076" y="23"/>
                    <a:pt x="2759" y="0"/>
                    <a:pt x="2459"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39"/>
            <p:cNvSpPr/>
            <p:nvPr/>
          </p:nvSpPr>
          <p:spPr>
            <a:xfrm>
              <a:off x="7301733" y="3019731"/>
              <a:ext cx="114246" cy="53733"/>
            </a:xfrm>
            <a:custGeom>
              <a:avLst/>
              <a:gdLst/>
              <a:ahLst/>
              <a:cxnLst/>
              <a:rect l="l" t="t" r="r" b="b"/>
              <a:pathLst>
                <a:path w="6370" h="2996" extrusionOk="0">
                  <a:moveTo>
                    <a:pt x="2460" y="0"/>
                  </a:moveTo>
                  <a:cubicBezTo>
                    <a:pt x="1194" y="0"/>
                    <a:pt x="207" y="407"/>
                    <a:pt x="115" y="1053"/>
                  </a:cubicBezTo>
                  <a:cubicBezTo>
                    <a:pt x="1" y="1829"/>
                    <a:pt x="1279" y="2673"/>
                    <a:pt x="2968" y="2924"/>
                  </a:cubicBezTo>
                  <a:cubicBezTo>
                    <a:pt x="3297" y="2973"/>
                    <a:pt x="3616" y="2996"/>
                    <a:pt x="3918" y="2996"/>
                  </a:cubicBezTo>
                  <a:cubicBezTo>
                    <a:pt x="5191" y="2996"/>
                    <a:pt x="6163" y="2588"/>
                    <a:pt x="6255" y="1943"/>
                  </a:cubicBezTo>
                  <a:cubicBezTo>
                    <a:pt x="6369" y="1167"/>
                    <a:pt x="5091" y="322"/>
                    <a:pt x="3402" y="71"/>
                  </a:cubicBezTo>
                  <a:cubicBezTo>
                    <a:pt x="3078" y="23"/>
                    <a:pt x="2761" y="0"/>
                    <a:pt x="2460"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39"/>
            <p:cNvSpPr/>
            <p:nvPr/>
          </p:nvSpPr>
          <p:spPr>
            <a:xfrm>
              <a:off x="7497039" y="3073006"/>
              <a:ext cx="185878" cy="119555"/>
            </a:xfrm>
            <a:custGeom>
              <a:avLst/>
              <a:gdLst/>
              <a:ahLst/>
              <a:cxnLst/>
              <a:rect l="l" t="t" r="r" b="b"/>
              <a:pathLst>
                <a:path w="10364" h="6666" extrusionOk="0">
                  <a:moveTo>
                    <a:pt x="115" y="3013"/>
                  </a:moveTo>
                  <a:cubicBezTo>
                    <a:pt x="1" y="4748"/>
                    <a:pt x="2192" y="6300"/>
                    <a:pt x="4976" y="6482"/>
                  </a:cubicBezTo>
                  <a:cubicBezTo>
                    <a:pt x="7784" y="6665"/>
                    <a:pt x="10135" y="5387"/>
                    <a:pt x="10249" y="3652"/>
                  </a:cubicBezTo>
                  <a:cubicBezTo>
                    <a:pt x="10363" y="1917"/>
                    <a:pt x="8172" y="342"/>
                    <a:pt x="5387" y="183"/>
                  </a:cubicBezTo>
                  <a:cubicBezTo>
                    <a:pt x="2580" y="0"/>
                    <a:pt x="229" y="1278"/>
                    <a:pt x="115" y="3013"/>
                  </a:cubicBezTo>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39"/>
            <p:cNvSpPr/>
            <p:nvPr/>
          </p:nvSpPr>
          <p:spPr>
            <a:xfrm>
              <a:off x="7263669" y="3024251"/>
              <a:ext cx="192425" cy="121241"/>
            </a:xfrm>
            <a:custGeom>
              <a:avLst/>
              <a:gdLst/>
              <a:ahLst/>
              <a:cxnLst/>
              <a:rect l="l" t="t" r="r" b="b"/>
              <a:pathLst>
                <a:path w="10729" h="6760" extrusionOk="0">
                  <a:moveTo>
                    <a:pt x="4030" y="0"/>
                  </a:moveTo>
                  <a:cubicBezTo>
                    <a:pt x="2299" y="0"/>
                    <a:pt x="895" y="676"/>
                    <a:pt x="525" y="1851"/>
                  </a:cubicBezTo>
                  <a:cubicBezTo>
                    <a:pt x="0" y="3494"/>
                    <a:pt x="1735" y="5548"/>
                    <a:pt x="4405" y="6393"/>
                  </a:cubicBezTo>
                  <a:cubicBezTo>
                    <a:pt x="5193" y="6642"/>
                    <a:pt x="5974" y="6760"/>
                    <a:pt x="6698" y="6760"/>
                  </a:cubicBezTo>
                  <a:cubicBezTo>
                    <a:pt x="8430" y="6760"/>
                    <a:pt x="9833" y="6084"/>
                    <a:pt x="10203" y="4909"/>
                  </a:cubicBezTo>
                  <a:cubicBezTo>
                    <a:pt x="10728" y="3243"/>
                    <a:pt x="8993" y="1212"/>
                    <a:pt x="6323" y="367"/>
                  </a:cubicBezTo>
                  <a:cubicBezTo>
                    <a:pt x="5536" y="118"/>
                    <a:pt x="4754" y="0"/>
                    <a:pt x="4030" y="0"/>
                  </a:cubicBezTo>
                  <a:close/>
                </a:path>
              </a:pathLst>
            </a:custGeom>
            <a:solidFill>
              <a:srgbClr val="F89189">
                <a:alpha val="30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39"/>
            <p:cNvSpPr/>
            <p:nvPr/>
          </p:nvSpPr>
          <p:spPr>
            <a:xfrm>
              <a:off x="7479837" y="3142193"/>
              <a:ext cx="35637" cy="13720"/>
            </a:xfrm>
            <a:custGeom>
              <a:avLst/>
              <a:gdLst/>
              <a:ahLst/>
              <a:cxnLst/>
              <a:rect l="l" t="t" r="r" b="b"/>
              <a:pathLst>
                <a:path w="1987" h="765" extrusionOk="0">
                  <a:moveTo>
                    <a:pt x="1918" y="1"/>
                  </a:moveTo>
                  <a:cubicBezTo>
                    <a:pt x="1667" y="229"/>
                    <a:pt x="1370" y="411"/>
                    <a:pt x="1051" y="526"/>
                  </a:cubicBezTo>
                  <a:cubicBezTo>
                    <a:pt x="832" y="603"/>
                    <a:pt x="603" y="639"/>
                    <a:pt x="378" y="639"/>
                  </a:cubicBezTo>
                  <a:cubicBezTo>
                    <a:pt x="274" y="639"/>
                    <a:pt x="171" y="631"/>
                    <a:pt x="69" y="617"/>
                  </a:cubicBezTo>
                  <a:cubicBezTo>
                    <a:pt x="47" y="617"/>
                    <a:pt x="24" y="617"/>
                    <a:pt x="1" y="640"/>
                  </a:cubicBezTo>
                  <a:cubicBezTo>
                    <a:pt x="1" y="662"/>
                    <a:pt x="24" y="708"/>
                    <a:pt x="47" y="708"/>
                  </a:cubicBezTo>
                  <a:cubicBezTo>
                    <a:pt x="189" y="746"/>
                    <a:pt x="336" y="764"/>
                    <a:pt x="484" y="764"/>
                  </a:cubicBezTo>
                  <a:cubicBezTo>
                    <a:pt x="690" y="764"/>
                    <a:pt x="897" y="729"/>
                    <a:pt x="1097" y="662"/>
                  </a:cubicBezTo>
                  <a:cubicBezTo>
                    <a:pt x="1439" y="548"/>
                    <a:pt x="1758" y="366"/>
                    <a:pt x="1987" y="69"/>
                  </a:cubicBezTo>
                  <a:cubicBezTo>
                    <a:pt x="1987" y="46"/>
                    <a:pt x="1987" y="23"/>
                    <a:pt x="1964" y="23"/>
                  </a:cubicBezTo>
                  <a:cubicBezTo>
                    <a:pt x="1964" y="1"/>
                    <a:pt x="1918" y="1"/>
                    <a:pt x="1918" y="1"/>
                  </a:cubicBezTo>
                  <a:close/>
                </a:path>
              </a:pathLst>
            </a:custGeom>
            <a:solidFill>
              <a:srgbClr val="9930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39"/>
            <p:cNvSpPr/>
            <p:nvPr/>
          </p:nvSpPr>
          <p:spPr>
            <a:xfrm>
              <a:off x="7215757" y="2629365"/>
              <a:ext cx="586654" cy="397547"/>
            </a:xfrm>
            <a:custGeom>
              <a:avLst/>
              <a:gdLst/>
              <a:ahLst/>
              <a:cxnLst/>
              <a:rect l="l" t="t" r="r" b="b"/>
              <a:pathLst>
                <a:path w="32710" h="22166" extrusionOk="0">
                  <a:moveTo>
                    <a:pt x="13153" y="0"/>
                  </a:moveTo>
                  <a:cubicBezTo>
                    <a:pt x="12954" y="0"/>
                    <a:pt x="12754" y="4"/>
                    <a:pt x="12554" y="12"/>
                  </a:cubicBezTo>
                  <a:cubicBezTo>
                    <a:pt x="10318" y="126"/>
                    <a:pt x="8058" y="766"/>
                    <a:pt x="6232" y="2067"/>
                  </a:cubicBezTo>
                  <a:cubicBezTo>
                    <a:pt x="3561" y="3984"/>
                    <a:pt x="2055" y="7134"/>
                    <a:pt x="914" y="10215"/>
                  </a:cubicBezTo>
                  <a:cubicBezTo>
                    <a:pt x="434" y="11516"/>
                    <a:pt x="1" y="13000"/>
                    <a:pt x="594" y="14278"/>
                  </a:cubicBezTo>
                  <a:cubicBezTo>
                    <a:pt x="1125" y="15472"/>
                    <a:pt x="2469" y="16152"/>
                    <a:pt x="3777" y="16152"/>
                  </a:cubicBezTo>
                  <a:cubicBezTo>
                    <a:pt x="3819" y="16152"/>
                    <a:pt x="3861" y="16151"/>
                    <a:pt x="3904" y="16150"/>
                  </a:cubicBezTo>
                  <a:cubicBezTo>
                    <a:pt x="5250" y="16081"/>
                    <a:pt x="6506" y="15374"/>
                    <a:pt x="7487" y="14461"/>
                  </a:cubicBezTo>
                  <a:cubicBezTo>
                    <a:pt x="8469" y="13525"/>
                    <a:pt x="9199" y="12384"/>
                    <a:pt x="9930" y="11265"/>
                  </a:cubicBezTo>
                  <a:lnTo>
                    <a:pt x="9930" y="11265"/>
                  </a:lnTo>
                  <a:cubicBezTo>
                    <a:pt x="9542" y="12224"/>
                    <a:pt x="9656" y="13411"/>
                    <a:pt x="10249" y="14278"/>
                  </a:cubicBezTo>
                  <a:cubicBezTo>
                    <a:pt x="10841" y="15132"/>
                    <a:pt x="11853" y="15650"/>
                    <a:pt x="12861" y="15650"/>
                  </a:cubicBezTo>
                  <a:cubicBezTo>
                    <a:pt x="12904" y="15650"/>
                    <a:pt x="12946" y="15649"/>
                    <a:pt x="12988" y="15648"/>
                  </a:cubicBezTo>
                  <a:cubicBezTo>
                    <a:pt x="13992" y="15625"/>
                    <a:pt x="14951" y="15077"/>
                    <a:pt x="15682" y="14392"/>
                  </a:cubicBezTo>
                  <a:cubicBezTo>
                    <a:pt x="16307" y="13806"/>
                    <a:pt x="16815" y="13086"/>
                    <a:pt x="17292" y="12362"/>
                  </a:cubicBezTo>
                  <a:lnTo>
                    <a:pt x="17292" y="12362"/>
                  </a:lnTo>
                  <a:cubicBezTo>
                    <a:pt x="17051" y="12937"/>
                    <a:pt x="17232" y="13693"/>
                    <a:pt x="17713" y="14118"/>
                  </a:cubicBezTo>
                  <a:cubicBezTo>
                    <a:pt x="18104" y="14452"/>
                    <a:pt x="18597" y="14537"/>
                    <a:pt x="19103" y="14537"/>
                  </a:cubicBezTo>
                  <a:cubicBezTo>
                    <a:pt x="19394" y="14537"/>
                    <a:pt x="19689" y="14509"/>
                    <a:pt x="19973" y="14484"/>
                  </a:cubicBezTo>
                  <a:cubicBezTo>
                    <a:pt x="21365" y="14369"/>
                    <a:pt x="24857" y="11676"/>
                    <a:pt x="25702" y="9827"/>
                  </a:cubicBezTo>
                  <a:cubicBezTo>
                    <a:pt x="25999" y="12406"/>
                    <a:pt x="26136" y="13571"/>
                    <a:pt x="26638" y="16104"/>
                  </a:cubicBezTo>
                  <a:cubicBezTo>
                    <a:pt x="26957" y="17702"/>
                    <a:pt x="27528" y="19277"/>
                    <a:pt x="28509" y="20578"/>
                  </a:cubicBezTo>
                  <a:cubicBezTo>
                    <a:pt x="29044" y="21295"/>
                    <a:pt x="29761" y="22166"/>
                    <a:pt x="30438" y="22166"/>
                  </a:cubicBezTo>
                  <a:cubicBezTo>
                    <a:pt x="30773" y="22166"/>
                    <a:pt x="31098" y="21952"/>
                    <a:pt x="31385" y="21400"/>
                  </a:cubicBezTo>
                  <a:cubicBezTo>
                    <a:pt x="32024" y="20121"/>
                    <a:pt x="32390" y="18683"/>
                    <a:pt x="32481" y="17245"/>
                  </a:cubicBezTo>
                  <a:cubicBezTo>
                    <a:pt x="32709" y="14392"/>
                    <a:pt x="31933" y="11448"/>
                    <a:pt x="30404" y="9028"/>
                  </a:cubicBezTo>
                  <a:cubicBezTo>
                    <a:pt x="27893" y="5057"/>
                    <a:pt x="23648" y="2432"/>
                    <a:pt x="19174" y="1017"/>
                  </a:cubicBezTo>
                  <a:cubicBezTo>
                    <a:pt x="17220" y="414"/>
                    <a:pt x="15190" y="0"/>
                    <a:pt x="13153"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39"/>
            <p:cNvSpPr/>
            <p:nvPr/>
          </p:nvSpPr>
          <p:spPr>
            <a:xfrm>
              <a:off x="7431118" y="2762644"/>
              <a:ext cx="187098" cy="70897"/>
            </a:xfrm>
            <a:custGeom>
              <a:avLst/>
              <a:gdLst/>
              <a:ahLst/>
              <a:cxnLst/>
              <a:rect l="l" t="t" r="r" b="b"/>
              <a:pathLst>
                <a:path w="10432" h="3953" extrusionOk="0">
                  <a:moveTo>
                    <a:pt x="914" y="1"/>
                  </a:moveTo>
                  <a:cubicBezTo>
                    <a:pt x="891" y="1"/>
                    <a:pt x="845" y="1"/>
                    <a:pt x="845" y="23"/>
                  </a:cubicBezTo>
                  <a:cubicBezTo>
                    <a:pt x="617" y="389"/>
                    <a:pt x="412" y="754"/>
                    <a:pt x="252" y="1142"/>
                  </a:cubicBezTo>
                  <a:cubicBezTo>
                    <a:pt x="92" y="1530"/>
                    <a:pt x="1" y="1963"/>
                    <a:pt x="24" y="2397"/>
                  </a:cubicBezTo>
                  <a:cubicBezTo>
                    <a:pt x="69" y="2831"/>
                    <a:pt x="229" y="3265"/>
                    <a:pt x="571" y="3561"/>
                  </a:cubicBezTo>
                  <a:cubicBezTo>
                    <a:pt x="886" y="3834"/>
                    <a:pt x="1296" y="3952"/>
                    <a:pt x="1697" y="3952"/>
                  </a:cubicBezTo>
                  <a:cubicBezTo>
                    <a:pt x="1732" y="3952"/>
                    <a:pt x="1768" y="3951"/>
                    <a:pt x="1804" y="3949"/>
                  </a:cubicBezTo>
                  <a:cubicBezTo>
                    <a:pt x="2671" y="3926"/>
                    <a:pt x="3447" y="3493"/>
                    <a:pt x="4132" y="2991"/>
                  </a:cubicBezTo>
                  <a:cubicBezTo>
                    <a:pt x="4567" y="2661"/>
                    <a:pt x="4972" y="2272"/>
                    <a:pt x="5328" y="1837"/>
                  </a:cubicBezTo>
                  <a:lnTo>
                    <a:pt x="5328" y="1837"/>
                  </a:lnTo>
                  <a:cubicBezTo>
                    <a:pt x="5306" y="1916"/>
                    <a:pt x="5288" y="1996"/>
                    <a:pt x="5273" y="2078"/>
                  </a:cubicBezTo>
                  <a:cubicBezTo>
                    <a:pt x="5182" y="2443"/>
                    <a:pt x="5228" y="2854"/>
                    <a:pt x="5410" y="3196"/>
                  </a:cubicBezTo>
                  <a:cubicBezTo>
                    <a:pt x="5524" y="3356"/>
                    <a:pt x="5661" y="3516"/>
                    <a:pt x="5821" y="3607"/>
                  </a:cubicBezTo>
                  <a:cubicBezTo>
                    <a:pt x="5973" y="3702"/>
                    <a:pt x="6141" y="3750"/>
                    <a:pt x="6312" y="3750"/>
                  </a:cubicBezTo>
                  <a:cubicBezTo>
                    <a:pt x="6346" y="3750"/>
                    <a:pt x="6380" y="3748"/>
                    <a:pt x="6415" y="3744"/>
                  </a:cubicBezTo>
                  <a:cubicBezTo>
                    <a:pt x="6803" y="3744"/>
                    <a:pt x="7145" y="3584"/>
                    <a:pt x="7465" y="3401"/>
                  </a:cubicBezTo>
                  <a:cubicBezTo>
                    <a:pt x="8720" y="2648"/>
                    <a:pt x="9747" y="1530"/>
                    <a:pt x="10409" y="252"/>
                  </a:cubicBezTo>
                  <a:cubicBezTo>
                    <a:pt x="10432" y="229"/>
                    <a:pt x="10432" y="183"/>
                    <a:pt x="10409" y="183"/>
                  </a:cubicBezTo>
                  <a:cubicBezTo>
                    <a:pt x="10386" y="172"/>
                    <a:pt x="10369" y="166"/>
                    <a:pt x="10355" y="166"/>
                  </a:cubicBezTo>
                  <a:cubicBezTo>
                    <a:pt x="10341" y="166"/>
                    <a:pt x="10329" y="172"/>
                    <a:pt x="10318" y="183"/>
                  </a:cubicBezTo>
                  <a:cubicBezTo>
                    <a:pt x="9633" y="1439"/>
                    <a:pt x="8606" y="2511"/>
                    <a:pt x="7373" y="3242"/>
                  </a:cubicBezTo>
                  <a:cubicBezTo>
                    <a:pt x="7077" y="3401"/>
                    <a:pt x="6734" y="3538"/>
                    <a:pt x="6392" y="3561"/>
                  </a:cubicBezTo>
                  <a:cubicBezTo>
                    <a:pt x="6072" y="3561"/>
                    <a:pt x="5753" y="3379"/>
                    <a:pt x="5593" y="3082"/>
                  </a:cubicBezTo>
                  <a:cubicBezTo>
                    <a:pt x="5433" y="2808"/>
                    <a:pt x="5410" y="2443"/>
                    <a:pt x="5479" y="2100"/>
                  </a:cubicBezTo>
                  <a:cubicBezTo>
                    <a:pt x="5547" y="1781"/>
                    <a:pt x="5707" y="1439"/>
                    <a:pt x="5844" y="1119"/>
                  </a:cubicBezTo>
                  <a:lnTo>
                    <a:pt x="5844" y="1119"/>
                  </a:lnTo>
                  <a:cubicBezTo>
                    <a:pt x="5844" y="1119"/>
                    <a:pt x="5844" y="1119"/>
                    <a:pt x="5844" y="1119"/>
                  </a:cubicBezTo>
                  <a:cubicBezTo>
                    <a:pt x="5867" y="1073"/>
                    <a:pt x="5844" y="1005"/>
                    <a:pt x="5798" y="982"/>
                  </a:cubicBezTo>
                  <a:cubicBezTo>
                    <a:pt x="5782" y="974"/>
                    <a:pt x="5762" y="968"/>
                    <a:pt x="5742" y="968"/>
                  </a:cubicBezTo>
                  <a:cubicBezTo>
                    <a:pt x="5709" y="968"/>
                    <a:pt x="5676" y="984"/>
                    <a:pt x="5661" y="1028"/>
                  </a:cubicBezTo>
                  <a:cubicBezTo>
                    <a:pt x="5660" y="1030"/>
                    <a:pt x="5658" y="1033"/>
                    <a:pt x="5656" y="1036"/>
                  </a:cubicBezTo>
                  <a:lnTo>
                    <a:pt x="5656" y="1036"/>
                  </a:lnTo>
                  <a:lnTo>
                    <a:pt x="5639" y="1028"/>
                  </a:lnTo>
                  <a:cubicBezTo>
                    <a:pt x="5624" y="1063"/>
                    <a:pt x="5608" y="1098"/>
                    <a:pt x="5593" y="1134"/>
                  </a:cubicBezTo>
                  <a:lnTo>
                    <a:pt x="5593" y="1134"/>
                  </a:lnTo>
                  <a:cubicBezTo>
                    <a:pt x="5168" y="1776"/>
                    <a:pt x="4623" y="2355"/>
                    <a:pt x="3995" y="2831"/>
                  </a:cubicBezTo>
                  <a:cubicBezTo>
                    <a:pt x="3356" y="3333"/>
                    <a:pt x="2603" y="3744"/>
                    <a:pt x="1781" y="3767"/>
                  </a:cubicBezTo>
                  <a:cubicBezTo>
                    <a:pt x="1743" y="3769"/>
                    <a:pt x="1705" y="3770"/>
                    <a:pt x="1667" y="3770"/>
                  </a:cubicBezTo>
                  <a:cubicBezTo>
                    <a:pt x="1314" y="3770"/>
                    <a:pt x="953" y="3672"/>
                    <a:pt x="685" y="3424"/>
                  </a:cubicBezTo>
                  <a:cubicBezTo>
                    <a:pt x="389" y="3173"/>
                    <a:pt x="229" y="2785"/>
                    <a:pt x="183" y="2374"/>
                  </a:cubicBezTo>
                  <a:cubicBezTo>
                    <a:pt x="92" y="1553"/>
                    <a:pt x="526" y="799"/>
                    <a:pt x="914" y="69"/>
                  </a:cubicBezTo>
                  <a:cubicBezTo>
                    <a:pt x="937" y="46"/>
                    <a:pt x="937" y="23"/>
                    <a:pt x="914"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39"/>
            <p:cNvSpPr/>
            <p:nvPr/>
          </p:nvSpPr>
          <p:spPr>
            <a:xfrm>
              <a:off x="7263256" y="2783936"/>
              <a:ext cx="60602" cy="52998"/>
            </a:xfrm>
            <a:custGeom>
              <a:avLst/>
              <a:gdLst/>
              <a:ahLst/>
              <a:cxnLst/>
              <a:rect l="l" t="t" r="r" b="b"/>
              <a:pathLst>
                <a:path w="3379" h="2955" extrusionOk="0">
                  <a:moveTo>
                    <a:pt x="388" y="0"/>
                  </a:moveTo>
                  <a:cubicBezTo>
                    <a:pt x="366" y="0"/>
                    <a:pt x="343" y="23"/>
                    <a:pt x="320" y="46"/>
                  </a:cubicBezTo>
                  <a:cubicBezTo>
                    <a:pt x="160" y="571"/>
                    <a:pt x="0" y="1119"/>
                    <a:pt x="92" y="1689"/>
                  </a:cubicBezTo>
                  <a:cubicBezTo>
                    <a:pt x="137" y="1986"/>
                    <a:pt x="229" y="2260"/>
                    <a:pt x="411" y="2488"/>
                  </a:cubicBezTo>
                  <a:cubicBezTo>
                    <a:pt x="594" y="2717"/>
                    <a:pt x="890" y="2899"/>
                    <a:pt x="1187" y="2945"/>
                  </a:cubicBezTo>
                  <a:cubicBezTo>
                    <a:pt x="1241" y="2951"/>
                    <a:pt x="1295" y="2954"/>
                    <a:pt x="1349" y="2954"/>
                  </a:cubicBezTo>
                  <a:cubicBezTo>
                    <a:pt x="1887" y="2954"/>
                    <a:pt x="2405" y="2652"/>
                    <a:pt x="2717" y="2237"/>
                  </a:cubicBezTo>
                  <a:cubicBezTo>
                    <a:pt x="3059" y="1781"/>
                    <a:pt x="3219" y="1233"/>
                    <a:pt x="3356" y="685"/>
                  </a:cubicBezTo>
                  <a:cubicBezTo>
                    <a:pt x="3378" y="662"/>
                    <a:pt x="3356" y="640"/>
                    <a:pt x="3333" y="640"/>
                  </a:cubicBezTo>
                  <a:cubicBezTo>
                    <a:pt x="3326" y="633"/>
                    <a:pt x="3317" y="630"/>
                    <a:pt x="3309" y="630"/>
                  </a:cubicBezTo>
                  <a:cubicBezTo>
                    <a:pt x="3287" y="630"/>
                    <a:pt x="3264" y="646"/>
                    <a:pt x="3264" y="662"/>
                  </a:cubicBezTo>
                  <a:cubicBezTo>
                    <a:pt x="3082" y="1187"/>
                    <a:pt x="2876" y="1689"/>
                    <a:pt x="2557" y="2100"/>
                  </a:cubicBezTo>
                  <a:cubicBezTo>
                    <a:pt x="2270" y="2469"/>
                    <a:pt x="1818" y="2727"/>
                    <a:pt x="1366" y="2727"/>
                  </a:cubicBezTo>
                  <a:cubicBezTo>
                    <a:pt x="1314" y="2727"/>
                    <a:pt x="1262" y="2724"/>
                    <a:pt x="1210" y="2717"/>
                  </a:cubicBezTo>
                  <a:cubicBezTo>
                    <a:pt x="708" y="2671"/>
                    <a:pt x="366" y="2169"/>
                    <a:pt x="274" y="1667"/>
                  </a:cubicBezTo>
                  <a:cubicBezTo>
                    <a:pt x="160" y="1142"/>
                    <a:pt x="297" y="594"/>
                    <a:pt x="434" y="69"/>
                  </a:cubicBezTo>
                  <a:cubicBezTo>
                    <a:pt x="434" y="46"/>
                    <a:pt x="411" y="23"/>
                    <a:pt x="388"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39"/>
            <p:cNvSpPr/>
            <p:nvPr/>
          </p:nvSpPr>
          <p:spPr>
            <a:xfrm>
              <a:off x="7706677" y="2844118"/>
              <a:ext cx="104400" cy="143301"/>
            </a:xfrm>
            <a:custGeom>
              <a:avLst/>
              <a:gdLst/>
              <a:ahLst/>
              <a:cxnLst/>
              <a:rect l="l" t="t" r="r" b="b"/>
              <a:pathLst>
                <a:path w="5821" h="7990" extrusionOk="0">
                  <a:moveTo>
                    <a:pt x="69" y="1"/>
                  </a:moveTo>
                  <a:cubicBezTo>
                    <a:pt x="23" y="1"/>
                    <a:pt x="0" y="24"/>
                    <a:pt x="0" y="46"/>
                  </a:cubicBezTo>
                  <a:cubicBezTo>
                    <a:pt x="0" y="1576"/>
                    <a:pt x="206" y="3105"/>
                    <a:pt x="594" y="4589"/>
                  </a:cubicBezTo>
                  <a:cubicBezTo>
                    <a:pt x="685" y="4954"/>
                    <a:pt x="799" y="5319"/>
                    <a:pt x="936" y="5684"/>
                  </a:cubicBezTo>
                  <a:cubicBezTo>
                    <a:pt x="1050" y="6049"/>
                    <a:pt x="1187" y="6437"/>
                    <a:pt x="1438" y="6757"/>
                  </a:cubicBezTo>
                  <a:cubicBezTo>
                    <a:pt x="1661" y="7020"/>
                    <a:pt x="2010" y="7248"/>
                    <a:pt x="2388" y="7248"/>
                  </a:cubicBezTo>
                  <a:cubicBezTo>
                    <a:pt x="2436" y="7248"/>
                    <a:pt x="2485" y="7244"/>
                    <a:pt x="2534" y="7236"/>
                  </a:cubicBezTo>
                  <a:cubicBezTo>
                    <a:pt x="2743" y="7215"/>
                    <a:pt x="2914" y="7099"/>
                    <a:pt x="3046" y="6939"/>
                  </a:cubicBezTo>
                  <a:lnTo>
                    <a:pt x="3046" y="6939"/>
                  </a:lnTo>
                  <a:cubicBezTo>
                    <a:pt x="3102" y="7122"/>
                    <a:pt x="3194" y="7294"/>
                    <a:pt x="3310" y="7442"/>
                  </a:cubicBezTo>
                  <a:cubicBezTo>
                    <a:pt x="3584" y="7761"/>
                    <a:pt x="3972" y="7990"/>
                    <a:pt x="4383" y="7990"/>
                  </a:cubicBezTo>
                  <a:cubicBezTo>
                    <a:pt x="4793" y="7990"/>
                    <a:pt x="5181" y="7761"/>
                    <a:pt x="5433" y="7442"/>
                  </a:cubicBezTo>
                  <a:cubicBezTo>
                    <a:pt x="5684" y="7122"/>
                    <a:pt x="5821" y="6711"/>
                    <a:pt x="5729" y="6323"/>
                  </a:cubicBezTo>
                  <a:cubicBezTo>
                    <a:pt x="5729" y="6278"/>
                    <a:pt x="5706" y="6278"/>
                    <a:pt x="5661" y="6278"/>
                  </a:cubicBezTo>
                  <a:cubicBezTo>
                    <a:pt x="5638" y="6278"/>
                    <a:pt x="5615" y="6301"/>
                    <a:pt x="5638" y="6346"/>
                  </a:cubicBezTo>
                  <a:cubicBezTo>
                    <a:pt x="5752" y="7077"/>
                    <a:pt x="5090" y="7807"/>
                    <a:pt x="4383" y="7807"/>
                  </a:cubicBezTo>
                  <a:cubicBezTo>
                    <a:pt x="3781" y="7788"/>
                    <a:pt x="3272" y="7258"/>
                    <a:pt x="3201" y="6689"/>
                  </a:cubicBezTo>
                  <a:lnTo>
                    <a:pt x="3201" y="6689"/>
                  </a:lnTo>
                  <a:cubicBezTo>
                    <a:pt x="3250" y="6557"/>
                    <a:pt x="3262" y="6408"/>
                    <a:pt x="3218" y="6278"/>
                  </a:cubicBezTo>
                  <a:cubicBezTo>
                    <a:pt x="3196" y="6232"/>
                    <a:pt x="3173" y="6209"/>
                    <a:pt x="3150" y="6209"/>
                  </a:cubicBezTo>
                  <a:cubicBezTo>
                    <a:pt x="3137" y="6205"/>
                    <a:pt x="3126" y="6203"/>
                    <a:pt x="3115" y="6203"/>
                  </a:cubicBezTo>
                  <a:cubicBezTo>
                    <a:pt x="3066" y="6203"/>
                    <a:pt x="3032" y="6240"/>
                    <a:pt x="3013" y="6278"/>
                  </a:cubicBezTo>
                  <a:cubicBezTo>
                    <a:pt x="2986" y="6398"/>
                    <a:pt x="2979" y="6521"/>
                    <a:pt x="2989" y="6642"/>
                  </a:cubicBezTo>
                  <a:lnTo>
                    <a:pt x="2989" y="6642"/>
                  </a:lnTo>
                  <a:cubicBezTo>
                    <a:pt x="2908" y="6833"/>
                    <a:pt x="2719" y="6993"/>
                    <a:pt x="2511" y="7008"/>
                  </a:cubicBezTo>
                  <a:cubicBezTo>
                    <a:pt x="2462" y="7018"/>
                    <a:pt x="2413" y="7023"/>
                    <a:pt x="2365" y="7023"/>
                  </a:cubicBezTo>
                  <a:cubicBezTo>
                    <a:pt x="2073" y="7023"/>
                    <a:pt x="1794" y="6855"/>
                    <a:pt x="1598" y="6620"/>
                  </a:cubicBezTo>
                  <a:cubicBezTo>
                    <a:pt x="1370" y="6346"/>
                    <a:pt x="1233" y="5981"/>
                    <a:pt x="1119" y="5639"/>
                  </a:cubicBezTo>
                  <a:cubicBezTo>
                    <a:pt x="982" y="5273"/>
                    <a:pt x="867" y="4908"/>
                    <a:pt x="776" y="4543"/>
                  </a:cubicBezTo>
                  <a:cubicBezTo>
                    <a:pt x="365" y="3082"/>
                    <a:pt x="160" y="1576"/>
                    <a:pt x="114" y="46"/>
                  </a:cubicBezTo>
                  <a:cubicBezTo>
                    <a:pt x="114" y="24"/>
                    <a:pt x="91" y="1"/>
                    <a:pt x="69"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39"/>
            <p:cNvSpPr/>
            <p:nvPr/>
          </p:nvSpPr>
          <p:spPr>
            <a:xfrm>
              <a:off x="7340640" y="2644971"/>
              <a:ext cx="92939" cy="77587"/>
            </a:xfrm>
            <a:custGeom>
              <a:avLst/>
              <a:gdLst/>
              <a:ahLst/>
              <a:cxnLst/>
              <a:rect l="l" t="t" r="r" b="b"/>
              <a:pathLst>
                <a:path w="5182" h="4326" extrusionOk="0">
                  <a:moveTo>
                    <a:pt x="1646" y="0"/>
                  </a:moveTo>
                  <a:cubicBezTo>
                    <a:pt x="1636" y="0"/>
                    <a:pt x="1628" y="3"/>
                    <a:pt x="1621" y="10"/>
                  </a:cubicBezTo>
                  <a:cubicBezTo>
                    <a:pt x="1233" y="284"/>
                    <a:pt x="845" y="535"/>
                    <a:pt x="525" y="923"/>
                  </a:cubicBezTo>
                  <a:cubicBezTo>
                    <a:pt x="206" y="1288"/>
                    <a:pt x="0" y="1790"/>
                    <a:pt x="69" y="2292"/>
                  </a:cubicBezTo>
                  <a:cubicBezTo>
                    <a:pt x="92" y="2543"/>
                    <a:pt x="183" y="2794"/>
                    <a:pt x="365" y="2977"/>
                  </a:cubicBezTo>
                  <a:cubicBezTo>
                    <a:pt x="525" y="3182"/>
                    <a:pt x="776" y="3296"/>
                    <a:pt x="1027" y="3342"/>
                  </a:cubicBezTo>
                  <a:cubicBezTo>
                    <a:pt x="1069" y="3346"/>
                    <a:pt x="1110" y="3347"/>
                    <a:pt x="1151" y="3347"/>
                  </a:cubicBezTo>
                  <a:cubicBezTo>
                    <a:pt x="1444" y="3347"/>
                    <a:pt x="1727" y="3257"/>
                    <a:pt x="1969" y="3105"/>
                  </a:cubicBezTo>
                  <a:lnTo>
                    <a:pt x="1969" y="3105"/>
                  </a:lnTo>
                  <a:cubicBezTo>
                    <a:pt x="1965" y="3138"/>
                    <a:pt x="1963" y="3172"/>
                    <a:pt x="1963" y="3205"/>
                  </a:cubicBezTo>
                  <a:cubicBezTo>
                    <a:pt x="1963" y="3411"/>
                    <a:pt x="2009" y="3616"/>
                    <a:pt x="2123" y="3799"/>
                  </a:cubicBezTo>
                  <a:cubicBezTo>
                    <a:pt x="2337" y="4163"/>
                    <a:pt x="2752" y="4326"/>
                    <a:pt x="3142" y="4326"/>
                  </a:cubicBezTo>
                  <a:cubicBezTo>
                    <a:pt x="3168" y="4326"/>
                    <a:pt x="3193" y="4325"/>
                    <a:pt x="3219" y="4324"/>
                  </a:cubicBezTo>
                  <a:cubicBezTo>
                    <a:pt x="3630" y="4301"/>
                    <a:pt x="4018" y="4141"/>
                    <a:pt x="4337" y="3913"/>
                  </a:cubicBezTo>
                  <a:cubicBezTo>
                    <a:pt x="4657" y="3662"/>
                    <a:pt x="4908" y="3365"/>
                    <a:pt x="5159" y="3091"/>
                  </a:cubicBezTo>
                  <a:cubicBezTo>
                    <a:pt x="5182" y="3068"/>
                    <a:pt x="5182" y="3023"/>
                    <a:pt x="5159" y="3000"/>
                  </a:cubicBezTo>
                  <a:cubicBezTo>
                    <a:pt x="5136" y="3000"/>
                    <a:pt x="5113" y="3000"/>
                    <a:pt x="5090" y="3023"/>
                  </a:cubicBezTo>
                  <a:cubicBezTo>
                    <a:pt x="4816" y="3296"/>
                    <a:pt x="4543" y="3548"/>
                    <a:pt x="4246" y="3776"/>
                  </a:cubicBezTo>
                  <a:cubicBezTo>
                    <a:pt x="3926" y="3981"/>
                    <a:pt x="3584" y="4118"/>
                    <a:pt x="3219" y="4118"/>
                  </a:cubicBezTo>
                  <a:cubicBezTo>
                    <a:pt x="3193" y="4120"/>
                    <a:pt x="3167" y="4121"/>
                    <a:pt x="3141" y="4121"/>
                  </a:cubicBezTo>
                  <a:cubicBezTo>
                    <a:pt x="2802" y="4121"/>
                    <a:pt x="2475" y="3981"/>
                    <a:pt x="2306" y="3685"/>
                  </a:cubicBezTo>
                  <a:cubicBezTo>
                    <a:pt x="2123" y="3411"/>
                    <a:pt x="2123" y="2977"/>
                    <a:pt x="2374" y="2772"/>
                  </a:cubicBezTo>
                  <a:lnTo>
                    <a:pt x="2364" y="2761"/>
                  </a:lnTo>
                  <a:lnTo>
                    <a:pt x="2364" y="2761"/>
                  </a:lnTo>
                  <a:cubicBezTo>
                    <a:pt x="2367" y="2757"/>
                    <a:pt x="2371" y="2753"/>
                    <a:pt x="2374" y="2749"/>
                  </a:cubicBezTo>
                  <a:cubicBezTo>
                    <a:pt x="2420" y="2703"/>
                    <a:pt x="2420" y="2657"/>
                    <a:pt x="2374" y="2612"/>
                  </a:cubicBezTo>
                  <a:cubicBezTo>
                    <a:pt x="2351" y="2589"/>
                    <a:pt x="2323" y="2578"/>
                    <a:pt x="2294" y="2578"/>
                  </a:cubicBezTo>
                  <a:cubicBezTo>
                    <a:pt x="2266" y="2578"/>
                    <a:pt x="2237" y="2589"/>
                    <a:pt x="2214" y="2612"/>
                  </a:cubicBezTo>
                  <a:cubicBezTo>
                    <a:pt x="2174" y="2646"/>
                    <a:pt x="2138" y="2686"/>
                    <a:pt x="2107" y="2731"/>
                  </a:cubicBezTo>
                  <a:lnTo>
                    <a:pt x="2107" y="2731"/>
                  </a:lnTo>
                  <a:cubicBezTo>
                    <a:pt x="1857" y="2979"/>
                    <a:pt x="1508" y="3143"/>
                    <a:pt x="1162" y="3143"/>
                  </a:cubicBezTo>
                  <a:cubicBezTo>
                    <a:pt x="1125" y="3143"/>
                    <a:pt x="1087" y="3141"/>
                    <a:pt x="1050" y="3137"/>
                  </a:cubicBezTo>
                  <a:cubicBezTo>
                    <a:pt x="845" y="3114"/>
                    <a:pt x="639" y="3023"/>
                    <a:pt x="502" y="2863"/>
                  </a:cubicBezTo>
                  <a:cubicBezTo>
                    <a:pt x="343" y="2703"/>
                    <a:pt x="274" y="2498"/>
                    <a:pt x="229" y="2269"/>
                  </a:cubicBezTo>
                  <a:cubicBezTo>
                    <a:pt x="183" y="1813"/>
                    <a:pt x="343" y="1356"/>
                    <a:pt x="639" y="1014"/>
                  </a:cubicBezTo>
                  <a:cubicBezTo>
                    <a:pt x="936" y="649"/>
                    <a:pt x="1301" y="375"/>
                    <a:pt x="1689" y="101"/>
                  </a:cubicBezTo>
                  <a:cubicBezTo>
                    <a:pt x="1712" y="78"/>
                    <a:pt x="1712" y="55"/>
                    <a:pt x="1712" y="32"/>
                  </a:cubicBezTo>
                  <a:cubicBezTo>
                    <a:pt x="1696" y="16"/>
                    <a:pt x="1669" y="0"/>
                    <a:pt x="1646"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39"/>
            <p:cNvSpPr/>
            <p:nvPr/>
          </p:nvSpPr>
          <p:spPr>
            <a:xfrm>
              <a:off x="7748436" y="2785981"/>
              <a:ext cx="60190" cy="72762"/>
            </a:xfrm>
            <a:custGeom>
              <a:avLst/>
              <a:gdLst/>
              <a:ahLst/>
              <a:cxnLst/>
              <a:rect l="l" t="t" r="r" b="b"/>
              <a:pathLst>
                <a:path w="3356" h="4057" extrusionOk="0">
                  <a:moveTo>
                    <a:pt x="46" y="1"/>
                  </a:moveTo>
                  <a:cubicBezTo>
                    <a:pt x="23" y="1"/>
                    <a:pt x="0" y="23"/>
                    <a:pt x="23" y="46"/>
                  </a:cubicBezTo>
                  <a:cubicBezTo>
                    <a:pt x="160" y="1028"/>
                    <a:pt x="525" y="1964"/>
                    <a:pt x="1027" y="2808"/>
                  </a:cubicBezTo>
                  <a:cubicBezTo>
                    <a:pt x="1279" y="3242"/>
                    <a:pt x="1552" y="3675"/>
                    <a:pt x="2032" y="3949"/>
                  </a:cubicBezTo>
                  <a:cubicBezTo>
                    <a:pt x="2174" y="4021"/>
                    <a:pt x="2344" y="4056"/>
                    <a:pt x="2512" y="4056"/>
                  </a:cubicBezTo>
                  <a:cubicBezTo>
                    <a:pt x="2613" y="4056"/>
                    <a:pt x="2714" y="4043"/>
                    <a:pt x="2808" y="4018"/>
                  </a:cubicBezTo>
                  <a:cubicBezTo>
                    <a:pt x="3059" y="3949"/>
                    <a:pt x="3287" y="3744"/>
                    <a:pt x="3356" y="3493"/>
                  </a:cubicBezTo>
                  <a:cubicBezTo>
                    <a:pt x="3356" y="3470"/>
                    <a:pt x="3333" y="3424"/>
                    <a:pt x="3310" y="3424"/>
                  </a:cubicBezTo>
                  <a:cubicBezTo>
                    <a:pt x="3287" y="3424"/>
                    <a:pt x="3264" y="3424"/>
                    <a:pt x="3241" y="3447"/>
                  </a:cubicBezTo>
                  <a:cubicBezTo>
                    <a:pt x="3173" y="3675"/>
                    <a:pt x="2968" y="3812"/>
                    <a:pt x="2762" y="3858"/>
                  </a:cubicBezTo>
                  <a:cubicBezTo>
                    <a:pt x="2690" y="3872"/>
                    <a:pt x="2618" y="3880"/>
                    <a:pt x="2547" y="3880"/>
                  </a:cubicBezTo>
                  <a:cubicBezTo>
                    <a:pt x="2394" y="3880"/>
                    <a:pt x="2248" y="3845"/>
                    <a:pt x="2123" y="3767"/>
                  </a:cubicBezTo>
                  <a:cubicBezTo>
                    <a:pt x="1712" y="3538"/>
                    <a:pt x="1461" y="3105"/>
                    <a:pt x="1210" y="2717"/>
                  </a:cubicBezTo>
                  <a:cubicBezTo>
                    <a:pt x="708" y="1895"/>
                    <a:pt x="343" y="982"/>
                    <a:pt x="114" y="46"/>
                  </a:cubicBezTo>
                  <a:cubicBezTo>
                    <a:pt x="114" y="1"/>
                    <a:pt x="92" y="1"/>
                    <a:pt x="46" y="1"/>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39"/>
            <p:cNvSpPr/>
            <p:nvPr/>
          </p:nvSpPr>
          <p:spPr>
            <a:xfrm>
              <a:off x="7513004" y="2668990"/>
              <a:ext cx="67561" cy="40497"/>
            </a:xfrm>
            <a:custGeom>
              <a:avLst/>
              <a:gdLst/>
              <a:ahLst/>
              <a:cxnLst/>
              <a:rect l="l" t="t" r="r" b="b"/>
              <a:pathLst>
                <a:path w="3767" h="2258" extrusionOk="0">
                  <a:moveTo>
                    <a:pt x="711" y="0"/>
                  </a:moveTo>
                  <a:cubicBezTo>
                    <a:pt x="697" y="0"/>
                    <a:pt x="686" y="6"/>
                    <a:pt x="686" y="17"/>
                  </a:cubicBezTo>
                  <a:cubicBezTo>
                    <a:pt x="366" y="360"/>
                    <a:pt x="24" y="771"/>
                    <a:pt x="24" y="1296"/>
                  </a:cubicBezTo>
                  <a:cubicBezTo>
                    <a:pt x="1" y="1547"/>
                    <a:pt x="92" y="1821"/>
                    <a:pt x="275" y="2003"/>
                  </a:cubicBezTo>
                  <a:cubicBezTo>
                    <a:pt x="480" y="2186"/>
                    <a:pt x="754" y="2254"/>
                    <a:pt x="1005" y="2254"/>
                  </a:cubicBezTo>
                  <a:cubicBezTo>
                    <a:pt x="1047" y="2256"/>
                    <a:pt x="1089" y="2257"/>
                    <a:pt x="1130" y="2257"/>
                  </a:cubicBezTo>
                  <a:cubicBezTo>
                    <a:pt x="1568" y="2257"/>
                    <a:pt x="2003" y="2153"/>
                    <a:pt x="2420" y="2049"/>
                  </a:cubicBezTo>
                  <a:cubicBezTo>
                    <a:pt x="2877" y="1912"/>
                    <a:pt x="3310" y="1729"/>
                    <a:pt x="3721" y="1501"/>
                  </a:cubicBezTo>
                  <a:cubicBezTo>
                    <a:pt x="3744" y="1478"/>
                    <a:pt x="3767" y="1455"/>
                    <a:pt x="3744" y="1433"/>
                  </a:cubicBezTo>
                  <a:cubicBezTo>
                    <a:pt x="3744" y="1416"/>
                    <a:pt x="3721" y="1400"/>
                    <a:pt x="3700" y="1400"/>
                  </a:cubicBezTo>
                  <a:cubicBezTo>
                    <a:pt x="3691" y="1400"/>
                    <a:pt x="3682" y="1403"/>
                    <a:pt x="3676" y="1410"/>
                  </a:cubicBezTo>
                  <a:cubicBezTo>
                    <a:pt x="3242" y="1592"/>
                    <a:pt x="2808" y="1752"/>
                    <a:pt x="2375" y="1843"/>
                  </a:cubicBezTo>
                  <a:cubicBezTo>
                    <a:pt x="1918" y="1957"/>
                    <a:pt x="1439" y="2049"/>
                    <a:pt x="1005" y="2049"/>
                  </a:cubicBezTo>
                  <a:cubicBezTo>
                    <a:pt x="777" y="2049"/>
                    <a:pt x="571" y="1980"/>
                    <a:pt x="434" y="1843"/>
                  </a:cubicBezTo>
                  <a:cubicBezTo>
                    <a:pt x="275" y="1729"/>
                    <a:pt x="206" y="1501"/>
                    <a:pt x="206" y="1296"/>
                  </a:cubicBezTo>
                  <a:cubicBezTo>
                    <a:pt x="183" y="862"/>
                    <a:pt x="480" y="451"/>
                    <a:pt x="754" y="86"/>
                  </a:cubicBezTo>
                  <a:cubicBezTo>
                    <a:pt x="777" y="63"/>
                    <a:pt x="777" y="40"/>
                    <a:pt x="754" y="17"/>
                  </a:cubicBezTo>
                  <a:cubicBezTo>
                    <a:pt x="743" y="6"/>
                    <a:pt x="725" y="0"/>
                    <a:pt x="711"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39"/>
            <p:cNvSpPr/>
            <p:nvPr/>
          </p:nvSpPr>
          <p:spPr>
            <a:xfrm>
              <a:off x="7629689" y="3175360"/>
              <a:ext cx="72493" cy="47851"/>
            </a:xfrm>
            <a:custGeom>
              <a:avLst/>
              <a:gdLst/>
              <a:ahLst/>
              <a:cxnLst/>
              <a:rect l="l" t="t" r="r" b="b"/>
              <a:pathLst>
                <a:path w="4042" h="2668" extrusionOk="0">
                  <a:moveTo>
                    <a:pt x="3995" y="0"/>
                  </a:moveTo>
                  <a:cubicBezTo>
                    <a:pt x="3973" y="0"/>
                    <a:pt x="3950" y="23"/>
                    <a:pt x="3927" y="46"/>
                  </a:cubicBezTo>
                  <a:cubicBezTo>
                    <a:pt x="3676" y="845"/>
                    <a:pt x="3151" y="1530"/>
                    <a:pt x="2443" y="1986"/>
                  </a:cubicBezTo>
                  <a:cubicBezTo>
                    <a:pt x="1892" y="2335"/>
                    <a:pt x="1223" y="2522"/>
                    <a:pt x="554" y="2522"/>
                  </a:cubicBezTo>
                  <a:cubicBezTo>
                    <a:pt x="392" y="2522"/>
                    <a:pt x="230" y="2511"/>
                    <a:pt x="69" y="2488"/>
                  </a:cubicBezTo>
                  <a:cubicBezTo>
                    <a:pt x="47" y="2488"/>
                    <a:pt x="24" y="2488"/>
                    <a:pt x="1" y="2534"/>
                  </a:cubicBezTo>
                  <a:cubicBezTo>
                    <a:pt x="1" y="2557"/>
                    <a:pt x="24" y="2580"/>
                    <a:pt x="47" y="2580"/>
                  </a:cubicBezTo>
                  <a:cubicBezTo>
                    <a:pt x="291" y="2639"/>
                    <a:pt x="543" y="2668"/>
                    <a:pt x="795" y="2668"/>
                  </a:cubicBezTo>
                  <a:cubicBezTo>
                    <a:pt x="1415" y="2668"/>
                    <a:pt x="2038" y="2493"/>
                    <a:pt x="2557" y="2169"/>
                  </a:cubicBezTo>
                  <a:cubicBezTo>
                    <a:pt x="3311" y="1689"/>
                    <a:pt x="3858" y="913"/>
                    <a:pt x="4041" y="69"/>
                  </a:cubicBezTo>
                  <a:cubicBezTo>
                    <a:pt x="4041" y="46"/>
                    <a:pt x="4018" y="23"/>
                    <a:pt x="3995" y="0"/>
                  </a:cubicBezTo>
                  <a:close/>
                </a:path>
              </a:pathLst>
            </a:custGeom>
            <a:solidFill>
              <a:srgbClr val="9F53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39"/>
            <p:cNvSpPr/>
            <p:nvPr/>
          </p:nvSpPr>
          <p:spPr>
            <a:xfrm>
              <a:off x="7697655" y="2669977"/>
              <a:ext cx="82716" cy="74394"/>
            </a:xfrm>
            <a:custGeom>
              <a:avLst/>
              <a:gdLst/>
              <a:ahLst/>
              <a:cxnLst/>
              <a:rect l="l" t="t" r="r" b="b"/>
              <a:pathLst>
                <a:path w="4612" h="4148" extrusionOk="0">
                  <a:moveTo>
                    <a:pt x="3869" y="0"/>
                  </a:moveTo>
                  <a:cubicBezTo>
                    <a:pt x="3803" y="0"/>
                    <a:pt x="3737" y="10"/>
                    <a:pt x="3676" y="31"/>
                  </a:cubicBezTo>
                  <a:cubicBezTo>
                    <a:pt x="3470" y="76"/>
                    <a:pt x="3288" y="213"/>
                    <a:pt x="3128" y="328"/>
                  </a:cubicBezTo>
                  <a:cubicBezTo>
                    <a:pt x="1941" y="1218"/>
                    <a:pt x="891" y="2291"/>
                    <a:pt x="1" y="3477"/>
                  </a:cubicBezTo>
                  <a:lnTo>
                    <a:pt x="206" y="4048"/>
                  </a:lnTo>
                  <a:cubicBezTo>
                    <a:pt x="638" y="4114"/>
                    <a:pt x="1076" y="4148"/>
                    <a:pt x="1515" y="4148"/>
                  </a:cubicBezTo>
                  <a:cubicBezTo>
                    <a:pt x="2284" y="4148"/>
                    <a:pt x="3057" y="4046"/>
                    <a:pt x="3813" y="3843"/>
                  </a:cubicBezTo>
                  <a:cubicBezTo>
                    <a:pt x="4018" y="3797"/>
                    <a:pt x="4224" y="3729"/>
                    <a:pt x="4383" y="3569"/>
                  </a:cubicBezTo>
                  <a:cubicBezTo>
                    <a:pt x="4543" y="3432"/>
                    <a:pt x="4612" y="3181"/>
                    <a:pt x="4498" y="2998"/>
                  </a:cubicBezTo>
                  <a:cubicBezTo>
                    <a:pt x="4405" y="2853"/>
                    <a:pt x="4245" y="2807"/>
                    <a:pt x="4069" y="2807"/>
                  </a:cubicBezTo>
                  <a:cubicBezTo>
                    <a:pt x="3939" y="2807"/>
                    <a:pt x="3802" y="2832"/>
                    <a:pt x="3676" y="2861"/>
                  </a:cubicBezTo>
                  <a:cubicBezTo>
                    <a:pt x="2649" y="3135"/>
                    <a:pt x="1622" y="3386"/>
                    <a:pt x="594" y="3660"/>
                  </a:cubicBezTo>
                  <a:cubicBezTo>
                    <a:pt x="1827" y="3044"/>
                    <a:pt x="2968" y="2245"/>
                    <a:pt x="3950" y="1263"/>
                  </a:cubicBezTo>
                  <a:cubicBezTo>
                    <a:pt x="4087" y="1104"/>
                    <a:pt x="4246" y="967"/>
                    <a:pt x="4315" y="761"/>
                  </a:cubicBezTo>
                  <a:cubicBezTo>
                    <a:pt x="4406" y="579"/>
                    <a:pt x="4383" y="328"/>
                    <a:pt x="4269" y="168"/>
                  </a:cubicBezTo>
                  <a:cubicBezTo>
                    <a:pt x="4173" y="56"/>
                    <a:pt x="4022" y="0"/>
                    <a:pt x="3869"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39"/>
            <p:cNvSpPr/>
            <p:nvPr/>
          </p:nvSpPr>
          <p:spPr>
            <a:xfrm>
              <a:off x="7600629" y="2895439"/>
              <a:ext cx="109368" cy="107664"/>
            </a:xfrm>
            <a:custGeom>
              <a:avLst/>
              <a:gdLst/>
              <a:ahLst/>
              <a:cxnLst/>
              <a:rect l="l" t="t" r="r" b="b"/>
              <a:pathLst>
                <a:path w="6098" h="6003" extrusionOk="0">
                  <a:moveTo>
                    <a:pt x="2292" y="0"/>
                  </a:moveTo>
                  <a:cubicBezTo>
                    <a:pt x="2198" y="0"/>
                    <a:pt x="2104" y="12"/>
                    <a:pt x="2009" y="39"/>
                  </a:cubicBezTo>
                  <a:cubicBezTo>
                    <a:pt x="0" y="609"/>
                    <a:pt x="3059" y="4398"/>
                    <a:pt x="3561" y="4900"/>
                  </a:cubicBezTo>
                  <a:cubicBezTo>
                    <a:pt x="3865" y="5218"/>
                    <a:pt x="4882" y="6003"/>
                    <a:pt x="5506" y="6003"/>
                  </a:cubicBezTo>
                  <a:cubicBezTo>
                    <a:pt x="5868" y="6003"/>
                    <a:pt x="6098" y="5739"/>
                    <a:pt x="5981" y="4969"/>
                  </a:cubicBezTo>
                  <a:cubicBezTo>
                    <a:pt x="5981" y="4969"/>
                    <a:pt x="4179" y="0"/>
                    <a:pt x="2292" y="0"/>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39"/>
            <p:cNvSpPr/>
            <p:nvPr/>
          </p:nvSpPr>
          <p:spPr>
            <a:xfrm>
              <a:off x="7308513" y="2832638"/>
              <a:ext cx="148394" cy="68566"/>
            </a:xfrm>
            <a:custGeom>
              <a:avLst/>
              <a:gdLst/>
              <a:ahLst/>
              <a:cxnLst/>
              <a:rect l="l" t="t" r="r" b="b"/>
              <a:pathLst>
                <a:path w="8274" h="3823" extrusionOk="0">
                  <a:moveTo>
                    <a:pt x="5912" y="1"/>
                  </a:moveTo>
                  <a:cubicBezTo>
                    <a:pt x="4032" y="1"/>
                    <a:pt x="901" y="2490"/>
                    <a:pt x="901" y="2490"/>
                  </a:cubicBezTo>
                  <a:cubicBezTo>
                    <a:pt x="0" y="3571"/>
                    <a:pt x="897" y="3822"/>
                    <a:pt x="1811" y="3822"/>
                  </a:cubicBezTo>
                  <a:cubicBezTo>
                    <a:pt x="2286" y="3822"/>
                    <a:pt x="2767" y="3754"/>
                    <a:pt x="3001" y="3699"/>
                  </a:cubicBezTo>
                  <a:cubicBezTo>
                    <a:pt x="3686" y="3540"/>
                    <a:pt x="8274" y="1896"/>
                    <a:pt x="6881" y="367"/>
                  </a:cubicBezTo>
                  <a:cubicBezTo>
                    <a:pt x="6638" y="108"/>
                    <a:pt x="6302" y="1"/>
                    <a:pt x="5912" y="1"/>
                  </a:cubicBezTo>
                  <a:close/>
                </a:path>
              </a:pathLst>
            </a:custGeom>
            <a:solidFill>
              <a:srgbClr val="883B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39"/>
            <p:cNvSpPr/>
            <p:nvPr/>
          </p:nvSpPr>
          <p:spPr>
            <a:xfrm>
              <a:off x="7426203" y="3017309"/>
              <a:ext cx="61427" cy="61427"/>
            </a:xfrm>
            <a:custGeom>
              <a:avLst/>
              <a:gdLst/>
              <a:ahLst/>
              <a:cxnLst/>
              <a:rect l="l" t="t" r="r" b="b"/>
              <a:pathLst>
                <a:path w="3425" h="3425" extrusionOk="0">
                  <a:moveTo>
                    <a:pt x="1462" y="0"/>
                  </a:moveTo>
                  <a:cubicBezTo>
                    <a:pt x="1185" y="0"/>
                    <a:pt x="929" y="172"/>
                    <a:pt x="708" y="663"/>
                  </a:cubicBezTo>
                  <a:cubicBezTo>
                    <a:pt x="1" y="2261"/>
                    <a:pt x="2260" y="3425"/>
                    <a:pt x="2260" y="3425"/>
                  </a:cubicBezTo>
                  <a:lnTo>
                    <a:pt x="3425" y="914"/>
                  </a:lnTo>
                  <a:cubicBezTo>
                    <a:pt x="2781" y="835"/>
                    <a:pt x="2072" y="0"/>
                    <a:pt x="1462" y="0"/>
                  </a:cubicBezTo>
                  <a:close/>
                </a:path>
              </a:pathLst>
            </a:custGeom>
            <a:solidFill>
              <a:srgbClr val="FABB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39"/>
            <p:cNvSpPr/>
            <p:nvPr/>
          </p:nvSpPr>
          <p:spPr>
            <a:xfrm>
              <a:off x="7433988" y="2945252"/>
              <a:ext cx="81479" cy="134566"/>
            </a:xfrm>
            <a:custGeom>
              <a:avLst/>
              <a:gdLst/>
              <a:ahLst/>
              <a:cxnLst/>
              <a:rect l="l" t="t" r="r" b="b"/>
              <a:pathLst>
                <a:path w="4543" h="7503" extrusionOk="0">
                  <a:moveTo>
                    <a:pt x="4474" y="1"/>
                  </a:moveTo>
                  <a:cubicBezTo>
                    <a:pt x="4451" y="1"/>
                    <a:pt x="4429" y="23"/>
                    <a:pt x="4406" y="69"/>
                  </a:cubicBezTo>
                  <a:cubicBezTo>
                    <a:pt x="4269" y="1051"/>
                    <a:pt x="4086" y="2032"/>
                    <a:pt x="3858" y="2991"/>
                  </a:cubicBezTo>
                  <a:cubicBezTo>
                    <a:pt x="3721" y="3447"/>
                    <a:pt x="3584" y="3949"/>
                    <a:pt x="3379" y="4360"/>
                  </a:cubicBezTo>
                  <a:cubicBezTo>
                    <a:pt x="3292" y="4556"/>
                    <a:pt x="3142" y="4773"/>
                    <a:pt x="3030" y="4773"/>
                  </a:cubicBezTo>
                  <a:cubicBezTo>
                    <a:pt x="3024" y="4773"/>
                    <a:pt x="3019" y="4772"/>
                    <a:pt x="3013" y="4771"/>
                  </a:cubicBezTo>
                  <a:cubicBezTo>
                    <a:pt x="2808" y="4771"/>
                    <a:pt x="2580" y="4634"/>
                    <a:pt x="2374" y="4520"/>
                  </a:cubicBezTo>
                  <a:cubicBezTo>
                    <a:pt x="2169" y="4383"/>
                    <a:pt x="1963" y="4246"/>
                    <a:pt x="1758" y="4132"/>
                  </a:cubicBezTo>
                  <a:cubicBezTo>
                    <a:pt x="1547" y="4005"/>
                    <a:pt x="1316" y="3878"/>
                    <a:pt x="1029" y="3878"/>
                  </a:cubicBezTo>
                  <a:cubicBezTo>
                    <a:pt x="1006" y="3878"/>
                    <a:pt x="983" y="3879"/>
                    <a:pt x="959" y="3881"/>
                  </a:cubicBezTo>
                  <a:cubicBezTo>
                    <a:pt x="640" y="3904"/>
                    <a:pt x="411" y="4155"/>
                    <a:pt x="274" y="4383"/>
                  </a:cubicBezTo>
                  <a:cubicBezTo>
                    <a:pt x="229" y="4497"/>
                    <a:pt x="160" y="4611"/>
                    <a:pt x="115" y="4748"/>
                  </a:cubicBezTo>
                  <a:lnTo>
                    <a:pt x="46" y="4931"/>
                  </a:lnTo>
                  <a:cubicBezTo>
                    <a:pt x="46" y="4999"/>
                    <a:pt x="46" y="5068"/>
                    <a:pt x="23" y="5136"/>
                  </a:cubicBezTo>
                  <a:cubicBezTo>
                    <a:pt x="0" y="5273"/>
                    <a:pt x="23" y="5410"/>
                    <a:pt x="46" y="5547"/>
                  </a:cubicBezTo>
                  <a:cubicBezTo>
                    <a:pt x="69" y="5661"/>
                    <a:pt x="92" y="5798"/>
                    <a:pt x="160" y="5935"/>
                  </a:cubicBezTo>
                  <a:cubicBezTo>
                    <a:pt x="252" y="6163"/>
                    <a:pt x="411" y="6392"/>
                    <a:pt x="571" y="6574"/>
                  </a:cubicBezTo>
                  <a:cubicBezTo>
                    <a:pt x="913" y="6962"/>
                    <a:pt x="1347" y="7259"/>
                    <a:pt x="1781" y="7487"/>
                  </a:cubicBezTo>
                  <a:cubicBezTo>
                    <a:pt x="1800" y="7497"/>
                    <a:pt x="1815" y="7502"/>
                    <a:pt x="1827" y="7502"/>
                  </a:cubicBezTo>
                  <a:cubicBezTo>
                    <a:pt x="1845" y="7502"/>
                    <a:pt x="1859" y="7491"/>
                    <a:pt x="1872" y="7464"/>
                  </a:cubicBezTo>
                  <a:cubicBezTo>
                    <a:pt x="1895" y="7442"/>
                    <a:pt x="1872" y="7396"/>
                    <a:pt x="1849" y="7396"/>
                  </a:cubicBezTo>
                  <a:cubicBezTo>
                    <a:pt x="1416" y="7145"/>
                    <a:pt x="1028" y="6825"/>
                    <a:pt x="731" y="6437"/>
                  </a:cubicBezTo>
                  <a:cubicBezTo>
                    <a:pt x="434" y="6072"/>
                    <a:pt x="206" y="5616"/>
                    <a:pt x="274" y="5159"/>
                  </a:cubicBezTo>
                  <a:cubicBezTo>
                    <a:pt x="343" y="4748"/>
                    <a:pt x="594" y="4200"/>
                    <a:pt x="982" y="4178"/>
                  </a:cubicBezTo>
                  <a:cubicBezTo>
                    <a:pt x="1003" y="4175"/>
                    <a:pt x="1024" y="4174"/>
                    <a:pt x="1046" y="4174"/>
                  </a:cubicBezTo>
                  <a:cubicBezTo>
                    <a:pt x="1230" y="4174"/>
                    <a:pt x="1414" y="4260"/>
                    <a:pt x="1598" y="4383"/>
                  </a:cubicBezTo>
                  <a:cubicBezTo>
                    <a:pt x="1804" y="4497"/>
                    <a:pt x="2009" y="4634"/>
                    <a:pt x="2237" y="4771"/>
                  </a:cubicBezTo>
                  <a:cubicBezTo>
                    <a:pt x="2443" y="4908"/>
                    <a:pt x="2694" y="5045"/>
                    <a:pt x="2991" y="5068"/>
                  </a:cubicBezTo>
                  <a:cubicBezTo>
                    <a:pt x="3196" y="5068"/>
                    <a:pt x="3333" y="4931"/>
                    <a:pt x="3424" y="4840"/>
                  </a:cubicBezTo>
                  <a:cubicBezTo>
                    <a:pt x="3516" y="4725"/>
                    <a:pt x="3584" y="4611"/>
                    <a:pt x="3630" y="4497"/>
                  </a:cubicBezTo>
                  <a:cubicBezTo>
                    <a:pt x="3858" y="4018"/>
                    <a:pt x="3972" y="3538"/>
                    <a:pt x="4086" y="3036"/>
                  </a:cubicBezTo>
                  <a:cubicBezTo>
                    <a:pt x="4314" y="2055"/>
                    <a:pt x="4451" y="1073"/>
                    <a:pt x="4543" y="69"/>
                  </a:cubicBezTo>
                  <a:cubicBezTo>
                    <a:pt x="4543" y="46"/>
                    <a:pt x="4520" y="23"/>
                    <a:pt x="4474" y="1"/>
                  </a:cubicBezTo>
                  <a:close/>
                </a:path>
              </a:pathLst>
            </a:custGeom>
            <a:solidFill>
              <a:srgbClr val="F26952">
                <a:alpha val="35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39"/>
            <p:cNvSpPr/>
            <p:nvPr/>
          </p:nvSpPr>
          <p:spPr>
            <a:xfrm>
              <a:off x="7438490" y="3086011"/>
              <a:ext cx="85586" cy="55060"/>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39"/>
            <p:cNvSpPr/>
            <p:nvPr/>
          </p:nvSpPr>
          <p:spPr>
            <a:xfrm>
              <a:off x="7444620" y="3090949"/>
              <a:ext cx="33180" cy="24890"/>
            </a:xfrm>
            <a:custGeom>
              <a:avLst/>
              <a:gdLst/>
              <a:ahLst/>
              <a:cxnLst/>
              <a:rect l="l" t="t" r="r" b="b"/>
              <a:pathLst>
                <a:path w="1850" h="2092" extrusionOk="0">
                  <a:moveTo>
                    <a:pt x="1416" y="1"/>
                  </a:moveTo>
                  <a:lnTo>
                    <a:pt x="1" y="571"/>
                  </a:lnTo>
                  <a:cubicBezTo>
                    <a:pt x="1" y="571"/>
                    <a:pt x="229" y="1895"/>
                    <a:pt x="549" y="2032"/>
                  </a:cubicBezTo>
                  <a:cubicBezTo>
                    <a:pt x="644" y="2073"/>
                    <a:pt x="771" y="2091"/>
                    <a:pt x="908" y="2091"/>
                  </a:cubicBezTo>
                  <a:cubicBezTo>
                    <a:pt x="1232" y="2091"/>
                    <a:pt x="1614" y="1987"/>
                    <a:pt x="1758" y="1827"/>
                  </a:cubicBezTo>
                  <a:cubicBezTo>
                    <a:pt x="1850" y="1736"/>
                    <a:pt x="1416" y="1"/>
                    <a:pt x="14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39"/>
            <p:cNvSpPr/>
            <p:nvPr/>
          </p:nvSpPr>
          <p:spPr>
            <a:xfrm>
              <a:off x="7481069" y="3084701"/>
              <a:ext cx="30723" cy="23272"/>
            </a:xfrm>
            <a:custGeom>
              <a:avLst/>
              <a:gdLst/>
              <a:ahLst/>
              <a:cxnLst/>
              <a:rect l="l" t="t" r="r" b="b"/>
              <a:pathLst>
                <a:path w="1713" h="1956" extrusionOk="0">
                  <a:moveTo>
                    <a:pt x="1301" y="1"/>
                  </a:moveTo>
                  <a:lnTo>
                    <a:pt x="0" y="549"/>
                  </a:lnTo>
                  <a:cubicBezTo>
                    <a:pt x="0" y="549"/>
                    <a:pt x="206" y="1781"/>
                    <a:pt x="503" y="1895"/>
                  </a:cubicBezTo>
                  <a:cubicBezTo>
                    <a:pt x="592" y="1937"/>
                    <a:pt x="713" y="1955"/>
                    <a:pt x="843" y="1955"/>
                  </a:cubicBezTo>
                  <a:cubicBezTo>
                    <a:pt x="1143" y="1955"/>
                    <a:pt x="1493" y="1856"/>
                    <a:pt x="1621" y="1713"/>
                  </a:cubicBezTo>
                  <a:cubicBezTo>
                    <a:pt x="1712" y="1621"/>
                    <a:pt x="1301" y="1"/>
                    <a:pt x="13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39"/>
            <p:cNvSpPr/>
            <p:nvPr/>
          </p:nvSpPr>
          <p:spPr>
            <a:xfrm>
              <a:off x="7420068" y="2585758"/>
              <a:ext cx="291498" cy="144951"/>
            </a:xfrm>
            <a:custGeom>
              <a:avLst/>
              <a:gdLst/>
              <a:ahLst/>
              <a:cxnLst/>
              <a:rect l="l" t="t" r="r" b="b"/>
              <a:pathLst>
                <a:path w="16253" h="8082" fill="none" extrusionOk="0">
                  <a:moveTo>
                    <a:pt x="16252" y="8081"/>
                  </a:moveTo>
                  <a:cubicBezTo>
                    <a:pt x="15271" y="5639"/>
                    <a:pt x="13490" y="3516"/>
                    <a:pt x="11276" y="2101"/>
                  </a:cubicBezTo>
                  <a:cubicBezTo>
                    <a:pt x="9062" y="686"/>
                    <a:pt x="6391" y="1"/>
                    <a:pt x="3744" y="138"/>
                  </a:cubicBezTo>
                  <a:cubicBezTo>
                    <a:pt x="2739" y="184"/>
                    <a:pt x="1644" y="412"/>
                    <a:pt x="913" y="1119"/>
                  </a:cubicBezTo>
                  <a:cubicBezTo>
                    <a:pt x="183" y="1827"/>
                    <a:pt x="0" y="3174"/>
                    <a:pt x="776" y="3836"/>
                  </a:cubicBezTo>
                </a:path>
              </a:pathLst>
            </a:custGeom>
            <a:noFill/>
            <a:ln w="3425" cap="flat" cmpd="sng">
              <a:solidFill>
                <a:srgbClr val="883B07"/>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39"/>
            <p:cNvSpPr/>
            <p:nvPr/>
          </p:nvSpPr>
          <p:spPr>
            <a:xfrm>
              <a:off x="7180545" y="3540128"/>
              <a:ext cx="1451211" cy="807344"/>
            </a:xfrm>
            <a:custGeom>
              <a:avLst/>
              <a:gdLst/>
              <a:ahLst/>
              <a:cxnLst/>
              <a:rect l="l" t="t" r="r" b="b"/>
              <a:pathLst>
                <a:path w="80915" h="45015" extrusionOk="0">
                  <a:moveTo>
                    <a:pt x="14857" y="0"/>
                  </a:moveTo>
                  <a:cubicBezTo>
                    <a:pt x="14431" y="0"/>
                    <a:pt x="14024" y="84"/>
                    <a:pt x="13650" y="322"/>
                  </a:cubicBezTo>
                  <a:cubicBezTo>
                    <a:pt x="12075" y="1304"/>
                    <a:pt x="12007" y="4910"/>
                    <a:pt x="11413" y="6713"/>
                  </a:cubicBezTo>
                  <a:cubicBezTo>
                    <a:pt x="7853" y="17669"/>
                    <a:pt x="3904" y="27964"/>
                    <a:pt x="663" y="39011"/>
                  </a:cubicBezTo>
                  <a:cubicBezTo>
                    <a:pt x="343" y="40175"/>
                    <a:pt x="1" y="41385"/>
                    <a:pt x="183" y="42595"/>
                  </a:cubicBezTo>
                  <a:cubicBezTo>
                    <a:pt x="389" y="43782"/>
                    <a:pt x="1302" y="44968"/>
                    <a:pt x="2466" y="45014"/>
                  </a:cubicBezTo>
                  <a:lnTo>
                    <a:pt x="79136" y="3883"/>
                  </a:lnTo>
                  <a:cubicBezTo>
                    <a:pt x="79172" y="3890"/>
                    <a:pt x="79208" y="3893"/>
                    <a:pt x="79243" y="3893"/>
                  </a:cubicBezTo>
                  <a:cubicBezTo>
                    <a:pt x="80156" y="3893"/>
                    <a:pt x="80914" y="1709"/>
                    <a:pt x="80277" y="984"/>
                  </a:cubicBezTo>
                  <a:cubicBezTo>
                    <a:pt x="80023" y="705"/>
                    <a:pt x="79656" y="617"/>
                    <a:pt x="79245" y="617"/>
                  </a:cubicBezTo>
                  <a:cubicBezTo>
                    <a:pt x="78547" y="617"/>
                    <a:pt x="77722" y="870"/>
                    <a:pt x="77104" y="870"/>
                  </a:cubicBezTo>
                  <a:cubicBezTo>
                    <a:pt x="69001" y="802"/>
                    <a:pt x="60876" y="756"/>
                    <a:pt x="52773" y="710"/>
                  </a:cubicBezTo>
                  <a:cubicBezTo>
                    <a:pt x="41177" y="619"/>
                    <a:pt x="29605" y="550"/>
                    <a:pt x="18010" y="482"/>
                  </a:cubicBezTo>
                  <a:cubicBezTo>
                    <a:pt x="16968" y="466"/>
                    <a:pt x="15859" y="0"/>
                    <a:pt x="148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39"/>
            <p:cNvSpPr/>
            <p:nvPr/>
          </p:nvSpPr>
          <p:spPr>
            <a:xfrm>
              <a:off x="7189963" y="3556272"/>
              <a:ext cx="1492174" cy="787920"/>
            </a:xfrm>
            <a:custGeom>
              <a:avLst/>
              <a:gdLst/>
              <a:ahLst/>
              <a:cxnLst/>
              <a:rect l="l" t="t" r="r" b="b"/>
              <a:pathLst>
                <a:path w="83199" h="43932" extrusionOk="0">
                  <a:moveTo>
                    <a:pt x="23341" y="1"/>
                  </a:moveTo>
                  <a:cubicBezTo>
                    <a:pt x="20533" y="1"/>
                    <a:pt x="17488" y="108"/>
                    <a:pt x="15613" y="586"/>
                  </a:cubicBezTo>
                  <a:cubicBezTo>
                    <a:pt x="12486" y="1362"/>
                    <a:pt x="12098" y="6955"/>
                    <a:pt x="11002" y="10036"/>
                  </a:cubicBezTo>
                  <a:cubicBezTo>
                    <a:pt x="7738" y="19349"/>
                    <a:pt x="4452" y="28684"/>
                    <a:pt x="1187" y="37997"/>
                  </a:cubicBezTo>
                  <a:cubicBezTo>
                    <a:pt x="480" y="40028"/>
                    <a:pt x="1" y="42790"/>
                    <a:pt x="1804" y="43931"/>
                  </a:cubicBezTo>
                  <a:lnTo>
                    <a:pt x="74502" y="18002"/>
                  </a:lnTo>
                  <a:lnTo>
                    <a:pt x="81738" y="5288"/>
                  </a:lnTo>
                  <a:cubicBezTo>
                    <a:pt x="82286" y="4307"/>
                    <a:pt x="83199" y="2230"/>
                    <a:pt x="82742" y="1203"/>
                  </a:cubicBezTo>
                  <a:cubicBezTo>
                    <a:pt x="82484" y="655"/>
                    <a:pt x="81944" y="505"/>
                    <a:pt x="81310" y="505"/>
                  </a:cubicBezTo>
                  <a:cubicBezTo>
                    <a:pt x="80545" y="505"/>
                    <a:pt x="79642" y="723"/>
                    <a:pt x="78930" y="723"/>
                  </a:cubicBezTo>
                  <a:cubicBezTo>
                    <a:pt x="61058" y="472"/>
                    <a:pt x="43186" y="244"/>
                    <a:pt x="25314" y="16"/>
                  </a:cubicBezTo>
                  <a:cubicBezTo>
                    <a:pt x="24683" y="7"/>
                    <a:pt x="24019" y="1"/>
                    <a:pt x="233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39"/>
            <p:cNvSpPr/>
            <p:nvPr/>
          </p:nvSpPr>
          <p:spPr>
            <a:xfrm>
              <a:off x="7196922" y="3574677"/>
              <a:ext cx="1525748" cy="781392"/>
            </a:xfrm>
            <a:custGeom>
              <a:avLst/>
              <a:gdLst/>
              <a:ahLst/>
              <a:cxnLst/>
              <a:rect l="l" t="t" r="r" b="b"/>
              <a:pathLst>
                <a:path w="85071" h="43568" extrusionOk="0">
                  <a:moveTo>
                    <a:pt x="59145" y="1"/>
                  </a:moveTo>
                  <a:cubicBezTo>
                    <a:pt x="52347" y="1"/>
                    <a:pt x="44926" y="50"/>
                    <a:pt x="39739" y="62"/>
                  </a:cubicBezTo>
                  <a:cubicBezTo>
                    <a:pt x="38764" y="65"/>
                    <a:pt x="37758" y="66"/>
                    <a:pt x="36737" y="66"/>
                  </a:cubicBezTo>
                  <a:cubicBezTo>
                    <a:pt x="35638" y="66"/>
                    <a:pt x="34522" y="65"/>
                    <a:pt x="33407" y="65"/>
                  </a:cubicBezTo>
                  <a:cubicBezTo>
                    <a:pt x="25770" y="65"/>
                    <a:pt x="18190" y="99"/>
                    <a:pt x="16640" y="633"/>
                  </a:cubicBezTo>
                  <a:cubicBezTo>
                    <a:pt x="14654" y="1318"/>
                    <a:pt x="13080" y="7777"/>
                    <a:pt x="11915" y="12000"/>
                  </a:cubicBezTo>
                  <a:cubicBezTo>
                    <a:pt x="10751" y="16246"/>
                    <a:pt x="5159" y="28023"/>
                    <a:pt x="2580" y="33319"/>
                  </a:cubicBezTo>
                  <a:cubicBezTo>
                    <a:pt x="1" y="38592"/>
                    <a:pt x="2694" y="43567"/>
                    <a:pt x="2694" y="43567"/>
                  </a:cubicBezTo>
                  <a:lnTo>
                    <a:pt x="79729" y="11064"/>
                  </a:lnTo>
                  <a:cubicBezTo>
                    <a:pt x="79729" y="11064"/>
                    <a:pt x="85071" y="3075"/>
                    <a:pt x="83906" y="1478"/>
                  </a:cubicBezTo>
                  <a:cubicBezTo>
                    <a:pt x="82993" y="245"/>
                    <a:pt x="79935" y="382"/>
                    <a:pt x="72585" y="131"/>
                  </a:cubicBezTo>
                  <a:cubicBezTo>
                    <a:pt x="69399" y="31"/>
                    <a:pt x="64463" y="1"/>
                    <a:pt x="5914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39"/>
            <p:cNvSpPr/>
            <p:nvPr/>
          </p:nvSpPr>
          <p:spPr>
            <a:xfrm>
              <a:off x="7170303" y="3588417"/>
              <a:ext cx="1535577" cy="786486"/>
            </a:xfrm>
            <a:custGeom>
              <a:avLst/>
              <a:gdLst/>
              <a:ahLst/>
              <a:cxnLst/>
              <a:rect l="l" t="t" r="r" b="b"/>
              <a:pathLst>
                <a:path w="85619" h="43852" extrusionOk="0">
                  <a:moveTo>
                    <a:pt x="60956" y="0"/>
                  </a:moveTo>
                  <a:cubicBezTo>
                    <a:pt x="50044" y="0"/>
                    <a:pt x="37069" y="50"/>
                    <a:pt x="37069" y="50"/>
                  </a:cubicBezTo>
                  <a:cubicBezTo>
                    <a:pt x="36165" y="41"/>
                    <a:pt x="35308" y="37"/>
                    <a:pt x="34494" y="37"/>
                  </a:cubicBezTo>
                  <a:cubicBezTo>
                    <a:pt x="24336" y="37"/>
                    <a:pt x="20981" y="730"/>
                    <a:pt x="18741" y="2949"/>
                  </a:cubicBezTo>
                  <a:cubicBezTo>
                    <a:pt x="15408" y="6304"/>
                    <a:pt x="4794" y="30544"/>
                    <a:pt x="846" y="39674"/>
                  </a:cubicBezTo>
                  <a:cubicBezTo>
                    <a:pt x="1" y="41637"/>
                    <a:pt x="1462" y="43851"/>
                    <a:pt x="3585" y="43851"/>
                  </a:cubicBezTo>
                  <a:lnTo>
                    <a:pt x="66035" y="43395"/>
                  </a:lnTo>
                  <a:cubicBezTo>
                    <a:pt x="67153" y="43395"/>
                    <a:pt x="68157" y="42756"/>
                    <a:pt x="68637" y="41751"/>
                  </a:cubicBezTo>
                  <a:cubicBezTo>
                    <a:pt x="71809" y="35223"/>
                    <a:pt x="83473" y="11051"/>
                    <a:pt x="84477" y="6327"/>
                  </a:cubicBezTo>
                  <a:cubicBezTo>
                    <a:pt x="85619" y="871"/>
                    <a:pt x="78041" y="301"/>
                    <a:pt x="75576" y="95"/>
                  </a:cubicBezTo>
                  <a:cubicBezTo>
                    <a:pt x="74590" y="22"/>
                    <a:pt x="68231" y="0"/>
                    <a:pt x="60956" y="0"/>
                  </a:cubicBezTo>
                  <a:close/>
                </a:path>
              </a:pathLst>
            </a:custGeom>
            <a:solidFill>
              <a:srgbClr val="F1C8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39"/>
            <p:cNvSpPr/>
            <p:nvPr/>
          </p:nvSpPr>
          <p:spPr>
            <a:xfrm>
              <a:off x="8301583" y="4200334"/>
              <a:ext cx="711392" cy="168123"/>
            </a:xfrm>
            <a:custGeom>
              <a:avLst/>
              <a:gdLst/>
              <a:ahLst/>
              <a:cxnLst/>
              <a:rect l="l" t="t" r="r" b="b"/>
              <a:pathLst>
                <a:path w="39665" h="9374" extrusionOk="0">
                  <a:moveTo>
                    <a:pt x="7641" y="1"/>
                  </a:moveTo>
                  <a:cubicBezTo>
                    <a:pt x="4870" y="1"/>
                    <a:pt x="2435" y="550"/>
                    <a:pt x="297" y="1658"/>
                  </a:cubicBezTo>
                  <a:cubicBezTo>
                    <a:pt x="92" y="1772"/>
                    <a:pt x="0" y="2046"/>
                    <a:pt x="114" y="2252"/>
                  </a:cubicBezTo>
                  <a:lnTo>
                    <a:pt x="2397" y="6337"/>
                  </a:lnTo>
                  <a:cubicBezTo>
                    <a:pt x="2474" y="6476"/>
                    <a:pt x="2613" y="6552"/>
                    <a:pt x="2759" y="6552"/>
                  </a:cubicBezTo>
                  <a:cubicBezTo>
                    <a:pt x="2829" y="6552"/>
                    <a:pt x="2901" y="6534"/>
                    <a:pt x="2968" y="6497"/>
                  </a:cubicBezTo>
                  <a:cubicBezTo>
                    <a:pt x="4292" y="5841"/>
                    <a:pt x="5855" y="5515"/>
                    <a:pt x="7681" y="5515"/>
                  </a:cubicBezTo>
                  <a:cubicBezTo>
                    <a:pt x="9287" y="5515"/>
                    <a:pt x="11096" y="5767"/>
                    <a:pt x="13125" y="6269"/>
                  </a:cubicBezTo>
                  <a:cubicBezTo>
                    <a:pt x="14380" y="6589"/>
                    <a:pt x="15613" y="6954"/>
                    <a:pt x="16914" y="7342"/>
                  </a:cubicBezTo>
                  <a:cubicBezTo>
                    <a:pt x="19835" y="8209"/>
                    <a:pt x="22871" y="9099"/>
                    <a:pt x="26112" y="9328"/>
                  </a:cubicBezTo>
                  <a:cubicBezTo>
                    <a:pt x="26523" y="9350"/>
                    <a:pt x="26980" y="9373"/>
                    <a:pt x="27413" y="9373"/>
                  </a:cubicBezTo>
                  <a:cubicBezTo>
                    <a:pt x="31636" y="9373"/>
                    <a:pt x="36589" y="7958"/>
                    <a:pt x="39442" y="3986"/>
                  </a:cubicBezTo>
                  <a:cubicBezTo>
                    <a:pt x="39665" y="3720"/>
                    <a:pt x="39454" y="3324"/>
                    <a:pt x="39106" y="3324"/>
                  </a:cubicBezTo>
                  <a:cubicBezTo>
                    <a:pt x="39097" y="3324"/>
                    <a:pt x="39087" y="3324"/>
                    <a:pt x="39077" y="3324"/>
                  </a:cubicBezTo>
                  <a:lnTo>
                    <a:pt x="36772" y="3461"/>
                  </a:lnTo>
                  <a:cubicBezTo>
                    <a:pt x="36756" y="3463"/>
                    <a:pt x="36741" y="3464"/>
                    <a:pt x="36725" y="3464"/>
                  </a:cubicBezTo>
                  <a:cubicBezTo>
                    <a:pt x="36559" y="3464"/>
                    <a:pt x="36401" y="3355"/>
                    <a:pt x="36338" y="3188"/>
                  </a:cubicBezTo>
                  <a:lnTo>
                    <a:pt x="35516" y="1110"/>
                  </a:lnTo>
                  <a:cubicBezTo>
                    <a:pt x="35437" y="938"/>
                    <a:pt x="35272" y="842"/>
                    <a:pt x="35108" y="842"/>
                  </a:cubicBezTo>
                  <a:cubicBezTo>
                    <a:pt x="34990" y="842"/>
                    <a:pt x="34872" y="891"/>
                    <a:pt x="34786" y="996"/>
                  </a:cubicBezTo>
                  <a:cubicBezTo>
                    <a:pt x="33070" y="3121"/>
                    <a:pt x="29964" y="3856"/>
                    <a:pt x="27384" y="3856"/>
                  </a:cubicBezTo>
                  <a:cubicBezTo>
                    <a:pt x="27081" y="3856"/>
                    <a:pt x="26786" y="3846"/>
                    <a:pt x="26500" y="3827"/>
                  </a:cubicBezTo>
                  <a:cubicBezTo>
                    <a:pt x="23853" y="3644"/>
                    <a:pt x="21251" y="2868"/>
                    <a:pt x="18466" y="2046"/>
                  </a:cubicBezTo>
                  <a:cubicBezTo>
                    <a:pt x="17165" y="1658"/>
                    <a:pt x="15818" y="1247"/>
                    <a:pt x="14472" y="928"/>
                  </a:cubicBezTo>
                  <a:cubicBezTo>
                    <a:pt x="11994" y="311"/>
                    <a:pt x="9723" y="1"/>
                    <a:pt x="7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39"/>
            <p:cNvSpPr/>
            <p:nvPr/>
          </p:nvSpPr>
          <p:spPr>
            <a:xfrm>
              <a:off x="7199452" y="3603969"/>
              <a:ext cx="1506020" cy="770936"/>
            </a:xfrm>
            <a:custGeom>
              <a:avLst/>
              <a:gdLst/>
              <a:ahLst/>
              <a:cxnLst/>
              <a:rect l="l" t="t" r="r" b="b"/>
              <a:pathLst>
                <a:path w="83971" h="42985" extrusionOk="0">
                  <a:moveTo>
                    <a:pt x="59791" y="1"/>
                  </a:moveTo>
                  <a:cubicBezTo>
                    <a:pt x="49086" y="1"/>
                    <a:pt x="36357" y="50"/>
                    <a:pt x="36357" y="50"/>
                  </a:cubicBezTo>
                  <a:cubicBezTo>
                    <a:pt x="35444" y="41"/>
                    <a:pt x="34580" y="37"/>
                    <a:pt x="33761" y="37"/>
                  </a:cubicBezTo>
                  <a:cubicBezTo>
                    <a:pt x="23847" y="37"/>
                    <a:pt x="20565" y="709"/>
                    <a:pt x="18394" y="2880"/>
                  </a:cubicBezTo>
                  <a:cubicBezTo>
                    <a:pt x="15107" y="6167"/>
                    <a:pt x="4699" y="29951"/>
                    <a:pt x="818" y="38899"/>
                  </a:cubicBezTo>
                  <a:cubicBezTo>
                    <a:pt x="1" y="40829"/>
                    <a:pt x="1420" y="42985"/>
                    <a:pt x="3479" y="42985"/>
                  </a:cubicBezTo>
                  <a:cubicBezTo>
                    <a:pt x="3490" y="42985"/>
                    <a:pt x="3501" y="42985"/>
                    <a:pt x="3512" y="42984"/>
                  </a:cubicBezTo>
                  <a:lnTo>
                    <a:pt x="64775" y="42551"/>
                  </a:lnTo>
                  <a:cubicBezTo>
                    <a:pt x="65870" y="42551"/>
                    <a:pt x="66852" y="41934"/>
                    <a:pt x="67308" y="40953"/>
                  </a:cubicBezTo>
                  <a:cubicBezTo>
                    <a:pt x="70435" y="34539"/>
                    <a:pt x="81871" y="10846"/>
                    <a:pt x="82852" y="6213"/>
                  </a:cubicBezTo>
                  <a:cubicBezTo>
                    <a:pt x="83971" y="849"/>
                    <a:pt x="76553" y="278"/>
                    <a:pt x="74133" y="96"/>
                  </a:cubicBezTo>
                  <a:cubicBezTo>
                    <a:pt x="73165" y="23"/>
                    <a:pt x="66928" y="1"/>
                    <a:pt x="59791" y="1"/>
                  </a:cubicBezTo>
                  <a:close/>
                </a:path>
              </a:pathLst>
            </a:custGeom>
            <a:solidFill>
              <a:srgbClr val="F7F0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39"/>
            <p:cNvSpPr/>
            <p:nvPr/>
          </p:nvSpPr>
          <p:spPr>
            <a:xfrm>
              <a:off x="7495819" y="3812031"/>
              <a:ext cx="405690" cy="374178"/>
            </a:xfrm>
            <a:custGeom>
              <a:avLst/>
              <a:gdLst/>
              <a:ahLst/>
              <a:cxnLst/>
              <a:rect l="l" t="t" r="r" b="b"/>
              <a:pathLst>
                <a:path w="22620" h="20863" extrusionOk="0">
                  <a:moveTo>
                    <a:pt x="7943" y="1"/>
                  </a:moveTo>
                  <a:cubicBezTo>
                    <a:pt x="7624" y="1"/>
                    <a:pt x="7327" y="206"/>
                    <a:pt x="7213" y="480"/>
                  </a:cubicBezTo>
                  <a:lnTo>
                    <a:pt x="114" y="19745"/>
                  </a:lnTo>
                  <a:cubicBezTo>
                    <a:pt x="0" y="19996"/>
                    <a:pt x="23" y="20269"/>
                    <a:pt x="183" y="20498"/>
                  </a:cubicBezTo>
                  <a:cubicBezTo>
                    <a:pt x="342" y="20726"/>
                    <a:pt x="594" y="20863"/>
                    <a:pt x="867" y="20863"/>
                  </a:cubicBezTo>
                  <a:lnTo>
                    <a:pt x="15339" y="20863"/>
                  </a:lnTo>
                  <a:cubicBezTo>
                    <a:pt x="15681" y="20863"/>
                    <a:pt x="16001" y="20635"/>
                    <a:pt x="16115" y="20315"/>
                  </a:cubicBezTo>
                  <a:lnTo>
                    <a:pt x="22529" y="1393"/>
                  </a:lnTo>
                  <a:cubicBezTo>
                    <a:pt x="22620" y="1142"/>
                    <a:pt x="22574" y="868"/>
                    <a:pt x="22415" y="663"/>
                  </a:cubicBezTo>
                  <a:cubicBezTo>
                    <a:pt x="22278" y="457"/>
                    <a:pt x="22049" y="320"/>
                    <a:pt x="21775" y="320"/>
                  </a:cubicBezTo>
                  <a:lnTo>
                    <a:pt x="7943" y="1"/>
                  </a:lnTo>
                  <a:close/>
                </a:path>
              </a:pathLst>
            </a:custGeom>
            <a:solidFill>
              <a:srgbClr val="C8E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39"/>
            <p:cNvSpPr/>
            <p:nvPr/>
          </p:nvSpPr>
          <p:spPr>
            <a:xfrm>
              <a:off x="7747611" y="3897613"/>
              <a:ext cx="70018" cy="203473"/>
            </a:xfrm>
            <a:custGeom>
              <a:avLst/>
              <a:gdLst/>
              <a:ahLst/>
              <a:cxnLst/>
              <a:rect l="l" t="t" r="r" b="b"/>
              <a:pathLst>
                <a:path w="3904" h="11345" fill="none" extrusionOk="0">
                  <a:moveTo>
                    <a:pt x="1" y="11344"/>
                  </a:moveTo>
                  <a:lnTo>
                    <a:pt x="3904"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39"/>
            <p:cNvSpPr/>
            <p:nvPr/>
          </p:nvSpPr>
          <p:spPr>
            <a:xfrm>
              <a:off x="7674730" y="3897613"/>
              <a:ext cx="69211" cy="205105"/>
            </a:xfrm>
            <a:custGeom>
              <a:avLst/>
              <a:gdLst/>
              <a:ahLst/>
              <a:cxnLst/>
              <a:rect l="l" t="t" r="r" b="b"/>
              <a:pathLst>
                <a:path w="3859" h="11436" fill="none" extrusionOk="0">
                  <a:moveTo>
                    <a:pt x="1" y="11436"/>
                  </a:moveTo>
                  <a:lnTo>
                    <a:pt x="3858"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39"/>
            <p:cNvSpPr/>
            <p:nvPr/>
          </p:nvSpPr>
          <p:spPr>
            <a:xfrm>
              <a:off x="7603087" y="3897613"/>
              <a:ext cx="69606" cy="203473"/>
            </a:xfrm>
            <a:custGeom>
              <a:avLst/>
              <a:gdLst/>
              <a:ahLst/>
              <a:cxnLst/>
              <a:rect l="l" t="t" r="r" b="b"/>
              <a:pathLst>
                <a:path w="3881" h="11345" fill="none" extrusionOk="0">
                  <a:moveTo>
                    <a:pt x="0" y="11344"/>
                  </a:moveTo>
                  <a:lnTo>
                    <a:pt x="3881" y="0"/>
                  </a:lnTo>
                </a:path>
              </a:pathLst>
            </a:custGeom>
            <a:no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39"/>
            <p:cNvSpPr/>
            <p:nvPr/>
          </p:nvSpPr>
          <p:spPr>
            <a:xfrm>
              <a:off x="7879041" y="3519804"/>
              <a:ext cx="155586" cy="95540"/>
            </a:xfrm>
            <a:custGeom>
              <a:avLst/>
              <a:gdLst/>
              <a:ahLst/>
              <a:cxnLst/>
              <a:rect l="l" t="t" r="r" b="b"/>
              <a:pathLst>
                <a:path w="8675" h="5327" extrusionOk="0">
                  <a:moveTo>
                    <a:pt x="3316" y="1"/>
                  </a:moveTo>
                  <a:cubicBezTo>
                    <a:pt x="2643" y="1"/>
                    <a:pt x="2008" y="83"/>
                    <a:pt x="1553" y="314"/>
                  </a:cubicBezTo>
                  <a:cubicBezTo>
                    <a:pt x="1" y="1090"/>
                    <a:pt x="274" y="4514"/>
                    <a:pt x="1028" y="4833"/>
                  </a:cubicBezTo>
                  <a:cubicBezTo>
                    <a:pt x="1064" y="4849"/>
                    <a:pt x="1099" y="4856"/>
                    <a:pt x="1134" y="4856"/>
                  </a:cubicBezTo>
                  <a:cubicBezTo>
                    <a:pt x="1761" y="4856"/>
                    <a:pt x="2073" y="2428"/>
                    <a:pt x="2118" y="2052"/>
                  </a:cubicBezTo>
                  <a:lnTo>
                    <a:pt x="2118" y="2052"/>
                  </a:lnTo>
                  <a:cubicBezTo>
                    <a:pt x="2073" y="2452"/>
                    <a:pt x="1799" y="5184"/>
                    <a:pt x="2603" y="5290"/>
                  </a:cubicBezTo>
                  <a:cubicBezTo>
                    <a:pt x="2614" y="5291"/>
                    <a:pt x="2625" y="5292"/>
                    <a:pt x="2637" y="5292"/>
                  </a:cubicBezTo>
                  <a:cubicBezTo>
                    <a:pt x="3478" y="5292"/>
                    <a:pt x="3767" y="1959"/>
                    <a:pt x="3767" y="1957"/>
                  </a:cubicBezTo>
                  <a:lnTo>
                    <a:pt x="3767" y="1957"/>
                  </a:lnTo>
                  <a:cubicBezTo>
                    <a:pt x="3767" y="1959"/>
                    <a:pt x="3562" y="5130"/>
                    <a:pt x="4588" y="5153"/>
                  </a:cubicBezTo>
                  <a:cubicBezTo>
                    <a:pt x="4595" y="5153"/>
                    <a:pt x="4602" y="5153"/>
                    <a:pt x="4609" y="5153"/>
                  </a:cubicBezTo>
                  <a:cubicBezTo>
                    <a:pt x="5392" y="5153"/>
                    <a:pt x="5500" y="3204"/>
                    <a:pt x="5507" y="2277"/>
                  </a:cubicBezTo>
                  <a:lnTo>
                    <a:pt x="5507" y="2277"/>
                  </a:lnTo>
                  <a:cubicBezTo>
                    <a:pt x="5529" y="3241"/>
                    <a:pt x="5636" y="5327"/>
                    <a:pt x="6156" y="5327"/>
                  </a:cubicBezTo>
                  <a:cubicBezTo>
                    <a:pt x="6180" y="5327"/>
                    <a:pt x="6206" y="5322"/>
                    <a:pt x="6232" y="5313"/>
                  </a:cubicBezTo>
                  <a:cubicBezTo>
                    <a:pt x="6985" y="5039"/>
                    <a:pt x="6825" y="2072"/>
                    <a:pt x="6825" y="2072"/>
                  </a:cubicBezTo>
                  <a:lnTo>
                    <a:pt x="6825" y="2072"/>
                  </a:lnTo>
                  <a:cubicBezTo>
                    <a:pt x="6825" y="2072"/>
                    <a:pt x="7669" y="2669"/>
                    <a:pt x="8162" y="2669"/>
                  </a:cubicBezTo>
                  <a:cubicBezTo>
                    <a:pt x="8323" y="2669"/>
                    <a:pt x="8447" y="2605"/>
                    <a:pt x="8492" y="2437"/>
                  </a:cubicBezTo>
                  <a:cubicBezTo>
                    <a:pt x="8674" y="1729"/>
                    <a:pt x="6848" y="497"/>
                    <a:pt x="6848" y="497"/>
                  </a:cubicBezTo>
                  <a:cubicBezTo>
                    <a:pt x="6848" y="497"/>
                    <a:pt x="4969" y="1"/>
                    <a:pt x="331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39"/>
            <p:cNvSpPr/>
            <p:nvPr/>
          </p:nvSpPr>
          <p:spPr>
            <a:xfrm>
              <a:off x="7455084" y="3113173"/>
              <a:ext cx="54496" cy="24898"/>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39"/>
            <p:cNvSpPr/>
            <p:nvPr/>
          </p:nvSpPr>
          <p:spPr>
            <a:xfrm>
              <a:off x="8171753" y="3123166"/>
              <a:ext cx="54496" cy="24898"/>
            </a:xfrm>
            <a:custGeom>
              <a:avLst/>
              <a:gdLst/>
              <a:ahLst/>
              <a:cxnLst/>
              <a:rect l="l" t="t" r="r" b="b"/>
              <a:pathLst>
                <a:path w="4772" h="3070" extrusionOk="0">
                  <a:moveTo>
                    <a:pt x="4139" y="0"/>
                  </a:moveTo>
                  <a:cubicBezTo>
                    <a:pt x="4114" y="0"/>
                    <a:pt x="4089" y="2"/>
                    <a:pt x="4063" y="5"/>
                  </a:cubicBezTo>
                  <a:cubicBezTo>
                    <a:pt x="2420" y="165"/>
                    <a:pt x="1119" y="530"/>
                    <a:pt x="411" y="736"/>
                  </a:cubicBezTo>
                  <a:cubicBezTo>
                    <a:pt x="46" y="850"/>
                    <a:pt x="1" y="1215"/>
                    <a:pt x="137" y="1580"/>
                  </a:cubicBezTo>
                  <a:cubicBezTo>
                    <a:pt x="429" y="2300"/>
                    <a:pt x="1185" y="3069"/>
                    <a:pt x="2320" y="3069"/>
                  </a:cubicBezTo>
                  <a:cubicBezTo>
                    <a:pt x="2517" y="3069"/>
                    <a:pt x="2726" y="3046"/>
                    <a:pt x="2945" y="2996"/>
                  </a:cubicBezTo>
                  <a:cubicBezTo>
                    <a:pt x="4429" y="2653"/>
                    <a:pt x="4771" y="1329"/>
                    <a:pt x="4748" y="576"/>
                  </a:cubicBezTo>
                  <a:cubicBezTo>
                    <a:pt x="4727" y="259"/>
                    <a:pt x="4451" y="0"/>
                    <a:pt x="41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39"/>
            <p:cNvSpPr/>
            <p:nvPr/>
          </p:nvSpPr>
          <p:spPr>
            <a:xfrm>
              <a:off x="8443650" y="3027785"/>
              <a:ext cx="99091" cy="25575"/>
            </a:xfrm>
            <a:custGeom>
              <a:avLst/>
              <a:gdLst/>
              <a:ahLst/>
              <a:cxnLst/>
              <a:rect l="l" t="t" r="r" b="b"/>
              <a:pathLst>
                <a:path w="5525" h="1426" extrusionOk="0">
                  <a:moveTo>
                    <a:pt x="2369" y="1"/>
                  </a:moveTo>
                  <a:cubicBezTo>
                    <a:pt x="2233" y="1"/>
                    <a:pt x="2093" y="17"/>
                    <a:pt x="1964" y="33"/>
                  </a:cubicBezTo>
                  <a:cubicBezTo>
                    <a:pt x="1188" y="147"/>
                    <a:pt x="526" y="490"/>
                    <a:pt x="1" y="969"/>
                  </a:cubicBezTo>
                  <a:cubicBezTo>
                    <a:pt x="46" y="946"/>
                    <a:pt x="92" y="946"/>
                    <a:pt x="115" y="946"/>
                  </a:cubicBezTo>
                  <a:cubicBezTo>
                    <a:pt x="275" y="855"/>
                    <a:pt x="434" y="786"/>
                    <a:pt x="594" y="741"/>
                  </a:cubicBezTo>
                  <a:cubicBezTo>
                    <a:pt x="1150" y="514"/>
                    <a:pt x="1743" y="418"/>
                    <a:pt x="2323" y="418"/>
                  </a:cubicBezTo>
                  <a:cubicBezTo>
                    <a:pt x="2386" y="418"/>
                    <a:pt x="2449" y="419"/>
                    <a:pt x="2511" y="421"/>
                  </a:cubicBezTo>
                  <a:cubicBezTo>
                    <a:pt x="3173" y="444"/>
                    <a:pt x="3812" y="604"/>
                    <a:pt x="4429" y="855"/>
                  </a:cubicBezTo>
                  <a:cubicBezTo>
                    <a:pt x="4794" y="1015"/>
                    <a:pt x="5182" y="1197"/>
                    <a:pt x="5524" y="1425"/>
                  </a:cubicBezTo>
                  <a:cubicBezTo>
                    <a:pt x="5273" y="1015"/>
                    <a:pt x="4885" y="649"/>
                    <a:pt x="4429" y="398"/>
                  </a:cubicBezTo>
                  <a:cubicBezTo>
                    <a:pt x="3835" y="170"/>
                    <a:pt x="3173" y="33"/>
                    <a:pt x="2534" y="10"/>
                  </a:cubicBezTo>
                  <a:cubicBezTo>
                    <a:pt x="2481" y="4"/>
                    <a:pt x="2425" y="1"/>
                    <a:pt x="2369" y="1"/>
                  </a:cubicBezTo>
                  <a:close/>
                </a:path>
              </a:pathLst>
            </a:custGeom>
            <a:solidFill>
              <a:srgbClr val="6737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39"/>
            <p:cNvSpPr/>
            <p:nvPr/>
          </p:nvSpPr>
          <p:spPr>
            <a:xfrm>
              <a:off x="7984489" y="2719225"/>
              <a:ext cx="148627" cy="91361"/>
            </a:xfrm>
            <a:custGeom>
              <a:avLst/>
              <a:gdLst/>
              <a:ahLst/>
              <a:cxnLst/>
              <a:rect l="l" t="t" r="r" b="b"/>
              <a:pathLst>
                <a:path w="8287" h="5094" extrusionOk="0">
                  <a:moveTo>
                    <a:pt x="8204" y="1"/>
                  </a:moveTo>
                  <a:cubicBezTo>
                    <a:pt x="8184" y="1"/>
                    <a:pt x="8163" y="12"/>
                    <a:pt x="8149" y="39"/>
                  </a:cubicBezTo>
                  <a:cubicBezTo>
                    <a:pt x="7487" y="1066"/>
                    <a:pt x="6711" y="2047"/>
                    <a:pt x="5821" y="2892"/>
                  </a:cubicBezTo>
                  <a:cubicBezTo>
                    <a:pt x="5593" y="3097"/>
                    <a:pt x="5365" y="3303"/>
                    <a:pt x="5136" y="3508"/>
                  </a:cubicBezTo>
                  <a:cubicBezTo>
                    <a:pt x="4908" y="3714"/>
                    <a:pt x="4680" y="3896"/>
                    <a:pt x="4406" y="3988"/>
                  </a:cubicBezTo>
                  <a:cubicBezTo>
                    <a:pt x="4298" y="4027"/>
                    <a:pt x="4177" y="4049"/>
                    <a:pt x="4060" y="4049"/>
                  </a:cubicBezTo>
                  <a:cubicBezTo>
                    <a:pt x="3905" y="4049"/>
                    <a:pt x="3757" y="4010"/>
                    <a:pt x="3653" y="3919"/>
                  </a:cubicBezTo>
                  <a:cubicBezTo>
                    <a:pt x="3535" y="3816"/>
                    <a:pt x="3484" y="3647"/>
                    <a:pt x="3505" y="3504"/>
                  </a:cubicBezTo>
                  <a:lnTo>
                    <a:pt x="3505" y="3504"/>
                  </a:lnTo>
                  <a:cubicBezTo>
                    <a:pt x="3554" y="3428"/>
                    <a:pt x="3604" y="3354"/>
                    <a:pt x="3653" y="3280"/>
                  </a:cubicBezTo>
                  <a:cubicBezTo>
                    <a:pt x="3675" y="3212"/>
                    <a:pt x="3675" y="3143"/>
                    <a:pt x="3630" y="3097"/>
                  </a:cubicBezTo>
                  <a:cubicBezTo>
                    <a:pt x="3605" y="3060"/>
                    <a:pt x="3566" y="3043"/>
                    <a:pt x="3524" y="3043"/>
                  </a:cubicBezTo>
                  <a:cubicBezTo>
                    <a:pt x="3491" y="3043"/>
                    <a:pt x="3455" y="3054"/>
                    <a:pt x="3424" y="3075"/>
                  </a:cubicBezTo>
                  <a:cubicBezTo>
                    <a:pt x="3330" y="3155"/>
                    <a:pt x="3268" y="3267"/>
                    <a:pt x="3237" y="3383"/>
                  </a:cubicBezTo>
                  <a:lnTo>
                    <a:pt x="3237" y="3383"/>
                  </a:lnTo>
                  <a:cubicBezTo>
                    <a:pt x="3069" y="3650"/>
                    <a:pt x="2901" y="3900"/>
                    <a:pt x="2694" y="4125"/>
                  </a:cubicBezTo>
                  <a:cubicBezTo>
                    <a:pt x="2443" y="4444"/>
                    <a:pt x="2101" y="4672"/>
                    <a:pt x="1735" y="4786"/>
                  </a:cubicBezTo>
                  <a:cubicBezTo>
                    <a:pt x="1600" y="4829"/>
                    <a:pt x="1455" y="4852"/>
                    <a:pt x="1311" y="4852"/>
                  </a:cubicBezTo>
                  <a:cubicBezTo>
                    <a:pt x="1067" y="4852"/>
                    <a:pt x="826" y="4785"/>
                    <a:pt x="640" y="4627"/>
                  </a:cubicBezTo>
                  <a:cubicBezTo>
                    <a:pt x="343" y="4376"/>
                    <a:pt x="183" y="3942"/>
                    <a:pt x="343" y="3577"/>
                  </a:cubicBezTo>
                  <a:cubicBezTo>
                    <a:pt x="343" y="3554"/>
                    <a:pt x="343" y="3508"/>
                    <a:pt x="320" y="3508"/>
                  </a:cubicBezTo>
                  <a:cubicBezTo>
                    <a:pt x="301" y="3499"/>
                    <a:pt x="282" y="3493"/>
                    <a:pt x="265" y="3493"/>
                  </a:cubicBezTo>
                  <a:cubicBezTo>
                    <a:pt x="241" y="3493"/>
                    <a:pt x="219" y="3504"/>
                    <a:pt x="206" y="3531"/>
                  </a:cubicBezTo>
                  <a:cubicBezTo>
                    <a:pt x="1" y="3942"/>
                    <a:pt x="183" y="4467"/>
                    <a:pt x="503" y="4764"/>
                  </a:cubicBezTo>
                  <a:cubicBezTo>
                    <a:pt x="737" y="4998"/>
                    <a:pt x="1058" y="5094"/>
                    <a:pt x="1376" y="5094"/>
                  </a:cubicBezTo>
                  <a:cubicBezTo>
                    <a:pt x="1522" y="5094"/>
                    <a:pt x="1667" y="5073"/>
                    <a:pt x="1804" y="5038"/>
                  </a:cubicBezTo>
                  <a:cubicBezTo>
                    <a:pt x="2237" y="4923"/>
                    <a:pt x="2626" y="4649"/>
                    <a:pt x="2899" y="4330"/>
                  </a:cubicBezTo>
                  <a:cubicBezTo>
                    <a:pt x="3038" y="4171"/>
                    <a:pt x="3161" y="4006"/>
                    <a:pt x="3276" y="3841"/>
                  </a:cubicBezTo>
                  <a:lnTo>
                    <a:pt x="3276" y="3841"/>
                  </a:lnTo>
                  <a:cubicBezTo>
                    <a:pt x="3321" y="3952"/>
                    <a:pt x="3387" y="4055"/>
                    <a:pt x="3470" y="4125"/>
                  </a:cubicBezTo>
                  <a:cubicBezTo>
                    <a:pt x="3647" y="4274"/>
                    <a:pt x="3865" y="4335"/>
                    <a:pt x="4080" y="4335"/>
                  </a:cubicBezTo>
                  <a:cubicBezTo>
                    <a:pt x="4225" y="4335"/>
                    <a:pt x="4369" y="4307"/>
                    <a:pt x="4497" y="4261"/>
                  </a:cubicBezTo>
                  <a:cubicBezTo>
                    <a:pt x="4817" y="4147"/>
                    <a:pt x="5091" y="3919"/>
                    <a:pt x="5319" y="3714"/>
                  </a:cubicBezTo>
                  <a:cubicBezTo>
                    <a:pt x="5547" y="3508"/>
                    <a:pt x="5775" y="3303"/>
                    <a:pt x="6004" y="3075"/>
                  </a:cubicBezTo>
                  <a:cubicBezTo>
                    <a:pt x="6894" y="2184"/>
                    <a:pt x="7647" y="1180"/>
                    <a:pt x="8263" y="107"/>
                  </a:cubicBezTo>
                  <a:cubicBezTo>
                    <a:pt x="8286" y="62"/>
                    <a:pt x="8286" y="16"/>
                    <a:pt x="8241" y="16"/>
                  </a:cubicBezTo>
                  <a:cubicBezTo>
                    <a:pt x="8231" y="7"/>
                    <a:pt x="8218" y="1"/>
                    <a:pt x="8204"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39"/>
            <p:cNvSpPr/>
            <p:nvPr/>
          </p:nvSpPr>
          <p:spPr>
            <a:xfrm>
              <a:off x="8339064" y="2750204"/>
              <a:ext cx="137561" cy="106731"/>
            </a:xfrm>
            <a:custGeom>
              <a:avLst/>
              <a:gdLst/>
              <a:ahLst/>
              <a:cxnLst/>
              <a:rect l="l" t="t" r="r" b="b"/>
              <a:pathLst>
                <a:path w="7670" h="5951" extrusionOk="0">
                  <a:moveTo>
                    <a:pt x="46" y="1"/>
                  </a:moveTo>
                  <a:cubicBezTo>
                    <a:pt x="23" y="24"/>
                    <a:pt x="0" y="47"/>
                    <a:pt x="23" y="92"/>
                  </a:cubicBezTo>
                  <a:cubicBezTo>
                    <a:pt x="411" y="1233"/>
                    <a:pt x="891" y="2352"/>
                    <a:pt x="1461" y="3402"/>
                  </a:cubicBezTo>
                  <a:cubicBezTo>
                    <a:pt x="1621" y="3676"/>
                    <a:pt x="1758" y="3950"/>
                    <a:pt x="1940" y="4201"/>
                  </a:cubicBezTo>
                  <a:cubicBezTo>
                    <a:pt x="2123" y="4452"/>
                    <a:pt x="2420" y="4726"/>
                    <a:pt x="2785" y="4726"/>
                  </a:cubicBezTo>
                  <a:cubicBezTo>
                    <a:pt x="2806" y="4727"/>
                    <a:pt x="2828" y="4728"/>
                    <a:pt x="2850" y="4728"/>
                  </a:cubicBezTo>
                  <a:cubicBezTo>
                    <a:pt x="3173" y="4728"/>
                    <a:pt x="3504" y="4569"/>
                    <a:pt x="3675" y="4269"/>
                  </a:cubicBezTo>
                  <a:cubicBezTo>
                    <a:pt x="3711" y="4211"/>
                    <a:pt x="3740" y="4150"/>
                    <a:pt x="3764" y="4086"/>
                  </a:cubicBezTo>
                  <a:lnTo>
                    <a:pt x="3764" y="4086"/>
                  </a:lnTo>
                  <a:cubicBezTo>
                    <a:pt x="3878" y="4322"/>
                    <a:pt x="4005" y="4553"/>
                    <a:pt x="4155" y="4771"/>
                  </a:cubicBezTo>
                  <a:cubicBezTo>
                    <a:pt x="4451" y="5205"/>
                    <a:pt x="4862" y="5570"/>
                    <a:pt x="5364" y="5798"/>
                  </a:cubicBezTo>
                  <a:cubicBezTo>
                    <a:pt x="5588" y="5894"/>
                    <a:pt x="5842" y="5951"/>
                    <a:pt x="6095" y="5951"/>
                  </a:cubicBezTo>
                  <a:cubicBezTo>
                    <a:pt x="6384" y="5951"/>
                    <a:pt x="6673" y="5877"/>
                    <a:pt x="6916" y="5707"/>
                  </a:cubicBezTo>
                  <a:cubicBezTo>
                    <a:pt x="7373" y="5410"/>
                    <a:pt x="7670" y="4840"/>
                    <a:pt x="7510" y="4315"/>
                  </a:cubicBezTo>
                  <a:cubicBezTo>
                    <a:pt x="7493" y="4281"/>
                    <a:pt x="7464" y="4260"/>
                    <a:pt x="7441" y="4260"/>
                  </a:cubicBezTo>
                  <a:cubicBezTo>
                    <a:pt x="7432" y="4260"/>
                    <a:pt x="7425" y="4263"/>
                    <a:pt x="7419" y="4269"/>
                  </a:cubicBezTo>
                  <a:cubicBezTo>
                    <a:pt x="7373" y="4269"/>
                    <a:pt x="7350" y="4315"/>
                    <a:pt x="7373" y="4338"/>
                  </a:cubicBezTo>
                  <a:cubicBezTo>
                    <a:pt x="7510" y="4817"/>
                    <a:pt x="7213" y="5296"/>
                    <a:pt x="6802" y="5547"/>
                  </a:cubicBezTo>
                  <a:cubicBezTo>
                    <a:pt x="6608" y="5673"/>
                    <a:pt x="6380" y="5730"/>
                    <a:pt x="6146" y="5730"/>
                  </a:cubicBezTo>
                  <a:cubicBezTo>
                    <a:pt x="5912" y="5730"/>
                    <a:pt x="5672" y="5673"/>
                    <a:pt x="5456" y="5570"/>
                  </a:cubicBezTo>
                  <a:cubicBezTo>
                    <a:pt x="5022" y="5365"/>
                    <a:pt x="4657" y="5022"/>
                    <a:pt x="4383" y="4612"/>
                  </a:cubicBezTo>
                  <a:cubicBezTo>
                    <a:pt x="4109" y="4201"/>
                    <a:pt x="3903" y="3744"/>
                    <a:pt x="3721" y="3288"/>
                  </a:cubicBezTo>
                  <a:lnTo>
                    <a:pt x="3713" y="3291"/>
                  </a:lnTo>
                  <a:lnTo>
                    <a:pt x="3713" y="3291"/>
                  </a:lnTo>
                  <a:cubicBezTo>
                    <a:pt x="3708" y="3283"/>
                    <a:pt x="3703" y="3274"/>
                    <a:pt x="3698" y="3265"/>
                  </a:cubicBezTo>
                  <a:cubicBezTo>
                    <a:pt x="3681" y="3214"/>
                    <a:pt x="3625" y="3188"/>
                    <a:pt x="3570" y="3188"/>
                  </a:cubicBezTo>
                  <a:cubicBezTo>
                    <a:pt x="3551" y="3188"/>
                    <a:pt x="3533" y="3191"/>
                    <a:pt x="3515" y="3196"/>
                  </a:cubicBezTo>
                  <a:cubicBezTo>
                    <a:pt x="3447" y="3242"/>
                    <a:pt x="3424" y="3311"/>
                    <a:pt x="3447" y="3379"/>
                  </a:cubicBezTo>
                  <a:cubicBezTo>
                    <a:pt x="3475" y="3444"/>
                    <a:pt x="3503" y="3510"/>
                    <a:pt x="3531" y="3575"/>
                  </a:cubicBezTo>
                  <a:lnTo>
                    <a:pt x="3531" y="3575"/>
                  </a:lnTo>
                  <a:cubicBezTo>
                    <a:pt x="3566" y="3755"/>
                    <a:pt x="3532" y="3963"/>
                    <a:pt x="3447" y="4132"/>
                  </a:cubicBezTo>
                  <a:cubicBezTo>
                    <a:pt x="3322" y="4320"/>
                    <a:pt x="3101" y="4432"/>
                    <a:pt x="2871" y="4432"/>
                  </a:cubicBezTo>
                  <a:cubicBezTo>
                    <a:pt x="2850" y="4432"/>
                    <a:pt x="2829" y="4431"/>
                    <a:pt x="2808" y="4429"/>
                  </a:cubicBezTo>
                  <a:cubicBezTo>
                    <a:pt x="2557" y="4429"/>
                    <a:pt x="2329" y="4269"/>
                    <a:pt x="2169" y="4041"/>
                  </a:cubicBezTo>
                  <a:cubicBezTo>
                    <a:pt x="2009" y="3813"/>
                    <a:pt x="1849" y="3539"/>
                    <a:pt x="1712" y="3288"/>
                  </a:cubicBezTo>
                  <a:cubicBezTo>
                    <a:pt x="1119" y="2238"/>
                    <a:pt x="594" y="1142"/>
                    <a:pt x="137" y="47"/>
                  </a:cubicBezTo>
                  <a:cubicBezTo>
                    <a:pt x="114" y="1"/>
                    <a:pt x="92" y="1"/>
                    <a:pt x="46" y="1"/>
                  </a:cubicBezTo>
                  <a:close/>
                </a:path>
              </a:pathLst>
            </a:custGeom>
            <a:solidFill>
              <a:srgbClr val="8D53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22" name="Google Shape;3822;p39"/>
          <p:cNvGrpSpPr/>
          <p:nvPr/>
        </p:nvGrpSpPr>
        <p:grpSpPr>
          <a:xfrm>
            <a:off x="126114" y="4340664"/>
            <a:ext cx="759315" cy="702413"/>
            <a:chOff x="325779" y="660283"/>
            <a:chExt cx="976359" cy="903193"/>
          </a:xfrm>
        </p:grpSpPr>
        <p:grpSp>
          <p:nvGrpSpPr>
            <p:cNvPr id="3823" name="Google Shape;3823;p39"/>
            <p:cNvGrpSpPr/>
            <p:nvPr/>
          </p:nvGrpSpPr>
          <p:grpSpPr>
            <a:xfrm>
              <a:off x="364516" y="718983"/>
              <a:ext cx="937623" cy="844493"/>
              <a:chOff x="1861240" y="3369235"/>
              <a:chExt cx="545605" cy="491413"/>
            </a:xfrm>
          </p:grpSpPr>
          <p:sp>
            <p:nvSpPr>
              <p:cNvPr id="3824" name="Google Shape;3824;p39"/>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39"/>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39"/>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39"/>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39"/>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39"/>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39"/>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39"/>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39"/>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39"/>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39"/>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5" name="Google Shape;3835;p39"/>
            <p:cNvGrpSpPr/>
            <p:nvPr/>
          </p:nvGrpSpPr>
          <p:grpSpPr>
            <a:xfrm>
              <a:off x="325779" y="660283"/>
              <a:ext cx="937623" cy="844493"/>
              <a:chOff x="1861240" y="3369235"/>
              <a:chExt cx="545605" cy="491413"/>
            </a:xfrm>
          </p:grpSpPr>
          <p:sp>
            <p:nvSpPr>
              <p:cNvPr id="3836" name="Google Shape;3836;p39"/>
              <p:cNvSpPr/>
              <p:nvPr/>
            </p:nvSpPr>
            <p:spPr>
              <a:xfrm>
                <a:off x="1861240" y="3659600"/>
                <a:ext cx="200044" cy="201048"/>
              </a:xfrm>
              <a:custGeom>
                <a:avLst/>
                <a:gdLst/>
                <a:ahLst/>
                <a:cxnLst/>
                <a:rect l="l" t="t" r="r" b="b"/>
                <a:pathLst>
                  <a:path w="598" h="601" extrusionOk="0">
                    <a:moveTo>
                      <a:pt x="179" y="1"/>
                    </a:moveTo>
                    <a:lnTo>
                      <a:pt x="117" y="55"/>
                    </a:lnTo>
                    <a:cubicBezTo>
                      <a:pt x="10" y="151"/>
                      <a:pt x="0" y="317"/>
                      <a:pt x="96" y="424"/>
                    </a:cubicBezTo>
                    <a:lnTo>
                      <a:pt x="184" y="522"/>
                    </a:lnTo>
                    <a:cubicBezTo>
                      <a:pt x="230" y="574"/>
                      <a:pt x="294" y="601"/>
                      <a:pt x="358" y="601"/>
                    </a:cubicBezTo>
                    <a:cubicBezTo>
                      <a:pt x="414" y="601"/>
                      <a:pt x="470" y="581"/>
                      <a:pt x="515" y="541"/>
                    </a:cubicBezTo>
                    <a:lnTo>
                      <a:pt x="598" y="467"/>
                    </a:lnTo>
                    <a:lnTo>
                      <a:pt x="1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39"/>
              <p:cNvSpPr/>
              <p:nvPr/>
            </p:nvSpPr>
            <p:spPr>
              <a:xfrm>
                <a:off x="1864250" y="3699409"/>
                <a:ext cx="197034" cy="161240"/>
              </a:xfrm>
              <a:custGeom>
                <a:avLst/>
                <a:gdLst/>
                <a:ahLst/>
                <a:cxnLst/>
                <a:rect l="l" t="t" r="r" b="b"/>
                <a:pathLst>
                  <a:path w="589" h="482" extrusionOk="0">
                    <a:moveTo>
                      <a:pt x="56" y="1"/>
                    </a:moveTo>
                    <a:cubicBezTo>
                      <a:pt x="1" y="96"/>
                      <a:pt x="10" y="220"/>
                      <a:pt x="87" y="305"/>
                    </a:cubicBezTo>
                    <a:lnTo>
                      <a:pt x="175" y="403"/>
                    </a:lnTo>
                    <a:cubicBezTo>
                      <a:pt x="221" y="455"/>
                      <a:pt x="285" y="482"/>
                      <a:pt x="349" y="482"/>
                    </a:cubicBezTo>
                    <a:cubicBezTo>
                      <a:pt x="405" y="482"/>
                      <a:pt x="461" y="462"/>
                      <a:pt x="506" y="422"/>
                    </a:cubicBezTo>
                    <a:lnTo>
                      <a:pt x="589" y="348"/>
                    </a:lnTo>
                    <a:lnTo>
                      <a:pt x="551" y="305"/>
                    </a:lnTo>
                    <a:lnTo>
                      <a:pt x="539" y="315"/>
                    </a:lnTo>
                    <a:cubicBezTo>
                      <a:pt x="495" y="355"/>
                      <a:pt x="439" y="375"/>
                      <a:pt x="383" y="375"/>
                    </a:cubicBezTo>
                    <a:cubicBezTo>
                      <a:pt x="318" y="375"/>
                      <a:pt x="254" y="348"/>
                      <a:pt x="208" y="296"/>
                    </a:cubicBezTo>
                    <a:lnTo>
                      <a:pt x="120" y="198"/>
                    </a:lnTo>
                    <a:cubicBezTo>
                      <a:pt x="70" y="141"/>
                      <a:pt x="48" y="70"/>
                      <a:pt x="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39"/>
              <p:cNvSpPr/>
              <p:nvPr/>
            </p:nvSpPr>
            <p:spPr>
              <a:xfrm>
                <a:off x="1932158" y="3388303"/>
                <a:ext cx="434210" cy="417484"/>
              </a:xfrm>
              <a:custGeom>
                <a:avLst/>
                <a:gdLst/>
                <a:ahLst/>
                <a:cxnLst/>
                <a:rect l="l" t="t" r="r" b="b"/>
                <a:pathLst>
                  <a:path w="1298" h="1248" extrusionOk="0">
                    <a:moveTo>
                      <a:pt x="882" y="1"/>
                    </a:moveTo>
                    <a:cubicBezTo>
                      <a:pt x="879" y="1"/>
                      <a:pt x="875" y="2"/>
                      <a:pt x="872" y="4"/>
                    </a:cubicBezTo>
                    <a:lnTo>
                      <a:pt x="0" y="781"/>
                    </a:lnTo>
                    <a:lnTo>
                      <a:pt x="417" y="1247"/>
                    </a:lnTo>
                    <a:lnTo>
                      <a:pt x="1291" y="471"/>
                    </a:lnTo>
                    <a:cubicBezTo>
                      <a:pt x="1296" y="466"/>
                      <a:pt x="1298" y="459"/>
                      <a:pt x="1293" y="454"/>
                    </a:cubicBezTo>
                    <a:lnTo>
                      <a:pt x="891" y="4"/>
                    </a:lnTo>
                    <a:cubicBezTo>
                      <a:pt x="888" y="2"/>
                      <a:pt x="885" y="1"/>
                      <a:pt x="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39"/>
              <p:cNvSpPr/>
              <p:nvPr/>
            </p:nvSpPr>
            <p:spPr>
              <a:xfrm>
                <a:off x="1955240" y="3388972"/>
                <a:ext cx="336530" cy="301405"/>
              </a:xfrm>
              <a:custGeom>
                <a:avLst/>
                <a:gdLst/>
                <a:ahLst/>
                <a:cxnLst/>
                <a:rect l="l" t="t" r="r" b="b"/>
                <a:pathLst>
                  <a:path w="1006" h="901" extrusionOk="0">
                    <a:moveTo>
                      <a:pt x="996" y="0"/>
                    </a:moveTo>
                    <a:cubicBezTo>
                      <a:pt x="677" y="281"/>
                      <a:pt x="943" y="40"/>
                      <a:pt x="641" y="314"/>
                    </a:cubicBezTo>
                    <a:cubicBezTo>
                      <a:pt x="341" y="588"/>
                      <a:pt x="317" y="610"/>
                      <a:pt x="0" y="888"/>
                    </a:cubicBezTo>
                    <a:lnTo>
                      <a:pt x="10" y="900"/>
                    </a:lnTo>
                    <a:cubicBezTo>
                      <a:pt x="327" y="621"/>
                      <a:pt x="350" y="598"/>
                      <a:pt x="653" y="326"/>
                    </a:cubicBezTo>
                    <a:cubicBezTo>
                      <a:pt x="953" y="52"/>
                      <a:pt x="686" y="291"/>
                      <a:pt x="1005" y="12"/>
                    </a:cubicBezTo>
                    <a:lnTo>
                      <a:pt x="9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39"/>
              <p:cNvSpPr/>
              <p:nvPr/>
            </p:nvSpPr>
            <p:spPr>
              <a:xfrm>
                <a:off x="1991034" y="3432460"/>
                <a:ext cx="337199" cy="301739"/>
              </a:xfrm>
              <a:custGeom>
                <a:avLst/>
                <a:gdLst/>
                <a:ahLst/>
                <a:cxnLst/>
                <a:rect l="l" t="t" r="r" b="b"/>
                <a:pathLst>
                  <a:path w="1008" h="902" extrusionOk="0">
                    <a:moveTo>
                      <a:pt x="998" y="1"/>
                    </a:moveTo>
                    <a:cubicBezTo>
                      <a:pt x="679" y="282"/>
                      <a:pt x="946" y="41"/>
                      <a:pt x="643" y="315"/>
                    </a:cubicBezTo>
                    <a:cubicBezTo>
                      <a:pt x="343" y="589"/>
                      <a:pt x="320" y="611"/>
                      <a:pt x="0" y="892"/>
                    </a:cubicBezTo>
                    <a:lnTo>
                      <a:pt x="12" y="901"/>
                    </a:lnTo>
                    <a:cubicBezTo>
                      <a:pt x="329" y="622"/>
                      <a:pt x="353" y="601"/>
                      <a:pt x="655" y="327"/>
                    </a:cubicBezTo>
                    <a:cubicBezTo>
                      <a:pt x="955" y="53"/>
                      <a:pt x="689" y="291"/>
                      <a:pt x="1008" y="13"/>
                    </a:cubicBezTo>
                    <a:lnTo>
                      <a:pt x="9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39"/>
              <p:cNvSpPr/>
              <p:nvPr/>
            </p:nvSpPr>
            <p:spPr>
              <a:xfrm>
                <a:off x="2033184" y="3481300"/>
                <a:ext cx="339875" cy="297391"/>
              </a:xfrm>
              <a:custGeom>
                <a:avLst/>
                <a:gdLst/>
                <a:ahLst/>
                <a:cxnLst/>
                <a:rect l="l" t="t" r="r" b="b"/>
                <a:pathLst>
                  <a:path w="1016" h="889" extrusionOk="0">
                    <a:moveTo>
                      <a:pt x="1006" y="0"/>
                    </a:moveTo>
                    <a:cubicBezTo>
                      <a:pt x="686" y="279"/>
                      <a:pt x="953" y="36"/>
                      <a:pt x="648" y="310"/>
                    </a:cubicBezTo>
                    <a:cubicBezTo>
                      <a:pt x="346" y="581"/>
                      <a:pt x="322" y="600"/>
                      <a:pt x="1" y="879"/>
                    </a:cubicBezTo>
                    <a:lnTo>
                      <a:pt x="10" y="888"/>
                    </a:lnTo>
                    <a:cubicBezTo>
                      <a:pt x="332" y="612"/>
                      <a:pt x="355" y="591"/>
                      <a:pt x="658" y="319"/>
                    </a:cubicBezTo>
                    <a:cubicBezTo>
                      <a:pt x="963" y="48"/>
                      <a:pt x="696" y="288"/>
                      <a:pt x="1015" y="12"/>
                    </a:cubicBezTo>
                    <a:lnTo>
                      <a:pt x="10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39"/>
              <p:cNvSpPr/>
              <p:nvPr/>
            </p:nvSpPr>
            <p:spPr>
              <a:xfrm>
                <a:off x="1920784" y="3649230"/>
                <a:ext cx="150870" cy="166927"/>
              </a:xfrm>
              <a:custGeom>
                <a:avLst/>
                <a:gdLst/>
                <a:ahLst/>
                <a:cxnLst/>
                <a:rect l="l" t="t" r="r" b="b"/>
                <a:pathLst>
                  <a:path w="451" h="499" extrusionOk="0">
                    <a:moveTo>
                      <a:pt x="34" y="1"/>
                    </a:moveTo>
                    <a:lnTo>
                      <a:pt x="1" y="32"/>
                    </a:lnTo>
                    <a:lnTo>
                      <a:pt x="420" y="498"/>
                    </a:lnTo>
                    <a:lnTo>
                      <a:pt x="451" y="467"/>
                    </a:lnTo>
                    <a:lnTo>
                      <a:pt x="3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39"/>
              <p:cNvSpPr/>
              <p:nvPr/>
            </p:nvSpPr>
            <p:spPr>
              <a:xfrm>
                <a:off x="2225868" y="3375257"/>
                <a:ext cx="166258" cy="169268"/>
              </a:xfrm>
              <a:custGeom>
                <a:avLst/>
                <a:gdLst/>
                <a:ahLst/>
                <a:cxnLst/>
                <a:rect l="l" t="t" r="r" b="b"/>
                <a:pathLst>
                  <a:path w="497" h="506" extrusionOk="0">
                    <a:moveTo>
                      <a:pt x="315" y="1"/>
                    </a:moveTo>
                    <a:lnTo>
                      <a:pt x="1" y="39"/>
                    </a:lnTo>
                    <a:cubicBezTo>
                      <a:pt x="53" y="434"/>
                      <a:pt x="420" y="505"/>
                      <a:pt x="420" y="505"/>
                    </a:cubicBezTo>
                    <a:lnTo>
                      <a:pt x="496" y="208"/>
                    </a:lnTo>
                    <a:cubicBezTo>
                      <a:pt x="415" y="162"/>
                      <a:pt x="351" y="93"/>
                      <a:pt x="3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39"/>
              <p:cNvSpPr/>
              <p:nvPr/>
            </p:nvSpPr>
            <p:spPr>
              <a:xfrm>
                <a:off x="2331243" y="3369235"/>
                <a:ext cx="75602" cy="75602"/>
              </a:xfrm>
              <a:custGeom>
                <a:avLst/>
                <a:gdLst/>
                <a:ahLst/>
                <a:cxnLst/>
                <a:rect l="l" t="t" r="r" b="b"/>
                <a:pathLst>
                  <a:path w="226" h="226" extrusionOk="0">
                    <a:moveTo>
                      <a:pt x="142" y="1"/>
                    </a:moveTo>
                    <a:cubicBezTo>
                      <a:pt x="138" y="1"/>
                      <a:pt x="133" y="1"/>
                      <a:pt x="129" y="2"/>
                    </a:cubicBezTo>
                    <a:lnTo>
                      <a:pt x="0" y="19"/>
                    </a:lnTo>
                    <a:cubicBezTo>
                      <a:pt x="36" y="111"/>
                      <a:pt x="100" y="180"/>
                      <a:pt x="181" y="226"/>
                    </a:cubicBezTo>
                    <a:lnTo>
                      <a:pt x="215" y="90"/>
                    </a:lnTo>
                    <a:cubicBezTo>
                      <a:pt x="225" y="44"/>
                      <a:pt x="189" y="1"/>
                      <a:pt x="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39"/>
              <p:cNvSpPr/>
              <p:nvPr/>
            </p:nvSpPr>
            <p:spPr>
              <a:xfrm>
                <a:off x="2139896" y="3413727"/>
                <a:ext cx="86307" cy="75268"/>
              </a:xfrm>
              <a:custGeom>
                <a:avLst/>
                <a:gdLst/>
                <a:ahLst/>
                <a:cxnLst/>
                <a:rect l="l" t="t" r="r" b="b"/>
                <a:pathLst>
                  <a:path w="258" h="225" extrusionOk="0">
                    <a:moveTo>
                      <a:pt x="228" y="1"/>
                    </a:moveTo>
                    <a:cubicBezTo>
                      <a:pt x="222" y="1"/>
                      <a:pt x="217" y="3"/>
                      <a:pt x="213" y="7"/>
                    </a:cubicBezTo>
                    <a:lnTo>
                      <a:pt x="15" y="174"/>
                    </a:lnTo>
                    <a:cubicBezTo>
                      <a:pt x="3" y="186"/>
                      <a:pt x="1" y="202"/>
                      <a:pt x="13" y="214"/>
                    </a:cubicBezTo>
                    <a:cubicBezTo>
                      <a:pt x="18" y="221"/>
                      <a:pt x="26" y="224"/>
                      <a:pt x="34" y="224"/>
                    </a:cubicBezTo>
                    <a:cubicBezTo>
                      <a:pt x="41" y="224"/>
                      <a:pt x="48" y="222"/>
                      <a:pt x="53" y="217"/>
                    </a:cubicBezTo>
                    <a:lnTo>
                      <a:pt x="246" y="47"/>
                    </a:lnTo>
                    <a:cubicBezTo>
                      <a:pt x="256" y="38"/>
                      <a:pt x="258" y="21"/>
                      <a:pt x="248" y="9"/>
                    </a:cubicBezTo>
                    <a:cubicBezTo>
                      <a:pt x="243" y="4"/>
                      <a:pt x="235"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39"/>
              <p:cNvSpPr/>
              <p:nvPr/>
            </p:nvSpPr>
            <p:spPr>
              <a:xfrm>
                <a:off x="1988692" y="3492005"/>
                <a:ext cx="146855" cy="127119"/>
              </a:xfrm>
              <a:custGeom>
                <a:avLst/>
                <a:gdLst/>
                <a:ahLst/>
                <a:cxnLst/>
                <a:rect l="l" t="t" r="r" b="b"/>
                <a:pathLst>
                  <a:path w="439" h="380" extrusionOk="0">
                    <a:moveTo>
                      <a:pt x="407" y="1"/>
                    </a:moveTo>
                    <a:cubicBezTo>
                      <a:pt x="400" y="1"/>
                      <a:pt x="394" y="3"/>
                      <a:pt x="388" y="9"/>
                    </a:cubicBezTo>
                    <a:lnTo>
                      <a:pt x="12" y="337"/>
                    </a:lnTo>
                    <a:cubicBezTo>
                      <a:pt x="3" y="347"/>
                      <a:pt x="0" y="361"/>
                      <a:pt x="10" y="371"/>
                    </a:cubicBezTo>
                    <a:cubicBezTo>
                      <a:pt x="14" y="377"/>
                      <a:pt x="20" y="380"/>
                      <a:pt x="27" y="380"/>
                    </a:cubicBezTo>
                    <a:cubicBezTo>
                      <a:pt x="33" y="380"/>
                      <a:pt x="39" y="378"/>
                      <a:pt x="43" y="373"/>
                    </a:cubicBezTo>
                    <a:lnTo>
                      <a:pt x="424" y="52"/>
                    </a:lnTo>
                    <a:lnTo>
                      <a:pt x="427" y="52"/>
                    </a:lnTo>
                    <a:cubicBezTo>
                      <a:pt x="438" y="40"/>
                      <a:pt x="438" y="23"/>
                      <a:pt x="429" y="11"/>
                    </a:cubicBezTo>
                    <a:cubicBezTo>
                      <a:pt x="422" y="5"/>
                      <a:pt x="414" y="1"/>
                      <a:pt x="4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83" name="Google Shape;3369;p39"/>
          <p:cNvSpPr txBox="1">
            <a:spLocks/>
          </p:cNvSpPr>
          <p:nvPr/>
        </p:nvSpPr>
        <p:spPr>
          <a:xfrm>
            <a:off x="1763466" y="1316408"/>
            <a:ext cx="5493726" cy="2717743"/>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2800"/>
              <a:buFont typeface="Alata"/>
              <a:buNone/>
              <a:defRPr sz="1600" b="0" i="0" u="none" strike="noStrike" cap="none">
                <a:solidFill>
                  <a:schemeClr val="dk1"/>
                </a:solidFill>
                <a:latin typeface="Alata"/>
                <a:ea typeface="Alata"/>
                <a:cs typeface="Alata"/>
                <a:sym typeface="Alata"/>
              </a:defRPr>
            </a:lvl1pPr>
            <a:lvl2pPr marL="914400" marR="0" lvl="1"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2pPr>
            <a:lvl3pPr marL="1371600" marR="0" lvl="2"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3pPr>
            <a:lvl4pPr marL="1828800" marR="0" lvl="3"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4pPr>
            <a:lvl5pPr marL="2286000" marR="0" lvl="4"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5pPr>
            <a:lvl6pPr marL="2743200" marR="0" lvl="5"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6pPr>
            <a:lvl7pPr marL="3200400" marR="0" lvl="6"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7pPr>
            <a:lvl8pPr marL="3657600" marR="0" lvl="7"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8pPr>
            <a:lvl9pPr marL="4114800" marR="0" lvl="8" indent="-317500" algn="ctr" rtl="0">
              <a:lnSpc>
                <a:spcPct val="100000"/>
              </a:lnSpc>
              <a:spcBef>
                <a:spcPts val="0"/>
              </a:spcBef>
              <a:spcAft>
                <a:spcPts val="0"/>
              </a:spcAft>
              <a:buClr>
                <a:schemeClr val="dk1"/>
              </a:buClr>
              <a:buSzPts val="2800"/>
              <a:buFont typeface="Alata"/>
              <a:buNone/>
              <a:defRPr sz="2800" b="0" i="0" u="none" strike="noStrike" cap="none">
                <a:solidFill>
                  <a:schemeClr val="dk1"/>
                </a:solidFill>
                <a:latin typeface="Alata"/>
                <a:ea typeface="Alata"/>
                <a:cs typeface="Alata"/>
                <a:sym typeface="Alata"/>
              </a:defRPr>
            </a:lvl9pPr>
          </a:lstStyle>
          <a:p>
            <a:pPr marL="0" indent="0" algn="l">
              <a:spcAft>
                <a:spcPts val="1600"/>
              </a:spcAft>
              <a:buSzPts val="1100"/>
              <a:buFont typeface="Arial"/>
              <a:buNone/>
            </a:pPr>
            <a:r>
              <a:rPr lang="en-US" sz="1400" dirty="0"/>
              <a:t>Disadvantages</a:t>
            </a:r>
          </a:p>
          <a:p>
            <a:pPr marL="285750" indent="-285750" algn="l">
              <a:spcAft>
                <a:spcPts val="1600"/>
              </a:spcAft>
              <a:buSzPts val="1100"/>
              <a:buFont typeface="Arial" pitchFamily="34" charset="0"/>
              <a:buChar char="•"/>
            </a:pPr>
            <a:r>
              <a:rPr lang="en-US" sz="1400" dirty="0"/>
              <a:t>Completely dependent on </a:t>
            </a:r>
            <a:r>
              <a:rPr lang="en-US" sz="1400" dirty="0" err="1"/>
              <a:t>wheather</a:t>
            </a:r>
            <a:r>
              <a:rPr lang="en-US" sz="1400" dirty="0"/>
              <a:t> </a:t>
            </a:r>
          </a:p>
          <a:p>
            <a:pPr marL="285750" indent="-285750" algn="l">
              <a:spcAft>
                <a:spcPts val="1600"/>
              </a:spcAft>
              <a:buSzPts val="1100"/>
              <a:buFont typeface="Arial" pitchFamily="34" charset="0"/>
              <a:buChar char="•"/>
            </a:pPr>
            <a:r>
              <a:rPr lang="en-US" sz="1400" dirty="0"/>
              <a:t>Not possible round the clock or round the year</a:t>
            </a:r>
          </a:p>
          <a:p>
            <a:pPr marL="285750" indent="-285750" algn="l">
              <a:spcAft>
                <a:spcPts val="1600"/>
              </a:spcAft>
              <a:buSzPts val="1100"/>
              <a:buFont typeface="Arial" pitchFamily="34" charset="0"/>
              <a:buChar char="•"/>
            </a:pPr>
            <a:r>
              <a:rPr lang="en-US" sz="1400" dirty="0"/>
              <a:t>Excessive losses occur due to shattering, birds, rodents</a:t>
            </a:r>
          </a:p>
          <a:p>
            <a:pPr marL="285750" indent="-285750" algn="l">
              <a:spcAft>
                <a:spcPts val="1600"/>
              </a:spcAft>
              <a:buSzPts val="1100"/>
              <a:buFont typeface="Arial" pitchFamily="34" charset="0"/>
              <a:buChar char="•"/>
            </a:pPr>
            <a:r>
              <a:rPr lang="en-US" sz="1400" dirty="0"/>
              <a:t>Requires specially constructed large floor area, restricting the </a:t>
            </a:r>
            <a:r>
              <a:rPr lang="en-US" sz="1400" dirty="0" err="1"/>
              <a:t>capasity</a:t>
            </a:r>
            <a:r>
              <a:rPr lang="en-US" sz="1400" dirty="0"/>
              <a:t> of mill to a certain limit</a:t>
            </a:r>
          </a:p>
          <a:p>
            <a:pPr marL="285750" indent="-285750" algn="l">
              <a:spcAft>
                <a:spcPts val="1600"/>
              </a:spcAft>
              <a:buSzPts val="1100"/>
              <a:buFont typeface="Arial" pitchFamily="34" charset="0"/>
              <a:buChar char="•"/>
            </a:pPr>
            <a:r>
              <a:rPr lang="en-US" sz="1400" dirty="0"/>
              <a:t>The entire process id unhygienic</a:t>
            </a:r>
          </a:p>
          <a:p>
            <a:pPr marL="285750" indent="-285750" algn="l">
              <a:spcAft>
                <a:spcPts val="1600"/>
              </a:spcAft>
              <a:buSzPts val="1100"/>
              <a:buFont typeface="Arial" pitchFamily="34" charset="0"/>
              <a:buChar char="•"/>
            </a:pPr>
            <a:r>
              <a:rPr lang="en-US" sz="1400" dirty="0"/>
              <a:t>Unsuitable for handling of large quantity of grain within a short </a:t>
            </a:r>
          </a:p>
        </p:txBody>
      </p:sp>
    </p:spTree>
    <p:extLst>
      <p:ext uri="{BB962C8B-B14F-4D97-AF65-F5344CB8AC3E}">
        <p14:creationId xmlns:p14="http://schemas.microsoft.com/office/powerpoint/2010/main" val="2531210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59"/>
        <p:cNvGrpSpPr/>
        <p:nvPr/>
      </p:nvGrpSpPr>
      <p:grpSpPr>
        <a:xfrm>
          <a:off x="0" y="0"/>
          <a:ext cx="0" cy="0"/>
          <a:chOff x="0" y="0"/>
          <a:chExt cx="0" cy="0"/>
        </a:xfrm>
      </p:grpSpPr>
      <p:sp>
        <p:nvSpPr>
          <p:cNvPr id="3060" name="Google Shape;3060;p35"/>
          <p:cNvSpPr txBox="1">
            <a:spLocks noGrp="1"/>
          </p:cNvSpPr>
          <p:nvPr>
            <p:ph type="title"/>
          </p:nvPr>
        </p:nvSpPr>
        <p:spPr>
          <a:xfrm>
            <a:off x="897560" y="540000"/>
            <a:ext cx="73842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a:t>4. Infrared drying</a:t>
            </a:r>
            <a:endParaRPr dirty="0"/>
          </a:p>
        </p:txBody>
      </p:sp>
      <p:sp>
        <p:nvSpPr>
          <p:cNvPr id="3061" name="Google Shape;3061;p35"/>
          <p:cNvSpPr txBox="1">
            <a:spLocks noGrp="1"/>
          </p:cNvSpPr>
          <p:nvPr>
            <p:ph type="body" idx="1"/>
          </p:nvPr>
        </p:nvSpPr>
        <p:spPr>
          <a:xfrm>
            <a:off x="720000" y="1193225"/>
            <a:ext cx="7704000" cy="94647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688"/>
              <a:buNone/>
            </a:pPr>
            <a:r>
              <a:rPr lang="id-ID" sz="1400" dirty="0"/>
              <a:t>Infrared rays can penetrate into the irradiated body to a certain depth and transform into heat energy. Special infrared lamps, or metalic and ceramic surface heated to a specified temperature by an open flame, may be used as generators of infrared radiation. </a:t>
            </a:r>
            <a:endParaRPr sz="1400" dirty="0"/>
          </a:p>
        </p:txBody>
      </p:sp>
      <p:sp>
        <p:nvSpPr>
          <p:cNvPr id="4" name="Google Shape;3369;p39">
            <a:extLst>
              <a:ext uri="{FF2B5EF4-FFF2-40B4-BE49-F238E27FC236}">
                <a16:creationId xmlns:a16="http://schemas.microsoft.com/office/drawing/2014/main" id="{5E5CE8C4-F1DC-4E7F-9C20-7976BADE36F8}"/>
              </a:ext>
            </a:extLst>
          </p:cNvPr>
          <p:cNvSpPr txBox="1">
            <a:spLocks/>
          </p:cNvSpPr>
          <p:nvPr/>
        </p:nvSpPr>
        <p:spPr>
          <a:xfrm>
            <a:off x="718683" y="1964366"/>
            <a:ext cx="3483931" cy="190868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298450" algn="l" rtl="0">
              <a:lnSpc>
                <a:spcPct val="100000"/>
              </a:lnSpc>
              <a:spcBef>
                <a:spcPts val="0"/>
              </a:spcBef>
              <a:spcAft>
                <a:spcPts val="0"/>
              </a:spcAft>
              <a:buClr>
                <a:schemeClr val="accent4"/>
              </a:buClr>
              <a:buSzPts val="1100"/>
              <a:buFont typeface="Luckiest Guy"/>
              <a:buAutoNum type="arabicPeriod"/>
              <a:defRPr sz="1125" b="0" i="0" u="none" strike="noStrike" cap="none">
                <a:solidFill>
                  <a:schemeClr val="dk1"/>
                </a:solidFill>
                <a:latin typeface="Alata"/>
                <a:ea typeface="Alata"/>
                <a:cs typeface="Alata"/>
                <a:sym typeface="Alata"/>
              </a:defRPr>
            </a:lvl1pPr>
            <a:lvl2pPr marL="914400" marR="0" lvl="1"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2pPr>
            <a:lvl3pPr marL="1371600" marR="0" lvl="2"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3pPr>
            <a:lvl4pPr marL="1828800" marR="0" lvl="3" indent="-284162" algn="l" rtl="0">
              <a:lnSpc>
                <a:spcPct val="115000"/>
              </a:lnSpc>
              <a:spcBef>
                <a:spcPts val="0"/>
              </a:spcBef>
              <a:spcAft>
                <a:spcPts val="0"/>
              </a:spcAft>
              <a:buClr>
                <a:schemeClr val="dk1"/>
              </a:buClr>
              <a:buSzPts val="875"/>
              <a:buFont typeface="Alata"/>
              <a:buAutoNum type="arabicPeriod"/>
              <a:defRPr sz="1400" b="0" i="0" u="none" strike="noStrike" cap="none">
                <a:solidFill>
                  <a:schemeClr val="dk1"/>
                </a:solidFill>
                <a:latin typeface="Alata"/>
                <a:ea typeface="Alata"/>
                <a:cs typeface="Alata"/>
                <a:sym typeface="Alata"/>
              </a:defRPr>
            </a:lvl4pPr>
            <a:lvl5pPr marL="2286000" marR="0" lvl="4"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5pPr>
            <a:lvl6pPr marL="2743200" marR="0" lvl="5"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6pPr>
            <a:lvl7pPr marL="3200400" marR="0" lvl="6" indent="-284162" algn="l" rtl="0">
              <a:lnSpc>
                <a:spcPct val="115000"/>
              </a:lnSpc>
              <a:spcBef>
                <a:spcPts val="0"/>
              </a:spcBef>
              <a:spcAft>
                <a:spcPts val="0"/>
              </a:spcAft>
              <a:buClr>
                <a:schemeClr val="dk1"/>
              </a:buClr>
              <a:buSzPts val="875"/>
              <a:buFont typeface="Alata"/>
              <a:buAutoNum type="arabicPeriod"/>
              <a:defRPr sz="1400" b="0" i="0" u="none" strike="noStrike" cap="none">
                <a:solidFill>
                  <a:schemeClr val="dk1"/>
                </a:solidFill>
                <a:latin typeface="Alata"/>
                <a:ea typeface="Alata"/>
                <a:cs typeface="Alata"/>
                <a:sym typeface="Alata"/>
              </a:defRPr>
            </a:lvl7pPr>
            <a:lvl8pPr marL="3657600" marR="0" lvl="7"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8pPr>
            <a:lvl9pPr marL="4114800" marR="0" lvl="8"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9pPr>
          </a:lstStyle>
          <a:p>
            <a:pPr marL="0" indent="0">
              <a:spcAft>
                <a:spcPts val="1600"/>
              </a:spcAft>
              <a:buClr>
                <a:schemeClr val="dk1"/>
              </a:buClr>
              <a:buFont typeface="Arial"/>
              <a:buNone/>
            </a:pPr>
            <a:r>
              <a:rPr lang="en-US" sz="1200" dirty="0"/>
              <a:t>Advantages</a:t>
            </a:r>
          </a:p>
          <a:p>
            <a:pPr marL="0" indent="0">
              <a:spcAft>
                <a:spcPts val="1600"/>
              </a:spcAft>
              <a:buClr>
                <a:schemeClr val="dk1"/>
              </a:buClr>
            </a:pPr>
            <a:r>
              <a:rPr lang="id-ID" sz="1200" dirty="0"/>
              <a:t>Small thermal inertia</a:t>
            </a:r>
          </a:p>
          <a:p>
            <a:pPr marL="0" indent="0">
              <a:spcAft>
                <a:spcPts val="1600"/>
              </a:spcAft>
              <a:buClr>
                <a:schemeClr val="dk1"/>
              </a:buClr>
            </a:pPr>
            <a:r>
              <a:rPr lang="id-ID" sz="1200" dirty="0"/>
              <a:t>Simplycity and safety in operation of lamp radiation dryers</a:t>
            </a:r>
            <a:endParaRPr lang="en-US" sz="1200" dirty="0"/>
          </a:p>
        </p:txBody>
      </p:sp>
      <p:sp>
        <p:nvSpPr>
          <p:cNvPr id="5" name="Google Shape;3369;p39">
            <a:extLst>
              <a:ext uri="{FF2B5EF4-FFF2-40B4-BE49-F238E27FC236}">
                <a16:creationId xmlns:a16="http://schemas.microsoft.com/office/drawing/2014/main" id="{3538A225-3AAE-4186-B1D7-0C7D108B7398}"/>
              </a:ext>
            </a:extLst>
          </p:cNvPr>
          <p:cNvSpPr txBox="1">
            <a:spLocks/>
          </p:cNvSpPr>
          <p:nvPr/>
        </p:nvSpPr>
        <p:spPr>
          <a:xfrm>
            <a:off x="4202614" y="1923678"/>
            <a:ext cx="3483931" cy="190868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298450" algn="l" rtl="0">
              <a:lnSpc>
                <a:spcPct val="100000"/>
              </a:lnSpc>
              <a:spcBef>
                <a:spcPts val="0"/>
              </a:spcBef>
              <a:spcAft>
                <a:spcPts val="0"/>
              </a:spcAft>
              <a:buClr>
                <a:schemeClr val="accent4"/>
              </a:buClr>
              <a:buSzPts val="1100"/>
              <a:buFont typeface="Luckiest Guy"/>
              <a:buAutoNum type="arabicPeriod"/>
              <a:defRPr sz="1125" b="0" i="0" u="none" strike="noStrike" cap="none">
                <a:solidFill>
                  <a:schemeClr val="dk1"/>
                </a:solidFill>
                <a:latin typeface="Alata"/>
                <a:ea typeface="Alata"/>
                <a:cs typeface="Alata"/>
                <a:sym typeface="Alata"/>
              </a:defRPr>
            </a:lvl1pPr>
            <a:lvl2pPr marL="914400" marR="0" lvl="1"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2pPr>
            <a:lvl3pPr marL="1371600" marR="0" lvl="2"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3pPr>
            <a:lvl4pPr marL="1828800" marR="0" lvl="3" indent="-284162" algn="l" rtl="0">
              <a:lnSpc>
                <a:spcPct val="115000"/>
              </a:lnSpc>
              <a:spcBef>
                <a:spcPts val="0"/>
              </a:spcBef>
              <a:spcAft>
                <a:spcPts val="0"/>
              </a:spcAft>
              <a:buClr>
                <a:schemeClr val="dk1"/>
              </a:buClr>
              <a:buSzPts val="875"/>
              <a:buFont typeface="Alata"/>
              <a:buAutoNum type="arabicPeriod"/>
              <a:defRPr sz="1400" b="0" i="0" u="none" strike="noStrike" cap="none">
                <a:solidFill>
                  <a:schemeClr val="dk1"/>
                </a:solidFill>
                <a:latin typeface="Alata"/>
                <a:ea typeface="Alata"/>
                <a:cs typeface="Alata"/>
                <a:sym typeface="Alata"/>
              </a:defRPr>
            </a:lvl4pPr>
            <a:lvl5pPr marL="2286000" marR="0" lvl="4"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5pPr>
            <a:lvl6pPr marL="2743200" marR="0" lvl="5"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6pPr>
            <a:lvl7pPr marL="3200400" marR="0" lvl="6" indent="-284162" algn="l" rtl="0">
              <a:lnSpc>
                <a:spcPct val="115000"/>
              </a:lnSpc>
              <a:spcBef>
                <a:spcPts val="0"/>
              </a:spcBef>
              <a:spcAft>
                <a:spcPts val="0"/>
              </a:spcAft>
              <a:buClr>
                <a:schemeClr val="dk1"/>
              </a:buClr>
              <a:buSzPts val="875"/>
              <a:buFont typeface="Alata"/>
              <a:buAutoNum type="arabicPeriod"/>
              <a:defRPr sz="1400" b="0" i="0" u="none" strike="noStrike" cap="none">
                <a:solidFill>
                  <a:schemeClr val="dk1"/>
                </a:solidFill>
                <a:latin typeface="Alata"/>
                <a:ea typeface="Alata"/>
                <a:cs typeface="Alata"/>
                <a:sym typeface="Alata"/>
              </a:defRPr>
            </a:lvl7pPr>
            <a:lvl8pPr marL="3657600" marR="0" lvl="7"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8pPr>
            <a:lvl9pPr marL="4114800" marR="0" lvl="8"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9pPr>
          </a:lstStyle>
          <a:p>
            <a:pPr marL="0" indent="0">
              <a:spcAft>
                <a:spcPts val="1600"/>
              </a:spcAft>
              <a:buClr>
                <a:schemeClr val="dk1"/>
              </a:buClr>
              <a:buFont typeface="Arial"/>
              <a:buNone/>
            </a:pPr>
            <a:r>
              <a:rPr lang="id-ID" sz="1200" dirty="0"/>
              <a:t>Disa</a:t>
            </a:r>
            <a:r>
              <a:rPr lang="en-US" sz="1200" dirty="0" err="1"/>
              <a:t>dvantages</a:t>
            </a:r>
            <a:endParaRPr lang="en-US" sz="1200" dirty="0"/>
          </a:p>
          <a:p>
            <a:pPr marL="0" indent="0">
              <a:spcAft>
                <a:spcPts val="1600"/>
              </a:spcAft>
              <a:buClr>
                <a:schemeClr val="dk1"/>
              </a:buClr>
            </a:pPr>
            <a:r>
              <a:rPr lang="id-ID" sz="1200" dirty="0"/>
              <a:t>High expenditure of electric power</a:t>
            </a:r>
          </a:p>
          <a:p>
            <a:pPr marL="0" indent="0">
              <a:spcAft>
                <a:spcPts val="1600"/>
              </a:spcAft>
              <a:buClr>
                <a:schemeClr val="dk1"/>
              </a:buClr>
            </a:pPr>
            <a:r>
              <a:rPr lang="id-ID" sz="1200" dirty="0"/>
              <a:t>Low utilization factor</a:t>
            </a:r>
            <a:endParaRPr lang="en-US" sz="1200" dirty="0"/>
          </a:p>
        </p:txBody>
      </p:sp>
      <p:sp>
        <p:nvSpPr>
          <p:cNvPr id="6" name="Google Shape;3061;p35">
            <a:extLst>
              <a:ext uri="{FF2B5EF4-FFF2-40B4-BE49-F238E27FC236}">
                <a16:creationId xmlns:a16="http://schemas.microsoft.com/office/drawing/2014/main" id="{FE32AFFC-7F20-40E0-8821-B00E4875B742}"/>
              </a:ext>
            </a:extLst>
          </p:cNvPr>
          <p:cNvSpPr txBox="1">
            <a:spLocks/>
          </p:cNvSpPr>
          <p:nvPr/>
        </p:nvSpPr>
        <p:spPr>
          <a:xfrm>
            <a:off x="720000" y="3873047"/>
            <a:ext cx="7704000" cy="73045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298450" algn="l" rtl="0">
              <a:lnSpc>
                <a:spcPct val="100000"/>
              </a:lnSpc>
              <a:spcBef>
                <a:spcPts val="0"/>
              </a:spcBef>
              <a:spcAft>
                <a:spcPts val="0"/>
              </a:spcAft>
              <a:buClr>
                <a:schemeClr val="accent4"/>
              </a:buClr>
              <a:buSzPts val="1100"/>
              <a:buFont typeface="Luckiest Guy"/>
              <a:buAutoNum type="arabicPeriod"/>
              <a:defRPr sz="1125" b="0" i="0" u="none" strike="noStrike" cap="none">
                <a:solidFill>
                  <a:schemeClr val="dk1"/>
                </a:solidFill>
                <a:latin typeface="Alata"/>
                <a:ea typeface="Alata"/>
                <a:cs typeface="Alata"/>
                <a:sym typeface="Alata"/>
              </a:defRPr>
            </a:lvl1pPr>
            <a:lvl2pPr marL="914400" marR="0" lvl="1"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2pPr>
            <a:lvl3pPr marL="1371600" marR="0" lvl="2"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3pPr>
            <a:lvl4pPr marL="1828800" marR="0" lvl="3" indent="-284162" algn="l" rtl="0">
              <a:lnSpc>
                <a:spcPct val="115000"/>
              </a:lnSpc>
              <a:spcBef>
                <a:spcPts val="0"/>
              </a:spcBef>
              <a:spcAft>
                <a:spcPts val="0"/>
              </a:spcAft>
              <a:buClr>
                <a:schemeClr val="dk1"/>
              </a:buClr>
              <a:buSzPts val="875"/>
              <a:buFont typeface="Alata"/>
              <a:buAutoNum type="arabicPeriod"/>
              <a:defRPr sz="1400" b="0" i="0" u="none" strike="noStrike" cap="none">
                <a:solidFill>
                  <a:schemeClr val="dk1"/>
                </a:solidFill>
                <a:latin typeface="Alata"/>
                <a:ea typeface="Alata"/>
                <a:cs typeface="Alata"/>
                <a:sym typeface="Alata"/>
              </a:defRPr>
            </a:lvl4pPr>
            <a:lvl5pPr marL="2286000" marR="0" lvl="4"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5pPr>
            <a:lvl6pPr marL="2743200" marR="0" lvl="5"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6pPr>
            <a:lvl7pPr marL="3200400" marR="0" lvl="6" indent="-284162" algn="l" rtl="0">
              <a:lnSpc>
                <a:spcPct val="115000"/>
              </a:lnSpc>
              <a:spcBef>
                <a:spcPts val="0"/>
              </a:spcBef>
              <a:spcAft>
                <a:spcPts val="0"/>
              </a:spcAft>
              <a:buClr>
                <a:schemeClr val="dk1"/>
              </a:buClr>
              <a:buSzPts val="875"/>
              <a:buFont typeface="Alata"/>
              <a:buAutoNum type="arabicPeriod"/>
              <a:defRPr sz="1400" b="0" i="0" u="none" strike="noStrike" cap="none">
                <a:solidFill>
                  <a:schemeClr val="dk1"/>
                </a:solidFill>
                <a:latin typeface="Alata"/>
                <a:ea typeface="Alata"/>
                <a:cs typeface="Alata"/>
                <a:sym typeface="Alata"/>
              </a:defRPr>
            </a:lvl7pPr>
            <a:lvl8pPr marL="3657600" marR="0" lvl="7" indent="-284162" algn="l" rtl="0">
              <a:lnSpc>
                <a:spcPct val="115000"/>
              </a:lnSpc>
              <a:spcBef>
                <a:spcPts val="0"/>
              </a:spcBef>
              <a:spcAft>
                <a:spcPts val="0"/>
              </a:spcAft>
              <a:buClr>
                <a:schemeClr val="dk1"/>
              </a:buClr>
              <a:buSzPts val="875"/>
              <a:buFont typeface="Alata"/>
              <a:buAutoNum type="alphaLcPeriod"/>
              <a:defRPr sz="1400" b="0" i="0" u="none" strike="noStrike" cap="none">
                <a:solidFill>
                  <a:schemeClr val="dk1"/>
                </a:solidFill>
                <a:latin typeface="Alata"/>
                <a:ea typeface="Alata"/>
                <a:cs typeface="Alata"/>
                <a:sym typeface="Alata"/>
              </a:defRPr>
            </a:lvl8pPr>
            <a:lvl9pPr marL="4114800" marR="0" lvl="8" indent="-284162" algn="l" rtl="0">
              <a:lnSpc>
                <a:spcPct val="115000"/>
              </a:lnSpc>
              <a:spcBef>
                <a:spcPts val="0"/>
              </a:spcBef>
              <a:spcAft>
                <a:spcPts val="0"/>
              </a:spcAft>
              <a:buClr>
                <a:schemeClr val="dk1"/>
              </a:buClr>
              <a:buSzPts val="875"/>
              <a:buFont typeface="Alata"/>
              <a:buAutoNum type="romanLcPeriod"/>
              <a:defRPr sz="1400" b="0" i="0" u="none" strike="noStrike" cap="none">
                <a:solidFill>
                  <a:schemeClr val="dk1"/>
                </a:solidFill>
                <a:latin typeface="Alata"/>
                <a:ea typeface="Alata"/>
                <a:cs typeface="Alata"/>
                <a:sym typeface="Alata"/>
              </a:defRPr>
            </a:lvl9pPr>
          </a:lstStyle>
          <a:p>
            <a:pPr marL="0" indent="0">
              <a:buSzPts val="688"/>
              <a:buFont typeface="Luckiest Guy"/>
              <a:buNone/>
            </a:pPr>
            <a:r>
              <a:rPr lang="id-ID" sz="1200" dirty="0"/>
              <a:t>Radiation dryers have been used in many countries for drying the painted surfaces of machinery, and in timber processing, textile industry, and cereal grain and other food industries.</a:t>
            </a:r>
            <a:endParaRPr lang="en-US" sz="1200" dirty="0"/>
          </a:p>
        </p:txBody>
      </p:sp>
    </p:spTree>
  </p:cSld>
  <p:clrMapOvr>
    <a:masterClrMapping/>
  </p:clrMapOvr>
</p:sld>
</file>

<file path=ppt/theme/theme1.xml><?xml version="1.0" encoding="utf-8"?>
<a:theme xmlns:a="http://schemas.openxmlformats.org/drawingml/2006/main" name="Children's Book Day Activities">
  <a:themeElements>
    <a:clrScheme name="Simple Light">
      <a:dk1>
        <a:srgbClr val="635BA8"/>
      </a:dk1>
      <a:lt1>
        <a:srgbClr val="FFFFFF"/>
      </a:lt1>
      <a:dk2>
        <a:srgbClr val="64CBC3"/>
      </a:dk2>
      <a:lt2>
        <a:srgbClr val="C8F1DA"/>
      </a:lt2>
      <a:accent1>
        <a:srgbClr val="CAC8F1"/>
      </a:accent1>
      <a:accent2>
        <a:srgbClr val="F26952"/>
      </a:accent2>
      <a:accent3>
        <a:srgbClr val="F1C8E7"/>
      </a:accent3>
      <a:accent4>
        <a:srgbClr val="A8EFFF"/>
      </a:accent4>
      <a:accent5>
        <a:srgbClr val="FFF29A"/>
      </a:accent5>
      <a:accent6>
        <a:srgbClr val="B7E4CB"/>
      </a:accent6>
      <a:hlink>
        <a:srgbClr val="31AFA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1102</Words>
  <Application>Microsoft Office PowerPoint</Application>
  <PresentationFormat>On-screen Show (16:9)</PresentationFormat>
  <Paragraphs>95</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Montserrat</vt:lpstr>
      <vt:lpstr>Anaheim</vt:lpstr>
      <vt:lpstr>Luckiest Guy</vt:lpstr>
      <vt:lpstr>Alata</vt:lpstr>
      <vt:lpstr>Children's Book Day Activities</vt:lpstr>
      <vt:lpstr>METHODS OF GRAIN DRYING</vt:lpstr>
      <vt:lpstr>Table of contents</vt:lpstr>
      <vt:lpstr>Table of contents (pt. ii)</vt:lpstr>
      <vt:lpstr>1. Heated air drying</vt:lpstr>
      <vt:lpstr>1. Heated air drying</vt:lpstr>
      <vt:lpstr>2. Radiation draying</vt:lpstr>
      <vt:lpstr>3. Sun drying</vt:lpstr>
      <vt:lpstr>3. Sun drying</vt:lpstr>
      <vt:lpstr>4. Infrared drying</vt:lpstr>
      <vt:lpstr>5. Solar drying</vt:lpstr>
      <vt:lpstr>6. Intergrated hybrid-type solar grain dryer</vt:lpstr>
      <vt:lpstr>7. Dielectric and Microwave drying</vt:lpstr>
      <vt:lpstr>8. Chemical Drying</vt:lpstr>
      <vt:lpstr>8. Chemical Drying</vt:lpstr>
      <vt:lpstr>9. SACK PRYING</vt:lpstr>
      <vt:lpstr>THAT IS ALL &amp; tHANKYOUU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GRAIN DRYING</dc:title>
  <dc:creator>Saddam</dc:creator>
  <cp:lastModifiedBy>hana lenovo</cp:lastModifiedBy>
  <cp:revision>10</cp:revision>
  <dcterms:modified xsi:type="dcterms:W3CDTF">2022-04-05T02:40:47Z</dcterms:modified>
</cp:coreProperties>
</file>