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9"/>
  </p:notesMasterIdLst>
  <p:sldIdLst>
    <p:sldId id="256" r:id="rId2"/>
    <p:sldId id="311" r:id="rId3"/>
    <p:sldId id="257" r:id="rId4"/>
    <p:sldId id="312" r:id="rId5"/>
    <p:sldId id="309" r:id="rId6"/>
    <p:sldId id="310" r:id="rId7"/>
    <p:sldId id="260"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DD693D-BE55-4D08-BD16-4EE3D6F9689E}">
  <a:tblStyle styleId="{C2DD693D-BE55-4D08-BD16-4EE3D6F968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00127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21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48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86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09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2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95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132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 y="-7"/>
            <a:ext cx="9144183" cy="5139018"/>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Google Shape;16;p2"/>
          <p:cNvPicPr preferRelativeResize="0"/>
          <p:nvPr/>
        </p:nvPicPr>
        <p:blipFill>
          <a:blip r:embed="rId2">
            <a:alphaModFix/>
          </a:blip>
          <a:stretch>
            <a:fillRect/>
          </a:stretch>
        </p:blipFill>
        <p:spPr>
          <a:xfrm>
            <a:off x="0" y="95"/>
            <a:ext cx="9144002" cy="5143311"/>
          </a:xfrm>
          <a:prstGeom prst="rect">
            <a:avLst/>
          </a:prstGeom>
          <a:noFill/>
          <a:ln>
            <a:noFill/>
          </a:ln>
        </p:spPr>
      </p:pic>
      <p:sp>
        <p:nvSpPr>
          <p:cNvPr id="17" name="Google Shape;17;p2"/>
          <p:cNvSpPr/>
          <p:nvPr/>
        </p:nvSpPr>
        <p:spPr>
          <a:xfrm>
            <a:off x="2281500" y="1531950"/>
            <a:ext cx="4581000" cy="2079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2700000" y="1792063"/>
            <a:ext cx="3744000" cy="10269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5300" b="1">
                <a:solidFill>
                  <a:srgbClr val="FAF2D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2700000" y="2818963"/>
            <a:ext cx="3744000" cy="5826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1600">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7" y="-7"/>
            <a:ext cx="9143983" cy="5145645"/>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225" y="539500"/>
            <a:ext cx="5776500" cy="4299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Livvic"/>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84"/>
        <p:cNvGrpSpPr/>
        <p:nvPr/>
      </p:nvGrpSpPr>
      <p:grpSpPr>
        <a:xfrm>
          <a:off x="0" y="0"/>
          <a:ext cx="0" cy="0"/>
          <a:chOff x="0" y="0"/>
          <a:chExt cx="0" cy="0"/>
        </a:xfrm>
      </p:grpSpPr>
      <p:grpSp>
        <p:nvGrpSpPr>
          <p:cNvPr id="85" name="Google Shape;85;p8"/>
          <p:cNvGrpSpPr/>
          <p:nvPr/>
        </p:nvGrpSpPr>
        <p:grpSpPr>
          <a:xfrm>
            <a:off x="146748" y="-6183"/>
            <a:ext cx="8997424" cy="5145194"/>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txBox="1">
            <a:spLocks noGrp="1"/>
          </p:cNvSpPr>
          <p:nvPr>
            <p:ph type="subTitle" idx="1"/>
          </p:nvPr>
        </p:nvSpPr>
        <p:spPr>
          <a:xfrm>
            <a:off x="720000" y="1564250"/>
            <a:ext cx="5026200" cy="1007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1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91" name="Google Shape;91;p8"/>
          <p:cNvSpPr txBox="1">
            <a:spLocks noGrp="1"/>
          </p:cNvSpPr>
          <p:nvPr>
            <p:ph type="title"/>
          </p:nvPr>
        </p:nvSpPr>
        <p:spPr>
          <a:xfrm>
            <a:off x="720154" y="2731750"/>
            <a:ext cx="5026200" cy="60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EA8C6D"/>
                </a:solidFill>
                <a:latin typeface="Amatic SC"/>
                <a:ea typeface="Amatic SC"/>
                <a:cs typeface="Amatic SC"/>
                <a:sym typeface="Amatic SC"/>
              </a:defRPr>
            </a:lvl1pPr>
            <a:lvl2pPr lvl="1" rtl="0">
              <a:spcBef>
                <a:spcPts val="0"/>
              </a:spcBef>
              <a:spcAft>
                <a:spcPts val="0"/>
              </a:spcAft>
              <a:buNone/>
              <a:defRPr sz="2200" b="1">
                <a:solidFill>
                  <a:srgbClr val="EA8C6D"/>
                </a:solidFill>
                <a:latin typeface="Amatic SC"/>
                <a:ea typeface="Amatic SC"/>
                <a:cs typeface="Amatic SC"/>
                <a:sym typeface="Amatic SC"/>
              </a:defRPr>
            </a:lvl2pPr>
            <a:lvl3pPr lvl="2" rtl="0">
              <a:spcBef>
                <a:spcPts val="0"/>
              </a:spcBef>
              <a:spcAft>
                <a:spcPts val="0"/>
              </a:spcAft>
              <a:buNone/>
              <a:defRPr sz="2200" b="1">
                <a:solidFill>
                  <a:srgbClr val="EA8C6D"/>
                </a:solidFill>
                <a:latin typeface="Amatic SC"/>
                <a:ea typeface="Amatic SC"/>
                <a:cs typeface="Amatic SC"/>
                <a:sym typeface="Amatic SC"/>
              </a:defRPr>
            </a:lvl3pPr>
            <a:lvl4pPr lvl="3" rtl="0">
              <a:spcBef>
                <a:spcPts val="0"/>
              </a:spcBef>
              <a:spcAft>
                <a:spcPts val="0"/>
              </a:spcAft>
              <a:buNone/>
              <a:defRPr sz="2200" b="1">
                <a:solidFill>
                  <a:srgbClr val="EA8C6D"/>
                </a:solidFill>
                <a:latin typeface="Amatic SC"/>
                <a:ea typeface="Amatic SC"/>
                <a:cs typeface="Amatic SC"/>
                <a:sym typeface="Amatic SC"/>
              </a:defRPr>
            </a:lvl4pPr>
            <a:lvl5pPr lvl="4" rtl="0">
              <a:spcBef>
                <a:spcPts val="0"/>
              </a:spcBef>
              <a:spcAft>
                <a:spcPts val="0"/>
              </a:spcAft>
              <a:buNone/>
              <a:defRPr sz="2200" b="1">
                <a:solidFill>
                  <a:srgbClr val="EA8C6D"/>
                </a:solidFill>
                <a:latin typeface="Amatic SC"/>
                <a:ea typeface="Amatic SC"/>
                <a:cs typeface="Amatic SC"/>
                <a:sym typeface="Amatic SC"/>
              </a:defRPr>
            </a:lvl5pPr>
            <a:lvl6pPr lvl="5" rtl="0">
              <a:spcBef>
                <a:spcPts val="0"/>
              </a:spcBef>
              <a:spcAft>
                <a:spcPts val="0"/>
              </a:spcAft>
              <a:buNone/>
              <a:defRPr sz="2200" b="1">
                <a:solidFill>
                  <a:srgbClr val="EA8C6D"/>
                </a:solidFill>
                <a:latin typeface="Amatic SC"/>
                <a:ea typeface="Amatic SC"/>
                <a:cs typeface="Amatic SC"/>
                <a:sym typeface="Amatic SC"/>
              </a:defRPr>
            </a:lvl6pPr>
            <a:lvl7pPr lvl="6" rtl="0">
              <a:spcBef>
                <a:spcPts val="0"/>
              </a:spcBef>
              <a:spcAft>
                <a:spcPts val="0"/>
              </a:spcAft>
              <a:buNone/>
              <a:defRPr sz="2200" b="1">
                <a:solidFill>
                  <a:srgbClr val="EA8C6D"/>
                </a:solidFill>
                <a:latin typeface="Amatic SC"/>
                <a:ea typeface="Amatic SC"/>
                <a:cs typeface="Amatic SC"/>
                <a:sym typeface="Amatic SC"/>
              </a:defRPr>
            </a:lvl7pPr>
            <a:lvl8pPr lvl="7" rtl="0">
              <a:spcBef>
                <a:spcPts val="0"/>
              </a:spcBef>
              <a:spcAft>
                <a:spcPts val="0"/>
              </a:spcAft>
              <a:buNone/>
              <a:defRPr sz="2200" b="1">
                <a:solidFill>
                  <a:srgbClr val="EA8C6D"/>
                </a:solidFill>
                <a:latin typeface="Amatic SC"/>
                <a:ea typeface="Amatic SC"/>
                <a:cs typeface="Amatic SC"/>
                <a:sym typeface="Amatic SC"/>
              </a:defRPr>
            </a:lvl8pPr>
            <a:lvl9pPr lvl="8" rtl="0">
              <a:spcBef>
                <a:spcPts val="0"/>
              </a:spcBef>
              <a:spcAft>
                <a:spcPts val="0"/>
              </a:spcAft>
              <a:buNone/>
              <a:defRPr sz="2200" b="1">
                <a:solidFill>
                  <a:srgbClr val="EA8C6D"/>
                </a:solidFill>
                <a:latin typeface="Amatic SC"/>
                <a:ea typeface="Amatic SC"/>
                <a:cs typeface="Amatic SC"/>
                <a:sym typeface="Amatic S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30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6">
    <p:spTree>
      <p:nvGrpSpPr>
        <p:cNvPr id="1" name="Shape 305"/>
        <p:cNvGrpSpPr/>
        <p:nvPr/>
      </p:nvGrpSpPr>
      <p:grpSpPr>
        <a:xfrm>
          <a:off x="0" y="0"/>
          <a:ext cx="0" cy="0"/>
          <a:chOff x="0" y="0"/>
          <a:chExt cx="0" cy="0"/>
        </a:xfrm>
      </p:grpSpPr>
      <p:grpSp>
        <p:nvGrpSpPr>
          <p:cNvPr id="306" name="Google Shape;306;p31"/>
          <p:cNvGrpSpPr/>
          <p:nvPr/>
        </p:nvGrpSpPr>
        <p:grpSpPr>
          <a:xfrm>
            <a:off x="-11" y="-7"/>
            <a:ext cx="9144183" cy="5139018"/>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3" name="Google Shape;313;p31"/>
          <p:cNvPicPr preferRelativeResize="0"/>
          <p:nvPr/>
        </p:nvPicPr>
        <p:blipFill>
          <a:blip r:embed="rId2">
            <a:alphaModFix/>
          </a:blip>
          <a:stretch>
            <a:fillRect/>
          </a:stretch>
        </p:blipFill>
        <p:spPr>
          <a:xfrm flipH="1">
            <a:off x="0" y="0"/>
            <a:ext cx="9143999" cy="5142278"/>
          </a:xfrm>
          <a:prstGeom prst="rect">
            <a:avLst/>
          </a:prstGeom>
          <a:noFill/>
          <a:ln>
            <a:noFill/>
          </a:ln>
        </p:spPr>
      </p:pic>
      <p:grpSp>
        <p:nvGrpSpPr>
          <p:cNvPr id="314" name="Google Shape;314;p31"/>
          <p:cNvGrpSpPr/>
          <p:nvPr/>
        </p:nvGrpSpPr>
        <p:grpSpPr>
          <a:xfrm rot="10800000" flipH="1">
            <a:off x="-159047" y="-343123"/>
            <a:ext cx="2495951" cy="2195836"/>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65" r:id="rId4"/>
    <p:sldLayoutId id="2147483675" r:id="rId5"/>
    <p:sldLayoutId id="2147483676" r:id="rId6"/>
    <p:sldLayoutId id="21474836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50" name="Google Shape;750;p34"/>
          <p:cNvSpPr txBox="1">
            <a:spLocks noGrp="1"/>
          </p:cNvSpPr>
          <p:nvPr>
            <p:ph type="ctrTitle"/>
          </p:nvPr>
        </p:nvSpPr>
        <p:spPr>
          <a:xfrm>
            <a:off x="2493899" y="1488511"/>
            <a:ext cx="4156200" cy="683997"/>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sz="2000" dirty="0" err="1"/>
              <a:t>Penentuan</a:t>
            </a:r>
            <a:r>
              <a:rPr sz="2000" dirty="0"/>
              <a:t> </a:t>
            </a:r>
            <a:r>
              <a:rPr sz="2000" dirty="0" err="1"/>
              <a:t>saat</a:t>
            </a:r>
            <a:r>
              <a:rPr sz="2000" dirty="0"/>
              <a:t> </a:t>
            </a:r>
            <a:r>
              <a:rPr sz="2000" dirty="0" err="1"/>
              <a:t>Panen</a:t>
            </a:r>
            <a:r>
              <a:rPr sz="2000" dirty="0"/>
              <a:t> </a:t>
            </a:r>
            <a:r>
              <a:rPr sz="2000" dirty="0" err="1"/>
              <a:t>Tanaman</a:t>
            </a:r>
            <a:r>
              <a:rPr sz="2000" dirty="0"/>
              <a:t> </a:t>
            </a:r>
            <a:r>
              <a:rPr sz="2000" dirty="0" err="1"/>
              <a:t>Mentimun</a:t>
            </a:r>
            <a:r>
              <a:rPr sz="2000" dirty="0"/>
              <a:t> </a:t>
            </a:r>
            <a:r>
              <a:rPr sz="2000" dirty="0" smtClean="0"/>
              <a:t>(</a:t>
            </a:r>
            <a:r>
              <a:rPr sz="2000" i="1" dirty="0" err="1" smtClean="0"/>
              <a:t>Cucumis</a:t>
            </a:r>
            <a:r>
              <a:rPr sz="2000" i="1" dirty="0" smtClean="0"/>
              <a:t> </a:t>
            </a:r>
            <a:r>
              <a:rPr sz="2000" i="1" dirty="0" err="1" smtClean="0"/>
              <a:t>sativus</a:t>
            </a:r>
            <a:r>
              <a:rPr sz="2000" i="1" dirty="0" smtClean="0"/>
              <a:t> L</a:t>
            </a:r>
            <a:r>
              <a:rPr sz="2000" dirty="0" smtClean="0"/>
              <a:t>.)</a:t>
            </a:r>
            <a:endParaRPr sz="2000" dirty="0"/>
          </a:p>
        </p:txBody>
      </p:sp>
      <p:sp>
        <p:nvSpPr>
          <p:cNvPr id="751" name="Google Shape;751;p34"/>
          <p:cNvSpPr txBox="1">
            <a:spLocks noGrp="1"/>
          </p:cNvSpPr>
          <p:nvPr>
            <p:ph type="subTitle" idx="1"/>
          </p:nvPr>
        </p:nvSpPr>
        <p:spPr>
          <a:xfrm>
            <a:off x="2699999" y="2090315"/>
            <a:ext cx="3744000" cy="62288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endParaRPr lang="id-ID" dirty="0" smtClean="0"/>
          </a:p>
          <a:p>
            <a:pPr marL="0" lvl="0" indent="0" algn="ctr" rtl="0">
              <a:spcBef>
                <a:spcPts val="0"/>
              </a:spcBef>
              <a:spcAft>
                <a:spcPts val="0"/>
              </a:spcAft>
              <a:buNone/>
            </a:pPr>
            <a:r>
              <a:rPr lang="id-ID" dirty="0" smtClean="0"/>
              <a:t>O</a:t>
            </a:r>
            <a:r>
              <a:rPr dirty="0" err="1"/>
              <a:t>leh</a:t>
            </a:r>
            <a:r>
              <a:rPr dirty="0"/>
              <a:t> </a:t>
            </a:r>
            <a:r>
              <a:rPr dirty="0" err="1"/>
              <a:t>kelompok</a:t>
            </a:r>
            <a:r>
              <a:rPr dirty="0"/>
              <a:t> </a:t>
            </a:r>
            <a:r>
              <a:rPr lang="id-ID" dirty="0"/>
              <a:t>6</a:t>
            </a:r>
            <a:endParaRPr dirty="0"/>
          </a:p>
          <a:p>
            <a:pPr marL="0" lvl="0" indent="0" algn="ctr" rtl="0">
              <a:spcBef>
                <a:spcPts val="0"/>
              </a:spcBef>
              <a:spcAft>
                <a:spcPts val="0"/>
              </a:spcAft>
              <a:buNone/>
            </a:pPr>
            <a:r>
              <a:rPr lang="x-none"/>
              <a:t>Nabila </a:t>
            </a:r>
            <a:r>
              <a:rPr lang="id-ID" dirty="0" smtClean="0"/>
              <a:t>Anfascha </a:t>
            </a:r>
            <a:r>
              <a:rPr lang="id-ID" dirty="0"/>
              <a:t>A. (2014121042) </a:t>
            </a:r>
            <a:endParaRPr lang="x-none" dirty="0"/>
          </a:p>
          <a:p>
            <a:pPr marL="0" lvl="0" indent="0" algn="ctr" rtl="0">
              <a:spcBef>
                <a:spcPts val="0"/>
              </a:spcBef>
              <a:spcAft>
                <a:spcPts val="0"/>
              </a:spcAft>
              <a:buNone/>
            </a:pPr>
            <a:r>
              <a:rPr lang="x-none" dirty="0"/>
              <a:t>Novian</a:t>
            </a:r>
            <a:r>
              <a:rPr lang="id-ID" dirty="0"/>
              <a:t> Andika (2014121044) </a:t>
            </a:r>
            <a:endParaRPr lang="x-none" dirty="0"/>
          </a:p>
          <a:p>
            <a:pPr marL="0" lvl="0" indent="0" algn="ctr" rtl="0">
              <a:spcBef>
                <a:spcPts val="0"/>
              </a:spcBef>
              <a:spcAft>
                <a:spcPts val="0"/>
              </a:spcAft>
              <a:buNone/>
            </a:pPr>
            <a:r>
              <a:rPr lang="x-none" dirty="0"/>
              <a:t>Kalvina </a:t>
            </a:r>
            <a:r>
              <a:rPr lang="id-ID" dirty="0"/>
              <a:t>Izumi S. (2054121002)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713224" y="539499"/>
            <a:ext cx="7095810" cy="1957121"/>
          </a:xfrm>
          <a:prstGeom prst="rect">
            <a:avLst/>
          </a:prstGeom>
        </p:spPr>
        <p:txBody>
          <a:bodyPr spcFirstLastPara="1" wrap="square" lIns="0" tIns="0" rIns="0" bIns="0" anchor="t" anchorCtr="0">
            <a:noAutofit/>
          </a:bodyPr>
          <a:lstStyle/>
          <a:p>
            <a:r>
              <a:rPr lang="id-ID" sz="1400" dirty="0"/>
              <a:t>Judul	: Time And Spatial Distribution of Agrotechnical Dates </a:t>
            </a:r>
            <a:br>
              <a:rPr lang="id-ID" sz="1400" dirty="0"/>
            </a:br>
            <a:r>
              <a:rPr lang="id-ID" sz="1400" dirty="0"/>
              <a:t>	   and Phenological Stages of Cucumber in Western Poland</a:t>
            </a:r>
            <a:br>
              <a:rPr lang="id-ID" sz="1400" dirty="0"/>
            </a:br>
            <a:r>
              <a:rPr lang="id-ID" sz="1400" dirty="0"/>
              <a:t>Penulis	: Robert Kalbarczyk</a:t>
            </a:r>
            <a:br>
              <a:rPr lang="id-ID" sz="1400" dirty="0"/>
            </a:br>
            <a:r>
              <a:rPr lang="id-ID" sz="1400" dirty="0"/>
              <a:t>Jurnal 	: </a:t>
            </a:r>
            <a:r>
              <a:rPr lang="pt-BR" sz="1400" dirty="0"/>
              <a:t>Acta Scientiarum Polonorum, Hortorum Cultus</a:t>
            </a:r>
            <a:r>
              <a:rPr lang="id-ID" sz="1400" dirty="0"/>
              <a:t/>
            </a:r>
            <a:br>
              <a:rPr lang="id-ID" sz="1400" dirty="0"/>
            </a:br>
            <a:r>
              <a:rPr lang="id-ID" sz="1400" dirty="0"/>
              <a:t>Volume	: 5</a:t>
            </a:r>
            <a:br>
              <a:rPr lang="id-ID" sz="1400" dirty="0"/>
            </a:br>
            <a:r>
              <a:rPr lang="id-ID" sz="1400" dirty="0"/>
              <a:t>Nomor 	: 2</a:t>
            </a:r>
            <a:br>
              <a:rPr lang="id-ID" sz="1400" dirty="0"/>
            </a:br>
            <a:r>
              <a:rPr lang="id-ID" sz="1400" dirty="0"/>
              <a:t>Halaman 	: 51-68</a:t>
            </a:r>
            <a:endParaRPr sz="14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213407" y="2278251"/>
            <a:ext cx="6219076" cy="2293591"/>
          </a:xfrm>
          <a:prstGeom prst="rect">
            <a:avLst/>
          </a:prstGeom>
        </p:spPr>
      </p:pic>
    </p:spTree>
    <p:extLst>
      <p:ext uri="{BB962C8B-B14F-4D97-AF65-F5344CB8AC3E}">
        <p14:creationId xmlns:p14="http://schemas.microsoft.com/office/powerpoint/2010/main" val="292841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940517" y="1615022"/>
            <a:ext cx="7166133" cy="1947058"/>
          </a:xfrm>
          <a:prstGeom prst="rect">
            <a:avLst/>
          </a:prstGeom>
        </p:spPr>
        <p:txBody>
          <a:bodyPr spcFirstLastPara="1" wrap="square" lIns="0" tIns="0" rIns="0" bIns="0" anchor="t" anchorCtr="0">
            <a:noAutofit/>
          </a:bodyPr>
          <a:lstStyle/>
          <a:p>
            <a:pPr lvl="0"/>
            <a:r>
              <a:rPr lang="id-ID" sz="1800" dirty="0"/>
              <a:t>Tujuan dari penelitian ini adalah untuk </a:t>
            </a:r>
            <a:r>
              <a:rPr lang="id-ID" sz="1800" dirty="0" smtClean="0"/>
              <a:t>menganalisis </a:t>
            </a:r>
            <a:r>
              <a:rPr lang="id-ID" sz="1800" dirty="0"/>
              <a:t>waktu dan distribusi spasial tanggal penaburan, panen dan tahap pertumbuhan mentimun (varietas konservasi) di Polandia barat dan upaya untuk meramalkan tanggal tahap pertumbuhan, panen dan panjang periode vegetasi. </a:t>
            </a:r>
            <a:endParaRPr sz="18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756;p35"/>
          <p:cNvSpPr txBox="1">
            <a:spLocks/>
          </p:cNvSpPr>
          <p:nvPr/>
        </p:nvSpPr>
        <p:spPr>
          <a:xfrm>
            <a:off x="1569025" y="1109049"/>
            <a:ext cx="5361329" cy="4423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A8C6D"/>
              </a:buClr>
              <a:buSzPts val="2800"/>
              <a:buFont typeface="Amatic SC"/>
              <a:buNone/>
              <a:defRPr sz="35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d-ID" sz="2400" dirty="0"/>
              <a:t>TUJUAN</a:t>
            </a:r>
            <a:r>
              <a:rPr lang="id-ID" sz="18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940517" y="1615022"/>
            <a:ext cx="7166133" cy="1947058"/>
          </a:xfrm>
          <a:prstGeom prst="rect">
            <a:avLst/>
          </a:prstGeom>
        </p:spPr>
        <p:txBody>
          <a:bodyPr spcFirstLastPara="1" wrap="square" lIns="0" tIns="0" rIns="0" bIns="0" anchor="t" anchorCtr="0">
            <a:noAutofit/>
          </a:bodyPr>
          <a:lstStyle/>
          <a:p>
            <a:pPr marL="285750" lvl="0" indent="-285750">
              <a:buFont typeface="Arial" panose="020B0604020202020204" pitchFamily="34" charset="0"/>
              <a:buChar char="•"/>
            </a:pPr>
            <a:r>
              <a:rPr lang="id-ID" sz="1800" dirty="0"/>
              <a:t>jurnal ini akan membahas mengenai penentuan dan peramalan tanggal tahap pertumbuhan tanaman, khususnya tanaman mentimun di Polandia Barat. </a:t>
            </a:r>
            <a:r>
              <a:rPr lang="id-ID" sz="1800" dirty="0" smtClean="0"/>
              <a:t/>
            </a:r>
            <a:br>
              <a:rPr lang="id-ID" sz="1800" dirty="0" smtClean="0"/>
            </a:br>
            <a:r>
              <a:rPr lang="id-ID" sz="1800" dirty="0" smtClean="0"/>
              <a:t/>
            </a:r>
            <a:br>
              <a:rPr lang="id-ID" sz="1800" dirty="0" smtClean="0"/>
            </a:br>
            <a:r>
              <a:rPr lang="id-ID" sz="1800" dirty="0" smtClean="0"/>
              <a:t>Percobaan </a:t>
            </a:r>
            <a:r>
              <a:rPr lang="id-ID" sz="1800" dirty="0"/>
              <a:t>lapangan didasarkan pada data tanggal agroteknik (penaburan, awal dan akhir panen) dan tanggal fenologis (akhir muncul, awal berbunga, awal pembentukan buah</a:t>
            </a:r>
            <a:r>
              <a:rPr lang="id-ID" sz="1800" dirty="0" smtClean="0"/>
              <a:t>).</a:t>
            </a:r>
            <a:endParaRPr sz="18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756;p35"/>
          <p:cNvSpPr txBox="1">
            <a:spLocks/>
          </p:cNvSpPr>
          <p:nvPr/>
        </p:nvSpPr>
        <p:spPr>
          <a:xfrm>
            <a:off x="1569025" y="1109049"/>
            <a:ext cx="5361329" cy="4423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A8C6D"/>
              </a:buClr>
              <a:buSzPts val="2800"/>
              <a:buFont typeface="Amatic SC"/>
              <a:buNone/>
              <a:defRPr sz="35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d-ID" sz="2400" dirty="0"/>
              <a:t>TUJUAN</a:t>
            </a:r>
            <a:r>
              <a:rPr lang="id-ID" sz="1800" dirty="0"/>
              <a:t> </a:t>
            </a:r>
          </a:p>
        </p:txBody>
      </p:sp>
    </p:spTree>
    <p:extLst>
      <p:ext uri="{BB962C8B-B14F-4D97-AF65-F5344CB8AC3E}">
        <p14:creationId xmlns:p14="http://schemas.microsoft.com/office/powerpoint/2010/main" val="152830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5178" y="604563"/>
            <a:ext cx="8373644" cy="3934374"/>
          </a:xfrm>
          <a:prstGeom prst="rect">
            <a:avLst/>
          </a:prstGeom>
        </p:spPr>
      </p:pic>
    </p:spTree>
    <p:extLst>
      <p:ext uri="{BB962C8B-B14F-4D97-AF65-F5344CB8AC3E}">
        <p14:creationId xmlns:p14="http://schemas.microsoft.com/office/powerpoint/2010/main" val="45876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842481" y="1025132"/>
            <a:ext cx="7190647" cy="3700979"/>
          </a:xfrm>
          <a:prstGeom prst="rect">
            <a:avLst/>
          </a:prstGeom>
        </p:spPr>
        <p:txBody>
          <a:bodyPr spcFirstLastPara="1" wrap="square" lIns="0" tIns="0" rIns="0" bIns="0" anchor="t" anchorCtr="0">
            <a:noAutofit/>
          </a:bodyPr>
          <a:lstStyle/>
          <a:p>
            <a:pPr lvl="0"/>
            <a:r>
              <a:rPr lang="id-ID" sz="1600" dirty="0" smtClean="0"/>
              <a:t>Jangka </a:t>
            </a:r>
            <a:r>
              <a:rPr lang="id-ID" sz="1600" dirty="0"/>
              <a:t>waktu dari penaburan sampai akhir panen mentimun di Polandia barat (113) lebih lama </a:t>
            </a:r>
            <a:r>
              <a:rPr lang="id-ID" sz="1600" dirty="0" smtClean="0"/>
              <a:t>46 </a:t>
            </a:r>
            <a:r>
              <a:rPr lang="id-ID" sz="1600" dirty="0" smtClean="0"/>
              <a:t>hari daripada periode dari menabur hingga awal panen dan pada saat yang sama kurang beragam secara spasial. </a:t>
            </a:r>
            <a:endParaRPr sz="16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756;p35"/>
          <p:cNvSpPr txBox="1">
            <a:spLocks/>
          </p:cNvSpPr>
          <p:nvPr/>
        </p:nvSpPr>
        <p:spPr>
          <a:xfrm>
            <a:off x="1045880" y="244064"/>
            <a:ext cx="5361329" cy="3648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A8C6D"/>
              </a:buClr>
              <a:buSzPts val="2800"/>
              <a:buFont typeface="Amatic SC"/>
              <a:buNone/>
              <a:defRPr sz="35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d-ID" sz="1800" dirty="0"/>
              <a:t>KESIMPULAN</a:t>
            </a:r>
          </a:p>
        </p:txBody>
      </p:sp>
    </p:spTree>
    <p:extLst>
      <p:ext uri="{BB962C8B-B14F-4D97-AF65-F5344CB8AC3E}">
        <p14:creationId xmlns:p14="http://schemas.microsoft.com/office/powerpoint/2010/main" val="420119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38"/>
          <p:cNvSpPr txBox="1">
            <a:spLocks noGrp="1"/>
          </p:cNvSpPr>
          <p:nvPr>
            <p:ph type="subTitle" idx="1"/>
          </p:nvPr>
        </p:nvSpPr>
        <p:spPr>
          <a:xfrm>
            <a:off x="648838" y="3264025"/>
            <a:ext cx="7548331" cy="1251827"/>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pPr>
            <a:r>
              <a:rPr lang="id-ID" dirty="0"/>
              <a:t>Dapus: </a:t>
            </a:r>
            <a:endParaRPr lang="id-ID" dirty="0" smtClean="0"/>
          </a:p>
          <a:p>
            <a:pPr marL="0" lvl="0" indent="0">
              <a:buSzPts val="1100"/>
            </a:pPr>
            <a:r>
              <a:rPr lang="id-ID" dirty="0" smtClean="0"/>
              <a:t>Kalbarczyk</a:t>
            </a:r>
            <a:r>
              <a:rPr lang="id-ID" dirty="0"/>
              <a:t>, Robert. 2006. </a:t>
            </a:r>
            <a:r>
              <a:rPr lang="en-US" dirty="0"/>
              <a:t>Time And Spatial Distribution of </a:t>
            </a:r>
            <a:r>
              <a:rPr lang="id-ID" dirty="0" smtClean="0"/>
              <a:t>	</a:t>
            </a:r>
            <a:r>
              <a:rPr lang="en-US" dirty="0" err="1" smtClean="0"/>
              <a:t>Agrotechnical</a:t>
            </a:r>
            <a:r>
              <a:rPr lang="en-US" dirty="0" smtClean="0"/>
              <a:t> Dates and </a:t>
            </a:r>
            <a:r>
              <a:rPr lang="en-US" dirty="0" err="1"/>
              <a:t>Phenological</a:t>
            </a:r>
            <a:r>
              <a:rPr lang="en-US" dirty="0"/>
              <a:t> Stages of </a:t>
            </a:r>
            <a:r>
              <a:rPr lang="id-ID" dirty="0" smtClean="0"/>
              <a:t>	</a:t>
            </a:r>
            <a:r>
              <a:rPr lang="en-US" dirty="0" smtClean="0"/>
              <a:t>Cucumber </a:t>
            </a:r>
            <a:r>
              <a:rPr lang="en-US" dirty="0"/>
              <a:t>in Western </a:t>
            </a:r>
            <a:r>
              <a:rPr lang="en-US" dirty="0" smtClean="0"/>
              <a:t>Poland</a:t>
            </a:r>
            <a:r>
              <a:rPr lang="id-ID" dirty="0" smtClean="0"/>
              <a:t>. </a:t>
            </a:r>
            <a:r>
              <a:rPr lang="pt-BR" i="1" dirty="0"/>
              <a:t>Acta </a:t>
            </a:r>
            <a:r>
              <a:rPr lang="pt-BR" i="1" dirty="0" smtClean="0"/>
              <a:t>Scientiarum</a:t>
            </a:r>
            <a:r>
              <a:rPr lang="id-ID" i="1" dirty="0" smtClean="0"/>
              <a:t> 	</a:t>
            </a:r>
            <a:r>
              <a:rPr lang="pt-BR" i="1" dirty="0" smtClean="0"/>
              <a:t>Polonorum</a:t>
            </a:r>
            <a:r>
              <a:rPr lang="pt-BR" i="1" dirty="0"/>
              <a:t>, Hortorum </a:t>
            </a:r>
            <a:r>
              <a:rPr lang="pt-BR" i="1" dirty="0" smtClean="0"/>
              <a:t>Cultus</a:t>
            </a:r>
            <a:r>
              <a:rPr lang="id-ID" i="1" dirty="0" smtClean="0"/>
              <a:t>. </a:t>
            </a:r>
            <a:r>
              <a:rPr lang="id-ID" dirty="0" smtClean="0"/>
              <a:t>5 </a:t>
            </a:r>
            <a:r>
              <a:rPr lang="id-ID" dirty="0"/>
              <a:t>(</a:t>
            </a:r>
            <a:r>
              <a:rPr lang="id-ID" dirty="0" smtClean="0"/>
              <a:t>2): 51-68</a:t>
            </a:r>
            <a:r>
              <a:rPr lang="id-ID" dirty="0"/>
              <a:t>.</a:t>
            </a:r>
            <a:endParaRPr dirty="0"/>
          </a:p>
        </p:txBody>
      </p:sp>
      <p:pic>
        <p:nvPicPr>
          <p:cNvPr id="2" name="Picture 1"/>
          <p:cNvPicPr>
            <a:picLocks noChangeAspect="1"/>
          </p:cNvPicPr>
          <p:nvPr/>
        </p:nvPicPr>
        <p:blipFill>
          <a:blip r:embed="rId3"/>
          <a:stretch>
            <a:fillRect/>
          </a:stretch>
        </p:blipFill>
        <p:spPr>
          <a:xfrm>
            <a:off x="638577" y="657430"/>
            <a:ext cx="4353533" cy="2514951"/>
          </a:xfrm>
          <a:prstGeom prst="rect">
            <a:avLst/>
          </a:prstGeom>
        </p:spPr>
      </p:pic>
      <p:sp>
        <p:nvSpPr>
          <p:cNvPr id="1217" name="Google Shape;1217;p38"/>
          <p:cNvSpPr txBox="1">
            <a:spLocks noGrp="1"/>
          </p:cNvSpPr>
          <p:nvPr>
            <p:ph type="title"/>
          </p:nvPr>
        </p:nvSpPr>
        <p:spPr>
          <a:xfrm>
            <a:off x="718882" y="200148"/>
            <a:ext cx="6555221" cy="6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dirty="0" err="1" smtClean="0"/>
              <a:t>Jurnal</a:t>
            </a:r>
            <a:r>
              <a:rPr dirty="0" smtClean="0"/>
              <a:t> </a:t>
            </a:r>
            <a:r>
              <a:rPr dirty="0" err="1" smtClean="0"/>
              <a:t>terindex</a:t>
            </a:r>
            <a:r>
              <a:rPr dirty="0" smtClean="0"/>
              <a:t> Scopus Quartile 3 </a:t>
            </a:r>
            <a:r>
              <a:rPr dirty="0" err="1" smtClean="0"/>
              <a:t>menurut</a:t>
            </a:r>
            <a:r>
              <a:rPr dirty="0" smtClean="0"/>
              <a:t> SJR</a:t>
            </a:r>
            <a:endParaRPr dirty="0"/>
          </a:p>
        </p:txBody>
      </p:sp>
      <p:grpSp>
        <p:nvGrpSpPr>
          <p:cNvPr id="1218" name="Google Shape;1218;p38"/>
          <p:cNvGrpSpPr/>
          <p:nvPr/>
        </p:nvGrpSpPr>
        <p:grpSpPr>
          <a:xfrm>
            <a:off x="7731643" y="3809491"/>
            <a:ext cx="1412357" cy="1274993"/>
            <a:chOff x="4648100" y="3315575"/>
            <a:chExt cx="960000" cy="1222550"/>
          </a:xfrm>
        </p:grpSpPr>
        <p:sp>
          <p:nvSpPr>
            <p:cNvPr id="1219" name="Google Shape;1219;p38"/>
            <p:cNvSpPr/>
            <p:nvPr/>
          </p:nvSpPr>
          <p:spPr>
            <a:xfrm>
              <a:off x="4932750" y="3918350"/>
              <a:ext cx="331975" cy="401925"/>
            </a:xfrm>
            <a:custGeom>
              <a:avLst/>
              <a:gdLst/>
              <a:ahLst/>
              <a:cxnLst/>
              <a:rect l="l" t="t" r="r" b="b"/>
              <a:pathLst>
                <a:path w="13279" h="16077" extrusionOk="0">
                  <a:moveTo>
                    <a:pt x="42" y="0"/>
                  </a:moveTo>
                  <a:cubicBezTo>
                    <a:pt x="14" y="0"/>
                    <a:pt x="0" y="48"/>
                    <a:pt x="21" y="69"/>
                  </a:cubicBezTo>
                  <a:cubicBezTo>
                    <a:pt x="1351" y="1085"/>
                    <a:pt x="2606" y="2127"/>
                    <a:pt x="3761" y="3319"/>
                  </a:cubicBezTo>
                  <a:cubicBezTo>
                    <a:pt x="5041" y="4637"/>
                    <a:pt x="6220" y="6042"/>
                    <a:pt x="7337" y="7498"/>
                  </a:cubicBezTo>
                  <a:cubicBezTo>
                    <a:pt x="9433" y="10233"/>
                    <a:pt x="11315" y="13145"/>
                    <a:pt x="13160" y="16056"/>
                  </a:cubicBezTo>
                  <a:cubicBezTo>
                    <a:pt x="13171" y="16070"/>
                    <a:pt x="13185" y="16077"/>
                    <a:pt x="13201" y="16077"/>
                  </a:cubicBezTo>
                  <a:cubicBezTo>
                    <a:pt x="13238" y="16077"/>
                    <a:pt x="13278" y="16038"/>
                    <a:pt x="13260" y="15993"/>
                  </a:cubicBezTo>
                  <a:cubicBezTo>
                    <a:pt x="10424" y="11288"/>
                    <a:pt x="7312" y="6544"/>
                    <a:pt x="3359" y="2692"/>
                  </a:cubicBezTo>
                  <a:cubicBezTo>
                    <a:pt x="2355" y="1713"/>
                    <a:pt x="1276" y="734"/>
                    <a:pt x="59" y="6"/>
                  </a:cubicBezTo>
                  <a:cubicBezTo>
                    <a:pt x="53" y="2"/>
                    <a:pt x="47" y="0"/>
                    <a:pt x="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4911000" y="4013850"/>
              <a:ext cx="215550" cy="100750"/>
            </a:xfrm>
            <a:custGeom>
              <a:avLst/>
              <a:gdLst/>
              <a:ahLst/>
              <a:cxnLst/>
              <a:rect l="l" t="t" r="r" b="b"/>
              <a:pathLst>
                <a:path w="8622" h="4030" extrusionOk="0">
                  <a:moveTo>
                    <a:pt x="1506" y="1"/>
                  </a:moveTo>
                  <a:cubicBezTo>
                    <a:pt x="1067" y="1"/>
                    <a:pt x="663" y="93"/>
                    <a:pt x="314" y="302"/>
                  </a:cubicBezTo>
                  <a:cubicBezTo>
                    <a:pt x="151" y="415"/>
                    <a:pt x="0" y="591"/>
                    <a:pt x="113" y="842"/>
                  </a:cubicBezTo>
                  <a:cubicBezTo>
                    <a:pt x="163" y="955"/>
                    <a:pt x="251" y="1068"/>
                    <a:pt x="352" y="1155"/>
                  </a:cubicBezTo>
                  <a:cubicBezTo>
                    <a:pt x="1205" y="1959"/>
                    <a:pt x="2284" y="2009"/>
                    <a:pt x="3238" y="2097"/>
                  </a:cubicBezTo>
                  <a:cubicBezTo>
                    <a:pt x="5108" y="2272"/>
                    <a:pt x="7329" y="3025"/>
                    <a:pt x="8621" y="4029"/>
                  </a:cubicBezTo>
                  <a:lnTo>
                    <a:pt x="8207" y="3628"/>
                  </a:lnTo>
                  <a:cubicBezTo>
                    <a:pt x="6565" y="2141"/>
                    <a:pt x="3623" y="1"/>
                    <a:pt x="150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4941425" y="4036450"/>
              <a:ext cx="186850" cy="79550"/>
            </a:xfrm>
            <a:custGeom>
              <a:avLst/>
              <a:gdLst/>
              <a:ahLst/>
              <a:cxnLst/>
              <a:rect l="l" t="t" r="r" b="b"/>
              <a:pathLst>
                <a:path w="7474" h="3182" extrusionOk="0">
                  <a:moveTo>
                    <a:pt x="26" y="0"/>
                  </a:moveTo>
                  <a:cubicBezTo>
                    <a:pt x="0" y="0"/>
                    <a:pt x="0" y="38"/>
                    <a:pt x="26" y="38"/>
                  </a:cubicBezTo>
                  <a:cubicBezTo>
                    <a:pt x="1356" y="164"/>
                    <a:pt x="2636" y="452"/>
                    <a:pt x="3853" y="992"/>
                  </a:cubicBezTo>
                  <a:cubicBezTo>
                    <a:pt x="5133" y="1557"/>
                    <a:pt x="6225" y="2385"/>
                    <a:pt x="7379" y="3175"/>
                  </a:cubicBezTo>
                  <a:cubicBezTo>
                    <a:pt x="7387" y="3179"/>
                    <a:pt x="7395" y="3181"/>
                    <a:pt x="7403" y="3181"/>
                  </a:cubicBezTo>
                  <a:cubicBezTo>
                    <a:pt x="7443" y="3181"/>
                    <a:pt x="7474" y="3132"/>
                    <a:pt x="7442" y="3100"/>
                  </a:cubicBezTo>
                  <a:cubicBezTo>
                    <a:pt x="5447" y="1255"/>
                    <a:pt x="2749" y="38"/>
                    <a:pt x="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961825" y="4094500"/>
              <a:ext cx="235300" cy="123300"/>
            </a:xfrm>
            <a:custGeom>
              <a:avLst/>
              <a:gdLst/>
              <a:ahLst/>
              <a:cxnLst/>
              <a:rect l="l" t="t" r="r" b="b"/>
              <a:pathLst>
                <a:path w="9412" h="4932" extrusionOk="0">
                  <a:moveTo>
                    <a:pt x="1447" y="1"/>
                  </a:moveTo>
                  <a:cubicBezTo>
                    <a:pt x="1067" y="1"/>
                    <a:pt x="711" y="67"/>
                    <a:pt x="389" y="213"/>
                  </a:cubicBezTo>
                  <a:cubicBezTo>
                    <a:pt x="176" y="301"/>
                    <a:pt x="0" y="489"/>
                    <a:pt x="101" y="765"/>
                  </a:cubicBezTo>
                  <a:cubicBezTo>
                    <a:pt x="138" y="891"/>
                    <a:pt x="239" y="1004"/>
                    <a:pt x="339" y="1117"/>
                  </a:cubicBezTo>
                  <a:cubicBezTo>
                    <a:pt x="1230" y="2033"/>
                    <a:pt x="2447" y="2196"/>
                    <a:pt x="3501" y="2372"/>
                  </a:cubicBezTo>
                  <a:cubicBezTo>
                    <a:pt x="5609" y="2736"/>
                    <a:pt x="8056" y="3740"/>
                    <a:pt x="9412" y="4932"/>
                  </a:cubicBezTo>
                  <a:lnTo>
                    <a:pt x="9173" y="4568"/>
                  </a:lnTo>
                  <a:cubicBezTo>
                    <a:pt x="7380" y="2764"/>
                    <a:pt x="3903" y="1"/>
                    <a:pt x="1447"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4995375" y="4117700"/>
              <a:ext cx="203200" cy="101300"/>
            </a:xfrm>
            <a:custGeom>
              <a:avLst/>
              <a:gdLst/>
              <a:ahLst/>
              <a:cxnLst/>
              <a:rect l="l" t="t" r="r" b="b"/>
              <a:pathLst>
                <a:path w="8128" h="4052" extrusionOk="0">
                  <a:moveTo>
                    <a:pt x="39" y="1"/>
                  </a:moveTo>
                  <a:cubicBezTo>
                    <a:pt x="13" y="1"/>
                    <a:pt x="1" y="38"/>
                    <a:pt x="26" y="38"/>
                  </a:cubicBezTo>
                  <a:cubicBezTo>
                    <a:pt x="1469" y="277"/>
                    <a:pt x="2862" y="691"/>
                    <a:pt x="4180" y="1356"/>
                  </a:cubicBezTo>
                  <a:cubicBezTo>
                    <a:pt x="5598" y="2084"/>
                    <a:pt x="6790" y="3075"/>
                    <a:pt x="8045" y="4041"/>
                  </a:cubicBezTo>
                  <a:cubicBezTo>
                    <a:pt x="8052" y="4049"/>
                    <a:pt x="8060" y="4052"/>
                    <a:pt x="8067" y="4052"/>
                  </a:cubicBezTo>
                  <a:cubicBezTo>
                    <a:pt x="8099" y="4052"/>
                    <a:pt x="8128" y="3997"/>
                    <a:pt x="8107" y="3966"/>
                  </a:cubicBezTo>
                  <a:cubicBezTo>
                    <a:pt x="5987" y="1808"/>
                    <a:pt x="3050" y="302"/>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4999150" y="4192775"/>
              <a:ext cx="284875" cy="149275"/>
            </a:xfrm>
            <a:custGeom>
              <a:avLst/>
              <a:gdLst/>
              <a:ahLst/>
              <a:cxnLst/>
              <a:rect l="l" t="t" r="r" b="b"/>
              <a:pathLst>
                <a:path w="11395" h="5971" extrusionOk="0">
                  <a:moveTo>
                    <a:pt x="1763" y="0"/>
                  </a:moveTo>
                  <a:cubicBezTo>
                    <a:pt x="1300" y="0"/>
                    <a:pt x="868" y="81"/>
                    <a:pt x="477" y="260"/>
                  </a:cubicBezTo>
                  <a:cubicBezTo>
                    <a:pt x="226" y="373"/>
                    <a:pt x="0" y="587"/>
                    <a:pt x="126" y="925"/>
                  </a:cubicBezTo>
                  <a:cubicBezTo>
                    <a:pt x="176" y="1076"/>
                    <a:pt x="289" y="1214"/>
                    <a:pt x="415" y="1352"/>
                  </a:cubicBezTo>
                  <a:cubicBezTo>
                    <a:pt x="1494" y="2469"/>
                    <a:pt x="2962" y="2657"/>
                    <a:pt x="4255" y="2883"/>
                  </a:cubicBezTo>
                  <a:cubicBezTo>
                    <a:pt x="6802" y="3310"/>
                    <a:pt x="9751" y="4527"/>
                    <a:pt x="11395" y="5970"/>
                  </a:cubicBezTo>
                  <a:lnTo>
                    <a:pt x="11119" y="5531"/>
                  </a:lnTo>
                  <a:cubicBezTo>
                    <a:pt x="8947" y="3348"/>
                    <a:pt x="4736" y="0"/>
                    <a:pt x="176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5040250" y="4220925"/>
              <a:ext cx="245425" cy="122075"/>
            </a:xfrm>
            <a:custGeom>
              <a:avLst/>
              <a:gdLst/>
              <a:ahLst/>
              <a:cxnLst/>
              <a:rect l="l" t="t" r="r" b="b"/>
              <a:pathLst>
                <a:path w="9817" h="4883" extrusionOk="0">
                  <a:moveTo>
                    <a:pt x="25" y="0"/>
                  </a:moveTo>
                  <a:cubicBezTo>
                    <a:pt x="0" y="0"/>
                    <a:pt x="0" y="38"/>
                    <a:pt x="25" y="38"/>
                  </a:cubicBezTo>
                  <a:cubicBezTo>
                    <a:pt x="1745" y="314"/>
                    <a:pt x="3401" y="803"/>
                    <a:pt x="4957" y="1581"/>
                  </a:cubicBezTo>
                  <a:cubicBezTo>
                    <a:pt x="6714" y="2460"/>
                    <a:pt x="8195" y="3677"/>
                    <a:pt x="9713" y="4869"/>
                  </a:cubicBezTo>
                  <a:cubicBezTo>
                    <a:pt x="9725" y="4878"/>
                    <a:pt x="9738" y="4882"/>
                    <a:pt x="9751" y="4882"/>
                  </a:cubicBezTo>
                  <a:cubicBezTo>
                    <a:pt x="9788" y="4882"/>
                    <a:pt x="9817" y="4844"/>
                    <a:pt x="9788" y="4806"/>
                  </a:cubicBezTo>
                  <a:cubicBezTo>
                    <a:pt x="7191" y="2209"/>
                    <a:pt x="3690" y="377"/>
                    <a:pt x="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5034275" y="3909575"/>
              <a:ext cx="100100" cy="217875"/>
            </a:xfrm>
            <a:custGeom>
              <a:avLst/>
              <a:gdLst/>
              <a:ahLst/>
              <a:cxnLst/>
              <a:rect l="l" t="t" r="r" b="b"/>
              <a:pathLst>
                <a:path w="4004" h="8715" extrusionOk="0">
                  <a:moveTo>
                    <a:pt x="2215" y="0"/>
                  </a:moveTo>
                  <a:cubicBezTo>
                    <a:pt x="2080" y="0"/>
                    <a:pt x="1960" y="57"/>
                    <a:pt x="1871" y="131"/>
                  </a:cubicBezTo>
                  <a:cubicBezTo>
                    <a:pt x="1" y="1537"/>
                    <a:pt x="2247" y="6079"/>
                    <a:pt x="3766" y="8401"/>
                  </a:cubicBezTo>
                  <a:lnTo>
                    <a:pt x="4004" y="8715"/>
                  </a:lnTo>
                  <a:cubicBezTo>
                    <a:pt x="3151" y="6908"/>
                    <a:pt x="2686" y="4774"/>
                    <a:pt x="3013" y="3105"/>
                  </a:cubicBezTo>
                  <a:cubicBezTo>
                    <a:pt x="3176" y="2277"/>
                    <a:pt x="3414" y="1336"/>
                    <a:pt x="2774" y="382"/>
                  </a:cubicBezTo>
                  <a:cubicBezTo>
                    <a:pt x="2699" y="269"/>
                    <a:pt x="2611" y="169"/>
                    <a:pt x="2511" y="94"/>
                  </a:cubicBezTo>
                  <a:cubicBezTo>
                    <a:pt x="2408" y="27"/>
                    <a:pt x="2308" y="0"/>
                    <a:pt x="2215"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5075075" y="3939800"/>
              <a:ext cx="60675" cy="188850"/>
            </a:xfrm>
            <a:custGeom>
              <a:avLst/>
              <a:gdLst/>
              <a:ahLst/>
              <a:cxnLst/>
              <a:rect l="l" t="t" r="r" b="b"/>
              <a:pathLst>
                <a:path w="2427" h="7554" extrusionOk="0">
                  <a:moveTo>
                    <a:pt x="724" y="0"/>
                  </a:moveTo>
                  <a:cubicBezTo>
                    <a:pt x="716" y="0"/>
                    <a:pt x="708" y="4"/>
                    <a:pt x="703" y="14"/>
                  </a:cubicBezTo>
                  <a:cubicBezTo>
                    <a:pt x="0" y="2524"/>
                    <a:pt x="954" y="5423"/>
                    <a:pt x="2322" y="7531"/>
                  </a:cubicBezTo>
                  <a:cubicBezTo>
                    <a:pt x="2334" y="7547"/>
                    <a:pt x="2350" y="7554"/>
                    <a:pt x="2365" y="7554"/>
                  </a:cubicBezTo>
                  <a:cubicBezTo>
                    <a:pt x="2398" y="7554"/>
                    <a:pt x="2427" y="7523"/>
                    <a:pt x="2410" y="7481"/>
                  </a:cubicBezTo>
                  <a:cubicBezTo>
                    <a:pt x="1832" y="6213"/>
                    <a:pt x="1205" y="5008"/>
                    <a:pt x="866" y="3653"/>
                  </a:cubicBezTo>
                  <a:cubicBezTo>
                    <a:pt x="565" y="2448"/>
                    <a:pt x="502" y="1244"/>
                    <a:pt x="741" y="27"/>
                  </a:cubicBezTo>
                  <a:cubicBezTo>
                    <a:pt x="748" y="11"/>
                    <a:pt x="737" y="0"/>
                    <a:pt x="72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4971550" y="3852875"/>
              <a:ext cx="89425" cy="182025"/>
            </a:xfrm>
            <a:custGeom>
              <a:avLst/>
              <a:gdLst/>
              <a:ahLst/>
              <a:cxnLst/>
              <a:rect l="l" t="t" r="r" b="b"/>
              <a:pathLst>
                <a:path w="3577" h="7281" extrusionOk="0">
                  <a:moveTo>
                    <a:pt x="1723" y="0"/>
                  </a:moveTo>
                  <a:cubicBezTo>
                    <a:pt x="1604" y="0"/>
                    <a:pt x="1502" y="56"/>
                    <a:pt x="1431" y="128"/>
                  </a:cubicBezTo>
                  <a:cubicBezTo>
                    <a:pt x="0" y="1408"/>
                    <a:pt x="2033" y="5147"/>
                    <a:pt x="3376" y="7030"/>
                  </a:cubicBezTo>
                  <a:lnTo>
                    <a:pt x="3577" y="7281"/>
                  </a:lnTo>
                  <a:cubicBezTo>
                    <a:pt x="2962" y="5863"/>
                    <a:pt x="2447" y="4219"/>
                    <a:pt x="2497" y="2600"/>
                  </a:cubicBezTo>
                  <a:cubicBezTo>
                    <a:pt x="2522" y="1847"/>
                    <a:pt x="2736" y="1069"/>
                    <a:pt x="2171" y="304"/>
                  </a:cubicBezTo>
                  <a:cubicBezTo>
                    <a:pt x="2108" y="216"/>
                    <a:pt x="2033" y="128"/>
                    <a:pt x="1945" y="65"/>
                  </a:cubicBezTo>
                  <a:cubicBezTo>
                    <a:pt x="1867" y="19"/>
                    <a:pt x="1792" y="0"/>
                    <a:pt x="172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5006675" y="3878450"/>
              <a:ext cx="55675" cy="157675"/>
            </a:xfrm>
            <a:custGeom>
              <a:avLst/>
              <a:gdLst/>
              <a:ahLst/>
              <a:cxnLst/>
              <a:rect l="l" t="t" r="r" b="b"/>
              <a:pathLst>
                <a:path w="2227" h="6307" extrusionOk="0">
                  <a:moveTo>
                    <a:pt x="472" y="0"/>
                  </a:moveTo>
                  <a:cubicBezTo>
                    <a:pt x="465" y="0"/>
                    <a:pt x="458" y="3"/>
                    <a:pt x="452" y="8"/>
                  </a:cubicBezTo>
                  <a:cubicBezTo>
                    <a:pt x="1" y="2142"/>
                    <a:pt x="879" y="4564"/>
                    <a:pt x="2134" y="6283"/>
                  </a:cubicBezTo>
                  <a:cubicBezTo>
                    <a:pt x="2142" y="6299"/>
                    <a:pt x="2155" y="6306"/>
                    <a:pt x="2169" y="6306"/>
                  </a:cubicBezTo>
                  <a:cubicBezTo>
                    <a:pt x="2197" y="6306"/>
                    <a:pt x="2226" y="6275"/>
                    <a:pt x="2209" y="6233"/>
                  </a:cubicBezTo>
                  <a:cubicBezTo>
                    <a:pt x="1695" y="5166"/>
                    <a:pt x="1105" y="4162"/>
                    <a:pt x="754" y="3008"/>
                  </a:cubicBezTo>
                  <a:cubicBezTo>
                    <a:pt x="465" y="2029"/>
                    <a:pt x="377" y="1025"/>
                    <a:pt x="490" y="21"/>
                  </a:cubicBezTo>
                  <a:cubicBezTo>
                    <a:pt x="490" y="6"/>
                    <a:pt x="481" y="0"/>
                    <a:pt x="47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4891225" y="3953200"/>
              <a:ext cx="150925" cy="62250"/>
            </a:xfrm>
            <a:custGeom>
              <a:avLst/>
              <a:gdLst/>
              <a:ahLst/>
              <a:cxnLst/>
              <a:rect l="l" t="t" r="r" b="b"/>
              <a:pathLst>
                <a:path w="6037" h="2490" extrusionOk="0">
                  <a:moveTo>
                    <a:pt x="1092" y="0"/>
                  </a:moveTo>
                  <a:cubicBezTo>
                    <a:pt x="731" y="0"/>
                    <a:pt x="417" y="88"/>
                    <a:pt x="176" y="294"/>
                  </a:cubicBezTo>
                  <a:cubicBezTo>
                    <a:pt x="76" y="382"/>
                    <a:pt x="1" y="520"/>
                    <a:pt x="88" y="695"/>
                  </a:cubicBezTo>
                  <a:cubicBezTo>
                    <a:pt x="126" y="771"/>
                    <a:pt x="201" y="833"/>
                    <a:pt x="264" y="896"/>
                  </a:cubicBezTo>
                  <a:cubicBezTo>
                    <a:pt x="879" y="1385"/>
                    <a:pt x="1544" y="1272"/>
                    <a:pt x="2172" y="1310"/>
                  </a:cubicBezTo>
                  <a:cubicBezTo>
                    <a:pt x="3539" y="1398"/>
                    <a:pt x="4882" y="1912"/>
                    <a:pt x="6037" y="2490"/>
                  </a:cubicBezTo>
                  <a:lnTo>
                    <a:pt x="5836" y="2314"/>
                  </a:lnTo>
                  <a:cubicBezTo>
                    <a:pt x="4654" y="1373"/>
                    <a:pt x="2514" y="0"/>
                    <a:pt x="1092"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4913500" y="3969750"/>
              <a:ext cx="130375" cy="47100"/>
            </a:xfrm>
            <a:custGeom>
              <a:avLst/>
              <a:gdLst/>
              <a:ahLst/>
              <a:cxnLst/>
              <a:rect l="l" t="t" r="r" b="b"/>
              <a:pathLst>
                <a:path w="5215" h="1884" extrusionOk="0">
                  <a:moveTo>
                    <a:pt x="597" y="0"/>
                  </a:moveTo>
                  <a:cubicBezTo>
                    <a:pt x="405" y="0"/>
                    <a:pt x="214" y="11"/>
                    <a:pt x="26" y="33"/>
                  </a:cubicBezTo>
                  <a:cubicBezTo>
                    <a:pt x="1" y="33"/>
                    <a:pt x="1" y="71"/>
                    <a:pt x="26" y="71"/>
                  </a:cubicBezTo>
                  <a:cubicBezTo>
                    <a:pt x="879" y="71"/>
                    <a:pt x="1707" y="221"/>
                    <a:pt x="2510" y="523"/>
                  </a:cubicBezTo>
                  <a:cubicBezTo>
                    <a:pt x="3452" y="861"/>
                    <a:pt x="4242" y="1414"/>
                    <a:pt x="5121" y="1878"/>
                  </a:cubicBezTo>
                  <a:cubicBezTo>
                    <a:pt x="5129" y="1882"/>
                    <a:pt x="5137" y="1884"/>
                    <a:pt x="5144" y="1884"/>
                  </a:cubicBezTo>
                  <a:cubicBezTo>
                    <a:pt x="5184" y="1884"/>
                    <a:pt x="5215" y="1834"/>
                    <a:pt x="5183" y="1803"/>
                  </a:cubicBezTo>
                  <a:cubicBezTo>
                    <a:pt x="3959" y="781"/>
                    <a:pt x="2233" y="0"/>
                    <a:pt x="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4840100" y="3879700"/>
              <a:ext cx="149975" cy="84625"/>
            </a:xfrm>
            <a:custGeom>
              <a:avLst/>
              <a:gdLst/>
              <a:ahLst/>
              <a:cxnLst/>
              <a:rect l="l" t="t" r="r" b="b"/>
              <a:pathLst>
                <a:path w="5999" h="3385" extrusionOk="0">
                  <a:moveTo>
                    <a:pt x="821" y="0"/>
                  </a:moveTo>
                  <a:cubicBezTo>
                    <a:pt x="617" y="0"/>
                    <a:pt x="425" y="34"/>
                    <a:pt x="251" y="109"/>
                  </a:cubicBezTo>
                  <a:cubicBezTo>
                    <a:pt x="126" y="159"/>
                    <a:pt x="0" y="260"/>
                    <a:pt x="63" y="435"/>
                  </a:cubicBezTo>
                  <a:cubicBezTo>
                    <a:pt x="88" y="511"/>
                    <a:pt x="151" y="586"/>
                    <a:pt x="201" y="649"/>
                  </a:cubicBezTo>
                  <a:cubicBezTo>
                    <a:pt x="741" y="1226"/>
                    <a:pt x="1481" y="1289"/>
                    <a:pt x="2146" y="1464"/>
                  </a:cubicBezTo>
                  <a:cubicBezTo>
                    <a:pt x="3577" y="1841"/>
                    <a:pt x="4894" y="2606"/>
                    <a:pt x="5999" y="3384"/>
                  </a:cubicBezTo>
                  <a:lnTo>
                    <a:pt x="5823" y="3183"/>
                  </a:lnTo>
                  <a:cubicBezTo>
                    <a:pt x="4659" y="1964"/>
                    <a:pt x="2368" y="0"/>
                    <a:pt x="82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4862675" y="3895275"/>
              <a:ext cx="128800" cy="70250"/>
            </a:xfrm>
            <a:custGeom>
              <a:avLst/>
              <a:gdLst/>
              <a:ahLst/>
              <a:cxnLst/>
              <a:rect l="l" t="t" r="r" b="b"/>
              <a:pathLst>
                <a:path w="5152" h="2810" extrusionOk="0">
                  <a:moveTo>
                    <a:pt x="26" y="1"/>
                  </a:moveTo>
                  <a:cubicBezTo>
                    <a:pt x="13" y="1"/>
                    <a:pt x="1" y="38"/>
                    <a:pt x="26" y="38"/>
                  </a:cubicBezTo>
                  <a:cubicBezTo>
                    <a:pt x="954" y="239"/>
                    <a:pt x="1833" y="565"/>
                    <a:pt x="2661" y="1042"/>
                  </a:cubicBezTo>
                  <a:cubicBezTo>
                    <a:pt x="3527" y="1544"/>
                    <a:pt x="4267" y="2209"/>
                    <a:pt x="5070" y="2799"/>
                  </a:cubicBezTo>
                  <a:cubicBezTo>
                    <a:pt x="5078" y="2806"/>
                    <a:pt x="5085" y="2809"/>
                    <a:pt x="5093" y="2809"/>
                  </a:cubicBezTo>
                  <a:cubicBezTo>
                    <a:pt x="5124" y="2809"/>
                    <a:pt x="5151" y="2754"/>
                    <a:pt x="5121" y="2724"/>
                  </a:cubicBezTo>
                  <a:cubicBezTo>
                    <a:pt x="3853" y="1331"/>
                    <a:pt x="1921" y="201"/>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5124950" y="4001500"/>
              <a:ext cx="103550" cy="240450"/>
            </a:xfrm>
            <a:custGeom>
              <a:avLst/>
              <a:gdLst/>
              <a:ahLst/>
              <a:cxnLst/>
              <a:rect l="l" t="t" r="r" b="b"/>
              <a:pathLst>
                <a:path w="4142" h="9618" extrusionOk="0">
                  <a:moveTo>
                    <a:pt x="2831" y="0"/>
                  </a:moveTo>
                  <a:cubicBezTo>
                    <a:pt x="2705" y="0"/>
                    <a:pt x="2585" y="34"/>
                    <a:pt x="2485" y="81"/>
                  </a:cubicBezTo>
                  <a:cubicBezTo>
                    <a:pt x="1" y="1260"/>
                    <a:pt x="1908" y="6506"/>
                    <a:pt x="3339" y="9241"/>
                  </a:cubicBezTo>
                  <a:lnTo>
                    <a:pt x="3552" y="9618"/>
                  </a:lnTo>
                  <a:cubicBezTo>
                    <a:pt x="2849" y="7547"/>
                    <a:pt x="2661" y="5176"/>
                    <a:pt x="3351" y="3469"/>
                  </a:cubicBezTo>
                  <a:cubicBezTo>
                    <a:pt x="3690" y="2603"/>
                    <a:pt x="4142" y="1637"/>
                    <a:pt x="3539" y="508"/>
                  </a:cubicBezTo>
                  <a:cubicBezTo>
                    <a:pt x="3477" y="382"/>
                    <a:pt x="3389" y="244"/>
                    <a:pt x="3263" y="156"/>
                  </a:cubicBezTo>
                  <a:cubicBezTo>
                    <a:pt x="3123" y="43"/>
                    <a:pt x="2973" y="0"/>
                    <a:pt x="283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5164475" y="4034600"/>
              <a:ext cx="50750" cy="208575"/>
            </a:xfrm>
            <a:custGeom>
              <a:avLst/>
              <a:gdLst/>
              <a:ahLst/>
              <a:cxnLst/>
              <a:rect l="l" t="t" r="r" b="b"/>
              <a:pathLst>
                <a:path w="2030" h="8343" extrusionOk="0">
                  <a:moveTo>
                    <a:pt x="1307" y="1"/>
                  </a:moveTo>
                  <a:cubicBezTo>
                    <a:pt x="1302" y="1"/>
                    <a:pt x="1297" y="4"/>
                    <a:pt x="1293" y="12"/>
                  </a:cubicBezTo>
                  <a:cubicBezTo>
                    <a:pt x="1" y="2584"/>
                    <a:pt x="691" y="5859"/>
                    <a:pt x="1933" y="8319"/>
                  </a:cubicBezTo>
                  <a:cubicBezTo>
                    <a:pt x="1942" y="8336"/>
                    <a:pt x="1956" y="8343"/>
                    <a:pt x="1970" y="8343"/>
                  </a:cubicBezTo>
                  <a:cubicBezTo>
                    <a:pt x="1999" y="8343"/>
                    <a:pt x="2029" y="8315"/>
                    <a:pt x="2021" y="8281"/>
                  </a:cubicBezTo>
                  <a:cubicBezTo>
                    <a:pt x="1532" y="6813"/>
                    <a:pt x="980" y="5395"/>
                    <a:pt x="804" y="3839"/>
                  </a:cubicBezTo>
                  <a:cubicBezTo>
                    <a:pt x="666" y="2534"/>
                    <a:pt x="829" y="1242"/>
                    <a:pt x="1331" y="24"/>
                  </a:cubicBezTo>
                  <a:cubicBezTo>
                    <a:pt x="1331" y="16"/>
                    <a:pt x="1319" y="1"/>
                    <a:pt x="130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5206825" y="4083300"/>
              <a:ext cx="126150" cy="260625"/>
            </a:xfrm>
            <a:custGeom>
              <a:avLst/>
              <a:gdLst/>
              <a:ahLst/>
              <a:cxnLst/>
              <a:rect l="l" t="t" r="r" b="b"/>
              <a:pathLst>
                <a:path w="5046" h="10425" extrusionOk="0">
                  <a:moveTo>
                    <a:pt x="3586" y="1"/>
                  </a:moveTo>
                  <a:cubicBezTo>
                    <a:pt x="3504" y="1"/>
                    <a:pt x="3424" y="9"/>
                    <a:pt x="3351" y="21"/>
                  </a:cubicBezTo>
                  <a:cubicBezTo>
                    <a:pt x="1" y="724"/>
                    <a:pt x="1168" y="6735"/>
                    <a:pt x="2322" y="9973"/>
                  </a:cubicBezTo>
                  <a:lnTo>
                    <a:pt x="2511" y="10424"/>
                  </a:lnTo>
                  <a:cubicBezTo>
                    <a:pt x="2109" y="8053"/>
                    <a:pt x="2410" y="5493"/>
                    <a:pt x="3653" y="3824"/>
                  </a:cubicBezTo>
                  <a:cubicBezTo>
                    <a:pt x="4267" y="2983"/>
                    <a:pt x="5045" y="2054"/>
                    <a:pt x="4556" y="724"/>
                  </a:cubicBezTo>
                  <a:cubicBezTo>
                    <a:pt x="4506" y="573"/>
                    <a:pt x="4431" y="410"/>
                    <a:pt x="4305" y="285"/>
                  </a:cubicBezTo>
                  <a:cubicBezTo>
                    <a:pt x="4099" y="69"/>
                    <a:pt x="3830" y="1"/>
                    <a:pt x="358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5242275" y="4119500"/>
              <a:ext cx="54250" cy="225425"/>
            </a:xfrm>
            <a:custGeom>
              <a:avLst/>
              <a:gdLst/>
              <a:ahLst/>
              <a:cxnLst/>
              <a:rect l="l" t="t" r="r" b="b"/>
              <a:pathLst>
                <a:path w="2170" h="9017" extrusionOk="0">
                  <a:moveTo>
                    <a:pt x="2142" y="0"/>
                  </a:moveTo>
                  <a:cubicBezTo>
                    <a:pt x="2139" y="0"/>
                    <a:pt x="2137" y="2"/>
                    <a:pt x="2134" y="4"/>
                  </a:cubicBezTo>
                  <a:cubicBezTo>
                    <a:pt x="1" y="2401"/>
                    <a:pt x="101" y="6090"/>
                    <a:pt x="1042" y="8989"/>
                  </a:cubicBezTo>
                  <a:cubicBezTo>
                    <a:pt x="1052" y="9008"/>
                    <a:pt x="1069" y="9016"/>
                    <a:pt x="1085" y="9016"/>
                  </a:cubicBezTo>
                  <a:cubicBezTo>
                    <a:pt x="1112" y="9016"/>
                    <a:pt x="1138" y="8995"/>
                    <a:pt x="1130" y="8964"/>
                  </a:cubicBezTo>
                  <a:cubicBezTo>
                    <a:pt x="842" y="7345"/>
                    <a:pt x="503" y="5751"/>
                    <a:pt x="628" y="4095"/>
                  </a:cubicBezTo>
                  <a:cubicBezTo>
                    <a:pt x="741" y="2602"/>
                    <a:pt x="1243" y="1221"/>
                    <a:pt x="2159" y="29"/>
                  </a:cubicBezTo>
                  <a:cubicBezTo>
                    <a:pt x="2169" y="19"/>
                    <a:pt x="2155" y="0"/>
                    <a:pt x="21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5302825" y="3727725"/>
              <a:ext cx="232050" cy="508900"/>
            </a:xfrm>
            <a:custGeom>
              <a:avLst/>
              <a:gdLst/>
              <a:ahLst/>
              <a:cxnLst/>
              <a:rect l="l" t="t" r="r" b="b"/>
              <a:pathLst>
                <a:path w="9282" h="20356" extrusionOk="0">
                  <a:moveTo>
                    <a:pt x="9073" y="0"/>
                  </a:moveTo>
                  <a:cubicBezTo>
                    <a:pt x="9039" y="0"/>
                    <a:pt x="9003" y="15"/>
                    <a:pt x="8973" y="52"/>
                  </a:cubicBezTo>
                  <a:cubicBezTo>
                    <a:pt x="4983" y="4569"/>
                    <a:pt x="2046" y="10329"/>
                    <a:pt x="616" y="16189"/>
                  </a:cubicBezTo>
                  <a:cubicBezTo>
                    <a:pt x="289" y="17532"/>
                    <a:pt x="63" y="18900"/>
                    <a:pt x="1" y="20280"/>
                  </a:cubicBezTo>
                  <a:cubicBezTo>
                    <a:pt x="1" y="20331"/>
                    <a:pt x="42" y="20356"/>
                    <a:pt x="82" y="20356"/>
                  </a:cubicBezTo>
                  <a:cubicBezTo>
                    <a:pt x="123" y="20356"/>
                    <a:pt x="164" y="20331"/>
                    <a:pt x="164" y="20280"/>
                  </a:cubicBezTo>
                  <a:cubicBezTo>
                    <a:pt x="314" y="17708"/>
                    <a:pt x="1030" y="15160"/>
                    <a:pt x="1908" y="12751"/>
                  </a:cubicBezTo>
                  <a:cubicBezTo>
                    <a:pt x="2962" y="9852"/>
                    <a:pt x="4355" y="7054"/>
                    <a:pt x="6037" y="4456"/>
                  </a:cubicBezTo>
                  <a:cubicBezTo>
                    <a:pt x="6978" y="2976"/>
                    <a:pt x="8032" y="1570"/>
                    <a:pt x="9187" y="265"/>
                  </a:cubicBezTo>
                  <a:cubicBezTo>
                    <a:pt x="9282" y="151"/>
                    <a:pt x="9182" y="0"/>
                    <a:pt x="9073"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5302825" y="3847275"/>
              <a:ext cx="82850" cy="197350"/>
            </a:xfrm>
            <a:custGeom>
              <a:avLst/>
              <a:gdLst/>
              <a:ahLst/>
              <a:cxnLst/>
              <a:rect l="l" t="t" r="r" b="b"/>
              <a:pathLst>
                <a:path w="3314" h="7894" extrusionOk="0">
                  <a:moveTo>
                    <a:pt x="768" y="1"/>
                  </a:moveTo>
                  <a:cubicBezTo>
                    <a:pt x="673" y="1"/>
                    <a:pt x="580" y="29"/>
                    <a:pt x="503" y="101"/>
                  </a:cubicBezTo>
                  <a:cubicBezTo>
                    <a:pt x="415" y="176"/>
                    <a:pt x="365" y="289"/>
                    <a:pt x="327" y="402"/>
                  </a:cubicBezTo>
                  <a:cubicBezTo>
                    <a:pt x="1" y="1331"/>
                    <a:pt x="515" y="2209"/>
                    <a:pt x="917" y="2987"/>
                  </a:cubicBezTo>
                  <a:cubicBezTo>
                    <a:pt x="1720" y="4543"/>
                    <a:pt x="2147" y="6551"/>
                    <a:pt x="1845" y="7894"/>
                  </a:cubicBezTo>
                  <a:lnTo>
                    <a:pt x="2009" y="7429"/>
                  </a:lnTo>
                  <a:cubicBezTo>
                    <a:pt x="2699" y="5284"/>
                    <a:pt x="3314" y="1331"/>
                    <a:pt x="1118" y="101"/>
                  </a:cubicBezTo>
                  <a:cubicBezTo>
                    <a:pt x="1013" y="45"/>
                    <a:pt x="888" y="1"/>
                    <a:pt x="76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5327200" y="3872525"/>
              <a:ext cx="43725" cy="173550"/>
            </a:xfrm>
            <a:custGeom>
              <a:avLst/>
              <a:gdLst/>
              <a:ahLst/>
              <a:cxnLst/>
              <a:rect l="l" t="t" r="r" b="b"/>
              <a:pathLst>
                <a:path w="1749" h="6942" extrusionOk="0">
                  <a:moveTo>
                    <a:pt x="33" y="1"/>
                  </a:moveTo>
                  <a:cubicBezTo>
                    <a:pt x="16" y="1"/>
                    <a:pt x="1" y="20"/>
                    <a:pt x="17" y="45"/>
                  </a:cubicBezTo>
                  <a:cubicBezTo>
                    <a:pt x="532" y="1111"/>
                    <a:pt x="933" y="2216"/>
                    <a:pt x="1046" y="3395"/>
                  </a:cubicBezTo>
                  <a:cubicBezTo>
                    <a:pt x="1159" y="4587"/>
                    <a:pt x="921" y="5704"/>
                    <a:pt x="808" y="6884"/>
                  </a:cubicBezTo>
                  <a:cubicBezTo>
                    <a:pt x="801" y="6923"/>
                    <a:pt x="829" y="6942"/>
                    <a:pt x="860" y="6942"/>
                  </a:cubicBezTo>
                  <a:cubicBezTo>
                    <a:pt x="889" y="6942"/>
                    <a:pt x="921" y="6926"/>
                    <a:pt x="933" y="6896"/>
                  </a:cubicBezTo>
                  <a:cubicBezTo>
                    <a:pt x="1749" y="4663"/>
                    <a:pt x="1347" y="1977"/>
                    <a:pt x="55" y="20"/>
                  </a:cubicBezTo>
                  <a:cubicBezTo>
                    <a:pt x="50" y="6"/>
                    <a:pt x="41" y="1"/>
                    <a:pt x="33"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5226900" y="3990275"/>
              <a:ext cx="92275" cy="174500"/>
            </a:xfrm>
            <a:custGeom>
              <a:avLst/>
              <a:gdLst/>
              <a:ahLst/>
              <a:cxnLst/>
              <a:rect l="l" t="t" r="r" b="b"/>
              <a:pathLst>
                <a:path w="3691" h="6980" extrusionOk="0">
                  <a:moveTo>
                    <a:pt x="638" y="1"/>
                  </a:moveTo>
                  <a:cubicBezTo>
                    <a:pt x="463" y="1"/>
                    <a:pt x="281" y="52"/>
                    <a:pt x="177" y="204"/>
                  </a:cubicBezTo>
                  <a:cubicBezTo>
                    <a:pt x="114" y="304"/>
                    <a:pt x="89" y="417"/>
                    <a:pt x="76" y="530"/>
                  </a:cubicBezTo>
                  <a:cubicBezTo>
                    <a:pt x="1" y="1484"/>
                    <a:pt x="729" y="2149"/>
                    <a:pt x="1331" y="2738"/>
                  </a:cubicBezTo>
                  <a:cubicBezTo>
                    <a:pt x="2523" y="3931"/>
                    <a:pt x="3452" y="5650"/>
                    <a:pt x="3502" y="6980"/>
                  </a:cubicBezTo>
                  <a:lnTo>
                    <a:pt x="3552" y="6516"/>
                  </a:lnTo>
                  <a:cubicBezTo>
                    <a:pt x="3690" y="4320"/>
                    <a:pt x="3301" y="492"/>
                    <a:pt x="804" y="15"/>
                  </a:cubicBezTo>
                  <a:cubicBezTo>
                    <a:pt x="752" y="6"/>
                    <a:pt x="695" y="1"/>
                    <a:pt x="63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5249025" y="4012400"/>
              <a:ext cx="72975" cy="154150"/>
            </a:xfrm>
            <a:custGeom>
              <a:avLst/>
              <a:gdLst/>
              <a:ahLst/>
              <a:cxnLst/>
              <a:rect l="l" t="t" r="r" b="b"/>
              <a:pathLst>
                <a:path w="2919" h="6166" extrusionOk="0">
                  <a:moveTo>
                    <a:pt x="38" y="0"/>
                  </a:moveTo>
                  <a:cubicBezTo>
                    <a:pt x="18" y="0"/>
                    <a:pt x="0" y="27"/>
                    <a:pt x="19" y="46"/>
                  </a:cubicBezTo>
                  <a:cubicBezTo>
                    <a:pt x="810" y="862"/>
                    <a:pt x="1488" y="1753"/>
                    <a:pt x="1914" y="2820"/>
                  </a:cubicBezTo>
                  <a:cubicBezTo>
                    <a:pt x="2328" y="3886"/>
                    <a:pt x="2379" y="4991"/>
                    <a:pt x="2554" y="6120"/>
                  </a:cubicBezTo>
                  <a:cubicBezTo>
                    <a:pt x="2560" y="6152"/>
                    <a:pt x="2582" y="6166"/>
                    <a:pt x="2607" y="6166"/>
                  </a:cubicBezTo>
                  <a:cubicBezTo>
                    <a:pt x="2642" y="6166"/>
                    <a:pt x="2680" y="6139"/>
                    <a:pt x="2680" y="6095"/>
                  </a:cubicBezTo>
                  <a:cubicBezTo>
                    <a:pt x="2918" y="3811"/>
                    <a:pt x="1839" y="1427"/>
                    <a:pt x="57" y="9"/>
                  </a:cubicBezTo>
                  <a:cubicBezTo>
                    <a:pt x="51" y="3"/>
                    <a:pt x="45" y="0"/>
                    <a:pt x="3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5363700" y="3745775"/>
              <a:ext cx="72175" cy="179025"/>
            </a:xfrm>
            <a:custGeom>
              <a:avLst/>
              <a:gdLst/>
              <a:ahLst/>
              <a:cxnLst/>
              <a:rect l="l" t="t" r="r" b="b"/>
              <a:pathLst>
                <a:path w="2887" h="7161" extrusionOk="0">
                  <a:moveTo>
                    <a:pt x="669" y="0"/>
                  </a:moveTo>
                  <a:cubicBezTo>
                    <a:pt x="584" y="0"/>
                    <a:pt x="501" y="27"/>
                    <a:pt x="427" y="95"/>
                  </a:cubicBezTo>
                  <a:cubicBezTo>
                    <a:pt x="352" y="158"/>
                    <a:pt x="314" y="258"/>
                    <a:pt x="276" y="346"/>
                  </a:cubicBezTo>
                  <a:cubicBezTo>
                    <a:pt x="0" y="1162"/>
                    <a:pt x="439" y="1927"/>
                    <a:pt x="791" y="2605"/>
                  </a:cubicBezTo>
                  <a:cubicBezTo>
                    <a:pt x="1494" y="3960"/>
                    <a:pt x="1719" y="5642"/>
                    <a:pt x="1406" y="7160"/>
                  </a:cubicBezTo>
                  <a:lnTo>
                    <a:pt x="1456" y="6997"/>
                  </a:lnTo>
                  <a:cubicBezTo>
                    <a:pt x="2121" y="5014"/>
                    <a:pt x="2886" y="1162"/>
                    <a:pt x="966" y="95"/>
                  </a:cubicBezTo>
                  <a:cubicBezTo>
                    <a:pt x="877" y="40"/>
                    <a:pt x="772" y="0"/>
                    <a:pt x="669"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5384575" y="3767650"/>
              <a:ext cx="34050" cy="158725"/>
            </a:xfrm>
            <a:custGeom>
              <a:avLst/>
              <a:gdLst/>
              <a:ahLst/>
              <a:cxnLst/>
              <a:rect l="l" t="t" r="r" b="b"/>
              <a:pathLst>
                <a:path w="1362" h="6349" extrusionOk="0">
                  <a:moveTo>
                    <a:pt x="44" y="1"/>
                  </a:moveTo>
                  <a:cubicBezTo>
                    <a:pt x="21" y="1"/>
                    <a:pt x="0" y="21"/>
                    <a:pt x="19" y="48"/>
                  </a:cubicBezTo>
                  <a:cubicBezTo>
                    <a:pt x="483" y="1027"/>
                    <a:pt x="759" y="2044"/>
                    <a:pt x="797" y="3148"/>
                  </a:cubicBezTo>
                  <a:cubicBezTo>
                    <a:pt x="834" y="4215"/>
                    <a:pt x="596" y="5231"/>
                    <a:pt x="495" y="6285"/>
                  </a:cubicBezTo>
                  <a:cubicBezTo>
                    <a:pt x="489" y="6326"/>
                    <a:pt x="522" y="6348"/>
                    <a:pt x="559" y="6348"/>
                  </a:cubicBezTo>
                  <a:cubicBezTo>
                    <a:pt x="589" y="6348"/>
                    <a:pt x="622" y="6332"/>
                    <a:pt x="633" y="6298"/>
                  </a:cubicBezTo>
                  <a:cubicBezTo>
                    <a:pt x="1361" y="4340"/>
                    <a:pt x="1223" y="1780"/>
                    <a:pt x="69" y="11"/>
                  </a:cubicBezTo>
                  <a:cubicBezTo>
                    <a:pt x="62" y="4"/>
                    <a:pt x="53" y="1"/>
                    <a:pt x="4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5431775" y="3673500"/>
              <a:ext cx="59950" cy="154350"/>
            </a:xfrm>
            <a:custGeom>
              <a:avLst/>
              <a:gdLst/>
              <a:ahLst/>
              <a:cxnLst/>
              <a:rect l="l" t="t" r="r" b="b"/>
              <a:pathLst>
                <a:path w="2398" h="6174" extrusionOk="0">
                  <a:moveTo>
                    <a:pt x="590" y="1"/>
                  </a:moveTo>
                  <a:cubicBezTo>
                    <a:pt x="529" y="1"/>
                    <a:pt x="469" y="18"/>
                    <a:pt x="414" y="62"/>
                  </a:cubicBezTo>
                  <a:cubicBezTo>
                    <a:pt x="352" y="112"/>
                    <a:pt x="301" y="188"/>
                    <a:pt x="276" y="263"/>
                  </a:cubicBezTo>
                  <a:cubicBezTo>
                    <a:pt x="0" y="941"/>
                    <a:pt x="327" y="1606"/>
                    <a:pt x="590" y="2208"/>
                  </a:cubicBezTo>
                  <a:cubicBezTo>
                    <a:pt x="1105" y="3388"/>
                    <a:pt x="1368" y="4831"/>
                    <a:pt x="854" y="6174"/>
                  </a:cubicBezTo>
                  <a:lnTo>
                    <a:pt x="941" y="5948"/>
                  </a:lnTo>
                  <a:cubicBezTo>
                    <a:pt x="1581" y="4316"/>
                    <a:pt x="2397" y="1104"/>
                    <a:pt x="866" y="87"/>
                  </a:cubicBezTo>
                  <a:cubicBezTo>
                    <a:pt x="782" y="42"/>
                    <a:pt x="685" y="1"/>
                    <a:pt x="590"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5449450" y="3692125"/>
              <a:ext cx="25325" cy="136325"/>
            </a:xfrm>
            <a:custGeom>
              <a:avLst/>
              <a:gdLst/>
              <a:ahLst/>
              <a:cxnLst/>
              <a:rect l="l" t="t" r="r" b="b"/>
              <a:pathLst>
                <a:path w="1013" h="5453" extrusionOk="0">
                  <a:moveTo>
                    <a:pt x="35" y="1"/>
                  </a:moveTo>
                  <a:cubicBezTo>
                    <a:pt x="18" y="1"/>
                    <a:pt x="1" y="17"/>
                    <a:pt x="9" y="33"/>
                  </a:cubicBezTo>
                  <a:cubicBezTo>
                    <a:pt x="335" y="886"/>
                    <a:pt x="523" y="1764"/>
                    <a:pt x="523" y="2680"/>
                  </a:cubicBezTo>
                  <a:cubicBezTo>
                    <a:pt x="511" y="3609"/>
                    <a:pt x="260" y="4475"/>
                    <a:pt x="147" y="5391"/>
                  </a:cubicBezTo>
                  <a:cubicBezTo>
                    <a:pt x="139" y="5428"/>
                    <a:pt x="176" y="5452"/>
                    <a:pt x="213" y="5452"/>
                  </a:cubicBezTo>
                  <a:cubicBezTo>
                    <a:pt x="238" y="5452"/>
                    <a:pt x="262" y="5441"/>
                    <a:pt x="272" y="5416"/>
                  </a:cubicBezTo>
                  <a:cubicBezTo>
                    <a:pt x="1013" y="3797"/>
                    <a:pt x="950" y="1563"/>
                    <a:pt x="59" y="20"/>
                  </a:cubicBezTo>
                  <a:cubicBezTo>
                    <a:pt x="54" y="6"/>
                    <a:pt x="44" y="1"/>
                    <a:pt x="35"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5484800" y="3685475"/>
              <a:ext cx="123300" cy="105675"/>
            </a:xfrm>
            <a:custGeom>
              <a:avLst/>
              <a:gdLst/>
              <a:ahLst/>
              <a:cxnLst/>
              <a:rect l="l" t="t" r="r" b="b"/>
              <a:pathLst>
                <a:path w="4932" h="4227" extrusionOk="0">
                  <a:moveTo>
                    <a:pt x="4253" y="0"/>
                  </a:moveTo>
                  <a:cubicBezTo>
                    <a:pt x="2569" y="0"/>
                    <a:pt x="902" y="2472"/>
                    <a:pt x="156" y="3951"/>
                  </a:cubicBezTo>
                  <a:lnTo>
                    <a:pt x="156" y="3951"/>
                  </a:lnTo>
                  <a:cubicBezTo>
                    <a:pt x="852" y="2828"/>
                    <a:pt x="2025" y="2097"/>
                    <a:pt x="3187" y="1679"/>
                  </a:cubicBezTo>
                  <a:cubicBezTo>
                    <a:pt x="3815" y="1440"/>
                    <a:pt x="4543" y="1215"/>
                    <a:pt x="4869" y="562"/>
                  </a:cubicBezTo>
                  <a:cubicBezTo>
                    <a:pt x="4907" y="487"/>
                    <a:pt x="4932" y="399"/>
                    <a:pt x="4932" y="324"/>
                  </a:cubicBezTo>
                  <a:cubicBezTo>
                    <a:pt x="4919" y="148"/>
                    <a:pt x="4744" y="60"/>
                    <a:pt x="4593" y="35"/>
                  </a:cubicBezTo>
                  <a:cubicBezTo>
                    <a:pt x="4480" y="12"/>
                    <a:pt x="4366" y="0"/>
                    <a:pt x="4253" y="0"/>
                  </a:cubicBezTo>
                  <a:close/>
                  <a:moveTo>
                    <a:pt x="156" y="3951"/>
                  </a:moveTo>
                  <a:cubicBezTo>
                    <a:pt x="101" y="4040"/>
                    <a:pt x="49" y="4132"/>
                    <a:pt x="0" y="4226"/>
                  </a:cubicBezTo>
                  <a:lnTo>
                    <a:pt x="126" y="4013"/>
                  </a:lnTo>
                  <a:cubicBezTo>
                    <a:pt x="136" y="3993"/>
                    <a:pt x="146" y="3972"/>
                    <a:pt x="156" y="395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5482525" y="3699200"/>
              <a:ext cx="107375" cy="91900"/>
            </a:xfrm>
            <a:custGeom>
              <a:avLst/>
              <a:gdLst/>
              <a:ahLst/>
              <a:cxnLst/>
              <a:rect l="l" t="t" r="r" b="b"/>
              <a:pathLst>
                <a:path w="4295" h="3676" extrusionOk="0">
                  <a:moveTo>
                    <a:pt x="4245" y="0"/>
                  </a:moveTo>
                  <a:cubicBezTo>
                    <a:pt x="2488" y="440"/>
                    <a:pt x="744" y="1908"/>
                    <a:pt x="28" y="3577"/>
                  </a:cubicBezTo>
                  <a:cubicBezTo>
                    <a:pt x="1" y="3623"/>
                    <a:pt x="41" y="3676"/>
                    <a:pt x="84" y="3676"/>
                  </a:cubicBezTo>
                  <a:cubicBezTo>
                    <a:pt x="99" y="3676"/>
                    <a:pt x="115" y="3669"/>
                    <a:pt x="129" y="3652"/>
                  </a:cubicBezTo>
                  <a:cubicBezTo>
                    <a:pt x="731" y="2962"/>
                    <a:pt x="1195" y="2197"/>
                    <a:pt x="1873" y="1569"/>
                  </a:cubicBezTo>
                  <a:cubicBezTo>
                    <a:pt x="2576" y="917"/>
                    <a:pt x="3379" y="427"/>
                    <a:pt x="4257" y="63"/>
                  </a:cubicBezTo>
                  <a:cubicBezTo>
                    <a:pt x="4295" y="51"/>
                    <a:pt x="4282" y="0"/>
                    <a:pt x="4245"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5336075" y="3969675"/>
              <a:ext cx="186375" cy="115425"/>
            </a:xfrm>
            <a:custGeom>
              <a:avLst/>
              <a:gdLst/>
              <a:ahLst/>
              <a:cxnLst/>
              <a:rect l="l" t="t" r="r" b="b"/>
              <a:pathLst>
                <a:path w="7455" h="4617" extrusionOk="0">
                  <a:moveTo>
                    <a:pt x="6104" y="1"/>
                  </a:moveTo>
                  <a:cubicBezTo>
                    <a:pt x="3961" y="1"/>
                    <a:pt x="1419" y="2641"/>
                    <a:pt x="189" y="4328"/>
                  </a:cubicBezTo>
                  <a:lnTo>
                    <a:pt x="1" y="4617"/>
                  </a:lnTo>
                  <a:cubicBezTo>
                    <a:pt x="1281" y="3362"/>
                    <a:pt x="3075" y="2320"/>
                    <a:pt x="4820" y="2057"/>
                  </a:cubicBezTo>
                  <a:cubicBezTo>
                    <a:pt x="5686" y="1931"/>
                    <a:pt x="6702" y="1818"/>
                    <a:pt x="7279" y="1015"/>
                  </a:cubicBezTo>
                  <a:cubicBezTo>
                    <a:pt x="7342" y="915"/>
                    <a:pt x="7405" y="814"/>
                    <a:pt x="7417" y="701"/>
                  </a:cubicBezTo>
                  <a:cubicBezTo>
                    <a:pt x="7455" y="463"/>
                    <a:pt x="7254" y="287"/>
                    <a:pt x="7053" y="199"/>
                  </a:cubicBezTo>
                  <a:cubicBezTo>
                    <a:pt x="6750" y="63"/>
                    <a:pt x="6432" y="1"/>
                    <a:pt x="6104"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5329475" y="3992525"/>
              <a:ext cx="164125" cy="96425"/>
            </a:xfrm>
            <a:custGeom>
              <a:avLst/>
              <a:gdLst/>
              <a:ahLst/>
              <a:cxnLst/>
              <a:rect l="l" t="t" r="r" b="b"/>
              <a:pathLst>
                <a:path w="6565" h="3857" extrusionOk="0">
                  <a:moveTo>
                    <a:pt x="6527" y="1"/>
                  </a:moveTo>
                  <a:cubicBezTo>
                    <a:pt x="5284" y="76"/>
                    <a:pt x="4080" y="490"/>
                    <a:pt x="3013" y="1130"/>
                  </a:cubicBezTo>
                  <a:cubicBezTo>
                    <a:pt x="1896" y="1795"/>
                    <a:pt x="779" y="2686"/>
                    <a:pt x="39" y="3753"/>
                  </a:cubicBezTo>
                  <a:cubicBezTo>
                    <a:pt x="0" y="3801"/>
                    <a:pt x="51" y="3857"/>
                    <a:pt x="99" y="3857"/>
                  </a:cubicBezTo>
                  <a:cubicBezTo>
                    <a:pt x="114" y="3857"/>
                    <a:pt x="128" y="3852"/>
                    <a:pt x="139" y="3841"/>
                  </a:cubicBezTo>
                  <a:cubicBezTo>
                    <a:pt x="1118" y="2962"/>
                    <a:pt x="1997" y="2034"/>
                    <a:pt x="3139" y="1331"/>
                  </a:cubicBezTo>
                  <a:cubicBezTo>
                    <a:pt x="4180" y="691"/>
                    <a:pt x="5322" y="264"/>
                    <a:pt x="6527" y="63"/>
                  </a:cubicBezTo>
                  <a:cubicBezTo>
                    <a:pt x="6564" y="51"/>
                    <a:pt x="6552" y="1"/>
                    <a:pt x="6527"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308800" y="4058175"/>
              <a:ext cx="192325" cy="147075"/>
            </a:xfrm>
            <a:custGeom>
              <a:avLst/>
              <a:gdLst/>
              <a:ahLst/>
              <a:cxnLst/>
              <a:rect l="l" t="t" r="r" b="b"/>
              <a:pathLst>
                <a:path w="7693" h="5883" extrusionOk="0">
                  <a:moveTo>
                    <a:pt x="6526" y="0"/>
                  </a:moveTo>
                  <a:cubicBezTo>
                    <a:pt x="4036" y="0"/>
                    <a:pt x="1367" y="3458"/>
                    <a:pt x="163" y="5544"/>
                  </a:cubicBezTo>
                  <a:lnTo>
                    <a:pt x="0" y="5883"/>
                  </a:lnTo>
                  <a:cubicBezTo>
                    <a:pt x="1243" y="4352"/>
                    <a:pt x="3087" y="2971"/>
                    <a:pt x="4982" y="2419"/>
                  </a:cubicBezTo>
                  <a:cubicBezTo>
                    <a:pt x="5936" y="2143"/>
                    <a:pt x="7053" y="1867"/>
                    <a:pt x="7580" y="926"/>
                  </a:cubicBezTo>
                  <a:cubicBezTo>
                    <a:pt x="7642" y="813"/>
                    <a:pt x="7693" y="688"/>
                    <a:pt x="7693" y="575"/>
                  </a:cubicBezTo>
                  <a:cubicBezTo>
                    <a:pt x="7693" y="311"/>
                    <a:pt x="7454" y="160"/>
                    <a:pt x="7228" y="98"/>
                  </a:cubicBezTo>
                  <a:cubicBezTo>
                    <a:pt x="6997" y="31"/>
                    <a:pt x="6762" y="0"/>
                    <a:pt x="652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5301800" y="4082825"/>
              <a:ext cx="169100" cy="127225"/>
            </a:xfrm>
            <a:custGeom>
              <a:avLst/>
              <a:gdLst/>
              <a:ahLst/>
              <a:cxnLst/>
              <a:rect l="l" t="t" r="r" b="b"/>
              <a:pathLst>
                <a:path w="6764" h="5089" extrusionOk="0">
                  <a:moveTo>
                    <a:pt x="6729" y="1"/>
                  </a:moveTo>
                  <a:cubicBezTo>
                    <a:pt x="6726" y="1"/>
                    <a:pt x="6722" y="1"/>
                    <a:pt x="6718" y="3"/>
                  </a:cubicBezTo>
                  <a:cubicBezTo>
                    <a:pt x="5325" y="266"/>
                    <a:pt x="4045" y="919"/>
                    <a:pt x="2941" y="1772"/>
                  </a:cubicBezTo>
                  <a:cubicBezTo>
                    <a:pt x="1824" y="2651"/>
                    <a:pt x="719" y="3742"/>
                    <a:pt x="29" y="4985"/>
                  </a:cubicBezTo>
                  <a:cubicBezTo>
                    <a:pt x="0" y="5033"/>
                    <a:pt x="46" y="5089"/>
                    <a:pt x="97" y="5089"/>
                  </a:cubicBezTo>
                  <a:cubicBezTo>
                    <a:pt x="112" y="5089"/>
                    <a:pt x="128" y="5084"/>
                    <a:pt x="142" y="5072"/>
                  </a:cubicBezTo>
                  <a:cubicBezTo>
                    <a:pt x="1071" y="4006"/>
                    <a:pt x="1912" y="2901"/>
                    <a:pt x="3016" y="2011"/>
                  </a:cubicBezTo>
                  <a:cubicBezTo>
                    <a:pt x="4133" y="1120"/>
                    <a:pt x="5375" y="467"/>
                    <a:pt x="6730" y="53"/>
                  </a:cubicBezTo>
                  <a:cubicBezTo>
                    <a:pt x="6764" y="42"/>
                    <a:pt x="6758" y="1"/>
                    <a:pt x="6729"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5372175" y="3879275"/>
              <a:ext cx="161900" cy="101350"/>
            </a:xfrm>
            <a:custGeom>
              <a:avLst/>
              <a:gdLst/>
              <a:ahLst/>
              <a:cxnLst/>
              <a:rect l="l" t="t" r="r" b="b"/>
              <a:pathLst>
                <a:path w="6476" h="4054" extrusionOk="0">
                  <a:moveTo>
                    <a:pt x="5307" y="0"/>
                  </a:moveTo>
                  <a:cubicBezTo>
                    <a:pt x="3468" y="0"/>
                    <a:pt x="1327" y="2281"/>
                    <a:pt x="242" y="3755"/>
                  </a:cubicBezTo>
                  <a:lnTo>
                    <a:pt x="242" y="3755"/>
                  </a:lnTo>
                  <a:cubicBezTo>
                    <a:pt x="1272" y="2578"/>
                    <a:pt x="2763" y="2004"/>
                    <a:pt x="4179" y="1795"/>
                  </a:cubicBezTo>
                  <a:cubicBezTo>
                    <a:pt x="4944" y="1670"/>
                    <a:pt x="5823" y="1582"/>
                    <a:pt x="6325" y="879"/>
                  </a:cubicBezTo>
                  <a:cubicBezTo>
                    <a:pt x="6387" y="791"/>
                    <a:pt x="6438" y="703"/>
                    <a:pt x="6450" y="603"/>
                  </a:cubicBezTo>
                  <a:cubicBezTo>
                    <a:pt x="6475" y="390"/>
                    <a:pt x="6300" y="251"/>
                    <a:pt x="6136" y="176"/>
                  </a:cubicBezTo>
                  <a:cubicBezTo>
                    <a:pt x="5871" y="55"/>
                    <a:pt x="5593" y="0"/>
                    <a:pt x="5307" y="0"/>
                  </a:cubicBezTo>
                  <a:close/>
                  <a:moveTo>
                    <a:pt x="242" y="3755"/>
                  </a:moveTo>
                  <a:lnTo>
                    <a:pt x="242" y="3755"/>
                  </a:lnTo>
                  <a:cubicBezTo>
                    <a:pt x="158" y="3850"/>
                    <a:pt x="77" y="3950"/>
                    <a:pt x="0" y="4054"/>
                  </a:cubicBezTo>
                  <a:lnTo>
                    <a:pt x="188" y="3828"/>
                  </a:lnTo>
                  <a:cubicBezTo>
                    <a:pt x="206" y="3804"/>
                    <a:pt x="224" y="3779"/>
                    <a:pt x="242" y="3755"/>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5369950" y="3896525"/>
              <a:ext cx="141225" cy="85775"/>
            </a:xfrm>
            <a:custGeom>
              <a:avLst/>
              <a:gdLst/>
              <a:ahLst/>
              <a:cxnLst/>
              <a:rect l="l" t="t" r="r" b="b"/>
              <a:pathLst>
                <a:path w="5649" h="3431" extrusionOk="0">
                  <a:moveTo>
                    <a:pt x="5611" y="1"/>
                  </a:moveTo>
                  <a:cubicBezTo>
                    <a:pt x="3465" y="114"/>
                    <a:pt x="1193" y="1519"/>
                    <a:pt x="39" y="3326"/>
                  </a:cubicBezTo>
                  <a:cubicBezTo>
                    <a:pt x="0" y="3375"/>
                    <a:pt x="51" y="3430"/>
                    <a:pt x="99" y="3430"/>
                  </a:cubicBezTo>
                  <a:cubicBezTo>
                    <a:pt x="114" y="3430"/>
                    <a:pt x="128" y="3425"/>
                    <a:pt x="139" y="3414"/>
                  </a:cubicBezTo>
                  <a:cubicBezTo>
                    <a:pt x="980" y="2649"/>
                    <a:pt x="1708" y="1808"/>
                    <a:pt x="2687" y="1193"/>
                  </a:cubicBezTo>
                  <a:cubicBezTo>
                    <a:pt x="3590" y="616"/>
                    <a:pt x="4569" y="252"/>
                    <a:pt x="5611" y="63"/>
                  </a:cubicBezTo>
                  <a:cubicBezTo>
                    <a:pt x="5648" y="51"/>
                    <a:pt x="5636" y="1"/>
                    <a:pt x="5611"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5430525" y="3776650"/>
              <a:ext cx="132100" cy="91675"/>
            </a:xfrm>
            <a:custGeom>
              <a:avLst/>
              <a:gdLst/>
              <a:ahLst/>
              <a:cxnLst/>
              <a:rect l="l" t="t" r="r" b="b"/>
              <a:pathLst>
                <a:path w="5284" h="3667" extrusionOk="0">
                  <a:moveTo>
                    <a:pt x="4405" y="1"/>
                  </a:moveTo>
                  <a:cubicBezTo>
                    <a:pt x="2798" y="1"/>
                    <a:pt x="999" y="2157"/>
                    <a:pt x="138" y="3466"/>
                  </a:cubicBezTo>
                  <a:lnTo>
                    <a:pt x="45" y="3602"/>
                  </a:lnTo>
                  <a:lnTo>
                    <a:pt x="45" y="3602"/>
                  </a:lnTo>
                  <a:cubicBezTo>
                    <a:pt x="852" y="2451"/>
                    <a:pt x="2157" y="1829"/>
                    <a:pt x="3401" y="1558"/>
                  </a:cubicBezTo>
                  <a:cubicBezTo>
                    <a:pt x="4041" y="1420"/>
                    <a:pt x="4794" y="1282"/>
                    <a:pt x="5183" y="667"/>
                  </a:cubicBezTo>
                  <a:cubicBezTo>
                    <a:pt x="5220" y="604"/>
                    <a:pt x="5258" y="529"/>
                    <a:pt x="5271" y="441"/>
                  </a:cubicBezTo>
                  <a:cubicBezTo>
                    <a:pt x="5283" y="266"/>
                    <a:pt x="5133" y="153"/>
                    <a:pt x="4982" y="102"/>
                  </a:cubicBezTo>
                  <a:cubicBezTo>
                    <a:pt x="4794" y="33"/>
                    <a:pt x="4601" y="1"/>
                    <a:pt x="4405" y="1"/>
                  </a:cubicBezTo>
                  <a:close/>
                  <a:moveTo>
                    <a:pt x="45" y="3602"/>
                  </a:moveTo>
                  <a:cubicBezTo>
                    <a:pt x="30" y="3623"/>
                    <a:pt x="15" y="3645"/>
                    <a:pt x="0" y="3666"/>
                  </a:cubicBezTo>
                  <a:lnTo>
                    <a:pt x="45" y="3602"/>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5428250" y="3790800"/>
              <a:ext cx="115550" cy="77350"/>
            </a:xfrm>
            <a:custGeom>
              <a:avLst/>
              <a:gdLst/>
              <a:ahLst/>
              <a:cxnLst/>
              <a:rect l="l" t="t" r="r" b="b"/>
              <a:pathLst>
                <a:path w="4622" h="3094" extrusionOk="0">
                  <a:moveTo>
                    <a:pt x="4584" y="1"/>
                  </a:moveTo>
                  <a:cubicBezTo>
                    <a:pt x="2802" y="189"/>
                    <a:pt x="919" y="1444"/>
                    <a:pt x="28" y="2987"/>
                  </a:cubicBezTo>
                  <a:cubicBezTo>
                    <a:pt x="0" y="3044"/>
                    <a:pt x="42" y="3093"/>
                    <a:pt x="92" y="3093"/>
                  </a:cubicBezTo>
                  <a:cubicBezTo>
                    <a:pt x="108" y="3093"/>
                    <a:pt x="126" y="3088"/>
                    <a:pt x="141" y="3075"/>
                  </a:cubicBezTo>
                  <a:cubicBezTo>
                    <a:pt x="832" y="2435"/>
                    <a:pt x="1409" y="1707"/>
                    <a:pt x="2199" y="1155"/>
                  </a:cubicBezTo>
                  <a:cubicBezTo>
                    <a:pt x="2927" y="628"/>
                    <a:pt x="3730" y="289"/>
                    <a:pt x="4596" y="51"/>
                  </a:cubicBezTo>
                  <a:cubicBezTo>
                    <a:pt x="4621" y="51"/>
                    <a:pt x="4609" y="1"/>
                    <a:pt x="458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4649350" y="4169675"/>
              <a:ext cx="707475" cy="354675"/>
            </a:xfrm>
            <a:custGeom>
              <a:avLst/>
              <a:gdLst/>
              <a:ahLst/>
              <a:cxnLst/>
              <a:rect l="l" t="t" r="r" b="b"/>
              <a:pathLst>
                <a:path w="28299" h="14187" extrusionOk="0">
                  <a:moveTo>
                    <a:pt x="11196" y="1"/>
                  </a:moveTo>
                  <a:cubicBezTo>
                    <a:pt x="7583" y="1"/>
                    <a:pt x="3774" y="806"/>
                    <a:pt x="0" y="2138"/>
                  </a:cubicBezTo>
                  <a:cubicBezTo>
                    <a:pt x="3288" y="7898"/>
                    <a:pt x="8471" y="11939"/>
                    <a:pt x="14319" y="13846"/>
                  </a:cubicBezTo>
                  <a:cubicBezTo>
                    <a:pt x="15053" y="14084"/>
                    <a:pt x="16240" y="14186"/>
                    <a:pt x="17647" y="14186"/>
                  </a:cubicBezTo>
                  <a:cubicBezTo>
                    <a:pt x="20997" y="14186"/>
                    <a:pt x="25594" y="13605"/>
                    <a:pt x="28298" y="12880"/>
                  </a:cubicBezTo>
                  <a:cubicBezTo>
                    <a:pt x="26667" y="6593"/>
                    <a:pt x="22363" y="2439"/>
                    <a:pt x="17167" y="845"/>
                  </a:cubicBezTo>
                  <a:cubicBezTo>
                    <a:pt x="15270" y="265"/>
                    <a:pt x="13265" y="1"/>
                    <a:pt x="1119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4648100" y="4217775"/>
              <a:ext cx="711550" cy="278300"/>
            </a:xfrm>
            <a:custGeom>
              <a:avLst/>
              <a:gdLst/>
              <a:ahLst/>
              <a:cxnLst/>
              <a:rect l="l" t="t" r="r" b="b"/>
              <a:pathLst>
                <a:path w="28462" h="11132" extrusionOk="0">
                  <a:moveTo>
                    <a:pt x="88" y="1"/>
                  </a:moveTo>
                  <a:lnTo>
                    <a:pt x="0" y="415"/>
                  </a:lnTo>
                  <a:cubicBezTo>
                    <a:pt x="176" y="452"/>
                    <a:pt x="17380" y="4192"/>
                    <a:pt x="28235" y="11131"/>
                  </a:cubicBezTo>
                  <a:lnTo>
                    <a:pt x="28461" y="10780"/>
                  </a:lnTo>
                  <a:cubicBezTo>
                    <a:pt x="17544" y="3803"/>
                    <a:pt x="264" y="38"/>
                    <a:pt x="8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4675400" y="4242875"/>
              <a:ext cx="76550" cy="31400"/>
            </a:xfrm>
            <a:custGeom>
              <a:avLst/>
              <a:gdLst/>
              <a:ahLst/>
              <a:cxnLst/>
              <a:rect l="l" t="t" r="r" b="b"/>
              <a:pathLst>
                <a:path w="3062" h="1256" extrusionOk="0">
                  <a:moveTo>
                    <a:pt x="2962" y="1"/>
                  </a:moveTo>
                  <a:cubicBezTo>
                    <a:pt x="2936" y="1"/>
                    <a:pt x="2899" y="13"/>
                    <a:pt x="2861" y="26"/>
                  </a:cubicBezTo>
                  <a:cubicBezTo>
                    <a:pt x="2886" y="51"/>
                    <a:pt x="2899" y="88"/>
                    <a:pt x="2911" y="114"/>
                  </a:cubicBezTo>
                  <a:lnTo>
                    <a:pt x="2522" y="277"/>
                  </a:lnTo>
                  <a:cubicBezTo>
                    <a:pt x="2497" y="226"/>
                    <a:pt x="2472" y="176"/>
                    <a:pt x="2447" y="126"/>
                  </a:cubicBezTo>
                  <a:cubicBezTo>
                    <a:pt x="1782" y="302"/>
                    <a:pt x="1205" y="490"/>
                    <a:pt x="552" y="703"/>
                  </a:cubicBezTo>
                  <a:cubicBezTo>
                    <a:pt x="376" y="766"/>
                    <a:pt x="201" y="829"/>
                    <a:pt x="0" y="892"/>
                  </a:cubicBezTo>
                  <a:cubicBezTo>
                    <a:pt x="88" y="1017"/>
                    <a:pt x="176" y="1130"/>
                    <a:pt x="251" y="1255"/>
                  </a:cubicBezTo>
                  <a:cubicBezTo>
                    <a:pt x="402" y="1205"/>
                    <a:pt x="552" y="1155"/>
                    <a:pt x="690" y="1105"/>
                  </a:cubicBezTo>
                  <a:cubicBezTo>
                    <a:pt x="1518" y="829"/>
                    <a:pt x="2171" y="615"/>
                    <a:pt x="3062" y="402"/>
                  </a:cubicBezTo>
                  <a:lnTo>
                    <a:pt x="2962" y="1"/>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4697350" y="4262025"/>
              <a:ext cx="121750" cy="42050"/>
            </a:xfrm>
            <a:custGeom>
              <a:avLst/>
              <a:gdLst/>
              <a:ahLst/>
              <a:cxnLst/>
              <a:rect l="l" t="t" r="r" b="b"/>
              <a:pathLst>
                <a:path w="4870" h="1682" extrusionOk="0">
                  <a:moveTo>
                    <a:pt x="4807" y="0"/>
                  </a:moveTo>
                  <a:lnTo>
                    <a:pt x="4468" y="201"/>
                  </a:lnTo>
                  <a:cubicBezTo>
                    <a:pt x="4443" y="151"/>
                    <a:pt x="4405" y="100"/>
                    <a:pt x="4380" y="50"/>
                  </a:cubicBezTo>
                  <a:cubicBezTo>
                    <a:pt x="2937" y="314"/>
                    <a:pt x="1657" y="690"/>
                    <a:pt x="0" y="1330"/>
                  </a:cubicBezTo>
                  <a:cubicBezTo>
                    <a:pt x="88" y="1456"/>
                    <a:pt x="176" y="1569"/>
                    <a:pt x="264" y="1682"/>
                  </a:cubicBezTo>
                  <a:cubicBezTo>
                    <a:pt x="1996" y="1017"/>
                    <a:pt x="3313" y="640"/>
                    <a:pt x="4869" y="389"/>
                  </a:cubicBezTo>
                  <a:lnTo>
                    <a:pt x="480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4721825" y="4279575"/>
              <a:ext cx="154050" cy="54300"/>
            </a:xfrm>
            <a:custGeom>
              <a:avLst/>
              <a:gdLst/>
              <a:ahLst/>
              <a:cxnLst/>
              <a:rect l="l" t="t" r="r" b="b"/>
              <a:pathLst>
                <a:path w="6162" h="2172" extrusionOk="0">
                  <a:moveTo>
                    <a:pt x="5647" y="1"/>
                  </a:moveTo>
                  <a:cubicBezTo>
                    <a:pt x="3777" y="377"/>
                    <a:pt x="1883" y="992"/>
                    <a:pt x="0" y="1845"/>
                  </a:cubicBezTo>
                  <a:cubicBezTo>
                    <a:pt x="88" y="1958"/>
                    <a:pt x="188" y="2059"/>
                    <a:pt x="289" y="2172"/>
                  </a:cubicBezTo>
                  <a:cubicBezTo>
                    <a:pt x="2247" y="1306"/>
                    <a:pt x="4217" y="678"/>
                    <a:pt x="6162" y="327"/>
                  </a:cubicBezTo>
                  <a:lnTo>
                    <a:pt x="6112" y="89"/>
                  </a:lnTo>
                  <a:lnTo>
                    <a:pt x="5798" y="264"/>
                  </a:lnTo>
                  <a:cubicBezTo>
                    <a:pt x="5748" y="176"/>
                    <a:pt x="5697" y="89"/>
                    <a:pt x="564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4757575" y="4304050"/>
              <a:ext cx="189825" cy="67475"/>
            </a:xfrm>
            <a:custGeom>
              <a:avLst/>
              <a:gdLst/>
              <a:ahLst/>
              <a:cxnLst/>
              <a:rect l="l" t="t" r="r" b="b"/>
              <a:pathLst>
                <a:path w="7593" h="2699" extrusionOk="0">
                  <a:moveTo>
                    <a:pt x="7166" y="1"/>
                  </a:moveTo>
                  <a:cubicBezTo>
                    <a:pt x="4782" y="377"/>
                    <a:pt x="2385" y="1180"/>
                    <a:pt x="1" y="2385"/>
                  </a:cubicBezTo>
                  <a:cubicBezTo>
                    <a:pt x="101" y="2498"/>
                    <a:pt x="214" y="2598"/>
                    <a:pt x="315" y="2699"/>
                  </a:cubicBezTo>
                  <a:cubicBezTo>
                    <a:pt x="2736" y="1494"/>
                    <a:pt x="5184" y="703"/>
                    <a:pt x="7593" y="365"/>
                  </a:cubicBezTo>
                  <a:lnTo>
                    <a:pt x="7568" y="176"/>
                  </a:lnTo>
                  <a:lnTo>
                    <a:pt x="7317" y="289"/>
                  </a:lnTo>
                  <a:cubicBezTo>
                    <a:pt x="7267" y="189"/>
                    <a:pt x="7216" y="101"/>
                    <a:pt x="716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4793650" y="4321000"/>
              <a:ext cx="211475" cy="83475"/>
            </a:xfrm>
            <a:custGeom>
              <a:avLst/>
              <a:gdLst/>
              <a:ahLst/>
              <a:cxnLst/>
              <a:rect l="l" t="t" r="r" b="b"/>
              <a:pathLst>
                <a:path w="8459" h="3339" extrusionOk="0">
                  <a:moveTo>
                    <a:pt x="8108" y="0"/>
                  </a:moveTo>
                  <a:cubicBezTo>
                    <a:pt x="5686" y="728"/>
                    <a:pt x="2962" y="1745"/>
                    <a:pt x="1" y="3037"/>
                  </a:cubicBezTo>
                  <a:cubicBezTo>
                    <a:pt x="126" y="3137"/>
                    <a:pt x="239" y="3238"/>
                    <a:pt x="365" y="3338"/>
                  </a:cubicBezTo>
                  <a:cubicBezTo>
                    <a:pt x="3326" y="2058"/>
                    <a:pt x="6049" y="1054"/>
                    <a:pt x="8459" y="339"/>
                  </a:cubicBezTo>
                  <a:lnTo>
                    <a:pt x="8396" y="138"/>
                  </a:lnTo>
                  <a:lnTo>
                    <a:pt x="8208" y="226"/>
                  </a:lnTo>
                  <a:cubicBezTo>
                    <a:pt x="8170" y="151"/>
                    <a:pt x="8145" y="76"/>
                    <a:pt x="810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4830375" y="4346725"/>
              <a:ext cx="241900" cy="85975"/>
            </a:xfrm>
            <a:custGeom>
              <a:avLst/>
              <a:gdLst/>
              <a:ahLst/>
              <a:cxnLst/>
              <a:rect l="l" t="t" r="r" b="b"/>
              <a:pathLst>
                <a:path w="9676" h="3439" extrusionOk="0">
                  <a:moveTo>
                    <a:pt x="9550" y="0"/>
                  </a:moveTo>
                  <a:cubicBezTo>
                    <a:pt x="9562" y="63"/>
                    <a:pt x="9587" y="113"/>
                    <a:pt x="9600" y="163"/>
                  </a:cubicBezTo>
                  <a:lnTo>
                    <a:pt x="9198" y="301"/>
                  </a:lnTo>
                  <a:cubicBezTo>
                    <a:pt x="9173" y="226"/>
                    <a:pt x="9161" y="163"/>
                    <a:pt x="9136" y="101"/>
                  </a:cubicBezTo>
                  <a:cubicBezTo>
                    <a:pt x="6111" y="803"/>
                    <a:pt x="3037" y="1820"/>
                    <a:pt x="0" y="3150"/>
                  </a:cubicBezTo>
                  <a:cubicBezTo>
                    <a:pt x="138" y="3250"/>
                    <a:pt x="276" y="3351"/>
                    <a:pt x="402" y="3439"/>
                  </a:cubicBezTo>
                  <a:cubicBezTo>
                    <a:pt x="3489" y="2108"/>
                    <a:pt x="6613" y="1079"/>
                    <a:pt x="9675" y="414"/>
                  </a:cubicBezTo>
                  <a:lnTo>
                    <a:pt x="958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4884650" y="4374025"/>
              <a:ext cx="248800" cy="93500"/>
            </a:xfrm>
            <a:custGeom>
              <a:avLst/>
              <a:gdLst/>
              <a:ahLst/>
              <a:cxnLst/>
              <a:rect l="l" t="t" r="r" b="b"/>
              <a:pathLst>
                <a:path w="9952" h="3740" extrusionOk="0">
                  <a:moveTo>
                    <a:pt x="9851" y="0"/>
                  </a:moveTo>
                  <a:lnTo>
                    <a:pt x="9487" y="125"/>
                  </a:lnTo>
                  <a:cubicBezTo>
                    <a:pt x="9475" y="88"/>
                    <a:pt x="9462" y="50"/>
                    <a:pt x="9449" y="13"/>
                  </a:cubicBezTo>
                  <a:cubicBezTo>
                    <a:pt x="8370" y="414"/>
                    <a:pt x="7253" y="803"/>
                    <a:pt x="6174" y="1192"/>
                  </a:cubicBezTo>
                  <a:cubicBezTo>
                    <a:pt x="4116" y="1933"/>
                    <a:pt x="1995" y="2685"/>
                    <a:pt x="0" y="3476"/>
                  </a:cubicBezTo>
                  <a:cubicBezTo>
                    <a:pt x="163" y="3564"/>
                    <a:pt x="314" y="3652"/>
                    <a:pt x="477" y="3740"/>
                  </a:cubicBezTo>
                  <a:cubicBezTo>
                    <a:pt x="2372" y="2999"/>
                    <a:pt x="4367" y="2284"/>
                    <a:pt x="6325" y="1594"/>
                  </a:cubicBezTo>
                  <a:cubicBezTo>
                    <a:pt x="7517" y="1167"/>
                    <a:pt x="8759" y="715"/>
                    <a:pt x="9951" y="276"/>
                  </a:cubicBezTo>
                  <a:lnTo>
                    <a:pt x="9851"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4938925" y="4396925"/>
              <a:ext cx="246600" cy="97900"/>
            </a:xfrm>
            <a:custGeom>
              <a:avLst/>
              <a:gdLst/>
              <a:ahLst/>
              <a:cxnLst/>
              <a:rect l="l" t="t" r="r" b="b"/>
              <a:pathLst>
                <a:path w="9864" h="3916" extrusionOk="0">
                  <a:moveTo>
                    <a:pt x="9688" y="0"/>
                  </a:moveTo>
                  <a:cubicBezTo>
                    <a:pt x="6463" y="904"/>
                    <a:pt x="3213" y="2146"/>
                    <a:pt x="0" y="3689"/>
                  </a:cubicBezTo>
                  <a:cubicBezTo>
                    <a:pt x="176" y="3765"/>
                    <a:pt x="339" y="3840"/>
                    <a:pt x="515" y="3915"/>
                  </a:cubicBezTo>
                  <a:cubicBezTo>
                    <a:pt x="3614" y="2447"/>
                    <a:pt x="6751" y="1268"/>
                    <a:pt x="9863" y="389"/>
                  </a:cubicBezTo>
                  <a:lnTo>
                    <a:pt x="9851" y="351"/>
                  </a:lnTo>
                  <a:lnTo>
                    <a:pt x="9776" y="364"/>
                  </a:lnTo>
                  <a:cubicBezTo>
                    <a:pt x="9751" y="238"/>
                    <a:pt x="9713" y="126"/>
                    <a:pt x="96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5010450" y="4428600"/>
              <a:ext cx="239700" cy="91950"/>
            </a:xfrm>
            <a:custGeom>
              <a:avLst/>
              <a:gdLst/>
              <a:ahLst/>
              <a:cxnLst/>
              <a:rect l="l" t="t" r="r" b="b"/>
              <a:pathLst>
                <a:path w="9588" h="3678" extrusionOk="0">
                  <a:moveTo>
                    <a:pt x="9136" y="1"/>
                  </a:moveTo>
                  <a:cubicBezTo>
                    <a:pt x="6099" y="929"/>
                    <a:pt x="3037" y="2121"/>
                    <a:pt x="0" y="3527"/>
                  </a:cubicBezTo>
                  <a:cubicBezTo>
                    <a:pt x="201" y="3589"/>
                    <a:pt x="439" y="3640"/>
                    <a:pt x="690" y="3677"/>
                  </a:cubicBezTo>
                  <a:cubicBezTo>
                    <a:pt x="3652" y="2335"/>
                    <a:pt x="6626" y="1193"/>
                    <a:pt x="9588" y="302"/>
                  </a:cubicBezTo>
                  <a:lnTo>
                    <a:pt x="9525" y="88"/>
                  </a:lnTo>
                  <a:lnTo>
                    <a:pt x="9199" y="201"/>
                  </a:lnTo>
                  <a:cubicBezTo>
                    <a:pt x="9186" y="126"/>
                    <a:pt x="9161" y="63"/>
                    <a:pt x="913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5096100" y="4446475"/>
              <a:ext cx="186675" cy="77825"/>
            </a:xfrm>
            <a:custGeom>
              <a:avLst/>
              <a:gdLst/>
              <a:ahLst/>
              <a:cxnLst/>
              <a:rect l="l" t="t" r="r" b="b"/>
              <a:pathLst>
                <a:path w="7467" h="3113" extrusionOk="0">
                  <a:moveTo>
                    <a:pt x="7165" y="1"/>
                  </a:moveTo>
                  <a:cubicBezTo>
                    <a:pt x="4781" y="929"/>
                    <a:pt x="2372" y="1983"/>
                    <a:pt x="0" y="3113"/>
                  </a:cubicBezTo>
                  <a:cubicBezTo>
                    <a:pt x="326" y="3113"/>
                    <a:pt x="678" y="3100"/>
                    <a:pt x="1029" y="3088"/>
                  </a:cubicBezTo>
                  <a:cubicBezTo>
                    <a:pt x="3175" y="2096"/>
                    <a:pt x="5321" y="1168"/>
                    <a:pt x="7467" y="327"/>
                  </a:cubicBezTo>
                  <a:lnTo>
                    <a:pt x="7379" y="89"/>
                  </a:lnTo>
                  <a:lnTo>
                    <a:pt x="7191" y="139"/>
                  </a:lnTo>
                  <a:cubicBezTo>
                    <a:pt x="7191" y="89"/>
                    <a:pt x="7178" y="38"/>
                    <a:pt x="71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5180800" y="4465625"/>
              <a:ext cx="142125" cy="54300"/>
            </a:xfrm>
            <a:custGeom>
              <a:avLst/>
              <a:gdLst/>
              <a:ahLst/>
              <a:cxnLst/>
              <a:rect l="l" t="t" r="r" b="b"/>
              <a:pathLst>
                <a:path w="5685" h="2172" extrusionOk="0">
                  <a:moveTo>
                    <a:pt x="5258" y="0"/>
                  </a:moveTo>
                  <a:cubicBezTo>
                    <a:pt x="3501" y="603"/>
                    <a:pt x="1745" y="1330"/>
                    <a:pt x="0" y="2171"/>
                  </a:cubicBezTo>
                  <a:cubicBezTo>
                    <a:pt x="414" y="2146"/>
                    <a:pt x="841" y="2096"/>
                    <a:pt x="1268" y="2046"/>
                  </a:cubicBezTo>
                  <a:cubicBezTo>
                    <a:pt x="2736" y="1381"/>
                    <a:pt x="4217" y="791"/>
                    <a:pt x="5685" y="289"/>
                  </a:cubicBezTo>
                  <a:lnTo>
                    <a:pt x="5660" y="226"/>
                  </a:lnTo>
                  <a:lnTo>
                    <a:pt x="5283" y="276"/>
                  </a:lnTo>
                  <a:cubicBezTo>
                    <a:pt x="5283" y="176"/>
                    <a:pt x="5271" y="88"/>
                    <a:pt x="525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4663775" y="4235025"/>
              <a:ext cx="52100" cy="21675"/>
            </a:xfrm>
            <a:custGeom>
              <a:avLst/>
              <a:gdLst/>
              <a:ahLst/>
              <a:cxnLst/>
              <a:rect l="l" t="t" r="r" b="b"/>
              <a:pathLst>
                <a:path w="2084" h="867" extrusionOk="0">
                  <a:moveTo>
                    <a:pt x="1732" y="1"/>
                  </a:moveTo>
                  <a:lnTo>
                    <a:pt x="1" y="490"/>
                  </a:lnTo>
                  <a:cubicBezTo>
                    <a:pt x="89" y="616"/>
                    <a:pt x="164" y="741"/>
                    <a:pt x="239" y="867"/>
                  </a:cubicBezTo>
                  <a:lnTo>
                    <a:pt x="2084" y="340"/>
                  </a:lnTo>
                  <a:lnTo>
                    <a:pt x="2034" y="139"/>
                  </a:lnTo>
                  <a:lnTo>
                    <a:pt x="1833" y="227"/>
                  </a:lnTo>
                  <a:cubicBezTo>
                    <a:pt x="1808" y="151"/>
                    <a:pt x="1770" y="76"/>
                    <a:pt x="173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4692325" y="4205550"/>
              <a:ext cx="27000" cy="35150"/>
            </a:xfrm>
            <a:custGeom>
              <a:avLst/>
              <a:gdLst/>
              <a:ahLst/>
              <a:cxnLst/>
              <a:rect l="l" t="t" r="r" b="b"/>
              <a:pathLst>
                <a:path w="1080" h="1406" extrusionOk="0">
                  <a:moveTo>
                    <a:pt x="415" y="0"/>
                  </a:moveTo>
                  <a:cubicBezTo>
                    <a:pt x="277" y="50"/>
                    <a:pt x="139" y="88"/>
                    <a:pt x="1" y="126"/>
                  </a:cubicBezTo>
                  <a:cubicBezTo>
                    <a:pt x="201" y="452"/>
                    <a:pt x="427" y="841"/>
                    <a:pt x="590" y="1180"/>
                  </a:cubicBezTo>
                  <a:cubicBezTo>
                    <a:pt x="628" y="1255"/>
                    <a:pt x="666" y="1330"/>
                    <a:pt x="691" y="1406"/>
                  </a:cubicBezTo>
                  <a:lnTo>
                    <a:pt x="892" y="1318"/>
                  </a:lnTo>
                  <a:lnTo>
                    <a:pt x="1080" y="1243"/>
                  </a:lnTo>
                  <a:cubicBezTo>
                    <a:pt x="929" y="854"/>
                    <a:pt x="666" y="389"/>
                    <a:pt x="4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4716175" y="4198950"/>
              <a:ext cx="32025" cy="50850"/>
            </a:xfrm>
            <a:custGeom>
              <a:avLst/>
              <a:gdLst/>
              <a:ahLst/>
              <a:cxnLst/>
              <a:rect l="l" t="t" r="r" b="b"/>
              <a:pathLst>
                <a:path w="1281" h="2034" extrusionOk="0">
                  <a:moveTo>
                    <a:pt x="414" y="1"/>
                  </a:moveTo>
                  <a:cubicBezTo>
                    <a:pt x="276" y="38"/>
                    <a:pt x="138" y="76"/>
                    <a:pt x="0" y="114"/>
                  </a:cubicBezTo>
                  <a:cubicBezTo>
                    <a:pt x="302" y="678"/>
                    <a:pt x="578" y="1268"/>
                    <a:pt x="816" y="1883"/>
                  </a:cubicBezTo>
                  <a:cubicBezTo>
                    <a:pt x="841" y="1933"/>
                    <a:pt x="866" y="1983"/>
                    <a:pt x="879" y="2034"/>
                  </a:cubicBezTo>
                  <a:lnTo>
                    <a:pt x="1280" y="1871"/>
                  </a:lnTo>
                  <a:cubicBezTo>
                    <a:pt x="1268" y="1845"/>
                    <a:pt x="1255" y="1808"/>
                    <a:pt x="1230" y="1783"/>
                  </a:cubicBezTo>
                  <a:cubicBezTo>
                    <a:pt x="992" y="1168"/>
                    <a:pt x="716" y="565"/>
                    <a:pt x="41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4754125" y="4189225"/>
              <a:ext cx="64025" cy="77825"/>
            </a:xfrm>
            <a:custGeom>
              <a:avLst/>
              <a:gdLst/>
              <a:ahLst/>
              <a:cxnLst/>
              <a:rect l="l" t="t" r="r" b="b"/>
              <a:pathLst>
                <a:path w="2561" h="3113" extrusionOk="0">
                  <a:moveTo>
                    <a:pt x="465" y="1"/>
                  </a:moveTo>
                  <a:cubicBezTo>
                    <a:pt x="315" y="38"/>
                    <a:pt x="151" y="63"/>
                    <a:pt x="1" y="101"/>
                  </a:cubicBezTo>
                  <a:cubicBezTo>
                    <a:pt x="779" y="954"/>
                    <a:pt x="1482" y="1921"/>
                    <a:pt x="2109" y="2962"/>
                  </a:cubicBezTo>
                  <a:cubicBezTo>
                    <a:pt x="2134" y="3012"/>
                    <a:pt x="2172" y="3063"/>
                    <a:pt x="2197" y="3113"/>
                  </a:cubicBezTo>
                  <a:lnTo>
                    <a:pt x="2536" y="2912"/>
                  </a:lnTo>
                  <a:lnTo>
                    <a:pt x="2561" y="2900"/>
                  </a:lnTo>
                  <a:cubicBezTo>
                    <a:pt x="1946" y="1845"/>
                    <a:pt x="1243" y="867"/>
                    <a:pt x="4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4798050" y="4180450"/>
              <a:ext cx="77825" cy="105750"/>
            </a:xfrm>
            <a:custGeom>
              <a:avLst/>
              <a:gdLst/>
              <a:ahLst/>
              <a:cxnLst/>
              <a:rect l="l" t="t" r="r" b="b"/>
              <a:pathLst>
                <a:path w="3113" h="4230" extrusionOk="0">
                  <a:moveTo>
                    <a:pt x="465" y="0"/>
                  </a:moveTo>
                  <a:cubicBezTo>
                    <a:pt x="314" y="25"/>
                    <a:pt x="151" y="51"/>
                    <a:pt x="1" y="88"/>
                  </a:cubicBezTo>
                  <a:cubicBezTo>
                    <a:pt x="942" y="1280"/>
                    <a:pt x="1820" y="2585"/>
                    <a:pt x="2598" y="3966"/>
                  </a:cubicBezTo>
                  <a:cubicBezTo>
                    <a:pt x="2648" y="4054"/>
                    <a:pt x="2699" y="4141"/>
                    <a:pt x="2749" y="4229"/>
                  </a:cubicBezTo>
                  <a:lnTo>
                    <a:pt x="3063" y="4054"/>
                  </a:lnTo>
                  <a:lnTo>
                    <a:pt x="3113" y="4016"/>
                  </a:lnTo>
                  <a:cubicBezTo>
                    <a:pt x="2322" y="2585"/>
                    <a:pt x="1431" y="1243"/>
                    <a:pt x="46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4850450" y="4172925"/>
              <a:ext cx="99475" cy="138375"/>
            </a:xfrm>
            <a:custGeom>
              <a:avLst/>
              <a:gdLst/>
              <a:ahLst/>
              <a:cxnLst/>
              <a:rect l="l" t="t" r="r" b="b"/>
              <a:pathLst>
                <a:path w="3979" h="5535" extrusionOk="0">
                  <a:moveTo>
                    <a:pt x="515" y="0"/>
                  </a:moveTo>
                  <a:cubicBezTo>
                    <a:pt x="339" y="25"/>
                    <a:pt x="176" y="38"/>
                    <a:pt x="0" y="63"/>
                  </a:cubicBezTo>
                  <a:cubicBezTo>
                    <a:pt x="1343" y="1556"/>
                    <a:pt x="2510" y="3301"/>
                    <a:pt x="3451" y="5246"/>
                  </a:cubicBezTo>
                  <a:cubicBezTo>
                    <a:pt x="3501" y="5346"/>
                    <a:pt x="3552" y="5434"/>
                    <a:pt x="3602" y="5534"/>
                  </a:cubicBezTo>
                  <a:lnTo>
                    <a:pt x="3853" y="5421"/>
                  </a:lnTo>
                  <a:lnTo>
                    <a:pt x="3978" y="5359"/>
                  </a:lnTo>
                  <a:cubicBezTo>
                    <a:pt x="3037" y="3351"/>
                    <a:pt x="1870" y="1556"/>
                    <a:pt x="5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4903775" y="4169775"/>
              <a:ext cx="104800" cy="156575"/>
            </a:xfrm>
            <a:custGeom>
              <a:avLst/>
              <a:gdLst/>
              <a:ahLst/>
              <a:cxnLst/>
              <a:rect l="l" t="t" r="r" b="b"/>
              <a:pathLst>
                <a:path w="4192" h="6263" extrusionOk="0">
                  <a:moveTo>
                    <a:pt x="540" y="1"/>
                  </a:moveTo>
                  <a:cubicBezTo>
                    <a:pt x="365" y="1"/>
                    <a:pt x="176" y="13"/>
                    <a:pt x="1" y="13"/>
                  </a:cubicBezTo>
                  <a:cubicBezTo>
                    <a:pt x="1494" y="1732"/>
                    <a:pt x="2736" y="3765"/>
                    <a:pt x="3703" y="6049"/>
                  </a:cubicBezTo>
                  <a:cubicBezTo>
                    <a:pt x="3740" y="6125"/>
                    <a:pt x="3765" y="6200"/>
                    <a:pt x="3803" y="6263"/>
                  </a:cubicBezTo>
                  <a:lnTo>
                    <a:pt x="3991" y="6187"/>
                  </a:lnTo>
                  <a:lnTo>
                    <a:pt x="4192" y="6112"/>
                  </a:lnTo>
                  <a:cubicBezTo>
                    <a:pt x="3238" y="3803"/>
                    <a:pt x="2008" y="1745"/>
                    <a:pt x="54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4967475" y="4171025"/>
              <a:ext cx="102925" cy="183250"/>
            </a:xfrm>
            <a:custGeom>
              <a:avLst/>
              <a:gdLst/>
              <a:ahLst/>
              <a:cxnLst/>
              <a:rect l="l" t="t" r="r" b="b"/>
              <a:pathLst>
                <a:path w="4117" h="7330" extrusionOk="0">
                  <a:moveTo>
                    <a:pt x="0" y="1"/>
                  </a:moveTo>
                  <a:lnTo>
                    <a:pt x="0" y="1"/>
                  </a:lnTo>
                  <a:cubicBezTo>
                    <a:pt x="1544" y="2034"/>
                    <a:pt x="2773" y="4431"/>
                    <a:pt x="3652" y="7129"/>
                  </a:cubicBezTo>
                  <a:cubicBezTo>
                    <a:pt x="3677" y="7191"/>
                    <a:pt x="3689" y="7254"/>
                    <a:pt x="3714" y="7329"/>
                  </a:cubicBezTo>
                  <a:lnTo>
                    <a:pt x="4116" y="7191"/>
                  </a:lnTo>
                  <a:cubicBezTo>
                    <a:pt x="4103" y="7141"/>
                    <a:pt x="4078" y="7091"/>
                    <a:pt x="4066" y="7028"/>
                  </a:cubicBezTo>
                  <a:cubicBezTo>
                    <a:pt x="3213" y="4406"/>
                    <a:pt x="2033" y="2059"/>
                    <a:pt x="565" y="39"/>
                  </a:cubicBezTo>
                  <a:cubicBezTo>
                    <a:pt x="376" y="26"/>
                    <a:pt x="188" y="13"/>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5033025" y="4179500"/>
              <a:ext cx="98850" cy="197675"/>
            </a:xfrm>
            <a:custGeom>
              <a:avLst/>
              <a:gdLst/>
              <a:ahLst/>
              <a:cxnLst/>
              <a:rect l="l" t="t" r="r" b="b"/>
              <a:pathLst>
                <a:path w="3954" h="7907" extrusionOk="0">
                  <a:moveTo>
                    <a:pt x="1" y="1"/>
                  </a:moveTo>
                  <a:cubicBezTo>
                    <a:pt x="1381" y="2398"/>
                    <a:pt x="2561" y="5008"/>
                    <a:pt x="3514" y="7794"/>
                  </a:cubicBezTo>
                  <a:cubicBezTo>
                    <a:pt x="3527" y="7831"/>
                    <a:pt x="3540" y="7869"/>
                    <a:pt x="3552" y="7906"/>
                  </a:cubicBezTo>
                  <a:lnTo>
                    <a:pt x="3916" y="7781"/>
                  </a:lnTo>
                  <a:lnTo>
                    <a:pt x="3954" y="7768"/>
                  </a:lnTo>
                  <a:cubicBezTo>
                    <a:pt x="3025" y="5045"/>
                    <a:pt x="1883" y="2473"/>
                    <a:pt x="553" y="114"/>
                  </a:cubicBezTo>
                  <a:cubicBezTo>
                    <a:pt x="377" y="76"/>
                    <a:pt x="189" y="38"/>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5084475" y="4192675"/>
              <a:ext cx="109200" cy="213350"/>
            </a:xfrm>
            <a:custGeom>
              <a:avLst/>
              <a:gdLst/>
              <a:ahLst/>
              <a:cxnLst/>
              <a:rect l="l" t="t" r="r" b="b"/>
              <a:pathLst>
                <a:path w="4368" h="8534" extrusionOk="0">
                  <a:moveTo>
                    <a:pt x="1" y="1"/>
                  </a:moveTo>
                  <a:lnTo>
                    <a:pt x="1" y="1"/>
                  </a:lnTo>
                  <a:cubicBezTo>
                    <a:pt x="1594" y="2410"/>
                    <a:pt x="3063" y="5008"/>
                    <a:pt x="3866" y="8170"/>
                  </a:cubicBezTo>
                  <a:cubicBezTo>
                    <a:pt x="3891" y="8296"/>
                    <a:pt x="3929" y="8408"/>
                    <a:pt x="3954" y="8534"/>
                  </a:cubicBezTo>
                  <a:lnTo>
                    <a:pt x="4029" y="8521"/>
                  </a:lnTo>
                  <a:lnTo>
                    <a:pt x="4368" y="8434"/>
                  </a:lnTo>
                  <a:cubicBezTo>
                    <a:pt x="3627" y="5259"/>
                    <a:pt x="2222" y="2636"/>
                    <a:pt x="653" y="227"/>
                  </a:cubicBezTo>
                  <a:cubicBezTo>
                    <a:pt x="427" y="151"/>
                    <a:pt x="214" y="76"/>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5133725" y="4212450"/>
              <a:ext cx="116750" cy="221200"/>
            </a:xfrm>
            <a:custGeom>
              <a:avLst/>
              <a:gdLst/>
              <a:ahLst/>
              <a:cxnLst/>
              <a:rect l="l" t="t" r="r" b="b"/>
              <a:pathLst>
                <a:path w="4670" h="8848" extrusionOk="0">
                  <a:moveTo>
                    <a:pt x="1" y="0"/>
                  </a:moveTo>
                  <a:lnTo>
                    <a:pt x="1" y="0"/>
                  </a:lnTo>
                  <a:cubicBezTo>
                    <a:pt x="1720" y="2560"/>
                    <a:pt x="3126" y="5459"/>
                    <a:pt x="4205" y="8647"/>
                  </a:cubicBezTo>
                  <a:cubicBezTo>
                    <a:pt x="4230" y="8709"/>
                    <a:pt x="4255" y="8772"/>
                    <a:pt x="4268" y="8847"/>
                  </a:cubicBezTo>
                  <a:lnTo>
                    <a:pt x="4594" y="8734"/>
                  </a:lnTo>
                  <a:lnTo>
                    <a:pt x="4669" y="8709"/>
                  </a:lnTo>
                  <a:cubicBezTo>
                    <a:pt x="3665" y="5672"/>
                    <a:pt x="2348" y="2874"/>
                    <a:pt x="754" y="389"/>
                  </a:cubicBezTo>
                  <a:cubicBezTo>
                    <a:pt x="515" y="251"/>
                    <a:pt x="252" y="126"/>
                    <a:pt x="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5200550" y="4252600"/>
              <a:ext cx="85675" cy="197350"/>
            </a:xfrm>
            <a:custGeom>
              <a:avLst/>
              <a:gdLst/>
              <a:ahLst/>
              <a:cxnLst/>
              <a:rect l="l" t="t" r="r" b="b"/>
              <a:pathLst>
                <a:path w="3427" h="7894" extrusionOk="0">
                  <a:moveTo>
                    <a:pt x="1" y="1"/>
                  </a:moveTo>
                  <a:lnTo>
                    <a:pt x="1" y="1"/>
                  </a:lnTo>
                  <a:cubicBezTo>
                    <a:pt x="1268" y="2335"/>
                    <a:pt x="2272" y="4932"/>
                    <a:pt x="2987" y="7756"/>
                  </a:cubicBezTo>
                  <a:cubicBezTo>
                    <a:pt x="3000" y="7793"/>
                    <a:pt x="3013" y="7844"/>
                    <a:pt x="3013" y="7894"/>
                  </a:cubicBezTo>
                  <a:lnTo>
                    <a:pt x="3201" y="7844"/>
                  </a:lnTo>
                  <a:lnTo>
                    <a:pt x="3427" y="7793"/>
                  </a:lnTo>
                  <a:cubicBezTo>
                    <a:pt x="2787" y="5221"/>
                    <a:pt x="1921" y="2837"/>
                    <a:pt x="816" y="653"/>
                  </a:cubicBezTo>
                  <a:cubicBezTo>
                    <a:pt x="553" y="427"/>
                    <a:pt x="277" y="214"/>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5247625" y="4294025"/>
              <a:ext cx="75925" cy="178525"/>
            </a:xfrm>
            <a:custGeom>
              <a:avLst/>
              <a:gdLst/>
              <a:ahLst/>
              <a:cxnLst/>
              <a:rect l="l" t="t" r="r" b="b"/>
              <a:pathLst>
                <a:path w="3037" h="7141" extrusionOk="0">
                  <a:moveTo>
                    <a:pt x="0" y="0"/>
                  </a:moveTo>
                  <a:lnTo>
                    <a:pt x="0" y="0"/>
                  </a:lnTo>
                  <a:cubicBezTo>
                    <a:pt x="1117" y="1958"/>
                    <a:pt x="2234" y="4179"/>
                    <a:pt x="2585" y="6864"/>
                  </a:cubicBezTo>
                  <a:cubicBezTo>
                    <a:pt x="2598" y="6952"/>
                    <a:pt x="2610" y="7040"/>
                    <a:pt x="2610" y="7140"/>
                  </a:cubicBezTo>
                  <a:lnTo>
                    <a:pt x="2987" y="7090"/>
                  </a:lnTo>
                  <a:lnTo>
                    <a:pt x="3037" y="7090"/>
                  </a:lnTo>
                  <a:cubicBezTo>
                    <a:pt x="2811" y="4957"/>
                    <a:pt x="2108" y="3112"/>
                    <a:pt x="1268" y="1468"/>
                  </a:cubicBezTo>
                  <a:cubicBezTo>
                    <a:pt x="879" y="941"/>
                    <a:pt x="452" y="452"/>
                    <a:pt x="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5255450" y="3887125"/>
              <a:ext cx="321275" cy="651000"/>
            </a:xfrm>
            <a:custGeom>
              <a:avLst/>
              <a:gdLst/>
              <a:ahLst/>
              <a:cxnLst/>
              <a:rect l="l" t="t" r="r" b="b"/>
              <a:pathLst>
                <a:path w="12851" h="26040" extrusionOk="0">
                  <a:moveTo>
                    <a:pt x="10354" y="0"/>
                  </a:moveTo>
                  <a:cubicBezTo>
                    <a:pt x="6162" y="3326"/>
                    <a:pt x="2787" y="7354"/>
                    <a:pt x="1394" y="11947"/>
                  </a:cubicBezTo>
                  <a:cubicBezTo>
                    <a:pt x="1" y="16540"/>
                    <a:pt x="716" y="21747"/>
                    <a:pt x="4104" y="26039"/>
                  </a:cubicBezTo>
                  <a:cubicBezTo>
                    <a:pt x="6602" y="23730"/>
                    <a:pt x="10718" y="18485"/>
                    <a:pt x="11358" y="16276"/>
                  </a:cubicBezTo>
                  <a:cubicBezTo>
                    <a:pt x="12851" y="11056"/>
                    <a:pt x="12625" y="5258"/>
                    <a:pt x="1035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5354600" y="3885875"/>
              <a:ext cx="163150" cy="652250"/>
            </a:xfrm>
            <a:custGeom>
              <a:avLst/>
              <a:gdLst/>
              <a:ahLst/>
              <a:cxnLst/>
              <a:rect l="l" t="t" r="r" b="b"/>
              <a:pathLst>
                <a:path w="6526" h="26090" extrusionOk="0">
                  <a:moveTo>
                    <a:pt x="6250" y="0"/>
                  </a:moveTo>
                  <a:cubicBezTo>
                    <a:pt x="6199" y="151"/>
                    <a:pt x="527" y="14657"/>
                    <a:pt x="0" y="26076"/>
                  </a:cubicBezTo>
                  <a:lnTo>
                    <a:pt x="289" y="26089"/>
                  </a:lnTo>
                  <a:cubicBezTo>
                    <a:pt x="816" y="14720"/>
                    <a:pt x="6463" y="251"/>
                    <a:pt x="6526" y="113"/>
                  </a:cubicBezTo>
                  <a:lnTo>
                    <a:pt x="625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5480400" y="3928225"/>
              <a:ext cx="52100" cy="48325"/>
            </a:xfrm>
            <a:custGeom>
              <a:avLst/>
              <a:gdLst/>
              <a:ahLst/>
              <a:cxnLst/>
              <a:rect l="l" t="t" r="r" b="b"/>
              <a:pathLst>
                <a:path w="2084" h="1933" extrusionOk="0">
                  <a:moveTo>
                    <a:pt x="1996" y="0"/>
                  </a:moveTo>
                  <a:cubicBezTo>
                    <a:pt x="1858" y="113"/>
                    <a:pt x="1732" y="213"/>
                    <a:pt x="1607" y="314"/>
                  </a:cubicBezTo>
                  <a:cubicBezTo>
                    <a:pt x="1155" y="690"/>
                    <a:pt x="753" y="1017"/>
                    <a:pt x="302" y="1431"/>
                  </a:cubicBezTo>
                  <a:cubicBezTo>
                    <a:pt x="327" y="1468"/>
                    <a:pt x="339" y="1493"/>
                    <a:pt x="364" y="1531"/>
                  </a:cubicBezTo>
                  <a:lnTo>
                    <a:pt x="113" y="1669"/>
                  </a:lnTo>
                  <a:cubicBezTo>
                    <a:pt x="113" y="1657"/>
                    <a:pt x="101" y="1644"/>
                    <a:pt x="88" y="1631"/>
                  </a:cubicBezTo>
                  <a:cubicBezTo>
                    <a:pt x="63" y="1669"/>
                    <a:pt x="38" y="1694"/>
                    <a:pt x="0" y="1719"/>
                  </a:cubicBezTo>
                  <a:lnTo>
                    <a:pt x="201" y="1933"/>
                  </a:lnTo>
                  <a:cubicBezTo>
                    <a:pt x="766" y="1381"/>
                    <a:pt x="1218" y="1004"/>
                    <a:pt x="1795" y="527"/>
                  </a:cubicBezTo>
                  <a:cubicBezTo>
                    <a:pt x="1883" y="452"/>
                    <a:pt x="1983" y="364"/>
                    <a:pt x="2084" y="289"/>
                  </a:cubicBezTo>
                  <a:cubicBezTo>
                    <a:pt x="2058" y="188"/>
                    <a:pt x="2021" y="88"/>
                    <a:pt x="199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5460625" y="3958950"/>
              <a:ext cx="81275" cy="75950"/>
            </a:xfrm>
            <a:custGeom>
              <a:avLst/>
              <a:gdLst/>
              <a:ahLst/>
              <a:cxnLst/>
              <a:rect l="l" t="t" r="r" b="b"/>
              <a:pathLst>
                <a:path w="3251" h="3038" extrusionOk="0">
                  <a:moveTo>
                    <a:pt x="3176" y="1"/>
                  </a:moveTo>
                  <a:cubicBezTo>
                    <a:pt x="1946" y="904"/>
                    <a:pt x="1093" y="1670"/>
                    <a:pt x="227" y="2599"/>
                  </a:cubicBezTo>
                  <a:cubicBezTo>
                    <a:pt x="239" y="2636"/>
                    <a:pt x="252" y="2674"/>
                    <a:pt x="264" y="2711"/>
                  </a:cubicBezTo>
                  <a:lnTo>
                    <a:pt x="51" y="2799"/>
                  </a:lnTo>
                  <a:cubicBezTo>
                    <a:pt x="38" y="2812"/>
                    <a:pt x="26" y="2824"/>
                    <a:pt x="1" y="2849"/>
                  </a:cubicBezTo>
                  <a:lnTo>
                    <a:pt x="214" y="3038"/>
                  </a:lnTo>
                  <a:cubicBezTo>
                    <a:pt x="1118" y="2021"/>
                    <a:pt x="1996" y="1231"/>
                    <a:pt x="3251" y="302"/>
                  </a:cubicBezTo>
                  <a:cubicBezTo>
                    <a:pt x="3226" y="202"/>
                    <a:pt x="3201" y="101"/>
                    <a:pt x="31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5446525" y="3991900"/>
              <a:ext cx="103550" cy="92250"/>
            </a:xfrm>
            <a:custGeom>
              <a:avLst/>
              <a:gdLst/>
              <a:ahLst/>
              <a:cxnLst/>
              <a:rect l="l" t="t" r="r" b="b"/>
              <a:pathLst>
                <a:path w="4142" h="3690" extrusionOk="0">
                  <a:moveTo>
                    <a:pt x="4078" y="1"/>
                  </a:moveTo>
                  <a:cubicBezTo>
                    <a:pt x="2610" y="967"/>
                    <a:pt x="1305" y="2059"/>
                    <a:pt x="163" y="3251"/>
                  </a:cubicBezTo>
                  <a:cubicBezTo>
                    <a:pt x="188" y="3313"/>
                    <a:pt x="226" y="3389"/>
                    <a:pt x="251" y="3451"/>
                  </a:cubicBezTo>
                  <a:lnTo>
                    <a:pt x="0" y="3564"/>
                  </a:lnTo>
                  <a:lnTo>
                    <a:pt x="138" y="3690"/>
                  </a:lnTo>
                  <a:cubicBezTo>
                    <a:pt x="1293" y="2448"/>
                    <a:pt x="2635" y="1306"/>
                    <a:pt x="4141" y="302"/>
                  </a:cubicBezTo>
                  <a:cubicBezTo>
                    <a:pt x="4116" y="201"/>
                    <a:pt x="4091" y="101"/>
                    <a:pt x="407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5444625" y="4078800"/>
              <a:ext cx="1600" cy="1900"/>
            </a:xfrm>
            <a:custGeom>
              <a:avLst/>
              <a:gdLst/>
              <a:ahLst/>
              <a:cxnLst/>
              <a:rect l="l" t="t" r="r" b="b"/>
              <a:pathLst>
                <a:path w="64" h="76" extrusionOk="0">
                  <a:moveTo>
                    <a:pt x="26" y="1"/>
                  </a:moveTo>
                  <a:cubicBezTo>
                    <a:pt x="13" y="13"/>
                    <a:pt x="13" y="13"/>
                    <a:pt x="1" y="26"/>
                  </a:cubicBezTo>
                  <a:lnTo>
                    <a:pt x="64" y="76"/>
                  </a:lnTo>
                  <a:cubicBezTo>
                    <a:pt x="51" y="51"/>
                    <a:pt x="38" y="26"/>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5430200" y="4036775"/>
              <a:ext cx="127700" cy="112325"/>
            </a:xfrm>
            <a:custGeom>
              <a:avLst/>
              <a:gdLst/>
              <a:ahLst/>
              <a:cxnLst/>
              <a:rect l="l" t="t" r="r" b="b"/>
              <a:pathLst>
                <a:path w="5108" h="4493" extrusionOk="0">
                  <a:moveTo>
                    <a:pt x="5058" y="0"/>
                  </a:moveTo>
                  <a:cubicBezTo>
                    <a:pt x="3125" y="1167"/>
                    <a:pt x="1456" y="2535"/>
                    <a:pt x="76" y="4103"/>
                  </a:cubicBezTo>
                  <a:cubicBezTo>
                    <a:pt x="114" y="4179"/>
                    <a:pt x="151" y="4242"/>
                    <a:pt x="189" y="4317"/>
                  </a:cubicBezTo>
                  <a:lnTo>
                    <a:pt x="1" y="4417"/>
                  </a:lnTo>
                  <a:lnTo>
                    <a:pt x="101" y="4493"/>
                  </a:lnTo>
                  <a:cubicBezTo>
                    <a:pt x="1469" y="2899"/>
                    <a:pt x="3150" y="1493"/>
                    <a:pt x="5108" y="314"/>
                  </a:cubicBezTo>
                  <a:cubicBezTo>
                    <a:pt x="5083" y="213"/>
                    <a:pt x="5070" y="113"/>
                    <a:pt x="505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5414200" y="4079750"/>
              <a:ext cx="147800" cy="119850"/>
            </a:xfrm>
            <a:custGeom>
              <a:avLst/>
              <a:gdLst/>
              <a:ahLst/>
              <a:cxnLst/>
              <a:rect l="l" t="t" r="r" b="b"/>
              <a:pathLst>
                <a:path w="5912" h="4794" extrusionOk="0">
                  <a:moveTo>
                    <a:pt x="5886" y="0"/>
                  </a:moveTo>
                  <a:cubicBezTo>
                    <a:pt x="3627" y="1544"/>
                    <a:pt x="1670" y="3037"/>
                    <a:pt x="38" y="4455"/>
                  </a:cubicBezTo>
                  <a:cubicBezTo>
                    <a:pt x="63" y="4505"/>
                    <a:pt x="101" y="4555"/>
                    <a:pt x="126" y="4606"/>
                  </a:cubicBezTo>
                  <a:lnTo>
                    <a:pt x="1" y="4681"/>
                  </a:lnTo>
                  <a:lnTo>
                    <a:pt x="101" y="4794"/>
                  </a:lnTo>
                  <a:cubicBezTo>
                    <a:pt x="1707" y="3363"/>
                    <a:pt x="3665" y="1870"/>
                    <a:pt x="5911" y="339"/>
                  </a:cubicBezTo>
                  <a:cubicBezTo>
                    <a:pt x="5899" y="226"/>
                    <a:pt x="5899" y="113"/>
                    <a:pt x="588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5397900" y="4121150"/>
              <a:ext cx="165350" cy="141200"/>
            </a:xfrm>
            <a:custGeom>
              <a:avLst/>
              <a:gdLst/>
              <a:ahLst/>
              <a:cxnLst/>
              <a:rect l="l" t="t" r="r" b="b"/>
              <a:pathLst>
                <a:path w="6614" h="5648" extrusionOk="0">
                  <a:moveTo>
                    <a:pt x="6601" y="1"/>
                  </a:moveTo>
                  <a:cubicBezTo>
                    <a:pt x="4279" y="1569"/>
                    <a:pt x="2158" y="3314"/>
                    <a:pt x="264" y="5183"/>
                  </a:cubicBezTo>
                  <a:cubicBezTo>
                    <a:pt x="289" y="5234"/>
                    <a:pt x="314" y="5271"/>
                    <a:pt x="351" y="5309"/>
                  </a:cubicBezTo>
                  <a:lnTo>
                    <a:pt x="113" y="5472"/>
                  </a:lnTo>
                  <a:cubicBezTo>
                    <a:pt x="88" y="5447"/>
                    <a:pt x="75" y="5422"/>
                    <a:pt x="50" y="5397"/>
                  </a:cubicBezTo>
                  <a:cubicBezTo>
                    <a:pt x="38" y="5409"/>
                    <a:pt x="13" y="5434"/>
                    <a:pt x="0" y="5447"/>
                  </a:cubicBezTo>
                  <a:lnTo>
                    <a:pt x="201" y="5648"/>
                  </a:lnTo>
                  <a:cubicBezTo>
                    <a:pt x="2108" y="3728"/>
                    <a:pt x="4254" y="1946"/>
                    <a:pt x="6613" y="339"/>
                  </a:cubicBezTo>
                  <a:cubicBezTo>
                    <a:pt x="6613" y="227"/>
                    <a:pt x="6613" y="114"/>
                    <a:pt x="66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5385650" y="4178250"/>
              <a:ext cx="175075" cy="140575"/>
            </a:xfrm>
            <a:custGeom>
              <a:avLst/>
              <a:gdLst/>
              <a:ahLst/>
              <a:cxnLst/>
              <a:rect l="l" t="t" r="r" b="b"/>
              <a:pathLst>
                <a:path w="7003" h="5623" extrusionOk="0">
                  <a:moveTo>
                    <a:pt x="7003" y="1"/>
                  </a:moveTo>
                  <a:lnTo>
                    <a:pt x="7003" y="1"/>
                  </a:lnTo>
                  <a:cubicBezTo>
                    <a:pt x="5535" y="1067"/>
                    <a:pt x="4041" y="2247"/>
                    <a:pt x="2586" y="3389"/>
                  </a:cubicBezTo>
                  <a:cubicBezTo>
                    <a:pt x="1808" y="3991"/>
                    <a:pt x="1017" y="4619"/>
                    <a:pt x="239" y="5221"/>
                  </a:cubicBezTo>
                  <a:cubicBezTo>
                    <a:pt x="252" y="5233"/>
                    <a:pt x="264" y="5258"/>
                    <a:pt x="277" y="5284"/>
                  </a:cubicBezTo>
                  <a:lnTo>
                    <a:pt x="38" y="5434"/>
                  </a:lnTo>
                  <a:cubicBezTo>
                    <a:pt x="38" y="5422"/>
                    <a:pt x="26" y="5409"/>
                    <a:pt x="13" y="5397"/>
                  </a:cubicBezTo>
                  <a:lnTo>
                    <a:pt x="1" y="5397"/>
                  </a:lnTo>
                  <a:lnTo>
                    <a:pt x="176" y="5622"/>
                  </a:lnTo>
                  <a:cubicBezTo>
                    <a:pt x="1030" y="4970"/>
                    <a:pt x="1908" y="4280"/>
                    <a:pt x="2761" y="3615"/>
                  </a:cubicBezTo>
                  <a:cubicBezTo>
                    <a:pt x="4154" y="2523"/>
                    <a:pt x="5572" y="1406"/>
                    <a:pt x="6965" y="377"/>
                  </a:cubicBezTo>
                  <a:cubicBezTo>
                    <a:pt x="6978" y="252"/>
                    <a:pt x="6990" y="126"/>
                    <a:pt x="700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5378125" y="4232200"/>
              <a:ext cx="175400" cy="137125"/>
            </a:xfrm>
            <a:custGeom>
              <a:avLst/>
              <a:gdLst/>
              <a:ahLst/>
              <a:cxnLst/>
              <a:rect l="l" t="t" r="r" b="b"/>
              <a:pathLst>
                <a:path w="7016" h="5485" extrusionOk="0">
                  <a:moveTo>
                    <a:pt x="7015" y="1"/>
                  </a:moveTo>
                  <a:lnTo>
                    <a:pt x="7015" y="1"/>
                  </a:lnTo>
                  <a:cubicBezTo>
                    <a:pt x="4480" y="1595"/>
                    <a:pt x="2121" y="3351"/>
                    <a:pt x="0" y="5271"/>
                  </a:cubicBezTo>
                  <a:cubicBezTo>
                    <a:pt x="63" y="5347"/>
                    <a:pt x="113" y="5422"/>
                    <a:pt x="176" y="5485"/>
                  </a:cubicBezTo>
                  <a:cubicBezTo>
                    <a:pt x="2234" y="3640"/>
                    <a:pt x="4506" y="1933"/>
                    <a:pt x="6953" y="377"/>
                  </a:cubicBezTo>
                  <a:cubicBezTo>
                    <a:pt x="6978" y="252"/>
                    <a:pt x="7003" y="126"/>
                    <a:pt x="701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5369025" y="4298100"/>
              <a:ext cx="169125" cy="133350"/>
            </a:xfrm>
            <a:custGeom>
              <a:avLst/>
              <a:gdLst/>
              <a:ahLst/>
              <a:cxnLst/>
              <a:rect l="l" t="t" r="r" b="b"/>
              <a:pathLst>
                <a:path w="6765" h="5334" extrusionOk="0">
                  <a:moveTo>
                    <a:pt x="6764" y="0"/>
                  </a:moveTo>
                  <a:lnTo>
                    <a:pt x="6764" y="0"/>
                  </a:lnTo>
                  <a:cubicBezTo>
                    <a:pt x="4393" y="1531"/>
                    <a:pt x="2171" y="3188"/>
                    <a:pt x="113" y="4944"/>
                  </a:cubicBezTo>
                  <a:cubicBezTo>
                    <a:pt x="139" y="4995"/>
                    <a:pt x="176" y="5032"/>
                    <a:pt x="201" y="5070"/>
                  </a:cubicBezTo>
                  <a:lnTo>
                    <a:pt x="1" y="5221"/>
                  </a:lnTo>
                  <a:lnTo>
                    <a:pt x="101" y="5333"/>
                  </a:lnTo>
                  <a:cubicBezTo>
                    <a:pt x="2096" y="3602"/>
                    <a:pt x="4267" y="1970"/>
                    <a:pt x="6576" y="464"/>
                  </a:cubicBezTo>
                  <a:cubicBezTo>
                    <a:pt x="6651" y="301"/>
                    <a:pt x="6714" y="151"/>
                    <a:pt x="676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5365900" y="4364925"/>
              <a:ext cx="135850" cy="99775"/>
            </a:xfrm>
            <a:custGeom>
              <a:avLst/>
              <a:gdLst/>
              <a:ahLst/>
              <a:cxnLst/>
              <a:rect l="l" t="t" r="r" b="b"/>
              <a:pathLst>
                <a:path w="5434" h="3991" extrusionOk="0">
                  <a:moveTo>
                    <a:pt x="5434" y="0"/>
                  </a:moveTo>
                  <a:lnTo>
                    <a:pt x="5434" y="0"/>
                  </a:lnTo>
                  <a:cubicBezTo>
                    <a:pt x="3576" y="1180"/>
                    <a:pt x="1757" y="2409"/>
                    <a:pt x="25" y="3689"/>
                  </a:cubicBezTo>
                  <a:cubicBezTo>
                    <a:pt x="50" y="3715"/>
                    <a:pt x="75" y="3740"/>
                    <a:pt x="88" y="3765"/>
                  </a:cubicBezTo>
                  <a:lnTo>
                    <a:pt x="0" y="3840"/>
                  </a:lnTo>
                  <a:lnTo>
                    <a:pt x="100" y="3991"/>
                  </a:lnTo>
                  <a:cubicBezTo>
                    <a:pt x="1682" y="2811"/>
                    <a:pt x="3338" y="1682"/>
                    <a:pt x="5045" y="590"/>
                  </a:cubicBezTo>
                  <a:cubicBezTo>
                    <a:pt x="5183" y="389"/>
                    <a:pt x="5308" y="201"/>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5361175" y="4425150"/>
              <a:ext cx="97275" cy="77825"/>
            </a:xfrm>
            <a:custGeom>
              <a:avLst/>
              <a:gdLst/>
              <a:ahLst/>
              <a:cxnLst/>
              <a:rect l="l" t="t" r="r" b="b"/>
              <a:pathLst>
                <a:path w="3891" h="3113" extrusionOk="0">
                  <a:moveTo>
                    <a:pt x="3891" y="0"/>
                  </a:moveTo>
                  <a:lnTo>
                    <a:pt x="3891" y="0"/>
                  </a:lnTo>
                  <a:cubicBezTo>
                    <a:pt x="2536" y="854"/>
                    <a:pt x="1243" y="1770"/>
                    <a:pt x="26" y="2736"/>
                  </a:cubicBezTo>
                  <a:cubicBezTo>
                    <a:pt x="76" y="2786"/>
                    <a:pt x="126" y="2836"/>
                    <a:pt x="177" y="2887"/>
                  </a:cubicBezTo>
                  <a:lnTo>
                    <a:pt x="1" y="3087"/>
                  </a:lnTo>
                  <a:lnTo>
                    <a:pt x="13" y="3113"/>
                  </a:lnTo>
                  <a:cubicBezTo>
                    <a:pt x="1067" y="2259"/>
                    <a:pt x="2184" y="1456"/>
                    <a:pt x="3351" y="691"/>
                  </a:cubicBezTo>
                  <a:cubicBezTo>
                    <a:pt x="3540" y="465"/>
                    <a:pt x="3715" y="226"/>
                    <a:pt x="389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5493875" y="3910950"/>
              <a:ext cx="32675" cy="34550"/>
            </a:xfrm>
            <a:custGeom>
              <a:avLst/>
              <a:gdLst/>
              <a:ahLst/>
              <a:cxnLst/>
              <a:rect l="l" t="t" r="r" b="b"/>
              <a:pathLst>
                <a:path w="1307" h="1382" extrusionOk="0">
                  <a:moveTo>
                    <a:pt x="1206" y="1"/>
                  </a:moveTo>
                  <a:lnTo>
                    <a:pt x="39" y="1042"/>
                  </a:lnTo>
                  <a:cubicBezTo>
                    <a:pt x="64" y="1093"/>
                    <a:pt x="89" y="1143"/>
                    <a:pt x="114" y="1193"/>
                  </a:cubicBezTo>
                  <a:lnTo>
                    <a:pt x="1" y="1268"/>
                  </a:lnTo>
                  <a:lnTo>
                    <a:pt x="89" y="1381"/>
                  </a:lnTo>
                  <a:lnTo>
                    <a:pt x="1306" y="277"/>
                  </a:lnTo>
                  <a:cubicBezTo>
                    <a:pt x="1268" y="189"/>
                    <a:pt x="1231" y="89"/>
                    <a:pt x="120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5478200" y="3912225"/>
              <a:ext cx="18850" cy="32325"/>
            </a:xfrm>
            <a:custGeom>
              <a:avLst/>
              <a:gdLst/>
              <a:ahLst/>
              <a:cxnLst/>
              <a:rect l="l" t="t" r="r" b="b"/>
              <a:pathLst>
                <a:path w="754" h="1293" extrusionOk="0">
                  <a:moveTo>
                    <a:pt x="226" y="0"/>
                  </a:moveTo>
                  <a:cubicBezTo>
                    <a:pt x="151" y="75"/>
                    <a:pt x="76" y="138"/>
                    <a:pt x="1" y="201"/>
                  </a:cubicBezTo>
                  <a:cubicBezTo>
                    <a:pt x="139" y="577"/>
                    <a:pt x="327" y="991"/>
                    <a:pt x="503" y="1293"/>
                  </a:cubicBezTo>
                  <a:lnTo>
                    <a:pt x="628" y="1217"/>
                  </a:lnTo>
                  <a:lnTo>
                    <a:pt x="753" y="1142"/>
                  </a:lnTo>
                  <a:cubicBezTo>
                    <a:pt x="716" y="1104"/>
                    <a:pt x="691" y="1042"/>
                    <a:pt x="666" y="991"/>
                  </a:cubicBezTo>
                  <a:cubicBezTo>
                    <a:pt x="503" y="703"/>
                    <a:pt x="352" y="326"/>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5462525" y="3926325"/>
              <a:ext cx="27000" cy="43650"/>
            </a:xfrm>
            <a:custGeom>
              <a:avLst/>
              <a:gdLst/>
              <a:ahLst/>
              <a:cxnLst/>
              <a:rect l="l" t="t" r="r" b="b"/>
              <a:pathLst>
                <a:path w="1080" h="1746" extrusionOk="0">
                  <a:moveTo>
                    <a:pt x="213" y="1"/>
                  </a:moveTo>
                  <a:cubicBezTo>
                    <a:pt x="138" y="76"/>
                    <a:pt x="63" y="139"/>
                    <a:pt x="0" y="202"/>
                  </a:cubicBezTo>
                  <a:cubicBezTo>
                    <a:pt x="239" y="716"/>
                    <a:pt x="515" y="1218"/>
                    <a:pt x="803" y="1707"/>
                  </a:cubicBezTo>
                  <a:cubicBezTo>
                    <a:pt x="816" y="1720"/>
                    <a:pt x="828" y="1733"/>
                    <a:pt x="828" y="1745"/>
                  </a:cubicBezTo>
                  <a:lnTo>
                    <a:pt x="1079" y="1607"/>
                  </a:lnTo>
                  <a:cubicBezTo>
                    <a:pt x="1054" y="1569"/>
                    <a:pt x="1042" y="1544"/>
                    <a:pt x="1017" y="1507"/>
                  </a:cubicBezTo>
                  <a:cubicBezTo>
                    <a:pt x="728" y="1017"/>
                    <a:pt x="464" y="515"/>
                    <a:pt x="21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5437425" y="3949225"/>
              <a:ext cx="29825" cy="80025"/>
            </a:xfrm>
            <a:custGeom>
              <a:avLst/>
              <a:gdLst/>
              <a:ahLst/>
              <a:cxnLst/>
              <a:rect l="l" t="t" r="r" b="b"/>
              <a:pathLst>
                <a:path w="1193" h="3201" extrusionOk="0">
                  <a:moveTo>
                    <a:pt x="239" y="1"/>
                  </a:moveTo>
                  <a:cubicBezTo>
                    <a:pt x="163" y="89"/>
                    <a:pt x="75" y="164"/>
                    <a:pt x="0" y="239"/>
                  </a:cubicBezTo>
                  <a:cubicBezTo>
                    <a:pt x="214" y="1243"/>
                    <a:pt x="527" y="2235"/>
                    <a:pt x="929" y="3201"/>
                  </a:cubicBezTo>
                  <a:lnTo>
                    <a:pt x="979" y="3188"/>
                  </a:lnTo>
                  <a:lnTo>
                    <a:pt x="1192" y="3100"/>
                  </a:lnTo>
                  <a:cubicBezTo>
                    <a:pt x="1180" y="3063"/>
                    <a:pt x="1167" y="3025"/>
                    <a:pt x="1155" y="2988"/>
                  </a:cubicBezTo>
                  <a:cubicBezTo>
                    <a:pt x="753" y="2009"/>
                    <a:pt x="452" y="1005"/>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5411075" y="3976850"/>
              <a:ext cx="41750" cy="104175"/>
            </a:xfrm>
            <a:custGeom>
              <a:avLst/>
              <a:gdLst/>
              <a:ahLst/>
              <a:cxnLst/>
              <a:rect l="l" t="t" r="r" b="b"/>
              <a:pathLst>
                <a:path w="1670" h="4167" extrusionOk="0">
                  <a:moveTo>
                    <a:pt x="226" y="0"/>
                  </a:moveTo>
                  <a:cubicBezTo>
                    <a:pt x="151" y="88"/>
                    <a:pt x="75" y="163"/>
                    <a:pt x="0" y="251"/>
                  </a:cubicBezTo>
                  <a:cubicBezTo>
                    <a:pt x="351" y="1531"/>
                    <a:pt x="803" y="2824"/>
                    <a:pt x="1368" y="4079"/>
                  </a:cubicBezTo>
                  <a:cubicBezTo>
                    <a:pt x="1380" y="4104"/>
                    <a:pt x="1393" y="4129"/>
                    <a:pt x="1406" y="4154"/>
                  </a:cubicBezTo>
                  <a:cubicBezTo>
                    <a:pt x="1406" y="4166"/>
                    <a:pt x="1406" y="4166"/>
                    <a:pt x="1406" y="4166"/>
                  </a:cubicBezTo>
                  <a:lnTo>
                    <a:pt x="1418" y="4166"/>
                  </a:lnTo>
                  <a:lnTo>
                    <a:pt x="1669" y="4053"/>
                  </a:lnTo>
                  <a:cubicBezTo>
                    <a:pt x="1644" y="3991"/>
                    <a:pt x="1606" y="3915"/>
                    <a:pt x="1581" y="3853"/>
                  </a:cubicBezTo>
                  <a:cubicBezTo>
                    <a:pt x="1029" y="2585"/>
                    <a:pt x="565" y="1293"/>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5380625" y="4011350"/>
              <a:ext cx="54300" cy="136800"/>
            </a:xfrm>
            <a:custGeom>
              <a:avLst/>
              <a:gdLst/>
              <a:ahLst/>
              <a:cxnLst/>
              <a:rect l="l" t="t" r="r" b="b"/>
              <a:pathLst>
                <a:path w="2172" h="5472" extrusionOk="0">
                  <a:moveTo>
                    <a:pt x="239" y="1"/>
                  </a:moveTo>
                  <a:cubicBezTo>
                    <a:pt x="151" y="101"/>
                    <a:pt x="76" y="189"/>
                    <a:pt x="1" y="289"/>
                  </a:cubicBezTo>
                  <a:cubicBezTo>
                    <a:pt x="390" y="2046"/>
                    <a:pt x="1030" y="3790"/>
                    <a:pt x="1921" y="5472"/>
                  </a:cubicBezTo>
                  <a:lnTo>
                    <a:pt x="1984" y="5434"/>
                  </a:lnTo>
                  <a:lnTo>
                    <a:pt x="2172" y="5334"/>
                  </a:lnTo>
                  <a:cubicBezTo>
                    <a:pt x="2134" y="5259"/>
                    <a:pt x="2097" y="5196"/>
                    <a:pt x="2059" y="5120"/>
                  </a:cubicBezTo>
                  <a:cubicBezTo>
                    <a:pt x="1206" y="3451"/>
                    <a:pt x="591" y="1732"/>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5353025" y="4048375"/>
              <a:ext cx="64350" cy="150300"/>
            </a:xfrm>
            <a:custGeom>
              <a:avLst/>
              <a:gdLst/>
              <a:ahLst/>
              <a:cxnLst/>
              <a:rect l="l" t="t" r="r" b="b"/>
              <a:pathLst>
                <a:path w="2574" h="6012" extrusionOk="0">
                  <a:moveTo>
                    <a:pt x="214" y="0"/>
                  </a:moveTo>
                  <a:cubicBezTo>
                    <a:pt x="151" y="113"/>
                    <a:pt x="76" y="214"/>
                    <a:pt x="1" y="327"/>
                  </a:cubicBezTo>
                  <a:cubicBezTo>
                    <a:pt x="465" y="2259"/>
                    <a:pt x="1243" y="4179"/>
                    <a:pt x="2322" y="6011"/>
                  </a:cubicBezTo>
                  <a:lnTo>
                    <a:pt x="2448" y="5936"/>
                  </a:lnTo>
                  <a:lnTo>
                    <a:pt x="2573" y="5861"/>
                  </a:lnTo>
                  <a:cubicBezTo>
                    <a:pt x="2548" y="5810"/>
                    <a:pt x="2510" y="5760"/>
                    <a:pt x="2485" y="5710"/>
                  </a:cubicBezTo>
                  <a:cubicBezTo>
                    <a:pt x="1419" y="3878"/>
                    <a:pt x="653" y="1958"/>
                    <a:pt x="21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5324175" y="4095750"/>
              <a:ext cx="82525" cy="162200"/>
            </a:xfrm>
            <a:custGeom>
              <a:avLst/>
              <a:gdLst/>
              <a:ahLst/>
              <a:cxnLst/>
              <a:rect l="l" t="t" r="r" b="b"/>
              <a:pathLst>
                <a:path w="3301" h="6488" extrusionOk="0">
                  <a:moveTo>
                    <a:pt x="188" y="0"/>
                  </a:moveTo>
                  <a:cubicBezTo>
                    <a:pt x="126" y="113"/>
                    <a:pt x="63" y="226"/>
                    <a:pt x="0" y="352"/>
                  </a:cubicBezTo>
                  <a:cubicBezTo>
                    <a:pt x="640" y="2435"/>
                    <a:pt x="1657" y="4468"/>
                    <a:pt x="2999" y="6413"/>
                  </a:cubicBezTo>
                  <a:cubicBezTo>
                    <a:pt x="3024" y="6438"/>
                    <a:pt x="3037" y="6463"/>
                    <a:pt x="3062" y="6488"/>
                  </a:cubicBezTo>
                  <a:lnTo>
                    <a:pt x="3300" y="6325"/>
                  </a:lnTo>
                  <a:cubicBezTo>
                    <a:pt x="3263" y="6287"/>
                    <a:pt x="3238" y="6250"/>
                    <a:pt x="3213" y="6199"/>
                  </a:cubicBezTo>
                  <a:cubicBezTo>
                    <a:pt x="1832" y="4229"/>
                    <a:pt x="816" y="2134"/>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5300000" y="4148125"/>
              <a:ext cx="92575" cy="166000"/>
            </a:xfrm>
            <a:custGeom>
              <a:avLst/>
              <a:gdLst/>
              <a:ahLst/>
              <a:cxnLst/>
              <a:rect l="l" t="t" r="r" b="b"/>
              <a:pathLst>
                <a:path w="3703" h="6640" extrusionOk="0">
                  <a:moveTo>
                    <a:pt x="151" y="1"/>
                  </a:moveTo>
                  <a:cubicBezTo>
                    <a:pt x="101" y="126"/>
                    <a:pt x="51" y="252"/>
                    <a:pt x="1" y="377"/>
                  </a:cubicBezTo>
                  <a:cubicBezTo>
                    <a:pt x="929" y="2498"/>
                    <a:pt x="2084" y="4581"/>
                    <a:pt x="3439" y="6602"/>
                  </a:cubicBezTo>
                  <a:cubicBezTo>
                    <a:pt x="3452" y="6614"/>
                    <a:pt x="3464" y="6627"/>
                    <a:pt x="3464" y="6639"/>
                  </a:cubicBezTo>
                  <a:lnTo>
                    <a:pt x="3703" y="6489"/>
                  </a:lnTo>
                  <a:cubicBezTo>
                    <a:pt x="3690" y="6463"/>
                    <a:pt x="3678" y="6438"/>
                    <a:pt x="3665" y="6426"/>
                  </a:cubicBezTo>
                  <a:cubicBezTo>
                    <a:pt x="2272" y="4355"/>
                    <a:pt x="1093" y="2197"/>
                    <a:pt x="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5285275" y="4192375"/>
              <a:ext cx="97575" cy="181975"/>
            </a:xfrm>
            <a:custGeom>
              <a:avLst/>
              <a:gdLst/>
              <a:ahLst/>
              <a:cxnLst/>
              <a:rect l="l" t="t" r="r" b="b"/>
              <a:pathLst>
                <a:path w="3903" h="7279" extrusionOk="0">
                  <a:moveTo>
                    <a:pt x="125" y="0"/>
                  </a:moveTo>
                  <a:cubicBezTo>
                    <a:pt x="75" y="163"/>
                    <a:pt x="38" y="314"/>
                    <a:pt x="0" y="477"/>
                  </a:cubicBezTo>
                  <a:cubicBezTo>
                    <a:pt x="853" y="2824"/>
                    <a:pt x="1920" y="5158"/>
                    <a:pt x="3677" y="7279"/>
                  </a:cubicBezTo>
                  <a:lnTo>
                    <a:pt x="3903" y="7090"/>
                  </a:lnTo>
                  <a:cubicBezTo>
                    <a:pt x="3903" y="7090"/>
                    <a:pt x="3903" y="7090"/>
                    <a:pt x="3890" y="7078"/>
                  </a:cubicBezTo>
                  <a:cubicBezTo>
                    <a:pt x="3827" y="7015"/>
                    <a:pt x="3777" y="6940"/>
                    <a:pt x="3714" y="6864"/>
                  </a:cubicBezTo>
                  <a:cubicBezTo>
                    <a:pt x="1995" y="4719"/>
                    <a:pt x="966" y="2359"/>
                    <a:pt x="1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5276175" y="4238475"/>
              <a:ext cx="97900" cy="190475"/>
            </a:xfrm>
            <a:custGeom>
              <a:avLst/>
              <a:gdLst/>
              <a:ahLst/>
              <a:cxnLst/>
              <a:rect l="l" t="t" r="r" b="b"/>
              <a:pathLst>
                <a:path w="3916" h="7619" extrusionOk="0">
                  <a:moveTo>
                    <a:pt x="75" y="1"/>
                  </a:moveTo>
                  <a:cubicBezTo>
                    <a:pt x="50" y="202"/>
                    <a:pt x="25" y="402"/>
                    <a:pt x="0" y="616"/>
                  </a:cubicBezTo>
                  <a:cubicBezTo>
                    <a:pt x="891" y="3013"/>
                    <a:pt x="2133" y="5372"/>
                    <a:pt x="3677" y="7618"/>
                  </a:cubicBezTo>
                  <a:lnTo>
                    <a:pt x="3715" y="7606"/>
                  </a:lnTo>
                  <a:lnTo>
                    <a:pt x="3915" y="7455"/>
                  </a:lnTo>
                  <a:cubicBezTo>
                    <a:pt x="3890" y="7417"/>
                    <a:pt x="3853" y="7380"/>
                    <a:pt x="3827" y="7329"/>
                  </a:cubicBezTo>
                  <a:cubicBezTo>
                    <a:pt x="2221" y="4983"/>
                    <a:pt x="966" y="2523"/>
                    <a:pt x="7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5273650" y="4307500"/>
              <a:ext cx="94450" cy="156250"/>
            </a:xfrm>
            <a:custGeom>
              <a:avLst/>
              <a:gdLst/>
              <a:ahLst/>
              <a:cxnLst/>
              <a:rect l="l" t="t" r="r" b="b"/>
              <a:pathLst>
                <a:path w="3778" h="6250" extrusionOk="0">
                  <a:moveTo>
                    <a:pt x="1" y="1"/>
                  </a:moveTo>
                  <a:cubicBezTo>
                    <a:pt x="1" y="252"/>
                    <a:pt x="13" y="503"/>
                    <a:pt x="38" y="754"/>
                  </a:cubicBezTo>
                  <a:cubicBezTo>
                    <a:pt x="967" y="2661"/>
                    <a:pt x="2147" y="4493"/>
                    <a:pt x="3565" y="6250"/>
                  </a:cubicBezTo>
                  <a:lnTo>
                    <a:pt x="3690" y="6137"/>
                  </a:lnTo>
                  <a:lnTo>
                    <a:pt x="3778" y="6062"/>
                  </a:lnTo>
                  <a:cubicBezTo>
                    <a:pt x="3765" y="6037"/>
                    <a:pt x="3740" y="6012"/>
                    <a:pt x="3715" y="5986"/>
                  </a:cubicBezTo>
                  <a:cubicBezTo>
                    <a:pt x="2184" y="4079"/>
                    <a:pt x="942" y="2084"/>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5279300" y="4363975"/>
              <a:ext cx="86300" cy="138700"/>
            </a:xfrm>
            <a:custGeom>
              <a:avLst/>
              <a:gdLst/>
              <a:ahLst/>
              <a:cxnLst/>
              <a:rect l="l" t="t" r="r" b="b"/>
              <a:pathLst>
                <a:path w="3452" h="5548" extrusionOk="0">
                  <a:moveTo>
                    <a:pt x="1" y="0"/>
                  </a:moveTo>
                  <a:cubicBezTo>
                    <a:pt x="76" y="440"/>
                    <a:pt x="176" y="891"/>
                    <a:pt x="289" y="1331"/>
                  </a:cubicBezTo>
                  <a:cubicBezTo>
                    <a:pt x="1004" y="2811"/>
                    <a:pt x="1908" y="4292"/>
                    <a:pt x="3263" y="5547"/>
                  </a:cubicBezTo>
                  <a:lnTo>
                    <a:pt x="3276" y="5534"/>
                  </a:lnTo>
                  <a:lnTo>
                    <a:pt x="3452" y="5334"/>
                  </a:lnTo>
                  <a:cubicBezTo>
                    <a:pt x="3401" y="5283"/>
                    <a:pt x="3351" y="5233"/>
                    <a:pt x="3301" y="5183"/>
                  </a:cubicBezTo>
                  <a:cubicBezTo>
                    <a:pt x="1707" y="3640"/>
                    <a:pt x="766" y="177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5091700" y="3731525"/>
              <a:ext cx="12575" cy="12550"/>
            </a:xfrm>
            <a:custGeom>
              <a:avLst/>
              <a:gdLst/>
              <a:ahLst/>
              <a:cxnLst/>
              <a:rect l="l" t="t" r="r" b="b"/>
              <a:pathLst>
                <a:path w="503" h="502"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5408875" y="4112050"/>
              <a:ext cx="12575" cy="12575"/>
            </a:xfrm>
            <a:custGeom>
              <a:avLst/>
              <a:gdLst/>
              <a:ahLst/>
              <a:cxnLst/>
              <a:rect l="l" t="t" r="r" b="b"/>
              <a:pathLst>
                <a:path w="503" h="503" extrusionOk="0">
                  <a:moveTo>
                    <a:pt x="251" y="1"/>
                  </a:moveTo>
                  <a:cubicBezTo>
                    <a:pt x="113" y="1"/>
                    <a:pt x="0" y="114"/>
                    <a:pt x="0" y="252"/>
                  </a:cubicBezTo>
                  <a:cubicBezTo>
                    <a:pt x="0" y="390"/>
                    <a:pt x="113" y="503"/>
                    <a:pt x="251" y="503"/>
                  </a:cubicBezTo>
                  <a:cubicBezTo>
                    <a:pt x="389" y="503"/>
                    <a:pt x="502" y="390"/>
                    <a:pt x="502" y="252"/>
                  </a:cubicBezTo>
                  <a:cubicBezTo>
                    <a:pt x="502" y="114"/>
                    <a:pt x="389"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5284325" y="4099200"/>
              <a:ext cx="12575" cy="12575"/>
            </a:xfrm>
            <a:custGeom>
              <a:avLst/>
              <a:gdLst/>
              <a:ahLst/>
              <a:cxnLst/>
              <a:rect l="l" t="t" r="r" b="b"/>
              <a:pathLst>
                <a:path w="503" h="503"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5210600" y="4009475"/>
              <a:ext cx="12250" cy="12575"/>
            </a:xfrm>
            <a:custGeom>
              <a:avLst/>
              <a:gdLst/>
              <a:ahLst/>
              <a:cxnLst/>
              <a:rect l="l" t="t" r="r" b="b"/>
              <a:pathLst>
                <a:path w="490" h="503" extrusionOk="0">
                  <a:moveTo>
                    <a:pt x="251" y="0"/>
                  </a:moveTo>
                  <a:cubicBezTo>
                    <a:pt x="101" y="0"/>
                    <a:pt x="0" y="113"/>
                    <a:pt x="0" y="251"/>
                  </a:cubicBezTo>
                  <a:cubicBezTo>
                    <a:pt x="0" y="389"/>
                    <a:pt x="101" y="502"/>
                    <a:pt x="251" y="502"/>
                  </a:cubicBezTo>
                  <a:cubicBezTo>
                    <a:pt x="389" y="502"/>
                    <a:pt x="490" y="389"/>
                    <a:pt x="490" y="251"/>
                  </a:cubicBezTo>
                  <a:cubicBezTo>
                    <a:pt x="490"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5286825" y="3928225"/>
              <a:ext cx="12575" cy="12575"/>
            </a:xfrm>
            <a:custGeom>
              <a:avLst/>
              <a:gdLst/>
              <a:ahLst/>
              <a:cxnLst/>
              <a:rect l="l" t="t" r="r" b="b"/>
              <a:pathLst>
                <a:path w="503" h="503" extrusionOk="0">
                  <a:moveTo>
                    <a:pt x="252" y="0"/>
                  </a:moveTo>
                  <a:cubicBezTo>
                    <a:pt x="114" y="0"/>
                    <a:pt x="1" y="113"/>
                    <a:pt x="1" y="251"/>
                  </a:cubicBezTo>
                  <a:cubicBezTo>
                    <a:pt x="1" y="389"/>
                    <a:pt x="114" y="502"/>
                    <a:pt x="252" y="502"/>
                  </a:cubicBezTo>
                  <a:cubicBezTo>
                    <a:pt x="390" y="502"/>
                    <a:pt x="503" y="389"/>
                    <a:pt x="503" y="251"/>
                  </a:cubicBezTo>
                  <a:cubicBezTo>
                    <a:pt x="503" y="113"/>
                    <a:pt x="390" y="0"/>
                    <a:pt x="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4953975" y="3698250"/>
              <a:ext cx="7875" cy="7575"/>
            </a:xfrm>
            <a:custGeom>
              <a:avLst/>
              <a:gdLst/>
              <a:ahLst/>
              <a:cxnLst/>
              <a:rect l="l" t="t" r="r" b="b"/>
              <a:pathLst>
                <a:path w="315" h="303" extrusionOk="0">
                  <a:moveTo>
                    <a:pt x="151" y="1"/>
                  </a:moveTo>
                  <a:cubicBezTo>
                    <a:pt x="76" y="1"/>
                    <a:pt x="0" y="64"/>
                    <a:pt x="0" y="151"/>
                  </a:cubicBezTo>
                  <a:cubicBezTo>
                    <a:pt x="0" y="239"/>
                    <a:pt x="76" y="302"/>
                    <a:pt x="151" y="302"/>
                  </a:cubicBezTo>
                  <a:cubicBezTo>
                    <a:pt x="239" y="302"/>
                    <a:pt x="314" y="239"/>
                    <a:pt x="314" y="151"/>
                  </a:cubicBezTo>
                  <a:cubicBezTo>
                    <a:pt x="314"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5241350" y="3867975"/>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39" y="314"/>
                    <a:pt x="301" y="239"/>
                    <a:pt x="301" y="151"/>
                  </a:cubicBezTo>
                  <a:cubicBezTo>
                    <a:pt x="301"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5049975" y="3571200"/>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26" y="314"/>
                    <a:pt x="302" y="239"/>
                    <a:pt x="302" y="151"/>
                  </a:cubicBezTo>
                  <a:cubicBezTo>
                    <a:pt x="302" y="76"/>
                    <a:pt x="226"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5066900" y="4287750"/>
              <a:ext cx="6300" cy="5975"/>
            </a:xfrm>
            <a:custGeom>
              <a:avLst/>
              <a:gdLst/>
              <a:ahLst/>
              <a:cxnLst/>
              <a:rect l="l" t="t" r="r" b="b"/>
              <a:pathLst>
                <a:path w="252" h="239" extrusionOk="0">
                  <a:moveTo>
                    <a:pt x="126" y="0"/>
                  </a:moveTo>
                  <a:cubicBezTo>
                    <a:pt x="64" y="0"/>
                    <a:pt x="1" y="63"/>
                    <a:pt x="1" y="126"/>
                  </a:cubicBezTo>
                  <a:cubicBezTo>
                    <a:pt x="1" y="188"/>
                    <a:pt x="64" y="239"/>
                    <a:pt x="126" y="239"/>
                  </a:cubicBezTo>
                  <a:cubicBezTo>
                    <a:pt x="189" y="239"/>
                    <a:pt x="252" y="188"/>
                    <a:pt x="252" y="126"/>
                  </a:cubicBezTo>
                  <a:cubicBezTo>
                    <a:pt x="252" y="63"/>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5213425" y="4274250"/>
              <a:ext cx="5975" cy="5975"/>
            </a:xfrm>
            <a:custGeom>
              <a:avLst/>
              <a:gdLst/>
              <a:ahLst/>
              <a:cxnLst/>
              <a:rect l="l" t="t" r="r" b="b"/>
              <a:pathLst>
                <a:path w="239" h="239" extrusionOk="0">
                  <a:moveTo>
                    <a:pt x="113" y="0"/>
                  </a:moveTo>
                  <a:cubicBezTo>
                    <a:pt x="51" y="0"/>
                    <a:pt x="0" y="51"/>
                    <a:pt x="0" y="113"/>
                  </a:cubicBezTo>
                  <a:cubicBezTo>
                    <a:pt x="0" y="176"/>
                    <a:pt x="51" y="239"/>
                    <a:pt x="113" y="239"/>
                  </a:cubicBezTo>
                  <a:cubicBezTo>
                    <a:pt x="176" y="239"/>
                    <a:pt x="239" y="176"/>
                    <a:pt x="239" y="113"/>
                  </a:cubicBezTo>
                  <a:cubicBezTo>
                    <a:pt x="239" y="51"/>
                    <a:pt x="176" y="0"/>
                    <a:pt x="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5365575" y="4387825"/>
              <a:ext cx="5975" cy="5975"/>
            </a:xfrm>
            <a:custGeom>
              <a:avLst/>
              <a:gdLst/>
              <a:ahLst/>
              <a:cxnLst/>
              <a:rect l="l" t="t" r="r" b="b"/>
              <a:pathLst>
                <a:path w="239" h="239" extrusionOk="0">
                  <a:moveTo>
                    <a:pt x="126" y="0"/>
                  </a:moveTo>
                  <a:cubicBezTo>
                    <a:pt x="51" y="0"/>
                    <a:pt x="1" y="50"/>
                    <a:pt x="1" y="126"/>
                  </a:cubicBezTo>
                  <a:cubicBezTo>
                    <a:pt x="1" y="188"/>
                    <a:pt x="51" y="239"/>
                    <a:pt x="126" y="239"/>
                  </a:cubicBezTo>
                  <a:cubicBezTo>
                    <a:pt x="189" y="239"/>
                    <a:pt x="239" y="188"/>
                    <a:pt x="239" y="126"/>
                  </a:cubicBezTo>
                  <a:cubicBezTo>
                    <a:pt x="239" y="50"/>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5299075" y="4448375"/>
              <a:ext cx="6300" cy="5975"/>
            </a:xfrm>
            <a:custGeom>
              <a:avLst/>
              <a:gdLst/>
              <a:ahLst/>
              <a:cxnLst/>
              <a:rect l="l" t="t" r="r" b="b"/>
              <a:pathLst>
                <a:path w="252" h="239" extrusionOk="0">
                  <a:moveTo>
                    <a:pt x="126" y="0"/>
                  </a:moveTo>
                  <a:cubicBezTo>
                    <a:pt x="63" y="0"/>
                    <a:pt x="0" y="63"/>
                    <a:pt x="0" y="126"/>
                  </a:cubicBezTo>
                  <a:cubicBezTo>
                    <a:pt x="0" y="188"/>
                    <a:pt x="63" y="239"/>
                    <a:pt x="126" y="239"/>
                  </a:cubicBezTo>
                  <a:cubicBezTo>
                    <a:pt x="188" y="239"/>
                    <a:pt x="251" y="188"/>
                    <a:pt x="251" y="126"/>
                  </a:cubicBezTo>
                  <a:cubicBezTo>
                    <a:pt x="251"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5414525" y="4455900"/>
              <a:ext cx="5975" cy="5975"/>
            </a:xfrm>
            <a:custGeom>
              <a:avLst/>
              <a:gdLst/>
              <a:ahLst/>
              <a:cxnLst/>
              <a:rect l="l" t="t" r="r" b="b"/>
              <a:pathLst>
                <a:path w="239" h="239" extrusionOk="0">
                  <a:moveTo>
                    <a:pt x="126" y="0"/>
                  </a:moveTo>
                  <a:cubicBezTo>
                    <a:pt x="63" y="0"/>
                    <a:pt x="0" y="63"/>
                    <a:pt x="0" y="126"/>
                  </a:cubicBezTo>
                  <a:cubicBezTo>
                    <a:pt x="0" y="188"/>
                    <a:pt x="63" y="239"/>
                    <a:pt x="126" y="239"/>
                  </a:cubicBezTo>
                  <a:cubicBezTo>
                    <a:pt x="188" y="239"/>
                    <a:pt x="239" y="188"/>
                    <a:pt x="239" y="126"/>
                  </a:cubicBezTo>
                  <a:cubicBezTo>
                    <a:pt x="239"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5420175" y="3762575"/>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5346125" y="4008225"/>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5335450" y="4222800"/>
              <a:ext cx="7875" cy="7550"/>
            </a:xfrm>
            <a:custGeom>
              <a:avLst/>
              <a:gdLst/>
              <a:ahLst/>
              <a:cxnLst/>
              <a:rect l="l" t="t" r="r" b="b"/>
              <a:pathLst>
                <a:path w="315" h="302" extrusionOk="0">
                  <a:moveTo>
                    <a:pt x="151" y="0"/>
                  </a:moveTo>
                  <a:cubicBezTo>
                    <a:pt x="76" y="0"/>
                    <a:pt x="1" y="63"/>
                    <a:pt x="1" y="151"/>
                  </a:cubicBezTo>
                  <a:cubicBezTo>
                    <a:pt x="1" y="239"/>
                    <a:pt x="76" y="302"/>
                    <a:pt x="151" y="302"/>
                  </a:cubicBezTo>
                  <a:cubicBezTo>
                    <a:pt x="239" y="302"/>
                    <a:pt x="315" y="239"/>
                    <a:pt x="315" y="151"/>
                  </a:cubicBezTo>
                  <a:cubicBezTo>
                    <a:pt x="315"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5417650" y="386547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4960875" y="4348300"/>
              <a:ext cx="7550" cy="7850"/>
            </a:xfrm>
            <a:custGeom>
              <a:avLst/>
              <a:gdLst/>
              <a:ahLst/>
              <a:cxnLst/>
              <a:rect l="l" t="t" r="r" b="b"/>
              <a:pathLst>
                <a:path w="302" h="314" extrusionOk="0">
                  <a:moveTo>
                    <a:pt x="151" y="0"/>
                  </a:moveTo>
                  <a:cubicBezTo>
                    <a:pt x="76" y="0"/>
                    <a:pt x="0" y="75"/>
                    <a:pt x="0" y="151"/>
                  </a:cubicBezTo>
                  <a:cubicBezTo>
                    <a:pt x="0" y="238"/>
                    <a:pt x="76" y="314"/>
                    <a:pt x="151" y="314"/>
                  </a:cubicBezTo>
                  <a:cubicBezTo>
                    <a:pt x="239" y="314"/>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5116475" y="4135275"/>
              <a:ext cx="7550" cy="7875"/>
            </a:xfrm>
            <a:custGeom>
              <a:avLst/>
              <a:gdLst/>
              <a:ahLst/>
              <a:cxnLst/>
              <a:rect l="l" t="t" r="r" b="b"/>
              <a:pathLst>
                <a:path w="302" h="315" extrusionOk="0">
                  <a:moveTo>
                    <a:pt x="151" y="0"/>
                  </a:moveTo>
                  <a:cubicBezTo>
                    <a:pt x="63" y="0"/>
                    <a:pt x="1" y="76"/>
                    <a:pt x="1" y="151"/>
                  </a:cubicBezTo>
                  <a:cubicBezTo>
                    <a:pt x="1" y="239"/>
                    <a:pt x="63" y="314"/>
                    <a:pt x="151" y="314"/>
                  </a:cubicBezTo>
                  <a:cubicBezTo>
                    <a:pt x="239" y="314"/>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4696100" y="4387825"/>
              <a:ext cx="7550" cy="7550"/>
            </a:xfrm>
            <a:custGeom>
              <a:avLst/>
              <a:gdLst/>
              <a:ahLst/>
              <a:cxnLst/>
              <a:rect l="l" t="t" r="r" b="b"/>
              <a:pathLst>
                <a:path w="302" h="302" extrusionOk="0">
                  <a:moveTo>
                    <a:pt x="151" y="0"/>
                  </a:moveTo>
                  <a:cubicBezTo>
                    <a:pt x="63" y="0"/>
                    <a:pt x="0" y="63"/>
                    <a:pt x="0" y="151"/>
                  </a:cubicBezTo>
                  <a:cubicBezTo>
                    <a:pt x="0" y="226"/>
                    <a:pt x="63" y="301"/>
                    <a:pt x="151" y="301"/>
                  </a:cubicBezTo>
                  <a:cubicBezTo>
                    <a:pt x="239" y="301"/>
                    <a:pt x="301" y="226"/>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5242900" y="3710175"/>
              <a:ext cx="7875" cy="7550"/>
            </a:xfrm>
            <a:custGeom>
              <a:avLst/>
              <a:gdLst/>
              <a:ahLst/>
              <a:cxnLst/>
              <a:rect l="l" t="t" r="r" b="b"/>
              <a:pathLst>
                <a:path w="315" h="302" extrusionOk="0">
                  <a:moveTo>
                    <a:pt x="151" y="1"/>
                  </a:moveTo>
                  <a:cubicBezTo>
                    <a:pt x="76" y="1"/>
                    <a:pt x="1" y="63"/>
                    <a:pt x="1" y="151"/>
                  </a:cubicBezTo>
                  <a:cubicBezTo>
                    <a:pt x="1" y="239"/>
                    <a:pt x="76" y="302"/>
                    <a:pt x="151" y="302"/>
                  </a:cubicBezTo>
                  <a:cubicBezTo>
                    <a:pt x="239" y="302"/>
                    <a:pt x="315" y="239"/>
                    <a:pt x="315" y="151"/>
                  </a:cubicBezTo>
                  <a:cubicBezTo>
                    <a:pt x="315"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5163225" y="4396925"/>
              <a:ext cx="7875" cy="7550"/>
            </a:xfrm>
            <a:custGeom>
              <a:avLst/>
              <a:gdLst/>
              <a:ahLst/>
              <a:cxnLst/>
              <a:rect l="l" t="t" r="r" b="b"/>
              <a:pathLst>
                <a:path w="315" h="302" extrusionOk="0">
                  <a:moveTo>
                    <a:pt x="151" y="0"/>
                  </a:moveTo>
                  <a:cubicBezTo>
                    <a:pt x="76" y="0"/>
                    <a:pt x="0" y="63"/>
                    <a:pt x="0" y="151"/>
                  </a:cubicBezTo>
                  <a:cubicBezTo>
                    <a:pt x="0" y="238"/>
                    <a:pt x="76" y="301"/>
                    <a:pt x="151" y="301"/>
                  </a:cubicBezTo>
                  <a:cubicBezTo>
                    <a:pt x="239" y="301"/>
                    <a:pt x="314" y="238"/>
                    <a:pt x="314" y="151"/>
                  </a:cubicBezTo>
                  <a:cubicBezTo>
                    <a:pt x="314"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4774850" y="426735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4989100" y="4165075"/>
              <a:ext cx="7575" cy="7550"/>
            </a:xfrm>
            <a:custGeom>
              <a:avLst/>
              <a:gdLst/>
              <a:ahLst/>
              <a:cxnLst/>
              <a:rect l="l" t="t" r="r" b="b"/>
              <a:pathLst>
                <a:path w="303" h="302" extrusionOk="0">
                  <a:moveTo>
                    <a:pt x="151" y="0"/>
                  </a:moveTo>
                  <a:cubicBezTo>
                    <a:pt x="64" y="0"/>
                    <a:pt x="1" y="63"/>
                    <a:pt x="1" y="151"/>
                  </a:cubicBezTo>
                  <a:cubicBezTo>
                    <a:pt x="1" y="239"/>
                    <a:pt x="64"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4894675" y="4225625"/>
              <a:ext cx="7550" cy="7550"/>
            </a:xfrm>
            <a:custGeom>
              <a:avLst/>
              <a:gdLst/>
              <a:ahLst/>
              <a:cxnLst/>
              <a:rect l="l" t="t" r="r" b="b"/>
              <a:pathLst>
                <a:path w="302" h="302" extrusionOk="0">
                  <a:moveTo>
                    <a:pt x="151" y="0"/>
                  </a:moveTo>
                  <a:cubicBezTo>
                    <a:pt x="76" y="0"/>
                    <a:pt x="1" y="63"/>
                    <a:pt x="1" y="151"/>
                  </a:cubicBezTo>
                  <a:cubicBezTo>
                    <a:pt x="1" y="239"/>
                    <a:pt x="76"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5256075" y="3818425"/>
              <a:ext cx="139325" cy="672625"/>
            </a:xfrm>
            <a:custGeom>
              <a:avLst/>
              <a:gdLst/>
              <a:ahLst/>
              <a:cxnLst/>
              <a:rect l="l" t="t" r="r" b="b"/>
              <a:pathLst>
                <a:path w="5573" h="26905" extrusionOk="0">
                  <a:moveTo>
                    <a:pt x="1" y="0"/>
                  </a:moveTo>
                  <a:cubicBezTo>
                    <a:pt x="277" y="2209"/>
                    <a:pt x="754" y="4405"/>
                    <a:pt x="1293" y="6513"/>
                  </a:cubicBezTo>
                  <a:cubicBezTo>
                    <a:pt x="2962" y="13001"/>
                    <a:pt x="3515" y="19902"/>
                    <a:pt x="1181" y="26905"/>
                  </a:cubicBezTo>
                  <a:lnTo>
                    <a:pt x="4167" y="26905"/>
                  </a:lnTo>
                  <a:cubicBezTo>
                    <a:pt x="5573" y="18033"/>
                    <a:pt x="4305" y="11181"/>
                    <a:pt x="2912" y="6864"/>
                  </a:cubicBezTo>
                  <a:cubicBezTo>
                    <a:pt x="2197" y="4681"/>
                    <a:pt x="1557" y="2347"/>
                    <a:pt x="116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5418275" y="3516350"/>
              <a:ext cx="117350" cy="151200"/>
            </a:xfrm>
            <a:custGeom>
              <a:avLst/>
              <a:gdLst/>
              <a:ahLst/>
              <a:cxnLst/>
              <a:rect l="l" t="t" r="r" b="b"/>
              <a:pathLst>
                <a:path w="4694" h="6048" extrusionOk="0">
                  <a:moveTo>
                    <a:pt x="3186" y="0"/>
                  </a:moveTo>
                  <a:cubicBezTo>
                    <a:pt x="2538" y="0"/>
                    <a:pt x="1891" y="286"/>
                    <a:pt x="1394" y="714"/>
                  </a:cubicBezTo>
                  <a:cubicBezTo>
                    <a:pt x="766" y="1266"/>
                    <a:pt x="352" y="2006"/>
                    <a:pt x="1" y="2759"/>
                  </a:cubicBezTo>
                  <a:lnTo>
                    <a:pt x="478" y="6047"/>
                  </a:lnTo>
                  <a:cubicBezTo>
                    <a:pt x="2272" y="5056"/>
                    <a:pt x="4029" y="3663"/>
                    <a:pt x="4556" y="1680"/>
                  </a:cubicBezTo>
                  <a:cubicBezTo>
                    <a:pt x="4644" y="1379"/>
                    <a:pt x="4694" y="1053"/>
                    <a:pt x="4581" y="764"/>
                  </a:cubicBezTo>
                  <a:cubicBezTo>
                    <a:pt x="4443" y="400"/>
                    <a:pt x="4067" y="162"/>
                    <a:pt x="3690" y="61"/>
                  </a:cubicBezTo>
                  <a:cubicBezTo>
                    <a:pt x="3524" y="20"/>
                    <a:pt x="3355" y="0"/>
                    <a:pt x="318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5339850" y="3391550"/>
              <a:ext cx="135250" cy="176550"/>
            </a:xfrm>
            <a:custGeom>
              <a:avLst/>
              <a:gdLst/>
              <a:ahLst/>
              <a:cxnLst/>
              <a:rect l="l" t="t" r="r" b="b"/>
              <a:pathLst>
                <a:path w="5410" h="7062" extrusionOk="0">
                  <a:moveTo>
                    <a:pt x="3634" y="1"/>
                  </a:moveTo>
                  <a:cubicBezTo>
                    <a:pt x="3193" y="1"/>
                    <a:pt x="2758" y="175"/>
                    <a:pt x="2397" y="448"/>
                  </a:cubicBezTo>
                  <a:cubicBezTo>
                    <a:pt x="1946" y="799"/>
                    <a:pt x="1607" y="1276"/>
                    <a:pt x="1306" y="1765"/>
                  </a:cubicBezTo>
                  <a:cubicBezTo>
                    <a:pt x="615" y="2845"/>
                    <a:pt x="1" y="4062"/>
                    <a:pt x="88" y="5342"/>
                  </a:cubicBezTo>
                  <a:lnTo>
                    <a:pt x="3238" y="7061"/>
                  </a:lnTo>
                  <a:cubicBezTo>
                    <a:pt x="3891" y="6107"/>
                    <a:pt x="4443" y="5078"/>
                    <a:pt x="4882" y="4012"/>
                  </a:cubicBezTo>
                  <a:cubicBezTo>
                    <a:pt x="5171" y="3296"/>
                    <a:pt x="5409" y="2531"/>
                    <a:pt x="5334" y="1765"/>
                  </a:cubicBezTo>
                  <a:cubicBezTo>
                    <a:pt x="5246" y="1000"/>
                    <a:pt x="4757" y="235"/>
                    <a:pt x="4016" y="46"/>
                  </a:cubicBezTo>
                  <a:cubicBezTo>
                    <a:pt x="3890" y="15"/>
                    <a:pt x="3762" y="1"/>
                    <a:pt x="363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5234750" y="3315575"/>
              <a:ext cx="140575" cy="181625"/>
            </a:xfrm>
            <a:custGeom>
              <a:avLst/>
              <a:gdLst/>
              <a:ahLst/>
              <a:cxnLst/>
              <a:rect l="l" t="t" r="r" b="b"/>
              <a:pathLst>
                <a:path w="5623" h="7265" extrusionOk="0">
                  <a:moveTo>
                    <a:pt x="2724" y="0"/>
                  </a:moveTo>
                  <a:cubicBezTo>
                    <a:pt x="2561" y="0"/>
                    <a:pt x="2400" y="31"/>
                    <a:pt x="2247" y="99"/>
                  </a:cubicBezTo>
                  <a:cubicBezTo>
                    <a:pt x="1946" y="224"/>
                    <a:pt x="1720" y="475"/>
                    <a:pt x="1519" y="739"/>
                  </a:cubicBezTo>
                  <a:cubicBezTo>
                    <a:pt x="264" y="2408"/>
                    <a:pt x="1" y="4779"/>
                    <a:pt x="854" y="6687"/>
                  </a:cubicBezTo>
                  <a:lnTo>
                    <a:pt x="4932" y="7264"/>
                  </a:lnTo>
                  <a:cubicBezTo>
                    <a:pt x="5623" y="5382"/>
                    <a:pt x="5484" y="3198"/>
                    <a:pt x="4543" y="1416"/>
                  </a:cubicBezTo>
                  <a:cubicBezTo>
                    <a:pt x="4305" y="990"/>
                    <a:pt x="4029" y="576"/>
                    <a:pt x="3627" y="299"/>
                  </a:cubicBezTo>
                  <a:cubicBezTo>
                    <a:pt x="3362" y="117"/>
                    <a:pt x="3041" y="0"/>
                    <a:pt x="272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5113025" y="3330975"/>
              <a:ext cx="136175" cy="200100"/>
            </a:xfrm>
            <a:custGeom>
              <a:avLst/>
              <a:gdLst/>
              <a:ahLst/>
              <a:cxnLst/>
              <a:rect l="l" t="t" r="r" b="b"/>
              <a:pathLst>
                <a:path w="5447" h="8004" extrusionOk="0">
                  <a:moveTo>
                    <a:pt x="2000" y="1"/>
                  </a:moveTo>
                  <a:cubicBezTo>
                    <a:pt x="1907" y="1"/>
                    <a:pt x="1813" y="12"/>
                    <a:pt x="1720" y="35"/>
                  </a:cubicBezTo>
                  <a:cubicBezTo>
                    <a:pt x="1256" y="160"/>
                    <a:pt x="917" y="574"/>
                    <a:pt x="691" y="989"/>
                  </a:cubicBezTo>
                  <a:cubicBezTo>
                    <a:pt x="101" y="2080"/>
                    <a:pt x="1" y="3398"/>
                    <a:pt x="239" y="4615"/>
                  </a:cubicBezTo>
                  <a:cubicBezTo>
                    <a:pt x="490" y="5820"/>
                    <a:pt x="1055" y="6949"/>
                    <a:pt x="1720" y="8003"/>
                  </a:cubicBezTo>
                  <a:lnTo>
                    <a:pt x="5447" y="5895"/>
                  </a:lnTo>
                  <a:cubicBezTo>
                    <a:pt x="5146" y="3963"/>
                    <a:pt x="4732" y="1867"/>
                    <a:pt x="3263" y="574"/>
                  </a:cubicBezTo>
                  <a:cubicBezTo>
                    <a:pt x="2909" y="262"/>
                    <a:pt x="2459" y="1"/>
                    <a:pt x="200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5023625" y="3440700"/>
              <a:ext cx="126125" cy="157825"/>
            </a:xfrm>
            <a:custGeom>
              <a:avLst/>
              <a:gdLst/>
              <a:ahLst/>
              <a:cxnLst/>
              <a:rect l="l" t="t" r="r" b="b"/>
              <a:pathLst>
                <a:path w="5045" h="6313" extrusionOk="0">
                  <a:moveTo>
                    <a:pt x="1260" y="1"/>
                  </a:moveTo>
                  <a:cubicBezTo>
                    <a:pt x="1183" y="1"/>
                    <a:pt x="1106" y="9"/>
                    <a:pt x="1029" y="25"/>
                  </a:cubicBezTo>
                  <a:cubicBezTo>
                    <a:pt x="339" y="176"/>
                    <a:pt x="0" y="1004"/>
                    <a:pt x="101" y="1707"/>
                  </a:cubicBezTo>
                  <a:cubicBezTo>
                    <a:pt x="226" y="2723"/>
                    <a:pt x="954" y="3539"/>
                    <a:pt x="1644" y="4292"/>
                  </a:cubicBezTo>
                  <a:cubicBezTo>
                    <a:pt x="2259" y="4970"/>
                    <a:pt x="2874" y="5635"/>
                    <a:pt x="3501" y="6312"/>
                  </a:cubicBezTo>
                  <a:lnTo>
                    <a:pt x="5045" y="3363"/>
                  </a:lnTo>
                  <a:cubicBezTo>
                    <a:pt x="4468" y="2046"/>
                    <a:pt x="3451" y="954"/>
                    <a:pt x="2184" y="289"/>
                  </a:cubicBezTo>
                  <a:cubicBezTo>
                    <a:pt x="1900" y="137"/>
                    <a:pt x="1583" y="1"/>
                    <a:pt x="126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4935475" y="3529300"/>
              <a:ext cx="169100" cy="167425"/>
            </a:xfrm>
            <a:custGeom>
              <a:avLst/>
              <a:gdLst/>
              <a:ahLst/>
              <a:cxnLst/>
              <a:rect l="l" t="t" r="r" b="b"/>
              <a:pathLst>
                <a:path w="6764" h="6697" extrusionOk="0">
                  <a:moveTo>
                    <a:pt x="2805" y="0"/>
                  </a:moveTo>
                  <a:cubicBezTo>
                    <a:pt x="2658" y="0"/>
                    <a:pt x="2513" y="18"/>
                    <a:pt x="2372" y="58"/>
                  </a:cubicBezTo>
                  <a:cubicBezTo>
                    <a:pt x="0" y="723"/>
                    <a:pt x="2472" y="4262"/>
                    <a:pt x="3689" y="5140"/>
                  </a:cubicBezTo>
                  <a:cubicBezTo>
                    <a:pt x="4493" y="5730"/>
                    <a:pt x="5358" y="6244"/>
                    <a:pt x="6249" y="6696"/>
                  </a:cubicBezTo>
                  <a:lnTo>
                    <a:pt x="6764" y="2467"/>
                  </a:lnTo>
                  <a:cubicBezTo>
                    <a:pt x="5856" y="1650"/>
                    <a:pt x="4208" y="0"/>
                    <a:pt x="2805"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5061275" y="3452300"/>
              <a:ext cx="376475" cy="307875"/>
            </a:xfrm>
            <a:custGeom>
              <a:avLst/>
              <a:gdLst/>
              <a:ahLst/>
              <a:cxnLst/>
              <a:rect l="l" t="t" r="r" b="b"/>
              <a:pathLst>
                <a:path w="15059" h="12315" extrusionOk="0">
                  <a:moveTo>
                    <a:pt x="8940" y="1"/>
                  </a:moveTo>
                  <a:cubicBezTo>
                    <a:pt x="6373" y="1"/>
                    <a:pt x="3490" y="1089"/>
                    <a:pt x="2096" y="2812"/>
                  </a:cubicBezTo>
                  <a:cubicBezTo>
                    <a:pt x="565" y="4719"/>
                    <a:pt x="0" y="7643"/>
                    <a:pt x="1468" y="9600"/>
                  </a:cubicBezTo>
                  <a:cubicBezTo>
                    <a:pt x="2209" y="10592"/>
                    <a:pt x="3363" y="11194"/>
                    <a:pt x="4518" y="11621"/>
                  </a:cubicBezTo>
                  <a:cubicBezTo>
                    <a:pt x="5700" y="12057"/>
                    <a:pt x="7001" y="12314"/>
                    <a:pt x="8273" y="12314"/>
                  </a:cubicBezTo>
                  <a:cubicBezTo>
                    <a:pt x="10077" y="12314"/>
                    <a:pt x="11822" y="11795"/>
                    <a:pt x="13089" y="10529"/>
                  </a:cubicBezTo>
                  <a:cubicBezTo>
                    <a:pt x="14532" y="9098"/>
                    <a:pt x="15059" y="6902"/>
                    <a:pt x="14745" y="4907"/>
                  </a:cubicBezTo>
                  <a:cubicBezTo>
                    <a:pt x="14456" y="3125"/>
                    <a:pt x="13452" y="1381"/>
                    <a:pt x="11834" y="590"/>
                  </a:cubicBezTo>
                  <a:cubicBezTo>
                    <a:pt x="11008" y="187"/>
                    <a:pt x="10001" y="1"/>
                    <a:pt x="894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5316325" y="3495725"/>
              <a:ext cx="59775" cy="39675"/>
            </a:xfrm>
            <a:custGeom>
              <a:avLst/>
              <a:gdLst/>
              <a:ahLst/>
              <a:cxnLst/>
              <a:rect l="l" t="t" r="r" b="b"/>
              <a:pathLst>
                <a:path w="2391" h="1587" extrusionOk="0">
                  <a:moveTo>
                    <a:pt x="177" y="1"/>
                  </a:moveTo>
                  <a:cubicBezTo>
                    <a:pt x="71" y="1"/>
                    <a:pt x="0" y="189"/>
                    <a:pt x="113" y="234"/>
                  </a:cubicBezTo>
                  <a:cubicBezTo>
                    <a:pt x="502" y="409"/>
                    <a:pt x="866" y="610"/>
                    <a:pt x="1218" y="849"/>
                  </a:cubicBezTo>
                  <a:cubicBezTo>
                    <a:pt x="1556" y="1075"/>
                    <a:pt x="1858" y="1401"/>
                    <a:pt x="2234" y="1576"/>
                  </a:cubicBezTo>
                  <a:cubicBezTo>
                    <a:pt x="2248" y="1583"/>
                    <a:pt x="2262" y="1586"/>
                    <a:pt x="2275" y="1586"/>
                  </a:cubicBezTo>
                  <a:cubicBezTo>
                    <a:pt x="2337" y="1586"/>
                    <a:pt x="2390" y="1523"/>
                    <a:pt x="2360" y="1451"/>
                  </a:cubicBezTo>
                  <a:cubicBezTo>
                    <a:pt x="2171" y="1075"/>
                    <a:pt x="1757" y="824"/>
                    <a:pt x="1418" y="598"/>
                  </a:cubicBezTo>
                  <a:cubicBezTo>
                    <a:pt x="1042" y="347"/>
                    <a:pt x="640" y="158"/>
                    <a:pt x="214" y="8"/>
                  </a:cubicBezTo>
                  <a:cubicBezTo>
                    <a:pt x="201" y="3"/>
                    <a:pt x="189" y="1"/>
                    <a:pt x="177"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5306250" y="3530950"/>
              <a:ext cx="43600" cy="32950"/>
            </a:xfrm>
            <a:custGeom>
              <a:avLst/>
              <a:gdLst/>
              <a:ahLst/>
              <a:cxnLst/>
              <a:rect l="l" t="t" r="r" b="b"/>
              <a:pathLst>
                <a:path w="1744" h="1318" extrusionOk="0">
                  <a:moveTo>
                    <a:pt x="170" y="0"/>
                  </a:moveTo>
                  <a:cubicBezTo>
                    <a:pt x="44" y="0"/>
                    <a:pt x="1" y="195"/>
                    <a:pt x="140" y="230"/>
                  </a:cubicBezTo>
                  <a:cubicBezTo>
                    <a:pt x="466" y="331"/>
                    <a:pt x="767" y="481"/>
                    <a:pt x="1031" y="695"/>
                  </a:cubicBezTo>
                  <a:cubicBezTo>
                    <a:pt x="1257" y="883"/>
                    <a:pt x="1395" y="1146"/>
                    <a:pt x="1633" y="1309"/>
                  </a:cubicBezTo>
                  <a:cubicBezTo>
                    <a:pt x="1641" y="1315"/>
                    <a:pt x="1651" y="1317"/>
                    <a:pt x="1662" y="1317"/>
                  </a:cubicBezTo>
                  <a:cubicBezTo>
                    <a:pt x="1700" y="1317"/>
                    <a:pt x="1743" y="1286"/>
                    <a:pt x="1734" y="1247"/>
                  </a:cubicBezTo>
                  <a:cubicBezTo>
                    <a:pt x="1721" y="920"/>
                    <a:pt x="1420" y="657"/>
                    <a:pt x="1181" y="469"/>
                  </a:cubicBezTo>
                  <a:cubicBezTo>
                    <a:pt x="880" y="243"/>
                    <a:pt x="554" y="92"/>
                    <a:pt x="203" y="4"/>
                  </a:cubicBezTo>
                  <a:cubicBezTo>
                    <a:pt x="191" y="1"/>
                    <a:pt x="180" y="0"/>
                    <a:pt x="17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5233750" y="3483700"/>
              <a:ext cx="40800" cy="12725"/>
            </a:xfrm>
            <a:custGeom>
              <a:avLst/>
              <a:gdLst/>
              <a:ahLst/>
              <a:cxnLst/>
              <a:rect l="l" t="t" r="r" b="b"/>
              <a:pathLst>
                <a:path w="1632" h="509" extrusionOk="0">
                  <a:moveTo>
                    <a:pt x="882" y="0"/>
                  </a:moveTo>
                  <a:cubicBezTo>
                    <a:pt x="571" y="0"/>
                    <a:pt x="266" y="99"/>
                    <a:pt x="66" y="351"/>
                  </a:cubicBezTo>
                  <a:cubicBezTo>
                    <a:pt x="1" y="416"/>
                    <a:pt x="57" y="509"/>
                    <a:pt x="139" y="509"/>
                  </a:cubicBezTo>
                  <a:cubicBezTo>
                    <a:pt x="151" y="509"/>
                    <a:pt x="165" y="507"/>
                    <a:pt x="179" y="501"/>
                  </a:cubicBezTo>
                  <a:cubicBezTo>
                    <a:pt x="445" y="372"/>
                    <a:pt x="695" y="280"/>
                    <a:pt x="956" y="280"/>
                  </a:cubicBezTo>
                  <a:cubicBezTo>
                    <a:pt x="1102" y="280"/>
                    <a:pt x="1251" y="309"/>
                    <a:pt x="1408" y="376"/>
                  </a:cubicBezTo>
                  <a:cubicBezTo>
                    <a:pt x="1424" y="383"/>
                    <a:pt x="1438" y="386"/>
                    <a:pt x="1452" y="386"/>
                  </a:cubicBezTo>
                  <a:cubicBezTo>
                    <a:pt x="1566" y="386"/>
                    <a:pt x="1632" y="181"/>
                    <a:pt x="1509" y="125"/>
                  </a:cubicBezTo>
                  <a:cubicBezTo>
                    <a:pt x="1319" y="48"/>
                    <a:pt x="1099" y="0"/>
                    <a:pt x="88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5249350" y="3512200"/>
              <a:ext cx="46925" cy="17475"/>
            </a:xfrm>
            <a:custGeom>
              <a:avLst/>
              <a:gdLst/>
              <a:ahLst/>
              <a:cxnLst/>
              <a:rect l="l" t="t" r="r" b="b"/>
              <a:pathLst>
                <a:path w="1877" h="699" extrusionOk="0">
                  <a:moveTo>
                    <a:pt x="1639" y="1"/>
                  </a:moveTo>
                  <a:cubicBezTo>
                    <a:pt x="1097" y="1"/>
                    <a:pt x="416" y="134"/>
                    <a:pt x="44" y="554"/>
                  </a:cubicBezTo>
                  <a:cubicBezTo>
                    <a:pt x="0" y="597"/>
                    <a:pt x="33" y="699"/>
                    <a:pt x="92" y="699"/>
                  </a:cubicBezTo>
                  <a:cubicBezTo>
                    <a:pt x="101" y="699"/>
                    <a:pt x="110" y="696"/>
                    <a:pt x="119" y="692"/>
                  </a:cubicBezTo>
                  <a:cubicBezTo>
                    <a:pt x="370" y="604"/>
                    <a:pt x="609" y="453"/>
                    <a:pt x="860" y="378"/>
                  </a:cubicBezTo>
                  <a:cubicBezTo>
                    <a:pt x="1136" y="277"/>
                    <a:pt x="1424" y="240"/>
                    <a:pt x="1713" y="240"/>
                  </a:cubicBezTo>
                  <a:cubicBezTo>
                    <a:pt x="1876" y="240"/>
                    <a:pt x="1876" y="1"/>
                    <a:pt x="1713" y="1"/>
                  </a:cubicBezTo>
                  <a:cubicBezTo>
                    <a:pt x="1689" y="1"/>
                    <a:pt x="1664" y="1"/>
                    <a:pt x="163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5262550" y="3545350"/>
              <a:ext cx="49550" cy="15900"/>
            </a:xfrm>
            <a:custGeom>
              <a:avLst/>
              <a:gdLst/>
              <a:ahLst/>
              <a:cxnLst/>
              <a:rect l="l" t="t" r="r" b="b"/>
              <a:pathLst>
                <a:path w="1982" h="636" extrusionOk="0">
                  <a:moveTo>
                    <a:pt x="880" y="0"/>
                  </a:moveTo>
                  <a:cubicBezTo>
                    <a:pt x="587" y="0"/>
                    <a:pt x="241" y="78"/>
                    <a:pt x="56" y="307"/>
                  </a:cubicBezTo>
                  <a:cubicBezTo>
                    <a:pt x="0" y="373"/>
                    <a:pt x="33" y="489"/>
                    <a:pt x="119" y="489"/>
                  </a:cubicBezTo>
                  <a:cubicBezTo>
                    <a:pt x="131" y="489"/>
                    <a:pt x="143" y="487"/>
                    <a:pt x="156" y="482"/>
                  </a:cubicBezTo>
                  <a:cubicBezTo>
                    <a:pt x="432" y="395"/>
                    <a:pt x="645" y="269"/>
                    <a:pt x="947" y="269"/>
                  </a:cubicBezTo>
                  <a:cubicBezTo>
                    <a:pt x="1248" y="282"/>
                    <a:pt x="1549" y="407"/>
                    <a:pt x="1775" y="608"/>
                  </a:cubicBezTo>
                  <a:cubicBezTo>
                    <a:pt x="1795" y="628"/>
                    <a:pt x="1817" y="636"/>
                    <a:pt x="1838" y="636"/>
                  </a:cubicBezTo>
                  <a:cubicBezTo>
                    <a:pt x="1913" y="636"/>
                    <a:pt x="1981" y="535"/>
                    <a:pt x="1913" y="457"/>
                  </a:cubicBezTo>
                  <a:cubicBezTo>
                    <a:pt x="1674" y="194"/>
                    <a:pt x="1361" y="43"/>
                    <a:pt x="1009" y="6"/>
                  </a:cubicBezTo>
                  <a:cubicBezTo>
                    <a:pt x="968" y="2"/>
                    <a:pt x="925" y="0"/>
                    <a:pt x="88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5188750" y="3522375"/>
              <a:ext cx="42250" cy="30825"/>
            </a:xfrm>
            <a:custGeom>
              <a:avLst/>
              <a:gdLst/>
              <a:ahLst/>
              <a:cxnLst/>
              <a:rect l="l" t="t" r="r" b="b"/>
              <a:pathLst>
                <a:path w="1690" h="1233" extrusionOk="0">
                  <a:moveTo>
                    <a:pt x="1554" y="1"/>
                  </a:moveTo>
                  <a:cubicBezTo>
                    <a:pt x="1542" y="1"/>
                    <a:pt x="1529" y="3"/>
                    <a:pt x="1514" y="9"/>
                  </a:cubicBezTo>
                  <a:cubicBezTo>
                    <a:pt x="962" y="184"/>
                    <a:pt x="234" y="561"/>
                    <a:pt x="21" y="1150"/>
                  </a:cubicBezTo>
                  <a:cubicBezTo>
                    <a:pt x="1" y="1191"/>
                    <a:pt x="47" y="1232"/>
                    <a:pt x="92" y="1232"/>
                  </a:cubicBezTo>
                  <a:cubicBezTo>
                    <a:pt x="102" y="1232"/>
                    <a:pt x="112" y="1230"/>
                    <a:pt x="121" y="1226"/>
                  </a:cubicBezTo>
                  <a:cubicBezTo>
                    <a:pt x="347" y="1075"/>
                    <a:pt x="523" y="862"/>
                    <a:pt x="724" y="699"/>
                  </a:cubicBezTo>
                  <a:cubicBezTo>
                    <a:pt x="975" y="498"/>
                    <a:pt x="1263" y="335"/>
                    <a:pt x="1577" y="222"/>
                  </a:cubicBezTo>
                  <a:cubicBezTo>
                    <a:pt x="1690" y="177"/>
                    <a:pt x="1661" y="1"/>
                    <a:pt x="15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5206725" y="3558600"/>
              <a:ext cx="25675" cy="17125"/>
            </a:xfrm>
            <a:custGeom>
              <a:avLst/>
              <a:gdLst/>
              <a:ahLst/>
              <a:cxnLst/>
              <a:rect l="l" t="t" r="r" b="b"/>
              <a:pathLst>
                <a:path w="1027" h="685" extrusionOk="0">
                  <a:moveTo>
                    <a:pt x="892" y="0"/>
                  </a:moveTo>
                  <a:cubicBezTo>
                    <a:pt x="885" y="0"/>
                    <a:pt x="878" y="1"/>
                    <a:pt x="871" y="3"/>
                  </a:cubicBezTo>
                  <a:cubicBezTo>
                    <a:pt x="544" y="65"/>
                    <a:pt x="130" y="266"/>
                    <a:pt x="17" y="605"/>
                  </a:cubicBezTo>
                  <a:cubicBezTo>
                    <a:pt x="0" y="657"/>
                    <a:pt x="37" y="685"/>
                    <a:pt x="77" y="685"/>
                  </a:cubicBezTo>
                  <a:cubicBezTo>
                    <a:pt x="96" y="685"/>
                    <a:pt x="115" y="679"/>
                    <a:pt x="130" y="668"/>
                  </a:cubicBezTo>
                  <a:cubicBezTo>
                    <a:pt x="256" y="567"/>
                    <a:pt x="344" y="442"/>
                    <a:pt x="482" y="354"/>
                  </a:cubicBezTo>
                  <a:cubicBezTo>
                    <a:pt x="607" y="266"/>
                    <a:pt x="758" y="203"/>
                    <a:pt x="921" y="178"/>
                  </a:cubicBezTo>
                  <a:cubicBezTo>
                    <a:pt x="1026" y="155"/>
                    <a:pt x="990" y="0"/>
                    <a:pt x="89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5259850" y="3589575"/>
              <a:ext cx="37900" cy="14725"/>
            </a:xfrm>
            <a:custGeom>
              <a:avLst/>
              <a:gdLst/>
              <a:ahLst/>
              <a:cxnLst/>
              <a:rect l="l" t="t" r="r" b="b"/>
              <a:pathLst>
                <a:path w="1516" h="589" extrusionOk="0">
                  <a:moveTo>
                    <a:pt x="403" y="0"/>
                  </a:moveTo>
                  <a:cubicBezTo>
                    <a:pt x="310" y="0"/>
                    <a:pt x="220" y="7"/>
                    <a:pt x="139" y="19"/>
                  </a:cubicBezTo>
                  <a:cubicBezTo>
                    <a:pt x="4" y="31"/>
                    <a:pt x="1" y="245"/>
                    <a:pt x="128" y="245"/>
                  </a:cubicBezTo>
                  <a:cubicBezTo>
                    <a:pt x="131" y="245"/>
                    <a:pt x="135" y="245"/>
                    <a:pt x="139" y="244"/>
                  </a:cubicBezTo>
                  <a:cubicBezTo>
                    <a:pt x="211" y="237"/>
                    <a:pt x="283" y="233"/>
                    <a:pt x="354" y="233"/>
                  </a:cubicBezTo>
                  <a:cubicBezTo>
                    <a:pt x="519" y="233"/>
                    <a:pt x="680" y="255"/>
                    <a:pt x="829" y="307"/>
                  </a:cubicBezTo>
                  <a:cubicBezTo>
                    <a:pt x="1042" y="382"/>
                    <a:pt x="1205" y="520"/>
                    <a:pt x="1406" y="583"/>
                  </a:cubicBezTo>
                  <a:cubicBezTo>
                    <a:pt x="1415" y="587"/>
                    <a:pt x="1423" y="588"/>
                    <a:pt x="1431" y="588"/>
                  </a:cubicBezTo>
                  <a:cubicBezTo>
                    <a:pt x="1481" y="588"/>
                    <a:pt x="1516" y="526"/>
                    <a:pt x="1494" y="483"/>
                  </a:cubicBezTo>
                  <a:cubicBezTo>
                    <a:pt x="1300" y="125"/>
                    <a:pt x="814" y="0"/>
                    <a:pt x="40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5299475" y="3569675"/>
              <a:ext cx="35450" cy="26825"/>
            </a:xfrm>
            <a:custGeom>
              <a:avLst/>
              <a:gdLst/>
              <a:ahLst/>
              <a:cxnLst/>
              <a:rect l="l" t="t" r="r" b="b"/>
              <a:pathLst>
                <a:path w="1418" h="1073" extrusionOk="0">
                  <a:moveTo>
                    <a:pt x="141" y="1"/>
                  </a:moveTo>
                  <a:cubicBezTo>
                    <a:pt x="35" y="1"/>
                    <a:pt x="0" y="193"/>
                    <a:pt x="122" y="237"/>
                  </a:cubicBezTo>
                  <a:cubicBezTo>
                    <a:pt x="348" y="325"/>
                    <a:pt x="574" y="451"/>
                    <a:pt x="762" y="601"/>
                  </a:cubicBezTo>
                  <a:cubicBezTo>
                    <a:pt x="925" y="739"/>
                    <a:pt x="1063" y="915"/>
                    <a:pt x="1226" y="1053"/>
                  </a:cubicBezTo>
                  <a:cubicBezTo>
                    <a:pt x="1243" y="1066"/>
                    <a:pt x="1266" y="1073"/>
                    <a:pt x="1288" y="1073"/>
                  </a:cubicBezTo>
                  <a:cubicBezTo>
                    <a:pt x="1351" y="1073"/>
                    <a:pt x="1417" y="1026"/>
                    <a:pt x="1390" y="953"/>
                  </a:cubicBezTo>
                  <a:cubicBezTo>
                    <a:pt x="1189" y="488"/>
                    <a:pt x="637" y="175"/>
                    <a:pt x="185" y="11"/>
                  </a:cubicBezTo>
                  <a:cubicBezTo>
                    <a:pt x="169" y="4"/>
                    <a:pt x="154" y="1"/>
                    <a:pt x="141"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5360800" y="3601575"/>
              <a:ext cx="17025" cy="29350"/>
            </a:xfrm>
            <a:custGeom>
              <a:avLst/>
              <a:gdLst/>
              <a:ahLst/>
              <a:cxnLst/>
              <a:rect l="l" t="t" r="r" b="b"/>
              <a:pathLst>
                <a:path w="681" h="1174" extrusionOk="0">
                  <a:moveTo>
                    <a:pt x="205" y="0"/>
                  </a:moveTo>
                  <a:cubicBezTo>
                    <a:pt x="84" y="0"/>
                    <a:pt x="1" y="178"/>
                    <a:pt x="141" y="254"/>
                  </a:cubicBezTo>
                  <a:cubicBezTo>
                    <a:pt x="292" y="342"/>
                    <a:pt x="380" y="492"/>
                    <a:pt x="392" y="680"/>
                  </a:cubicBezTo>
                  <a:cubicBezTo>
                    <a:pt x="392" y="831"/>
                    <a:pt x="317" y="969"/>
                    <a:pt x="304" y="1107"/>
                  </a:cubicBezTo>
                  <a:cubicBezTo>
                    <a:pt x="304" y="1149"/>
                    <a:pt x="339" y="1173"/>
                    <a:pt x="372" y="1173"/>
                  </a:cubicBezTo>
                  <a:cubicBezTo>
                    <a:pt x="379" y="1173"/>
                    <a:pt x="386" y="1172"/>
                    <a:pt x="392" y="1170"/>
                  </a:cubicBezTo>
                  <a:cubicBezTo>
                    <a:pt x="631" y="1120"/>
                    <a:pt x="681" y="806"/>
                    <a:pt x="656" y="605"/>
                  </a:cubicBezTo>
                  <a:cubicBezTo>
                    <a:pt x="631" y="354"/>
                    <a:pt x="493" y="141"/>
                    <a:pt x="267" y="15"/>
                  </a:cubicBezTo>
                  <a:cubicBezTo>
                    <a:pt x="246" y="5"/>
                    <a:pt x="225" y="0"/>
                    <a:pt x="2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5379650" y="3557725"/>
              <a:ext cx="23275" cy="53775"/>
            </a:xfrm>
            <a:custGeom>
              <a:avLst/>
              <a:gdLst/>
              <a:ahLst/>
              <a:cxnLst/>
              <a:rect l="l" t="t" r="r" b="b"/>
              <a:pathLst>
                <a:path w="931" h="2151" extrusionOk="0">
                  <a:moveTo>
                    <a:pt x="140" y="1"/>
                  </a:moveTo>
                  <a:cubicBezTo>
                    <a:pt x="68" y="1"/>
                    <a:pt x="0" y="73"/>
                    <a:pt x="52" y="151"/>
                  </a:cubicBezTo>
                  <a:cubicBezTo>
                    <a:pt x="228" y="439"/>
                    <a:pt x="354" y="740"/>
                    <a:pt x="429" y="1067"/>
                  </a:cubicBezTo>
                  <a:cubicBezTo>
                    <a:pt x="492" y="1405"/>
                    <a:pt x="429" y="1719"/>
                    <a:pt x="467" y="2058"/>
                  </a:cubicBezTo>
                  <a:cubicBezTo>
                    <a:pt x="475" y="2107"/>
                    <a:pt x="526" y="2151"/>
                    <a:pt x="574" y="2151"/>
                  </a:cubicBezTo>
                  <a:cubicBezTo>
                    <a:pt x="600" y="2151"/>
                    <a:pt x="625" y="2139"/>
                    <a:pt x="642" y="2108"/>
                  </a:cubicBezTo>
                  <a:cubicBezTo>
                    <a:pt x="931" y="1481"/>
                    <a:pt x="617" y="565"/>
                    <a:pt x="228" y="50"/>
                  </a:cubicBezTo>
                  <a:cubicBezTo>
                    <a:pt x="205" y="15"/>
                    <a:pt x="172" y="1"/>
                    <a:pt x="1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5315275" y="3624200"/>
              <a:ext cx="18650" cy="38300"/>
            </a:xfrm>
            <a:custGeom>
              <a:avLst/>
              <a:gdLst/>
              <a:ahLst/>
              <a:cxnLst/>
              <a:rect l="l" t="t" r="r" b="b"/>
              <a:pathLst>
                <a:path w="746" h="1532" extrusionOk="0">
                  <a:moveTo>
                    <a:pt x="154" y="1"/>
                  </a:moveTo>
                  <a:cubicBezTo>
                    <a:pt x="72" y="1"/>
                    <a:pt x="1" y="116"/>
                    <a:pt x="67" y="202"/>
                  </a:cubicBezTo>
                  <a:cubicBezTo>
                    <a:pt x="218" y="390"/>
                    <a:pt x="293" y="616"/>
                    <a:pt x="293" y="855"/>
                  </a:cubicBezTo>
                  <a:cubicBezTo>
                    <a:pt x="293" y="1068"/>
                    <a:pt x="205" y="1231"/>
                    <a:pt x="168" y="1432"/>
                  </a:cubicBezTo>
                  <a:cubicBezTo>
                    <a:pt x="158" y="1481"/>
                    <a:pt x="195" y="1531"/>
                    <a:pt x="236" y="1531"/>
                  </a:cubicBezTo>
                  <a:cubicBezTo>
                    <a:pt x="247" y="1531"/>
                    <a:pt x="258" y="1528"/>
                    <a:pt x="268" y="1520"/>
                  </a:cubicBezTo>
                  <a:cubicBezTo>
                    <a:pt x="745" y="1193"/>
                    <a:pt x="557" y="403"/>
                    <a:pt x="231" y="39"/>
                  </a:cubicBezTo>
                  <a:cubicBezTo>
                    <a:pt x="207" y="12"/>
                    <a:pt x="180" y="1"/>
                    <a:pt x="1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5255425" y="3632250"/>
              <a:ext cx="43275" cy="30775"/>
            </a:xfrm>
            <a:custGeom>
              <a:avLst/>
              <a:gdLst/>
              <a:ahLst/>
              <a:cxnLst/>
              <a:rect l="l" t="t" r="r" b="b"/>
              <a:pathLst>
                <a:path w="1731" h="1231" extrusionOk="0">
                  <a:moveTo>
                    <a:pt x="119" y="0"/>
                  </a:moveTo>
                  <a:cubicBezTo>
                    <a:pt x="21" y="0"/>
                    <a:pt x="0" y="147"/>
                    <a:pt x="102" y="181"/>
                  </a:cubicBezTo>
                  <a:cubicBezTo>
                    <a:pt x="403" y="307"/>
                    <a:pt x="692" y="457"/>
                    <a:pt x="956" y="658"/>
                  </a:cubicBezTo>
                  <a:cubicBezTo>
                    <a:pt x="1169" y="834"/>
                    <a:pt x="1357" y="1110"/>
                    <a:pt x="1608" y="1223"/>
                  </a:cubicBezTo>
                  <a:cubicBezTo>
                    <a:pt x="1621" y="1228"/>
                    <a:pt x="1634" y="1231"/>
                    <a:pt x="1647" y="1231"/>
                  </a:cubicBezTo>
                  <a:cubicBezTo>
                    <a:pt x="1694" y="1231"/>
                    <a:pt x="1731" y="1195"/>
                    <a:pt x="1721" y="1135"/>
                  </a:cubicBezTo>
                  <a:cubicBezTo>
                    <a:pt x="1646" y="846"/>
                    <a:pt x="1319" y="620"/>
                    <a:pt x="1094" y="470"/>
                  </a:cubicBezTo>
                  <a:cubicBezTo>
                    <a:pt x="805" y="269"/>
                    <a:pt x="479" y="119"/>
                    <a:pt x="152" y="6"/>
                  </a:cubicBezTo>
                  <a:cubicBezTo>
                    <a:pt x="140" y="2"/>
                    <a:pt x="129" y="0"/>
                    <a:pt x="11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5198650" y="3602375"/>
              <a:ext cx="39700" cy="13950"/>
            </a:xfrm>
            <a:custGeom>
              <a:avLst/>
              <a:gdLst/>
              <a:ahLst/>
              <a:cxnLst/>
              <a:rect l="l" t="t" r="r" b="b"/>
              <a:pathLst>
                <a:path w="1588" h="558" extrusionOk="0">
                  <a:moveTo>
                    <a:pt x="1085" y="1"/>
                  </a:moveTo>
                  <a:cubicBezTo>
                    <a:pt x="695" y="1"/>
                    <a:pt x="290" y="118"/>
                    <a:pt x="52" y="423"/>
                  </a:cubicBezTo>
                  <a:cubicBezTo>
                    <a:pt x="0" y="494"/>
                    <a:pt x="75" y="558"/>
                    <a:pt x="138" y="558"/>
                  </a:cubicBezTo>
                  <a:cubicBezTo>
                    <a:pt x="152" y="558"/>
                    <a:pt x="166" y="555"/>
                    <a:pt x="177" y="548"/>
                  </a:cubicBezTo>
                  <a:cubicBezTo>
                    <a:pt x="524" y="401"/>
                    <a:pt x="800" y="254"/>
                    <a:pt x="1153" y="254"/>
                  </a:cubicBezTo>
                  <a:cubicBezTo>
                    <a:pt x="1222" y="254"/>
                    <a:pt x="1294" y="260"/>
                    <a:pt x="1369" y="272"/>
                  </a:cubicBezTo>
                  <a:cubicBezTo>
                    <a:pt x="1377" y="273"/>
                    <a:pt x="1385" y="274"/>
                    <a:pt x="1393" y="274"/>
                  </a:cubicBezTo>
                  <a:cubicBezTo>
                    <a:pt x="1538" y="274"/>
                    <a:pt x="1588" y="57"/>
                    <a:pt x="1445" y="34"/>
                  </a:cubicBezTo>
                  <a:cubicBezTo>
                    <a:pt x="1330" y="12"/>
                    <a:pt x="1208" y="1"/>
                    <a:pt x="108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5146725" y="3581675"/>
              <a:ext cx="29425" cy="28100"/>
            </a:xfrm>
            <a:custGeom>
              <a:avLst/>
              <a:gdLst/>
              <a:ahLst/>
              <a:cxnLst/>
              <a:rect l="l" t="t" r="r" b="b"/>
              <a:pathLst>
                <a:path w="1177" h="1124" extrusionOk="0">
                  <a:moveTo>
                    <a:pt x="1013" y="0"/>
                  </a:moveTo>
                  <a:cubicBezTo>
                    <a:pt x="987" y="0"/>
                    <a:pt x="960" y="10"/>
                    <a:pt x="937" y="33"/>
                  </a:cubicBezTo>
                  <a:cubicBezTo>
                    <a:pt x="773" y="196"/>
                    <a:pt x="598" y="360"/>
                    <a:pt x="435" y="523"/>
                  </a:cubicBezTo>
                  <a:cubicBezTo>
                    <a:pt x="284" y="673"/>
                    <a:pt x="108" y="836"/>
                    <a:pt x="21" y="1025"/>
                  </a:cubicBezTo>
                  <a:cubicBezTo>
                    <a:pt x="1" y="1074"/>
                    <a:pt x="28" y="1124"/>
                    <a:pt x="71" y="1124"/>
                  </a:cubicBezTo>
                  <a:cubicBezTo>
                    <a:pt x="83" y="1124"/>
                    <a:pt x="95" y="1120"/>
                    <a:pt x="108" y="1113"/>
                  </a:cubicBezTo>
                  <a:cubicBezTo>
                    <a:pt x="297" y="1025"/>
                    <a:pt x="460" y="849"/>
                    <a:pt x="610" y="698"/>
                  </a:cubicBezTo>
                  <a:cubicBezTo>
                    <a:pt x="773" y="523"/>
                    <a:pt x="937" y="360"/>
                    <a:pt x="1100" y="184"/>
                  </a:cubicBezTo>
                  <a:cubicBezTo>
                    <a:pt x="1177" y="107"/>
                    <a:pt x="1099" y="0"/>
                    <a:pt x="101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5168750" y="3488950"/>
              <a:ext cx="37600" cy="19100"/>
            </a:xfrm>
            <a:custGeom>
              <a:avLst/>
              <a:gdLst/>
              <a:ahLst/>
              <a:cxnLst/>
              <a:rect l="l" t="t" r="r" b="b"/>
              <a:pathLst>
                <a:path w="1504" h="764" extrusionOk="0">
                  <a:moveTo>
                    <a:pt x="1344" y="1"/>
                  </a:moveTo>
                  <a:cubicBezTo>
                    <a:pt x="1337" y="1"/>
                    <a:pt x="1330" y="1"/>
                    <a:pt x="1323" y="3"/>
                  </a:cubicBezTo>
                  <a:cubicBezTo>
                    <a:pt x="884" y="128"/>
                    <a:pt x="357" y="291"/>
                    <a:pt x="43" y="643"/>
                  </a:cubicBezTo>
                  <a:cubicBezTo>
                    <a:pt x="0" y="685"/>
                    <a:pt x="30" y="764"/>
                    <a:pt x="86" y="764"/>
                  </a:cubicBezTo>
                  <a:cubicBezTo>
                    <a:pt x="96" y="764"/>
                    <a:pt x="107" y="761"/>
                    <a:pt x="118" y="756"/>
                  </a:cubicBezTo>
                  <a:cubicBezTo>
                    <a:pt x="545" y="580"/>
                    <a:pt x="921" y="342"/>
                    <a:pt x="1373" y="216"/>
                  </a:cubicBezTo>
                  <a:cubicBezTo>
                    <a:pt x="1503" y="181"/>
                    <a:pt x="1455" y="1"/>
                    <a:pt x="134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5156475" y="3528525"/>
              <a:ext cx="25075" cy="26100"/>
            </a:xfrm>
            <a:custGeom>
              <a:avLst/>
              <a:gdLst/>
              <a:ahLst/>
              <a:cxnLst/>
              <a:rect l="l" t="t" r="r" b="b"/>
              <a:pathLst>
                <a:path w="1003" h="1044" extrusionOk="0">
                  <a:moveTo>
                    <a:pt x="849" y="0"/>
                  </a:moveTo>
                  <a:cubicBezTo>
                    <a:pt x="823" y="0"/>
                    <a:pt x="796" y="12"/>
                    <a:pt x="772" y="39"/>
                  </a:cubicBezTo>
                  <a:cubicBezTo>
                    <a:pt x="521" y="327"/>
                    <a:pt x="270" y="603"/>
                    <a:pt x="57" y="904"/>
                  </a:cubicBezTo>
                  <a:cubicBezTo>
                    <a:pt x="0" y="971"/>
                    <a:pt x="65" y="1044"/>
                    <a:pt x="132" y="1044"/>
                  </a:cubicBezTo>
                  <a:cubicBezTo>
                    <a:pt x="154" y="1044"/>
                    <a:pt x="177" y="1036"/>
                    <a:pt x="195" y="1017"/>
                  </a:cubicBezTo>
                  <a:cubicBezTo>
                    <a:pt x="471" y="766"/>
                    <a:pt x="697" y="478"/>
                    <a:pt x="936" y="202"/>
                  </a:cubicBezTo>
                  <a:cubicBezTo>
                    <a:pt x="1003" y="116"/>
                    <a:pt x="931" y="0"/>
                    <a:pt x="84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5109675" y="3539500"/>
              <a:ext cx="26950" cy="37350"/>
            </a:xfrm>
            <a:custGeom>
              <a:avLst/>
              <a:gdLst/>
              <a:ahLst/>
              <a:cxnLst/>
              <a:rect l="l" t="t" r="r" b="b"/>
              <a:pathLst>
                <a:path w="1078" h="1494" extrusionOk="0">
                  <a:moveTo>
                    <a:pt x="909" y="1"/>
                  </a:moveTo>
                  <a:cubicBezTo>
                    <a:pt x="881" y="1"/>
                    <a:pt x="852" y="12"/>
                    <a:pt x="825" y="39"/>
                  </a:cubicBezTo>
                  <a:cubicBezTo>
                    <a:pt x="499" y="415"/>
                    <a:pt x="110" y="880"/>
                    <a:pt x="9" y="1382"/>
                  </a:cubicBezTo>
                  <a:cubicBezTo>
                    <a:pt x="1" y="1448"/>
                    <a:pt x="54" y="1493"/>
                    <a:pt x="105" y="1493"/>
                  </a:cubicBezTo>
                  <a:cubicBezTo>
                    <a:pt x="130" y="1493"/>
                    <a:pt x="156" y="1482"/>
                    <a:pt x="172" y="1457"/>
                  </a:cubicBezTo>
                  <a:cubicBezTo>
                    <a:pt x="474" y="1055"/>
                    <a:pt x="674" y="603"/>
                    <a:pt x="1001" y="214"/>
                  </a:cubicBezTo>
                  <a:cubicBezTo>
                    <a:pt x="1077" y="119"/>
                    <a:pt x="1000" y="1"/>
                    <a:pt x="90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5357425" y="3631600"/>
              <a:ext cx="8175" cy="35775"/>
            </a:xfrm>
            <a:custGeom>
              <a:avLst/>
              <a:gdLst/>
              <a:ahLst/>
              <a:cxnLst/>
              <a:rect l="l" t="t" r="r" b="b"/>
              <a:pathLst>
                <a:path w="327" h="1431" extrusionOk="0">
                  <a:moveTo>
                    <a:pt x="162" y="0"/>
                  </a:moveTo>
                  <a:cubicBezTo>
                    <a:pt x="116" y="0"/>
                    <a:pt x="69" y="32"/>
                    <a:pt x="63" y="94"/>
                  </a:cubicBezTo>
                  <a:cubicBezTo>
                    <a:pt x="50" y="521"/>
                    <a:pt x="0" y="960"/>
                    <a:pt x="88" y="1374"/>
                  </a:cubicBezTo>
                  <a:cubicBezTo>
                    <a:pt x="94" y="1412"/>
                    <a:pt x="126" y="1431"/>
                    <a:pt x="159" y="1431"/>
                  </a:cubicBezTo>
                  <a:cubicBezTo>
                    <a:pt x="192" y="1431"/>
                    <a:pt x="226" y="1412"/>
                    <a:pt x="239" y="1374"/>
                  </a:cubicBezTo>
                  <a:cubicBezTo>
                    <a:pt x="327" y="960"/>
                    <a:pt x="276" y="521"/>
                    <a:pt x="251" y="94"/>
                  </a:cubicBezTo>
                  <a:cubicBezTo>
                    <a:pt x="251" y="32"/>
                    <a:pt x="207" y="0"/>
                    <a:pt x="16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5381100" y="3646550"/>
              <a:ext cx="22275" cy="38700"/>
            </a:xfrm>
            <a:custGeom>
              <a:avLst/>
              <a:gdLst/>
              <a:ahLst/>
              <a:cxnLst/>
              <a:rect l="l" t="t" r="r" b="b"/>
              <a:pathLst>
                <a:path w="891" h="1548" extrusionOk="0">
                  <a:moveTo>
                    <a:pt x="740" y="1"/>
                  </a:moveTo>
                  <a:cubicBezTo>
                    <a:pt x="691" y="1"/>
                    <a:pt x="642" y="27"/>
                    <a:pt x="622" y="86"/>
                  </a:cubicBezTo>
                  <a:cubicBezTo>
                    <a:pt x="471" y="563"/>
                    <a:pt x="233" y="1002"/>
                    <a:pt x="20" y="1454"/>
                  </a:cubicBezTo>
                  <a:cubicBezTo>
                    <a:pt x="1" y="1501"/>
                    <a:pt x="38" y="1547"/>
                    <a:pt x="79" y="1547"/>
                  </a:cubicBezTo>
                  <a:cubicBezTo>
                    <a:pt x="93" y="1547"/>
                    <a:pt x="107" y="1542"/>
                    <a:pt x="120" y="1529"/>
                  </a:cubicBezTo>
                  <a:cubicBezTo>
                    <a:pt x="484" y="1140"/>
                    <a:pt x="697" y="663"/>
                    <a:pt x="860" y="161"/>
                  </a:cubicBezTo>
                  <a:cubicBezTo>
                    <a:pt x="891" y="63"/>
                    <a:pt x="815" y="1"/>
                    <a:pt x="7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5359525" y="3488875"/>
              <a:ext cx="24275" cy="26925"/>
            </a:xfrm>
            <a:custGeom>
              <a:avLst/>
              <a:gdLst/>
              <a:ahLst/>
              <a:cxnLst/>
              <a:rect l="l" t="t" r="r" b="b"/>
              <a:pathLst>
                <a:path w="971" h="1077" extrusionOk="0">
                  <a:moveTo>
                    <a:pt x="125" y="0"/>
                  </a:moveTo>
                  <a:cubicBezTo>
                    <a:pt x="43" y="0"/>
                    <a:pt x="1" y="135"/>
                    <a:pt x="79" y="169"/>
                  </a:cubicBezTo>
                  <a:cubicBezTo>
                    <a:pt x="268" y="257"/>
                    <a:pt x="418" y="370"/>
                    <a:pt x="544" y="533"/>
                  </a:cubicBezTo>
                  <a:cubicBezTo>
                    <a:pt x="657" y="696"/>
                    <a:pt x="707" y="872"/>
                    <a:pt x="795" y="1035"/>
                  </a:cubicBezTo>
                  <a:cubicBezTo>
                    <a:pt x="805" y="1064"/>
                    <a:pt x="824" y="1077"/>
                    <a:pt x="845" y="1077"/>
                  </a:cubicBezTo>
                  <a:cubicBezTo>
                    <a:pt x="877" y="1077"/>
                    <a:pt x="913" y="1048"/>
                    <a:pt x="920" y="1010"/>
                  </a:cubicBezTo>
                  <a:cubicBezTo>
                    <a:pt x="970" y="558"/>
                    <a:pt x="519" y="156"/>
                    <a:pt x="155" y="6"/>
                  </a:cubicBezTo>
                  <a:cubicBezTo>
                    <a:pt x="144" y="2"/>
                    <a:pt x="135" y="0"/>
                    <a:pt x="12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5203250" y="3645550"/>
              <a:ext cx="20850" cy="9350"/>
            </a:xfrm>
            <a:custGeom>
              <a:avLst/>
              <a:gdLst/>
              <a:ahLst/>
              <a:cxnLst/>
              <a:rect l="l" t="t" r="r" b="b"/>
              <a:pathLst>
                <a:path w="834" h="374" extrusionOk="0">
                  <a:moveTo>
                    <a:pt x="458" y="1"/>
                  </a:moveTo>
                  <a:cubicBezTo>
                    <a:pt x="319" y="1"/>
                    <a:pt x="194" y="63"/>
                    <a:pt x="94" y="151"/>
                  </a:cubicBezTo>
                  <a:cubicBezTo>
                    <a:pt x="0" y="224"/>
                    <a:pt x="87" y="374"/>
                    <a:pt x="184" y="374"/>
                  </a:cubicBezTo>
                  <a:cubicBezTo>
                    <a:pt x="204" y="374"/>
                    <a:pt x="225" y="367"/>
                    <a:pt x="244" y="352"/>
                  </a:cubicBezTo>
                  <a:cubicBezTo>
                    <a:pt x="319" y="289"/>
                    <a:pt x="395" y="264"/>
                    <a:pt x="495" y="252"/>
                  </a:cubicBezTo>
                  <a:cubicBezTo>
                    <a:pt x="565" y="252"/>
                    <a:pt x="628" y="284"/>
                    <a:pt x="695" y="284"/>
                  </a:cubicBezTo>
                  <a:cubicBezTo>
                    <a:pt x="711" y="284"/>
                    <a:pt x="729" y="282"/>
                    <a:pt x="746" y="277"/>
                  </a:cubicBezTo>
                  <a:cubicBezTo>
                    <a:pt x="821" y="264"/>
                    <a:pt x="834" y="189"/>
                    <a:pt x="809" y="139"/>
                  </a:cubicBezTo>
                  <a:cubicBezTo>
                    <a:pt x="759" y="26"/>
                    <a:pt x="570" y="1"/>
                    <a:pt x="458"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5227700" y="3672100"/>
              <a:ext cx="37825" cy="11500"/>
            </a:xfrm>
            <a:custGeom>
              <a:avLst/>
              <a:gdLst/>
              <a:ahLst/>
              <a:cxnLst/>
              <a:rect l="l" t="t" r="r" b="b"/>
              <a:pathLst>
                <a:path w="1513" h="460" extrusionOk="0">
                  <a:moveTo>
                    <a:pt x="206" y="0"/>
                  </a:moveTo>
                  <a:cubicBezTo>
                    <a:pt x="179" y="0"/>
                    <a:pt x="152" y="1"/>
                    <a:pt x="125" y="4"/>
                  </a:cubicBezTo>
                  <a:lnTo>
                    <a:pt x="125" y="4"/>
                  </a:lnTo>
                  <a:cubicBezTo>
                    <a:pt x="120" y="3"/>
                    <a:pt x="114" y="2"/>
                    <a:pt x="109" y="2"/>
                  </a:cubicBezTo>
                  <a:cubicBezTo>
                    <a:pt x="36" y="2"/>
                    <a:pt x="1" y="110"/>
                    <a:pt x="69" y="156"/>
                  </a:cubicBezTo>
                  <a:cubicBezTo>
                    <a:pt x="283" y="269"/>
                    <a:pt x="534" y="306"/>
                    <a:pt x="759" y="357"/>
                  </a:cubicBezTo>
                  <a:cubicBezTo>
                    <a:pt x="918" y="394"/>
                    <a:pt x="1084" y="459"/>
                    <a:pt x="1246" y="459"/>
                  </a:cubicBezTo>
                  <a:cubicBezTo>
                    <a:pt x="1302" y="459"/>
                    <a:pt x="1357" y="451"/>
                    <a:pt x="1412" y="432"/>
                  </a:cubicBezTo>
                  <a:cubicBezTo>
                    <a:pt x="1475" y="419"/>
                    <a:pt x="1512" y="319"/>
                    <a:pt x="1450" y="269"/>
                  </a:cubicBezTo>
                  <a:cubicBezTo>
                    <a:pt x="1287" y="131"/>
                    <a:pt x="1048" y="131"/>
                    <a:pt x="835" y="93"/>
                  </a:cubicBezTo>
                  <a:cubicBezTo>
                    <a:pt x="629" y="61"/>
                    <a:pt x="414" y="0"/>
                    <a:pt x="206"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5152475" y="3629950"/>
              <a:ext cx="27900" cy="34925"/>
            </a:xfrm>
            <a:custGeom>
              <a:avLst/>
              <a:gdLst/>
              <a:ahLst/>
              <a:cxnLst/>
              <a:rect l="l" t="t" r="r" b="b"/>
              <a:pathLst>
                <a:path w="1116" h="1397" extrusionOk="0">
                  <a:moveTo>
                    <a:pt x="923" y="0"/>
                  </a:moveTo>
                  <a:cubicBezTo>
                    <a:pt x="881" y="0"/>
                    <a:pt x="837" y="18"/>
                    <a:pt x="807" y="60"/>
                  </a:cubicBezTo>
                  <a:cubicBezTo>
                    <a:pt x="543" y="436"/>
                    <a:pt x="217" y="813"/>
                    <a:pt x="29" y="1240"/>
                  </a:cubicBezTo>
                  <a:cubicBezTo>
                    <a:pt x="1" y="1315"/>
                    <a:pt x="57" y="1397"/>
                    <a:pt x="129" y="1397"/>
                  </a:cubicBezTo>
                  <a:cubicBezTo>
                    <a:pt x="153" y="1397"/>
                    <a:pt x="179" y="1387"/>
                    <a:pt x="205" y="1365"/>
                  </a:cubicBezTo>
                  <a:cubicBezTo>
                    <a:pt x="543" y="1039"/>
                    <a:pt x="782" y="587"/>
                    <a:pt x="1045" y="198"/>
                  </a:cubicBezTo>
                  <a:cubicBezTo>
                    <a:pt x="1115" y="93"/>
                    <a:pt x="1021" y="0"/>
                    <a:pt x="92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5103300" y="3603025"/>
              <a:ext cx="20275" cy="36425"/>
            </a:xfrm>
            <a:custGeom>
              <a:avLst/>
              <a:gdLst/>
              <a:ahLst/>
              <a:cxnLst/>
              <a:rect l="l" t="t" r="r" b="b"/>
              <a:pathLst>
                <a:path w="811" h="1457" extrusionOk="0">
                  <a:moveTo>
                    <a:pt x="605" y="0"/>
                  </a:moveTo>
                  <a:cubicBezTo>
                    <a:pt x="559" y="0"/>
                    <a:pt x="512" y="21"/>
                    <a:pt x="478" y="70"/>
                  </a:cubicBezTo>
                  <a:cubicBezTo>
                    <a:pt x="239" y="434"/>
                    <a:pt x="1" y="911"/>
                    <a:pt x="63" y="1375"/>
                  </a:cubicBezTo>
                  <a:cubicBezTo>
                    <a:pt x="72" y="1416"/>
                    <a:pt x="116" y="1456"/>
                    <a:pt x="157" y="1456"/>
                  </a:cubicBezTo>
                  <a:cubicBezTo>
                    <a:pt x="179" y="1456"/>
                    <a:pt x="201" y="1444"/>
                    <a:pt x="214" y="1413"/>
                  </a:cubicBezTo>
                  <a:cubicBezTo>
                    <a:pt x="390" y="1011"/>
                    <a:pt x="490" y="597"/>
                    <a:pt x="741" y="221"/>
                  </a:cubicBezTo>
                  <a:cubicBezTo>
                    <a:pt x="811" y="107"/>
                    <a:pt x="711" y="0"/>
                    <a:pt x="6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5182325" y="3695650"/>
              <a:ext cx="34875" cy="11750"/>
            </a:xfrm>
            <a:custGeom>
              <a:avLst/>
              <a:gdLst/>
              <a:ahLst/>
              <a:cxnLst/>
              <a:rect l="l" t="t" r="r" b="b"/>
              <a:pathLst>
                <a:path w="1395" h="470" extrusionOk="0">
                  <a:moveTo>
                    <a:pt x="195" y="1"/>
                  </a:moveTo>
                  <a:cubicBezTo>
                    <a:pt x="55" y="1"/>
                    <a:pt x="1" y="220"/>
                    <a:pt x="153" y="255"/>
                  </a:cubicBezTo>
                  <a:cubicBezTo>
                    <a:pt x="366" y="306"/>
                    <a:pt x="579" y="356"/>
                    <a:pt x="793" y="406"/>
                  </a:cubicBezTo>
                  <a:cubicBezTo>
                    <a:pt x="915" y="434"/>
                    <a:pt x="1051" y="470"/>
                    <a:pt x="1186" y="470"/>
                  </a:cubicBezTo>
                  <a:cubicBezTo>
                    <a:pt x="1231" y="470"/>
                    <a:pt x="1276" y="466"/>
                    <a:pt x="1320" y="456"/>
                  </a:cubicBezTo>
                  <a:cubicBezTo>
                    <a:pt x="1370" y="444"/>
                    <a:pt x="1395" y="356"/>
                    <a:pt x="1357" y="318"/>
                  </a:cubicBezTo>
                  <a:cubicBezTo>
                    <a:pt x="1207" y="205"/>
                    <a:pt x="1044" y="180"/>
                    <a:pt x="868" y="142"/>
                  </a:cubicBezTo>
                  <a:cubicBezTo>
                    <a:pt x="655" y="92"/>
                    <a:pt x="441" y="55"/>
                    <a:pt x="228" y="4"/>
                  </a:cubicBezTo>
                  <a:cubicBezTo>
                    <a:pt x="217" y="2"/>
                    <a:pt x="206" y="1"/>
                    <a:pt x="19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5284950" y="3707325"/>
              <a:ext cx="32625" cy="14525"/>
            </a:xfrm>
            <a:custGeom>
              <a:avLst/>
              <a:gdLst/>
              <a:ahLst/>
              <a:cxnLst/>
              <a:rect l="l" t="t" r="r" b="b"/>
              <a:pathLst>
                <a:path w="1305" h="581" extrusionOk="0">
                  <a:moveTo>
                    <a:pt x="235" y="1"/>
                  </a:moveTo>
                  <a:cubicBezTo>
                    <a:pt x="214" y="1"/>
                    <a:pt x="195" y="1"/>
                    <a:pt x="176" y="2"/>
                  </a:cubicBezTo>
                  <a:cubicBezTo>
                    <a:pt x="0" y="2"/>
                    <a:pt x="0" y="278"/>
                    <a:pt x="176" y="278"/>
                  </a:cubicBezTo>
                  <a:cubicBezTo>
                    <a:pt x="377" y="278"/>
                    <a:pt x="578" y="303"/>
                    <a:pt x="766" y="391"/>
                  </a:cubicBezTo>
                  <a:cubicBezTo>
                    <a:pt x="917" y="454"/>
                    <a:pt x="1055" y="566"/>
                    <a:pt x="1218" y="579"/>
                  </a:cubicBezTo>
                  <a:cubicBezTo>
                    <a:pt x="1222" y="580"/>
                    <a:pt x="1226" y="581"/>
                    <a:pt x="1231" y="581"/>
                  </a:cubicBezTo>
                  <a:cubicBezTo>
                    <a:pt x="1274" y="581"/>
                    <a:pt x="1304" y="524"/>
                    <a:pt x="1293" y="479"/>
                  </a:cubicBezTo>
                  <a:cubicBezTo>
                    <a:pt x="1174" y="110"/>
                    <a:pt x="594" y="1"/>
                    <a:pt x="23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5305325" y="3688125"/>
              <a:ext cx="34150" cy="18050"/>
            </a:xfrm>
            <a:custGeom>
              <a:avLst/>
              <a:gdLst/>
              <a:ahLst/>
              <a:cxnLst/>
              <a:rect l="l" t="t" r="r" b="b"/>
              <a:pathLst>
                <a:path w="1366" h="722" extrusionOk="0">
                  <a:moveTo>
                    <a:pt x="183" y="0"/>
                  </a:moveTo>
                  <a:cubicBezTo>
                    <a:pt x="54" y="0"/>
                    <a:pt x="0" y="209"/>
                    <a:pt x="152" y="255"/>
                  </a:cubicBezTo>
                  <a:cubicBezTo>
                    <a:pt x="352" y="305"/>
                    <a:pt x="553" y="393"/>
                    <a:pt x="742" y="494"/>
                  </a:cubicBezTo>
                  <a:cubicBezTo>
                    <a:pt x="905" y="569"/>
                    <a:pt x="1055" y="694"/>
                    <a:pt x="1243" y="720"/>
                  </a:cubicBezTo>
                  <a:cubicBezTo>
                    <a:pt x="1250" y="721"/>
                    <a:pt x="1256" y="721"/>
                    <a:pt x="1262" y="721"/>
                  </a:cubicBezTo>
                  <a:cubicBezTo>
                    <a:pt x="1327" y="721"/>
                    <a:pt x="1366" y="663"/>
                    <a:pt x="1331" y="594"/>
                  </a:cubicBezTo>
                  <a:cubicBezTo>
                    <a:pt x="1168" y="243"/>
                    <a:pt x="578" y="80"/>
                    <a:pt x="214" y="4"/>
                  </a:cubicBezTo>
                  <a:cubicBezTo>
                    <a:pt x="204" y="2"/>
                    <a:pt x="193" y="0"/>
                    <a:pt x="18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5347925" y="3693875"/>
              <a:ext cx="16425" cy="22850"/>
            </a:xfrm>
            <a:custGeom>
              <a:avLst/>
              <a:gdLst/>
              <a:ahLst/>
              <a:cxnLst/>
              <a:rect l="l" t="t" r="r" b="b"/>
              <a:pathLst>
                <a:path w="657" h="914" extrusionOk="0">
                  <a:moveTo>
                    <a:pt x="211" y="0"/>
                  </a:moveTo>
                  <a:cubicBezTo>
                    <a:pt x="102" y="0"/>
                    <a:pt x="1" y="168"/>
                    <a:pt x="104" y="251"/>
                  </a:cubicBezTo>
                  <a:cubicBezTo>
                    <a:pt x="192" y="326"/>
                    <a:pt x="255" y="414"/>
                    <a:pt x="292" y="527"/>
                  </a:cubicBezTo>
                  <a:cubicBezTo>
                    <a:pt x="330" y="640"/>
                    <a:pt x="305" y="753"/>
                    <a:pt x="355" y="853"/>
                  </a:cubicBezTo>
                  <a:cubicBezTo>
                    <a:pt x="376" y="895"/>
                    <a:pt x="416" y="914"/>
                    <a:pt x="456" y="914"/>
                  </a:cubicBezTo>
                  <a:cubicBezTo>
                    <a:pt x="488" y="914"/>
                    <a:pt x="521" y="901"/>
                    <a:pt x="543" y="879"/>
                  </a:cubicBezTo>
                  <a:cubicBezTo>
                    <a:pt x="656" y="778"/>
                    <a:pt x="631" y="552"/>
                    <a:pt x="581" y="414"/>
                  </a:cubicBezTo>
                  <a:cubicBezTo>
                    <a:pt x="531" y="251"/>
                    <a:pt x="418" y="126"/>
                    <a:pt x="280" y="25"/>
                  </a:cubicBezTo>
                  <a:cubicBezTo>
                    <a:pt x="258" y="8"/>
                    <a:pt x="234" y="0"/>
                    <a:pt x="211"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5239450" y="3591350"/>
              <a:ext cx="131175" cy="169050"/>
            </a:xfrm>
            <a:custGeom>
              <a:avLst/>
              <a:gdLst/>
              <a:ahLst/>
              <a:cxnLst/>
              <a:rect l="l" t="t" r="r" b="b"/>
              <a:pathLst>
                <a:path w="5247" h="6762" extrusionOk="0">
                  <a:moveTo>
                    <a:pt x="3242" y="1"/>
                  </a:moveTo>
                  <a:cubicBezTo>
                    <a:pt x="2898" y="1"/>
                    <a:pt x="2552" y="156"/>
                    <a:pt x="2285" y="374"/>
                  </a:cubicBezTo>
                  <a:cubicBezTo>
                    <a:pt x="1946" y="650"/>
                    <a:pt x="1708" y="1027"/>
                    <a:pt x="1469" y="1391"/>
                  </a:cubicBezTo>
                  <a:cubicBezTo>
                    <a:pt x="1068" y="2031"/>
                    <a:pt x="741" y="2708"/>
                    <a:pt x="591" y="3436"/>
                  </a:cubicBezTo>
                  <a:cubicBezTo>
                    <a:pt x="428" y="4189"/>
                    <a:pt x="264" y="5958"/>
                    <a:pt x="1" y="6686"/>
                  </a:cubicBezTo>
                  <a:lnTo>
                    <a:pt x="4017" y="6762"/>
                  </a:lnTo>
                  <a:cubicBezTo>
                    <a:pt x="4820" y="5469"/>
                    <a:pt x="5246" y="2332"/>
                    <a:pt x="4531" y="989"/>
                  </a:cubicBezTo>
                  <a:cubicBezTo>
                    <a:pt x="4305" y="562"/>
                    <a:pt x="3979" y="161"/>
                    <a:pt x="3515" y="35"/>
                  </a:cubicBezTo>
                  <a:cubicBezTo>
                    <a:pt x="3425" y="12"/>
                    <a:pt x="3334" y="1"/>
                    <a:pt x="324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5140625" y="3585725"/>
              <a:ext cx="115800" cy="170275"/>
            </a:xfrm>
            <a:custGeom>
              <a:avLst/>
              <a:gdLst/>
              <a:ahLst/>
              <a:cxnLst/>
              <a:rect l="l" t="t" r="r" b="b"/>
              <a:pathLst>
                <a:path w="4632" h="6811" extrusionOk="0">
                  <a:moveTo>
                    <a:pt x="1986" y="1"/>
                  </a:moveTo>
                  <a:cubicBezTo>
                    <a:pt x="1849" y="1"/>
                    <a:pt x="1712" y="23"/>
                    <a:pt x="1582" y="72"/>
                  </a:cubicBezTo>
                  <a:cubicBezTo>
                    <a:pt x="1181" y="223"/>
                    <a:pt x="917" y="599"/>
                    <a:pt x="729" y="988"/>
                  </a:cubicBezTo>
                  <a:cubicBezTo>
                    <a:pt x="1" y="2507"/>
                    <a:pt x="541" y="5318"/>
                    <a:pt x="1306" y="6811"/>
                  </a:cubicBezTo>
                  <a:lnTo>
                    <a:pt x="4632" y="6748"/>
                  </a:lnTo>
                  <a:cubicBezTo>
                    <a:pt x="4531" y="5757"/>
                    <a:pt x="4431" y="4765"/>
                    <a:pt x="4330" y="3787"/>
                  </a:cubicBezTo>
                  <a:cubicBezTo>
                    <a:pt x="4268" y="3096"/>
                    <a:pt x="4192" y="2394"/>
                    <a:pt x="3954" y="1754"/>
                  </a:cubicBezTo>
                  <a:cubicBezTo>
                    <a:pt x="3728" y="1101"/>
                    <a:pt x="3314" y="499"/>
                    <a:pt x="2699" y="185"/>
                  </a:cubicBezTo>
                  <a:cubicBezTo>
                    <a:pt x="2481" y="72"/>
                    <a:pt x="2232" y="1"/>
                    <a:pt x="1986"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5011375" y="3577725"/>
              <a:ext cx="161925" cy="178275"/>
            </a:xfrm>
            <a:custGeom>
              <a:avLst/>
              <a:gdLst/>
              <a:ahLst/>
              <a:cxnLst/>
              <a:rect l="l" t="t" r="r" b="b"/>
              <a:pathLst>
                <a:path w="6477" h="7131" extrusionOk="0">
                  <a:moveTo>
                    <a:pt x="1456" y="0"/>
                  </a:moveTo>
                  <a:cubicBezTo>
                    <a:pt x="1058" y="0"/>
                    <a:pt x="732" y="336"/>
                    <a:pt x="553" y="706"/>
                  </a:cubicBezTo>
                  <a:cubicBezTo>
                    <a:pt x="1" y="1873"/>
                    <a:pt x="540" y="3303"/>
                    <a:pt x="1431" y="4245"/>
                  </a:cubicBezTo>
                  <a:cubicBezTo>
                    <a:pt x="2335" y="5186"/>
                    <a:pt x="3527" y="5776"/>
                    <a:pt x="4594" y="6503"/>
                  </a:cubicBezTo>
                  <a:lnTo>
                    <a:pt x="6476" y="7131"/>
                  </a:lnTo>
                  <a:cubicBezTo>
                    <a:pt x="6125" y="4621"/>
                    <a:pt x="4192" y="1283"/>
                    <a:pt x="1933" y="154"/>
                  </a:cubicBezTo>
                  <a:cubicBezTo>
                    <a:pt x="1795" y="91"/>
                    <a:pt x="1657" y="28"/>
                    <a:pt x="1519" y="3"/>
                  </a:cubicBezTo>
                  <a:cubicBezTo>
                    <a:pt x="1498" y="1"/>
                    <a:pt x="1477" y="0"/>
                    <a:pt x="145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5294350" y="3426825"/>
              <a:ext cx="17975" cy="67000"/>
            </a:xfrm>
            <a:custGeom>
              <a:avLst/>
              <a:gdLst/>
              <a:ahLst/>
              <a:cxnLst/>
              <a:rect l="l" t="t" r="r" b="b"/>
              <a:pathLst>
                <a:path w="719" h="2680" extrusionOk="0">
                  <a:moveTo>
                    <a:pt x="588" y="0"/>
                  </a:moveTo>
                  <a:cubicBezTo>
                    <a:pt x="546" y="0"/>
                    <a:pt x="505" y="23"/>
                    <a:pt x="490" y="78"/>
                  </a:cubicBezTo>
                  <a:cubicBezTo>
                    <a:pt x="390" y="518"/>
                    <a:pt x="290" y="944"/>
                    <a:pt x="214" y="1396"/>
                  </a:cubicBezTo>
                  <a:cubicBezTo>
                    <a:pt x="139" y="1760"/>
                    <a:pt x="1" y="2212"/>
                    <a:pt x="89" y="2588"/>
                  </a:cubicBezTo>
                  <a:cubicBezTo>
                    <a:pt x="103" y="2647"/>
                    <a:pt x="160" y="2680"/>
                    <a:pt x="213" y="2680"/>
                  </a:cubicBezTo>
                  <a:cubicBezTo>
                    <a:pt x="251" y="2680"/>
                    <a:pt x="286" y="2663"/>
                    <a:pt x="302" y="2626"/>
                  </a:cubicBezTo>
                  <a:cubicBezTo>
                    <a:pt x="490" y="2287"/>
                    <a:pt x="490" y="1823"/>
                    <a:pt x="541" y="1459"/>
                  </a:cubicBezTo>
                  <a:cubicBezTo>
                    <a:pt x="591" y="1020"/>
                    <a:pt x="653" y="580"/>
                    <a:pt x="704" y="129"/>
                  </a:cubicBezTo>
                  <a:cubicBezTo>
                    <a:pt x="719" y="53"/>
                    <a:pt x="652" y="0"/>
                    <a:pt x="58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5264250" y="3417075"/>
              <a:ext cx="9575" cy="69125"/>
            </a:xfrm>
            <a:custGeom>
              <a:avLst/>
              <a:gdLst/>
              <a:ahLst/>
              <a:cxnLst/>
              <a:rect l="l" t="t" r="r" b="b"/>
              <a:pathLst>
                <a:path w="383" h="2765" extrusionOk="0">
                  <a:moveTo>
                    <a:pt x="279" y="1"/>
                  </a:moveTo>
                  <a:cubicBezTo>
                    <a:pt x="226" y="1"/>
                    <a:pt x="170" y="35"/>
                    <a:pt x="163" y="104"/>
                  </a:cubicBezTo>
                  <a:cubicBezTo>
                    <a:pt x="113" y="544"/>
                    <a:pt x="63" y="995"/>
                    <a:pt x="50" y="1435"/>
                  </a:cubicBezTo>
                  <a:cubicBezTo>
                    <a:pt x="25" y="1849"/>
                    <a:pt x="0" y="2288"/>
                    <a:pt x="88" y="2690"/>
                  </a:cubicBezTo>
                  <a:cubicBezTo>
                    <a:pt x="94" y="2740"/>
                    <a:pt x="138" y="2765"/>
                    <a:pt x="182" y="2765"/>
                  </a:cubicBezTo>
                  <a:cubicBezTo>
                    <a:pt x="226" y="2765"/>
                    <a:pt x="270" y="2740"/>
                    <a:pt x="276" y="2690"/>
                  </a:cubicBezTo>
                  <a:cubicBezTo>
                    <a:pt x="339" y="2275"/>
                    <a:pt x="314" y="1849"/>
                    <a:pt x="314" y="1435"/>
                  </a:cubicBezTo>
                  <a:cubicBezTo>
                    <a:pt x="327" y="995"/>
                    <a:pt x="339" y="544"/>
                    <a:pt x="377" y="104"/>
                  </a:cubicBezTo>
                  <a:cubicBezTo>
                    <a:pt x="383" y="35"/>
                    <a:pt x="333" y="1"/>
                    <a:pt x="27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5198500" y="3428850"/>
              <a:ext cx="19825" cy="70500"/>
            </a:xfrm>
            <a:custGeom>
              <a:avLst/>
              <a:gdLst/>
              <a:ahLst/>
              <a:cxnLst/>
              <a:rect l="l" t="t" r="r" b="b"/>
              <a:pathLst>
                <a:path w="793" h="2820" extrusionOk="0">
                  <a:moveTo>
                    <a:pt x="114" y="0"/>
                  </a:moveTo>
                  <a:cubicBezTo>
                    <a:pt x="59" y="0"/>
                    <a:pt x="0" y="48"/>
                    <a:pt x="8" y="123"/>
                  </a:cubicBezTo>
                  <a:cubicBezTo>
                    <a:pt x="83" y="562"/>
                    <a:pt x="158" y="1001"/>
                    <a:pt x="258" y="1441"/>
                  </a:cubicBezTo>
                  <a:cubicBezTo>
                    <a:pt x="346" y="1880"/>
                    <a:pt x="409" y="2344"/>
                    <a:pt x="585" y="2758"/>
                  </a:cubicBezTo>
                  <a:cubicBezTo>
                    <a:pt x="602" y="2798"/>
                    <a:pt x="648" y="2820"/>
                    <a:pt x="691" y="2820"/>
                  </a:cubicBezTo>
                  <a:cubicBezTo>
                    <a:pt x="743" y="2820"/>
                    <a:pt x="792" y="2789"/>
                    <a:pt x="786" y="2721"/>
                  </a:cubicBezTo>
                  <a:cubicBezTo>
                    <a:pt x="735" y="2294"/>
                    <a:pt x="597" y="1855"/>
                    <a:pt x="497" y="1428"/>
                  </a:cubicBezTo>
                  <a:cubicBezTo>
                    <a:pt x="397" y="976"/>
                    <a:pt x="284" y="524"/>
                    <a:pt x="196" y="73"/>
                  </a:cubicBezTo>
                  <a:cubicBezTo>
                    <a:pt x="186" y="22"/>
                    <a:pt x="151" y="0"/>
                    <a:pt x="11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5150300" y="3426500"/>
              <a:ext cx="38100" cy="99200"/>
            </a:xfrm>
            <a:custGeom>
              <a:avLst/>
              <a:gdLst/>
              <a:ahLst/>
              <a:cxnLst/>
              <a:rect l="l" t="t" r="r" b="b"/>
              <a:pathLst>
                <a:path w="1524" h="3968" extrusionOk="0">
                  <a:moveTo>
                    <a:pt x="123" y="1"/>
                  </a:moveTo>
                  <a:cubicBezTo>
                    <a:pt x="63" y="1"/>
                    <a:pt x="0" y="54"/>
                    <a:pt x="16" y="129"/>
                  </a:cubicBezTo>
                  <a:cubicBezTo>
                    <a:pt x="154" y="807"/>
                    <a:pt x="279" y="1497"/>
                    <a:pt x="492" y="2162"/>
                  </a:cubicBezTo>
                  <a:cubicBezTo>
                    <a:pt x="580" y="2476"/>
                    <a:pt x="693" y="2789"/>
                    <a:pt x="819" y="3091"/>
                  </a:cubicBezTo>
                  <a:cubicBezTo>
                    <a:pt x="944" y="3367"/>
                    <a:pt x="1082" y="3705"/>
                    <a:pt x="1296" y="3931"/>
                  </a:cubicBezTo>
                  <a:cubicBezTo>
                    <a:pt x="1321" y="3956"/>
                    <a:pt x="1351" y="3967"/>
                    <a:pt x="1380" y="3967"/>
                  </a:cubicBezTo>
                  <a:cubicBezTo>
                    <a:pt x="1454" y="3967"/>
                    <a:pt x="1523" y="3899"/>
                    <a:pt x="1496" y="3818"/>
                  </a:cubicBezTo>
                  <a:cubicBezTo>
                    <a:pt x="1408" y="3517"/>
                    <a:pt x="1220" y="3241"/>
                    <a:pt x="1095" y="2953"/>
                  </a:cubicBezTo>
                  <a:cubicBezTo>
                    <a:pt x="957" y="2639"/>
                    <a:pt x="844" y="2325"/>
                    <a:pt x="731" y="1999"/>
                  </a:cubicBezTo>
                  <a:cubicBezTo>
                    <a:pt x="530" y="1359"/>
                    <a:pt x="367" y="719"/>
                    <a:pt x="216" y="79"/>
                  </a:cubicBezTo>
                  <a:cubicBezTo>
                    <a:pt x="201" y="24"/>
                    <a:pt x="162" y="1"/>
                    <a:pt x="12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5326575" y="3424250"/>
              <a:ext cx="30175" cy="62075"/>
            </a:xfrm>
            <a:custGeom>
              <a:avLst/>
              <a:gdLst/>
              <a:ahLst/>
              <a:cxnLst/>
              <a:rect l="l" t="t" r="r" b="b"/>
              <a:pathLst>
                <a:path w="1207" h="2483" extrusionOk="0">
                  <a:moveTo>
                    <a:pt x="1065" y="1"/>
                  </a:moveTo>
                  <a:cubicBezTo>
                    <a:pt x="1033" y="1"/>
                    <a:pt x="1003" y="17"/>
                    <a:pt x="983" y="56"/>
                  </a:cubicBezTo>
                  <a:cubicBezTo>
                    <a:pt x="632" y="796"/>
                    <a:pt x="218" y="1562"/>
                    <a:pt x="17" y="2365"/>
                  </a:cubicBezTo>
                  <a:cubicBezTo>
                    <a:pt x="0" y="2432"/>
                    <a:pt x="56" y="2482"/>
                    <a:pt x="110" y="2482"/>
                  </a:cubicBezTo>
                  <a:cubicBezTo>
                    <a:pt x="137" y="2482"/>
                    <a:pt x="163" y="2469"/>
                    <a:pt x="180" y="2440"/>
                  </a:cubicBezTo>
                  <a:cubicBezTo>
                    <a:pt x="594" y="1725"/>
                    <a:pt x="845" y="909"/>
                    <a:pt x="1171" y="156"/>
                  </a:cubicBezTo>
                  <a:cubicBezTo>
                    <a:pt x="1206" y="79"/>
                    <a:pt x="1134" y="1"/>
                    <a:pt x="106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5361675" y="3441100"/>
              <a:ext cx="53875" cy="91500"/>
            </a:xfrm>
            <a:custGeom>
              <a:avLst/>
              <a:gdLst/>
              <a:ahLst/>
              <a:cxnLst/>
              <a:rect l="l" t="t" r="r" b="b"/>
              <a:pathLst>
                <a:path w="2155" h="3660" extrusionOk="0">
                  <a:moveTo>
                    <a:pt x="1973" y="0"/>
                  </a:moveTo>
                  <a:cubicBezTo>
                    <a:pt x="1935" y="0"/>
                    <a:pt x="1899" y="18"/>
                    <a:pt x="1876" y="60"/>
                  </a:cubicBezTo>
                  <a:lnTo>
                    <a:pt x="897" y="1816"/>
                  </a:lnTo>
                  <a:cubicBezTo>
                    <a:pt x="596" y="2356"/>
                    <a:pt x="207" y="2933"/>
                    <a:pt x="18" y="3523"/>
                  </a:cubicBezTo>
                  <a:cubicBezTo>
                    <a:pt x="1" y="3594"/>
                    <a:pt x="65" y="3659"/>
                    <a:pt x="127" y="3659"/>
                  </a:cubicBezTo>
                  <a:cubicBezTo>
                    <a:pt x="152" y="3659"/>
                    <a:pt x="176" y="3649"/>
                    <a:pt x="194" y="3623"/>
                  </a:cubicBezTo>
                  <a:cubicBezTo>
                    <a:pt x="596" y="3147"/>
                    <a:pt x="859" y="2519"/>
                    <a:pt x="1160" y="1967"/>
                  </a:cubicBezTo>
                  <a:cubicBezTo>
                    <a:pt x="1474" y="1377"/>
                    <a:pt x="1788" y="787"/>
                    <a:pt x="2102" y="198"/>
                  </a:cubicBezTo>
                  <a:cubicBezTo>
                    <a:pt x="2154" y="93"/>
                    <a:pt x="2060" y="0"/>
                    <a:pt x="19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5385350" y="3491875"/>
              <a:ext cx="48850" cy="80575"/>
            </a:xfrm>
            <a:custGeom>
              <a:avLst/>
              <a:gdLst/>
              <a:ahLst/>
              <a:cxnLst/>
              <a:rect l="l" t="t" r="r" b="b"/>
              <a:pathLst>
                <a:path w="1954" h="3223" extrusionOk="0">
                  <a:moveTo>
                    <a:pt x="1799" y="1"/>
                  </a:moveTo>
                  <a:cubicBezTo>
                    <a:pt x="1760" y="1"/>
                    <a:pt x="1724" y="19"/>
                    <a:pt x="1707" y="61"/>
                  </a:cubicBezTo>
                  <a:cubicBezTo>
                    <a:pt x="1468" y="576"/>
                    <a:pt x="1217" y="1090"/>
                    <a:pt x="929" y="1580"/>
                  </a:cubicBezTo>
                  <a:cubicBezTo>
                    <a:pt x="653" y="2069"/>
                    <a:pt x="276" y="2534"/>
                    <a:pt x="38" y="3036"/>
                  </a:cubicBezTo>
                  <a:cubicBezTo>
                    <a:pt x="0" y="3129"/>
                    <a:pt x="67" y="3223"/>
                    <a:pt x="151" y="3223"/>
                  </a:cubicBezTo>
                  <a:cubicBezTo>
                    <a:pt x="179" y="3223"/>
                    <a:pt x="210" y="3212"/>
                    <a:pt x="239" y="3186"/>
                  </a:cubicBezTo>
                  <a:cubicBezTo>
                    <a:pt x="628" y="2785"/>
                    <a:pt x="916" y="2220"/>
                    <a:pt x="1180" y="1730"/>
                  </a:cubicBezTo>
                  <a:cubicBezTo>
                    <a:pt x="1456" y="1216"/>
                    <a:pt x="1707" y="689"/>
                    <a:pt x="1920" y="149"/>
                  </a:cubicBezTo>
                  <a:cubicBezTo>
                    <a:pt x="1953" y="67"/>
                    <a:pt x="1872" y="1"/>
                    <a:pt x="179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5424675" y="3550400"/>
              <a:ext cx="53325" cy="63400"/>
            </a:xfrm>
            <a:custGeom>
              <a:avLst/>
              <a:gdLst/>
              <a:ahLst/>
              <a:cxnLst/>
              <a:rect l="l" t="t" r="r" b="b"/>
              <a:pathLst>
                <a:path w="2133" h="2536" extrusionOk="0">
                  <a:moveTo>
                    <a:pt x="1996" y="0"/>
                  </a:moveTo>
                  <a:cubicBezTo>
                    <a:pt x="1967" y="0"/>
                    <a:pt x="1938" y="13"/>
                    <a:pt x="1916" y="42"/>
                  </a:cubicBezTo>
                  <a:cubicBezTo>
                    <a:pt x="1614" y="469"/>
                    <a:pt x="1301" y="883"/>
                    <a:pt x="962" y="1297"/>
                  </a:cubicBezTo>
                  <a:cubicBezTo>
                    <a:pt x="673" y="1661"/>
                    <a:pt x="335" y="2000"/>
                    <a:pt x="58" y="2389"/>
                  </a:cubicBezTo>
                  <a:cubicBezTo>
                    <a:pt x="1" y="2466"/>
                    <a:pt x="76" y="2535"/>
                    <a:pt x="154" y="2535"/>
                  </a:cubicBezTo>
                  <a:cubicBezTo>
                    <a:pt x="177" y="2535"/>
                    <a:pt x="201" y="2529"/>
                    <a:pt x="222" y="2514"/>
                  </a:cubicBezTo>
                  <a:cubicBezTo>
                    <a:pt x="598" y="2175"/>
                    <a:pt x="924" y="1749"/>
                    <a:pt x="1238" y="1347"/>
                  </a:cubicBezTo>
                  <a:cubicBezTo>
                    <a:pt x="1539" y="958"/>
                    <a:pt x="1815" y="557"/>
                    <a:pt x="2079" y="142"/>
                  </a:cubicBezTo>
                  <a:cubicBezTo>
                    <a:pt x="2132" y="71"/>
                    <a:pt x="2066" y="0"/>
                    <a:pt x="199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5086225" y="3484125"/>
              <a:ext cx="41675" cy="57075"/>
            </a:xfrm>
            <a:custGeom>
              <a:avLst/>
              <a:gdLst/>
              <a:ahLst/>
              <a:cxnLst/>
              <a:rect l="l" t="t" r="r" b="b"/>
              <a:pathLst>
                <a:path w="1667" h="2283" extrusionOk="0">
                  <a:moveTo>
                    <a:pt x="119" y="1"/>
                  </a:moveTo>
                  <a:cubicBezTo>
                    <a:pt x="58" y="1"/>
                    <a:pt x="1" y="64"/>
                    <a:pt x="44" y="133"/>
                  </a:cubicBezTo>
                  <a:cubicBezTo>
                    <a:pt x="270" y="522"/>
                    <a:pt x="495" y="899"/>
                    <a:pt x="746" y="1262"/>
                  </a:cubicBezTo>
                  <a:cubicBezTo>
                    <a:pt x="972" y="1614"/>
                    <a:pt x="1198" y="1978"/>
                    <a:pt x="1512" y="2266"/>
                  </a:cubicBezTo>
                  <a:cubicBezTo>
                    <a:pt x="1526" y="2278"/>
                    <a:pt x="1542" y="2283"/>
                    <a:pt x="1558" y="2283"/>
                  </a:cubicBezTo>
                  <a:cubicBezTo>
                    <a:pt x="1613" y="2283"/>
                    <a:pt x="1667" y="2224"/>
                    <a:pt x="1637" y="2166"/>
                  </a:cubicBezTo>
                  <a:cubicBezTo>
                    <a:pt x="1449" y="1789"/>
                    <a:pt x="1161" y="1451"/>
                    <a:pt x="910" y="1112"/>
                  </a:cubicBezTo>
                  <a:cubicBezTo>
                    <a:pt x="671" y="760"/>
                    <a:pt x="433" y="409"/>
                    <a:pt x="194" y="45"/>
                  </a:cubicBezTo>
                  <a:cubicBezTo>
                    <a:pt x="175" y="14"/>
                    <a:pt x="147" y="1"/>
                    <a:pt x="11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5058400" y="3500275"/>
              <a:ext cx="57800" cy="65300"/>
            </a:xfrm>
            <a:custGeom>
              <a:avLst/>
              <a:gdLst/>
              <a:ahLst/>
              <a:cxnLst/>
              <a:rect l="l" t="t" r="r" b="b"/>
              <a:pathLst>
                <a:path w="2312" h="2612" extrusionOk="0">
                  <a:moveTo>
                    <a:pt x="120" y="0"/>
                  </a:moveTo>
                  <a:cubicBezTo>
                    <a:pt x="56" y="0"/>
                    <a:pt x="0" y="58"/>
                    <a:pt x="52" y="127"/>
                  </a:cubicBezTo>
                  <a:cubicBezTo>
                    <a:pt x="354" y="566"/>
                    <a:pt x="667" y="1005"/>
                    <a:pt x="1006" y="1420"/>
                  </a:cubicBezTo>
                  <a:cubicBezTo>
                    <a:pt x="1345" y="1821"/>
                    <a:pt x="1696" y="2273"/>
                    <a:pt x="2123" y="2587"/>
                  </a:cubicBezTo>
                  <a:cubicBezTo>
                    <a:pt x="2146" y="2604"/>
                    <a:pt x="2167" y="2612"/>
                    <a:pt x="2187" y="2612"/>
                  </a:cubicBezTo>
                  <a:cubicBezTo>
                    <a:pt x="2265" y="2612"/>
                    <a:pt x="2311" y="2491"/>
                    <a:pt x="2261" y="2411"/>
                  </a:cubicBezTo>
                  <a:cubicBezTo>
                    <a:pt x="1947" y="2009"/>
                    <a:pt x="1546" y="1671"/>
                    <a:pt x="1219" y="1282"/>
                  </a:cubicBezTo>
                  <a:cubicBezTo>
                    <a:pt x="868" y="880"/>
                    <a:pt x="517" y="466"/>
                    <a:pt x="203" y="39"/>
                  </a:cubicBezTo>
                  <a:cubicBezTo>
                    <a:pt x="180" y="12"/>
                    <a:pt x="149" y="0"/>
                    <a:pt x="12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5391300" y="3422900"/>
              <a:ext cx="51475" cy="45175"/>
            </a:xfrm>
            <a:custGeom>
              <a:avLst/>
              <a:gdLst/>
              <a:ahLst/>
              <a:cxnLst/>
              <a:rect l="l" t="t" r="r" b="b"/>
              <a:pathLst>
                <a:path w="2059" h="1807" extrusionOk="0">
                  <a:moveTo>
                    <a:pt x="1028" y="1"/>
                  </a:moveTo>
                  <a:cubicBezTo>
                    <a:pt x="718" y="1"/>
                    <a:pt x="420" y="163"/>
                    <a:pt x="251" y="449"/>
                  </a:cubicBezTo>
                  <a:cubicBezTo>
                    <a:pt x="1" y="888"/>
                    <a:pt x="151" y="1440"/>
                    <a:pt x="578" y="1691"/>
                  </a:cubicBezTo>
                  <a:cubicBezTo>
                    <a:pt x="722" y="1769"/>
                    <a:pt x="877" y="1807"/>
                    <a:pt x="1030" y="1807"/>
                  </a:cubicBezTo>
                  <a:cubicBezTo>
                    <a:pt x="1345" y="1807"/>
                    <a:pt x="1647" y="1648"/>
                    <a:pt x="1808" y="1352"/>
                  </a:cubicBezTo>
                  <a:cubicBezTo>
                    <a:pt x="2059" y="926"/>
                    <a:pt x="1908" y="373"/>
                    <a:pt x="1481" y="122"/>
                  </a:cubicBezTo>
                  <a:cubicBezTo>
                    <a:pt x="1337" y="40"/>
                    <a:pt x="1181" y="1"/>
                    <a:pt x="102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5414200" y="3476250"/>
              <a:ext cx="35475" cy="31050"/>
            </a:xfrm>
            <a:custGeom>
              <a:avLst/>
              <a:gdLst/>
              <a:ahLst/>
              <a:cxnLst/>
              <a:rect l="l" t="t" r="r" b="b"/>
              <a:pathLst>
                <a:path w="1419" h="1242" extrusionOk="0">
                  <a:moveTo>
                    <a:pt x="709" y="0"/>
                  </a:moveTo>
                  <a:cubicBezTo>
                    <a:pt x="494" y="0"/>
                    <a:pt x="286" y="115"/>
                    <a:pt x="176" y="310"/>
                  </a:cubicBezTo>
                  <a:cubicBezTo>
                    <a:pt x="1" y="611"/>
                    <a:pt x="101" y="988"/>
                    <a:pt x="402" y="1163"/>
                  </a:cubicBezTo>
                  <a:cubicBezTo>
                    <a:pt x="495" y="1216"/>
                    <a:pt x="598" y="1241"/>
                    <a:pt x="701" y="1241"/>
                  </a:cubicBezTo>
                  <a:cubicBezTo>
                    <a:pt x="918" y="1241"/>
                    <a:pt x="1132" y="1129"/>
                    <a:pt x="1243" y="925"/>
                  </a:cubicBezTo>
                  <a:cubicBezTo>
                    <a:pt x="1419" y="636"/>
                    <a:pt x="1318" y="260"/>
                    <a:pt x="1017" y="84"/>
                  </a:cubicBezTo>
                  <a:cubicBezTo>
                    <a:pt x="919" y="27"/>
                    <a:pt x="813" y="0"/>
                    <a:pt x="70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5333575" y="3409050"/>
              <a:ext cx="35475" cy="31100"/>
            </a:xfrm>
            <a:custGeom>
              <a:avLst/>
              <a:gdLst/>
              <a:ahLst/>
              <a:cxnLst/>
              <a:rect l="l" t="t" r="r" b="b"/>
              <a:pathLst>
                <a:path w="1419" h="1244" extrusionOk="0">
                  <a:moveTo>
                    <a:pt x="701" y="0"/>
                  </a:moveTo>
                  <a:cubicBezTo>
                    <a:pt x="487" y="0"/>
                    <a:pt x="281" y="112"/>
                    <a:pt x="164" y="313"/>
                  </a:cubicBezTo>
                  <a:cubicBezTo>
                    <a:pt x="1" y="614"/>
                    <a:pt x="101" y="990"/>
                    <a:pt x="402" y="1166"/>
                  </a:cubicBezTo>
                  <a:cubicBezTo>
                    <a:pt x="495" y="1218"/>
                    <a:pt x="597" y="1244"/>
                    <a:pt x="698" y="1244"/>
                  </a:cubicBezTo>
                  <a:cubicBezTo>
                    <a:pt x="912" y="1244"/>
                    <a:pt x="1124" y="1132"/>
                    <a:pt x="1243" y="927"/>
                  </a:cubicBezTo>
                  <a:cubicBezTo>
                    <a:pt x="1419" y="639"/>
                    <a:pt x="1318" y="262"/>
                    <a:pt x="1017" y="87"/>
                  </a:cubicBezTo>
                  <a:cubicBezTo>
                    <a:pt x="917" y="28"/>
                    <a:pt x="808" y="0"/>
                    <a:pt x="70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5184550" y="3413425"/>
              <a:ext cx="35475" cy="31125"/>
            </a:xfrm>
            <a:custGeom>
              <a:avLst/>
              <a:gdLst/>
              <a:ahLst/>
              <a:cxnLst/>
              <a:rect l="l" t="t" r="r" b="b"/>
              <a:pathLst>
                <a:path w="1419" h="1245" extrusionOk="0">
                  <a:moveTo>
                    <a:pt x="702" y="1"/>
                  </a:moveTo>
                  <a:cubicBezTo>
                    <a:pt x="489" y="1"/>
                    <a:pt x="285" y="112"/>
                    <a:pt x="177" y="313"/>
                  </a:cubicBezTo>
                  <a:cubicBezTo>
                    <a:pt x="1" y="614"/>
                    <a:pt x="101" y="991"/>
                    <a:pt x="402" y="1167"/>
                  </a:cubicBezTo>
                  <a:cubicBezTo>
                    <a:pt x="495" y="1219"/>
                    <a:pt x="599" y="1244"/>
                    <a:pt x="701" y="1244"/>
                  </a:cubicBezTo>
                  <a:cubicBezTo>
                    <a:pt x="918" y="1244"/>
                    <a:pt x="1133" y="1132"/>
                    <a:pt x="1243" y="928"/>
                  </a:cubicBezTo>
                  <a:cubicBezTo>
                    <a:pt x="1419" y="640"/>
                    <a:pt x="1318" y="263"/>
                    <a:pt x="1017" y="87"/>
                  </a:cubicBezTo>
                  <a:cubicBezTo>
                    <a:pt x="917" y="29"/>
                    <a:pt x="808" y="1"/>
                    <a:pt x="70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5043375" y="3487775"/>
              <a:ext cx="29200" cy="25475"/>
            </a:xfrm>
            <a:custGeom>
              <a:avLst/>
              <a:gdLst/>
              <a:ahLst/>
              <a:cxnLst/>
              <a:rect l="l" t="t" r="r" b="b"/>
              <a:pathLst>
                <a:path w="1168" h="1019" extrusionOk="0">
                  <a:moveTo>
                    <a:pt x="581" y="1"/>
                  </a:moveTo>
                  <a:cubicBezTo>
                    <a:pt x="407" y="1"/>
                    <a:pt x="239" y="96"/>
                    <a:pt x="139" y="263"/>
                  </a:cubicBezTo>
                  <a:cubicBezTo>
                    <a:pt x="1" y="502"/>
                    <a:pt x="89" y="815"/>
                    <a:pt x="327" y="953"/>
                  </a:cubicBezTo>
                  <a:cubicBezTo>
                    <a:pt x="408" y="998"/>
                    <a:pt x="496" y="1019"/>
                    <a:pt x="582" y="1019"/>
                  </a:cubicBezTo>
                  <a:cubicBezTo>
                    <a:pt x="762" y="1019"/>
                    <a:pt x="936" y="926"/>
                    <a:pt x="1030" y="765"/>
                  </a:cubicBezTo>
                  <a:cubicBezTo>
                    <a:pt x="1168" y="527"/>
                    <a:pt x="1080" y="213"/>
                    <a:pt x="842" y="75"/>
                  </a:cubicBezTo>
                  <a:cubicBezTo>
                    <a:pt x="758" y="25"/>
                    <a:pt x="669" y="1"/>
                    <a:pt x="58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284325" y="3367450"/>
              <a:ext cx="22600" cy="19875"/>
            </a:xfrm>
            <a:custGeom>
              <a:avLst/>
              <a:gdLst/>
              <a:ahLst/>
              <a:cxnLst/>
              <a:rect l="l" t="t" r="r" b="b"/>
              <a:pathLst>
                <a:path w="904" h="795" extrusionOk="0">
                  <a:moveTo>
                    <a:pt x="452" y="0"/>
                  </a:moveTo>
                  <a:cubicBezTo>
                    <a:pt x="318" y="0"/>
                    <a:pt x="188" y="70"/>
                    <a:pt x="113" y="195"/>
                  </a:cubicBezTo>
                  <a:cubicBezTo>
                    <a:pt x="0" y="395"/>
                    <a:pt x="63" y="634"/>
                    <a:pt x="251" y="747"/>
                  </a:cubicBezTo>
                  <a:cubicBezTo>
                    <a:pt x="315" y="779"/>
                    <a:pt x="383" y="794"/>
                    <a:pt x="450" y="794"/>
                  </a:cubicBezTo>
                  <a:cubicBezTo>
                    <a:pt x="592" y="794"/>
                    <a:pt x="727" y="724"/>
                    <a:pt x="803" y="596"/>
                  </a:cubicBezTo>
                  <a:cubicBezTo>
                    <a:pt x="904" y="408"/>
                    <a:pt x="841" y="157"/>
                    <a:pt x="653" y="57"/>
                  </a:cubicBezTo>
                  <a:cubicBezTo>
                    <a:pt x="589" y="18"/>
                    <a:pt x="520" y="0"/>
                    <a:pt x="45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467225" y="3545025"/>
              <a:ext cx="22600" cy="19850"/>
            </a:xfrm>
            <a:custGeom>
              <a:avLst/>
              <a:gdLst/>
              <a:ahLst/>
              <a:cxnLst/>
              <a:rect l="l" t="t" r="r" b="b"/>
              <a:pathLst>
                <a:path w="904" h="794" extrusionOk="0">
                  <a:moveTo>
                    <a:pt x="446" y="0"/>
                  </a:moveTo>
                  <a:cubicBezTo>
                    <a:pt x="307" y="0"/>
                    <a:pt x="176" y="73"/>
                    <a:pt x="101" y="207"/>
                  </a:cubicBezTo>
                  <a:cubicBezTo>
                    <a:pt x="0" y="395"/>
                    <a:pt x="63" y="633"/>
                    <a:pt x="251" y="746"/>
                  </a:cubicBezTo>
                  <a:cubicBezTo>
                    <a:pt x="311" y="778"/>
                    <a:pt x="377" y="794"/>
                    <a:pt x="441" y="794"/>
                  </a:cubicBezTo>
                  <a:cubicBezTo>
                    <a:pt x="579" y="794"/>
                    <a:pt x="714" y="724"/>
                    <a:pt x="791" y="596"/>
                  </a:cubicBezTo>
                  <a:cubicBezTo>
                    <a:pt x="904" y="408"/>
                    <a:pt x="841" y="169"/>
                    <a:pt x="653" y="56"/>
                  </a:cubicBezTo>
                  <a:cubicBezTo>
                    <a:pt x="586" y="19"/>
                    <a:pt x="515" y="0"/>
                    <a:pt x="44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076950" y="3475750"/>
              <a:ext cx="22625" cy="19800"/>
            </a:xfrm>
            <a:custGeom>
              <a:avLst/>
              <a:gdLst/>
              <a:ahLst/>
              <a:cxnLst/>
              <a:rect l="l" t="t" r="r" b="b"/>
              <a:pathLst>
                <a:path w="905" h="792" extrusionOk="0">
                  <a:moveTo>
                    <a:pt x="450" y="1"/>
                  </a:moveTo>
                  <a:cubicBezTo>
                    <a:pt x="312" y="1"/>
                    <a:pt x="178" y="77"/>
                    <a:pt x="101" y="205"/>
                  </a:cubicBezTo>
                  <a:cubicBezTo>
                    <a:pt x="1" y="393"/>
                    <a:pt x="63" y="631"/>
                    <a:pt x="252" y="744"/>
                  </a:cubicBezTo>
                  <a:cubicBezTo>
                    <a:pt x="312" y="776"/>
                    <a:pt x="377" y="792"/>
                    <a:pt x="442" y="792"/>
                  </a:cubicBezTo>
                  <a:cubicBezTo>
                    <a:pt x="579" y="792"/>
                    <a:pt x="714" y="722"/>
                    <a:pt x="791" y="594"/>
                  </a:cubicBezTo>
                  <a:cubicBezTo>
                    <a:pt x="904" y="405"/>
                    <a:pt x="841" y="167"/>
                    <a:pt x="641" y="54"/>
                  </a:cubicBezTo>
                  <a:cubicBezTo>
                    <a:pt x="580" y="18"/>
                    <a:pt x="515" y="1"/>
                    <a:pt x="45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5153500" y="3381475"/>
              <a:ext cx="22600" cy="19850"/>
            </a:xfrm>
            <a:custGeom>
              <a:avLst/>
              <a:gdLst/>
              <a:ahLst/>
              <a:cxnLst/>
              <a:rect l="l" t="t" r="r" b="b"/>
              <a:pathLst>
                <a:path w="904" h="794" extrusionOk="0">
                  <a:moveTo>
                    <a:pt x="460" y="0"/>
                  </a:moveTo>
                  <a:cubicBezTo>
                    <a:pt x="320" y="0"/>
                    <a:pt x="182" y="70"/>
                    <a:pt x="113" y="198"/>
                  </a:cubicBezTo>
                  <a:cubicBezTo>
                    <a:pt x="0" y="387"/>
                    <a:pt x="63" y="625"/>
                    <a:pt x="251" y="738"/>
                  </a:cubicBezTo>
                  <a:cubicBezTo>
                    <a:pt x="318" y="776"/>
                    <a:pt x="389" y="794"/>
                    <a:pt x="459" y="794"/>
                  </a:cubicBezTo>
                  <a:cubicBezTo>
                    <a:pt x="597" y="794"/>
                    <a:pt x="728" y="721"/>
                    <a:pt x="804" y="587"/>
                  </a:cubicBezTo>
                  <a:cubicBezTo>
                    <a:pt x="904" y="399"/>
                    <a:pt x="841" y="161"/>
                    <a:pt x="653" y="48"/>
                  </a:cubicBezTo>
                  <a:cubicBezTo>
                    <a:pt x="593" y="16"/>
                    <a:pt x="526" y="0"/>
                    <a:pt x="46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5261725" y="3406250"/>
              <a:ext cx="22625" cy="19875"/>
            </a:xfrm>
            <a:custGeom>
              <a:avLst/>
              <a:gdLst/>
              <a:ahLst/>
              <a:cxnLst/>
              <a:rect l="l" t="t" r="r" b="b"/>
              <a:pathLst>
                <a:path w="905" h="795" extrusionOk="0">
                  <a:moveTo>
                    <a:pt x="455" y="1"/>
                  </a:moveTo>
                  <a:cubicBezTo>
                    <a:pt x="313" y="1"/>
                    <a:pt x="178" y="71"/>
                    <a:pt x="101" y="199"/>
                  </a:cubicBezTo>
                  <a:cubicBezTo>
                    <a:pt x="1" y="387"/>
                    <a:pt x="64" y="625"/>
                    <a:pt x="252" y="738"/>
                  </a:cubicBezTo>
                  <a:cubicBezTo>
                    <a:pt x="315" y="776"/>
                    <a:pt x="385" y="795"/>
                    <a:pt x="453" y="795"/>
                  </a:cubicBezTo>
                  <a:cubicBezTo>
                    <a:pt x="587" y="795"/>
                    <a:pt x="717" y="725"/>
                    <a:pt x="791" y="600"/>
                  </a:cubicBezTo>
                  <a:cubicBezTo>
                    <a:pt x="904" y="399"/>
                    <a:pt x="842" y="161"/>
                    <a:pt x="653" y="48"/>
                  </a:cubicBezTo>
                  <a:cubicBezTo>
                    <a:pt x="589" y="16"/>
                    <a:pt x="521" y="1"/>
                    <a:pt x="45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336075" y="3600775"/>
              <a:ext cx="144975" cy="165900"/>
            </a:xfrm>
            <a:custGeom>
              <a:avLst/>
              <a:gdLst/>
              <a:ahLst/>
              <a:cxnLst/>
              <a:rect l="l" t="t" r="r" b="b"/>
              <a:pathLst>
                <a:path w="5799" h="6636" extrusionOk="0">
                  <a:moveTo>
                    <a:pt x="4782" y="1"/>
                  </a:moveTo>
                  <a:cubicBezTo>
                    <a:pt x="4496" y="1"/>
                    <a:pt x="4192" y="108"/>
                    <a:pt x="3929" y="236"/>
                  </a:cubicBezTo>
                  <a:cubicBezTo>
                    <a:pt x="2699" y="838"/>
                    <a:pt x="1720" y="1917"/>
                    <a:pt x="1243" y="3197"/>
                  </a:cubicBezTo>
                  <a:cubicBezTo>
                    <a:pt x="892" y="4138"/>
                    <a:pt x="13" y="5632"/>
                    <a:pt x="1" y="6635"/>
                  </a:cubicBezTo>
                  <a:lnTo>
                    <a:pt x="591" y="6272"/>
                  </a:lnTo>
                  <a:cubicBezTo>
                    <a:pt x="1105" y="6108"/>
                    <a:pt x="1595" y="5895"/>
                    <a:pt x="2059" y="5644"/>
                  </a:cubicBezTo>
                  <a:cubicBezTo>
                    <a:pt x="2912" y="5217"/>
                    <a:pt x="3740" y="4703"/>
                    <a:pt x="4406" y="4025"/>
                  </a:cubicBezTo>
                  <a:cubicBezTo>
                    <a:pt x="5071" y="3335"/>
                    <a:pt x="5585" y="2482"/>
                    <a:pt x="5723" y="1528"/>
                  </a:cubicBezTo>
                  <a:cubicBezTo>
                    <a:pt x="5798" y="1014"/>
                    <a:pt x="5711" y="386"/>
                    <a:pt x="5246" y="123"/>
                  </a:cubicBezTo>
                  <a:cubicBezTo>
                    <a:pt x="5105" y="36"/>
                    <a:pt x="4946" y="1"/>
                    <a:pt x="478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5066900" y="3699825"/>
              <a:ext cx="380575" cy="146775"/>
            </a:xfrm>
            <a:custGeom>
              <a:avLst/>
              <a:gdLst/>
              <a:ahLst/>
              <a:cxnLst/>
              <a:rect l="l" t="t" r="r" b="b"/>
              <a:pathLst>
                <a:path w="15223" h="5871" extrusionOk="0">
                  <a:moveTo>
                    <a:pt x="15223" y="1"/>
                  </a:moveTo>
                  <a:cubicBezTo>
                    <a:pt x="15222" y="1"/>
                    <a:pt x="15222" y="1"/>
                    <a:pt x="15221" y="1"/>
                  </a:cubicBezTo>
                  <a:lnTo>
                    <a:pt x="15221" y="1"/>
                  </a:lnTo>
                  <a:cubicBezTo>
                    <a:pt x="15222" y="1"/>
                    <a:pt x="15222" y="1"/>
                    <a:pt x="15223" y="1"/>
                  </a:cubicBezTo>
                  <a:close/>
                  <a:moveTo>
                    <a:pt x="15221" y="1"/>
                  </a:moveTo>
                  <a:cubicBezTo>
                    <a:pt x="12978" y="1116"/>
                    <a:pt x="10338" y="1681"/>
                    <a:pt x="7637" y="1681"/>
                  </a:cubicBezTo>
                  <a:cubicBezTo>
                    <a:pt x="5050" y="1681"/>
                    <a:pt x="2407" y="1163"/>
                    <a:pt x="1" y="114"/>
                  </a:cubicBezTo>
                  <a:lnTo>
                    <a:pt x="1" y="114"/>
                  </a:lnTo>
                  <a:cubicBezTo>
                    <a:pt x="377" y="1092"/>
                    <a:pt x="1155" y="1883"/>
                    <a:pt x="1934" y="2623"/>
                  </a:cubicBezTo>
                  <a:cubicBezTo>
                    <a:pt x="3687" y="4291"/>
                    <a:pt x="5784" y="5870"/>
                    <a:pt x="8047" y="5870"/>
                  </a:cubicBezTo>
                  <a:cubicBezTo>
                    <a:pt x="8747" y="5870"/>
                    <a:pt x="9464" y="5719"/>
                    <a:pt x="10191" y="5371"/>
                  </a:cubicBezTo>
                  <a:cubicBezTo>
                    <a:pt x="13907" y="3601"/>
                    <a:pt x="15120" y="70"/>
                    <a:pt x="15221"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5064650" y="3696875"/>
              <a:ext cx="385850" cy="51075"/>
            </a:xfrm>
            <a:custGeom>
              <a:avLst/>
              <a:gdLst/>
              <a:ahLst/>
              <a:cxnLst/>
              <a:rect l="l" t="t" r="r" b="b"/>
              <a:pathLst>
                <a:path w="15434" h="2043" extrusionOk="0">
                  <a:moveTo>
                    <a:pt x="138" y="0"/>
                  </a:moveTo>
                  <a:cubicBezTo>
                    <a:pt x="53" y="0"/>
                    <a:pt x="0" y="148"/>
                    <a:pt x="91" y="194"/>
                  </a:cubicBezTo>
                  <a:cubicBezTo>
                    <a:pt x="2449" y="1399"/>
                    <a:pt x="5219" y="2042"/>
                    <a:pt x="7974" y="2042"/>
                  </a:cubicBezTo>
                  <a:cubicBezTo>
                    <a:pt x="10554" y="2042"/>
                    <a:pt x="13122" y="1478"/>
                    <a:pt x="15325" y="282"/>
                  </a:cubicBezTo>
                  <a:cubicBezTo>
                    <a:pt x="15433" y="217"/>
                    <a:pt x="15365" y="68"/>
                    <a:pt x="15255" y="68"/>
                  </a:cubicBezTo>
                  <a:cubicBezTo>
                    <a:pt x="15238" y="68"/>
                    <a:pt x="15219" y="72"/>
                    <a:pt x="15200" y="81"/>
                  </a:cubicBezTo>
                  <a:cubicBezTo>
                    <a:pt x="12823" y="1094"/>
                    <a:pt x="10336" y="1588"/>
                    <a:pt x="7846" y="1588"/>
                  </a:cubicBezTo>
                  <a:cubicBezTo>
                    <a:pt x="5247" y="1588"/>
                    <a:pt x="2646" y="1050"/>
                    <a:pt x="166" y="6"/>
                  </a:cubicBezTo>
                  <a:cubicBezTo>
                    <a:pt x="157" y="2"/>
                    <a:pt x="147" y="0"/>
                    <a:pt x="13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5428400" y="3688250"/>
              <a:ext cx="15700" cy="20275"/>
            </a:xfrm>
            <a:custGeom>
              <a:avLst/>
              <a:gdLst/>
              <a:ahLst/>
              <a:cxnLst/>
              <a:rect l="l" t="t" r="r" b="b"/>
              <a:pathLst>
                <a:path w="628" h="811" extrusionOk="0">
                  <a:moveTo>
                    <a:pt x="550" y="1"/>
                  </a:moveTo>
                  <a:cubicBezTo>
                    <a:pt x="536" y="1"/>
                    <a:pt x="522" y="7"/>
                    <a:pt x="512" y="24"/>
                  </a:cubicBezTo>
                  <a:cubicBezTo>
                    <a:pt x="336" y="238"/>
                    <a:pt x="98" y="489"/>
                    <a:pt x="10" y="752"/>
                  </a:cubicBezTo>
                  <a:cubicBezTo>
                    <a:pt x="0" y="781"/>
                    <a:pt x="21" y="811"/>
                    <a:pt x="48" y="811"/>
                  </a:cubicBezTo>
                  <a:cubicBezTo>
                    <a:pt x="56" y="811"/>
                    <a:pt x="64" y="808"/>
                    <a:pt x="73" y="802"/>
                  </a:cubicBezTo>
                  <a:cubicBezTo>
                    <a:pt x="298" y="627"/>
                    <a:pt x="449" y="326"/>
                    <a:pt x="600" y="87"/>
                  </a:cubicBezTo>
                  <a:cubicBezTo>
                    <a:pt x="627" y="51"/>
                    <a:pt x="588" y="1"/>
                    <a:pt x="5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5399150" y="3693650"/>
              <a:ext cx="14200" cy="24750"/>
            </a:xfrm>
            <a:custGeom>
              <a:avLst/>
              <a:gdLst/>
              <a:ahLst/>
              <a:cxnLst/>
              <a:rect l="l" t="t" r="r" b="b"/>
              <a:pathLst>
                <a:path w="568" h="990" extrusionOk="0">
                  <a:moveTo>
                    <a:pt x="445" y="0"/>
                  </a:moveTo>
                  <a:cubicBezTo>
                    <a:pt x="405" y="0"/>
                    <a:pt x="367" y="22"/>
                    <a:pt x="352" y="72"/>
                  </a:cubicBezTo>
                  <a:cubicBezTo>
                    <a:pt x="301" y="235"/>
                    <a:pt x="239" y="386"/>
                    <a:pt x="163" y="536"/>
                  </a:cubicBezTo>
                  <a:cubicBezTo>
                    <a:pt x="113" y="649"/>
                    <a:pt x="0" y="775"/>
                    <a:pt x="13" y="900"/>
                  </a:cubicBezTo>
                  <a:cubicBezTo>
                    <a:pt x="24" y="945"/>
                    <a:pt x="55" y="990"/>
                    <a:pt x="107" y="990"/>
                  </a:cubicBezTo>
                  <a:cubicBezTo>
                    <a:pt x="113" y="990"/>
                    <a:pt x="119" y="989"/>
                    <a:pt x="126" y="988"/>
                  </a:cubicBezTo>
                  <a:cubicBezTo>
                    <a:pt x="276" y="938"/>
                    <a:pt x="339" y="775"/>
                    <a:pt x="389" y="637"/>
                  </a:cubicBezTo>
                  <a:cubicBezTo>
                    <a:pt x="465" y="473"/>
                    <a:pt x="515" y="310"/>
                    <a:pt x="552" y="135"/>
                  </a:cubicBezTo>
                  <a:cubicBezTo>
                    <a:pt x="568" y="51"/>
                    <a:pt x="505" y="0"/>
                    <a:pt x="4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5376875" y="3705575"/>
              <a:ext cx="13525" cy="19150"/>
            </a:xfrm>
            <a:custGeom>
              <a:avLst/>
              <a:gdLst/>
              <a:ahLst/>
              <a:cxnLst/>
              <a:rect l="l" t="t" r="r" b="b"/>
              <a:pathLst>
                <a:path w="541" h="766" extrusionOk="0">
                  <a:moveTo>
                    <a:pt x="448" y="1"/>
                  </a:moveTo>
                  <a:cubicBezTo>
                    <a:pt x="427" y="1"/>
                    <a:pt x="405" y="11"/>
                    <a:pt x="389" y="34"/>
                  </a:cubicBezTo>
                  <a:cubicBezTo>
                    <a:pt x="301" y="160"/>
                    <a:pt x="226" y="273"/>
                    <a:pt x="151" y="398"/>
                  </a:cubicBezTo>
                  <a:cubicBezTo>
                    <a:pt x="88" y="498"/>
                    <a:pt x="0" y="599"/>
                    <a:pt x="25" y="712"/>
                  </a:cubicBezTo>
                  <a:cubicBezTo>
                    <a:pt x="36" y="743"/>
                    <a:pt x="63" y="765"/>
                    <a:pt x="86" y="765"/>
                  </a:cubicBezTo>
                  <a:cubicBezTo>
                    <a:pt x="91" y="765"/>
                    <a:pt x="96" y="764"/>
                    <a:pt x="101" y="762"/>
                  </a:cubicBezTo>
                  <a:cubicBezTo>
                    <a:pt x="226" y="724"/>
                    <a:pt x="264" y="599"/>
                    <a:pt x="314" y="498"/>
                  </a:cubicBezTo>
                  <a:cubicBezTo>
                    <a:pt x="389" y="373"/>
                    <a:pt x="452" y="247"/>
                    <a:pt x="515" y="109"/>
                  </a:cubicBezTo>
                  <a:cubicBezTo>
                    <a:pt x="541" y="49"/>
                    <a:pt x="495" y="1"/>
                    <a:pt x="44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5348625" y="3707825"/>
              <a:ext cx="16900" cy="27100"/>
            </a:xfrm>
            <a:custGeom>
              <a:avLst/>
              <a:gdLst/>
              <a:ahLst/>
              <a:cxnLst/>
              <a:rect l="l" t="t" r="r" b="b"/>
              <a:pathLst>
                <a:path w="676" h="1084" extrusionOk="0">
                  <a:moveTo>
                    <a:pt x="542" y="1"/>
                  </a:moveTo>
                  <a:cubicBezTo>
                    <a:pt x="513" y="1"/>
                    <a:pt x="484" y="14"/>
                    <a:pt x="465" y="45"/>
                  </a:cubicBezTo>
                  <a:cubicBezTo>
                    <a:pt x="365" y="220"/>
                    <a:pt x="264" y="396"/>
                    <a:pt x="177" y="584"/>
                  </a:cubicBezTo>
                  <a:cubicBezTo>
                    <a:pt x="114" y="722"/>
                    <a:pt x="1" y="885"/>
                    <a:pt x="64" y="1036"/>
                  </a:cubicBezTo>
                  <a:cubicBezTo>
                    <a:pt x="73" y="1063"/>
                    <a:pt x="95" y="1084"/>
                    <a:pt x="120" y="1084"/>
                  </a:cubicBezTo>
                  <a:cubicBezTo>
                    <a:pt x="130" y="1084"/>
                    <a:pt x="141" y="1081"/>
                    <a:pt x="151" y="1074"/>
                  </a:cubicBezTo>
                  <a:cubicBezTo>
                    <a:pt x="289" y="998"/>
                    <a:pt x="327" y="835"/>
                    <a:pt x="377" y="710"/>
                  </a:cubicBezTo>
                  <a:cubicBezTo>
                    <a:pt x="465" y="521"/>
                    <a:pt x="540" y="333"/>
                    <a:pt x="641" y="145"/>
                  </a:cubicBezTo>
                  <a:cubicBezTo>
                    <a:pt x="676" y="67"/>
                    <a:pt x="608" y="1"/>
                    <a:pt x="54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5323225" y="3704450"/>
              <a:ext cx="14500" cy="33575"/>
            </a:xfrm>
            <a:custGeom>
              <a:avLst/>
              <a:gdLst/>
              <a:ahLst/>
              <a:cxnLst/>
              <a:rect l="l" t="t" r="r" b="b"/>
              <a:pathLst>
                <a:path w="580" h="1343" extrusionOk="0">
                  <a:moveTo>
                    <a:pt x="495" y="0"/>
                  </a:moveTo>
                  <a:cubicBezTo>
                    <a:pt x="464" y="0"/>
                    <a:pt x="430" y="17"/>
                    <a:pt x="415" y="54"/>
                  </a:cubicBezTo>
                  <a:cubicBezTo>
                    <a:pt x="327" y="280"/>
                    <a:pt x="239" y="506"/>
                    <a:pt x="164" y="732"/>
                  </a:cubicBezTo>
                  <a:cubicBezTo>
                    <a:pt x="101" y="907"/>
                    <a:pt x="0" y="1096"/>
                    <a:pt x="51" y="1284"/>
                  </a:cubicBezTo>
                  <a:cubicBezTo>
                    <a:pt x="58" y="1323"/>
                    <a:pt x="86" y="1343"/>
                    <a:pt x="115" y="1343"/>
                  </a:cubicBezTo>
                  <a:cubicBezTo>
                    <a:pt x="132" y="1343"/>
                    <a:pt x="149" y="1336"/>
                    <a:pt x="164" y="1321"/>
                  </a:cubicBezTo>
                  <a:cubicBezTo>
                    <a:pt x="314" y="1183"/>
                    <a:pt x="339" y="970"/>
                    <a:pt x="389" y="794"/>
                  </a:cubicBezTo>
                  <a:cubicBezTo>
                    <a:pt x="452" y="556"/>
                    <a:pt x="515" y="330"/>
                    <a:pt x="565" y="92"/>
                  </a:cubicBezTo>
                  <a:cubicBezTo>
                    <a:pt x="580" y="33"/>
                    <a:pt x="539" y="0"/>
                    <a:pt x="49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5296875" y="3705900"/>
              <a:ext cx="11950" cy="34900"/>
            </a:xfrm>
            <a:custGeom>
              <a:avLst/>
              <a:gdLst/>
              <a:ahLst/>
              <a:cxnLst/>
              <a:rect l="l" t="t" r="r" b="b"/>
              <a:pathLst>
                <a:path w="478" h="1396" extrusionOk="0">
                  <a:moveTo>
                    <a:pt x="402" y="1"/>
                  </a:moveTo>
                  <a:cubicBezTo>
                    <a:pt x="376" y="1"/>
                    <a:pt x="350" y="15"/>
                    <a:pt x="339" y="46"/>
                  </a:cubicBezTo>
                  <a:cubicBezTo>
                    <a:pt x="289" y="272"/>
                    <a:pt x="226" y="485"/>
                    <a:pt x="151" y="711"/>
                  </a:cubicBezTo>
                  <a:cubicBezTo>
                    <a:pt x="101" y="900"/>
                    <a:pt x="0" y="1100"/>
                    <a:pt x="13" y="1301"/>
                  </a:cubicBezTo>
                  <a:cubicBezTo>
                    <a:pt x="13" y="1362"/>
                    <a:pt x="54" y="1395"/>
                    <a:pt x="98" y="1395"/>
                  </a:cubicBezTo>
                  <a:cubicBezTo>
                    <a:pt x="127" y="1395"/>
                    <a:pt x="156" y="1381"/>
                    <a:pt x="176" y="1351"/>
                  </a:cubicBezTo>
                  <a:cubicBezTo>
                    <a:pt x="301" y="1176"/>
                    <a:pt x="327" y="925"/>
                    <a:pt x="377" y="724"/>
                  </a:cubicBezTo>
                  <a:cubicBezTo>
                    <a:pt x="427" y="511"/>
                    <a:pt x="452" y="285"/>
                    <a:pt x="477" y="71"/>
                  </a:cubicBezTo>
                  <a:cubicBezTo>
                    <a:pt x="477" y="28"/>
                    <a:pt x="439" y="1"/>
                    <a:pt x="40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5271775" y="3716250"/>
              <a:ext cx="8175" cy="29800"/>
            </a:xfrm>
            <a:custGeom>
              <a:avLst/>
              <a:gdLst/>
              <a:ahLst/>
              <a:cxnLst/>
              <a:rect l="l" t="t" r="r" b="b"/>
              <a:pathLst>
                <a:path w="327" h="1192" extrusionOk="0">
                  <a:moveTo>
                    <a:pt x="246" y="1"/>
                  </a:moveTo>
                  <a:cubicBezTo>
                    <a:pt x="219" y="1"/>
                    <a:pt x="194" y="15"/>
                    <a:pt x="189" y="46"/>
                  </a:cubicBezTo>
                  <a:cubicBezTo>
                    <a:pt x="138" y="247"/>
                    <a:pt x="101" y="448"/>
                    <a:pt x="76" y="649"/>
                  </a:cubicBezTo>
                  <a:cubicBezTo>
                    <a:pt x="38" y="812"/>
                    <a:pt x="0" y="962"/>
                    <a:pt x="26" y="1138"/>
                  </a:cubicBezTo>
                  <a:cubicBezTo>
                    <a:pt x="32" y="1173"/>
                    <a:pt x="70" y="1192"/>
                    <a:pt x="106" y="1192"/>
                  </a:cubicBezTo>
                  <a:cubicBezTo>
                    <a:pt x="136" y="1192"/>
                    <a:pt x="165" y="1179"/>
                    <a:pt x="176" y="1151"/>
                  </a:cubicBezTo>
                  <a:cubicBezTo>
                    <a:pt x="251" y="1000"/>
                    <a:pt x="251" y="837"/>
                    <a:pt x="276" y="674"/>
                  </a:cubicBezTo>
                  <a:cubicBezTo>
                    <a:pt x="289" y="473"/>
                    <a:pt x="314" y="272"/>
                    <a:pt x="327" y="71"/>
                  </a:cubicBezTo>
                  <a:cubicBezTo>
                    <a:pt x="327" y="28"/>
                    <a:pt x="284" y="1"/>
                    <a:pt x="24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5241650" y="3712450"/>
              <a:ext cx="7250" cy="36425"/>
            </a:xfrm>
            <a:custGeom>
              <a:avLst/>
              <a:gdLst/>
              <a:ahLst/>
              <a:cxnLst/>
              <a:rect l="l" t="t" r="r" b="b"/>
              <a:pathLst>
                <a:path w="290" h="1457" extrusionOk="0">
                  <a:moveTo>
                    <a:pt x="125" y="1"/>
                  </a:moveTo>
                  <a:cubicBezTo>
                    <a:pt x="85" y="1"/>
                    <a:pt x="45" y="29"/>
                    <a:pt x="38" y="85"/>
                  </a:cubicBezTo>
                  <a:cubicBezTo>
                    <a:pt x="38" y="336"/>
                    <a:pt x="26" y="587"/>
                    <a:pt x="26" y="838"/>
                  </a:cubicBezTo>
                  <a:cubicBezTo>
                    <a:pt x="26" y="1039"/>
                    <a:pt x="1" y="1240"/>
                    <a:pt x="89" y="1428"/>
                  </a:cubicBezTo>
                  <a:cubicBezTo>
                    <a:pt x="101" y="1447"/>
                    <a:pt x="126" y="1456"/>
                    <a:pt x="150" y="1456"/>
                  </a:cubicBezTo>
                  <a:cubicBezTo>
                    <a:pt x="173" y="1456"/>
                    <a:pt x="195" y="1447"/>
                    <a:pt x="201" y="1428"/>
                  </a:cubicBezTo>
                  <a:cubicBezTo>
                    <a:pt x="289" y="1240"/>
                    <a:pt x="252" y="1039"/>
                    <a:pt x="252" y="838"/>
                  </a:cubicBezTo>
                  <a:cubicBezTo>
                    <a:pt x="239" y="587"/>
                    <a:pt x="227" y="336"/>
                    <a:pt x="201" y="85"/>
                  </a:cubicBezTo>
                  <a:cubicBezTo>
                    <a:pt x="201" y="29"/>
                    <a:pt x="164" y="1"/>
                    <a:pt x="12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5203375" y="3696250"/>
              <a:ext cx="10075" cy="44825"/>
            </a:xfrm>
            <a:custGeom>
              <a:avLst/>
              <a:gdLst/>
              <a:ahLst/>
              <a:cxnLst/>
              <a:rect l="l" t="t" r="r" b="b"/>
              <a:pathLst>
                <a:path w="403" h="1793" extrusionOk="0">
                  <a:moveTo>
                    <a:pt x="101" y="0"/>
                  </a:moveTo>
                  <a:cubicBezTo>
                    <a:pt x="65" y="0"/>
                    <a:pt x="26" y="26"/>
                    <a:pt x="26" y="68"/>
                  </a:cubicBezTo>
                  <a:cubicBezTo>
                    <a:pt x="26" y="583"/>
                    <a:pt x="1" y="1248"/>
                    <a:pt x="202" y="1725"/>
                  </a:cubicBezTo>
                  <a:cubicBezTo>
                    <a:pt x="219" y="1771"/>
                    <a:pt x="257" y="1793"/>
                    <a:pt x="293" y="1793"/>
                  </a:cubicBezTo>
                  <a:cubicBezTo>
                    <a:pt x="336" y="1793"/>
                    <a:pt x="377" y="1761"/>
                    <a:pt x="377" y="1700"/>
                  </a:cubicBezTo>
                  <a:cubicBezTo>
                    <a:pt x="402" y="1436"/>
                    <a:pt x="327" y="1173"/>
                    <a:pt x="289" y="922"/>
                  </a:cubicBezTo>
                  <a:cubicBezTo>
                    <a:pt x="252" y="633"/>
                    <a:pt x="214" y="344"/>
                    <a:pt x="164" y="56"/>
                  </a:cubicBezTo>
                  <a:cubicBezTo>
                    <a:pt x="158" y="17"/>
                    <a:pt x="131"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5173075" y="3704750"/>
              <a:ext cx="9950" cy="34050"/>
            </a:xfrm>
            <a:custGeom>
              <a:avLst/>
              <a:gdLst/>
              <a:ahLst/>
              <a:cxnLst/>
              <a:rect l="l" t="t" r="r" b="b"/>
              <a:pathLst>
                <a:path w="398" h="1362" extrusionOk="0">
                  <a:moveTo>
                    <a:pt x="70" y="1"/>
                  </a:moveTo>
                  <a:cubicBezTo>
                    <a:pt x="36" y="1"/>
                    <a:pt x="0" y="33"/>
                    <a:pt x="8" y="80"/>
                  </a:cubicBezTo>
                  <a:cubicBezTo>
                    <a:pt x="46" y="306"/>
                    <a:pt x="58" y="531"/>
                    <a:pt x="83" y="757"/>
                  </a:cubicBezTo>
                  <a:cubicBezTo>
                    <a:pt x="108" y="946"/>
                    <a:pt x="96" y="1134"/>
                    <a:pt x="159" y="1309"/>
                  </a:cubicBezTo>
                  <a:cubicBezTo>
                    <a:pt x="172" y="1342"/>
                    <a:pt x="209" y="1361"/>
                    <a:pt x="243" y="1361"/>
                  </a:cubicBezTo>
                  <a:cubicBezTo>
                    <a:pt x="274" y="1361"/>
                    <a:pt x="303" y="1345"/>
                    <a:pt x="309" y="1309"/>
                  </a:cubicBezTo>
                  <a:cubicBezTo>
                    <a:pt x="397" y="920"/>
                    <a:pt x="221" y="418"/>
                    <a:pt x="121" y="42"/>
                  </a:cubicBezTo>
                  <a:cubicBezTo>
                    <a:pt x="111" y="13"/>
                    <a:pt x="91" y="1"/>
                    <a:pt x="7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5149425" y="3704750"/>
              <a:ext cx="6925" cy="27800"/>
            </a:xfrm>
            <a:custGeom>
              <a:avLst/>
              <a:gdLst/>
              <a:ahLst/>
              <a:cxnLst/>
              <a:rect l="l" t="t" r="r" b="b"/>
              <a:pathLst>
                <a:path w="277" h="1112" extrusionOk="0">
                  <a:moveTo>
                    <a:pt x="55" y="1"/>
                  </a:moveTo>
                  <a:cubicBezTo>
                    <a:pt x="27" y="1"/>
                    <a:pt x="0" y="20"/>
                    <a:pt x="0" y="55"/>
                  </a:cubicBezTo>
                  <a:cubicBezTo>
                    <a:pt x="13" y="243"/>
                    <a:pt x="25" y="444"/>
                    <a:pt x="25" y="632"/>
                  </a:cubicBezTo>
                  <a:cubicBezTo>
                    <a:pt x="38" y="782"/>
                    <a:pt x="0" y="958"/>
                    <a:pt x="88" y="1084"/>
                  </a:cubicBezTo>
                  <a:cubicBezTo>
                    <a:pt x="101" y="1102"/>
                    <a:pt x="116" y="1112"/>
                    <a:pt x="132" y="1112"/>
                  </a:cubicBezTo>
                  <a:cubicBezTo>
                    <a:pt x="148" y="1112"/>
                    <a:pt x="163" y="1102"/>
                    <a:pt x="176" y="1084"/>
                  </a:cubicBezTo>
                  <a:cubicBezTo>
                    <a:pt x="276" y="958"/>
                    <a:pt x="239" y="757"/>
                    <a:pt x="214" y="594"/>
                  </a:cubicBezTo>
                  <a:cubicBezTo>
                    <a:pt x="201" y="406"/>
                    <a:pt x="163" y="218"/>
                    <a:pt x="113" y="42"/>
                  </a:cubicBezTo>
                  <a:cubicBezTo>
                    <a:pt x="102" y="14"/>
                    <a:pt x="78" y="1"/>
                    <a:pt x="5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5112350" y="3686000"/>
              <a:ext cx="21100" cy="43075"/>
            </a:xfrm>
            <a:custGeom>
              <a:avLst/>
              <a:gdLst/>
              <a:ahLst/>
              <a:cxnLst/>
              <a:rect l="l" t="t" r="r" b="b"/>
              <a:pathLst>
                <a:path w="844" h="1723" extrusionOk="0">
                  <a:moveTo>
                    <a:pt x="89" y="1"/>
                  </a:moveTo>
                  <a:cubicBezTo>
                    <a:pt x="44" y="1"/>
                    <a:pt x="1" y="48"/>
                    <a:pt x="28" y="102"/>
                  </a:cubicBezTo>
                  <a:cubicBezTo>
                    <a:pt x="166" y="378"/>
                    <a:pt x="291" y="679"/>
                    <a:pt x="392" y="980"/>
                  </a:cubicBezTo>
                  <a:cubicBezTo>
                    <a:pt x="479" y="1219"/>
                    <a:pt x="517" y="1482"/>
                    <a:pt x="668" y="1696"/>
                  </a:cubicBezTo>
                  <a:cubicBezTo>
                    <a:pt x="681" y="1714"/>
                    <a:pt x="700" y="1722"/>
                    <a:pt x="719" y="1722"/>
                  </a:cubicBezTo>
                  <a:cubicBezTo>
                    <a:pt x="752" y="1722"/>
                    <a:pt x="785" y="1698"/>
                    <a:pt x="793" y="1658"/>
                  </a:cubicBezTo>
                  <a:cubicBezTo>
                    <a:pt x="843" y="1118"/>
                    <a:pt x="417" y="466"/>
                    <a:pt x="141" y="27"/>
                  </a:cubicBezTo>
                  <a:cubicBezTo>
                    <a:pt x="126" y="9"/>
                    <a:pt x="108"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5083750" y="3686075"/>
              <a:ext cx="14450" cy="28400"/>
            </a:xfrm>
            <a:custGeom>
              <a:avLst/>
              <a:gdLst/>
              <a:ahLst/>
              <a:cxnLst/>
              <a:rect l="l" t="t" r="r" b="b"/>
              <a:pathLst>
                <a:path w="578" h="1136" extrusionOk="0">
                  <a:moveTo>
                    <a:pt x="71" y="0"/>
                  </a:moveTo>
                  <a:cubicBezTo>
                    <a:pt x="35" y="0"/>
                    <a:pt x="0" y="31"/>
                    <a:pt x="17" y="74"/>
                  </a:cubicBezTo>
                  <a:cubicBezTo>
                    <a:pt x="67" y="249"/>
                    <a:pt x="143" y="438"/>
                    <a:pt x="205" y="613"/>
                  </a:cubicBezTo>
                  <a:cubicBezTo>
                    <a:pt x="256" y="776"/>
                    <a:pt x="306" y="952"/>
                    <a:pt x="419" y="1090"/>
                  </a:cubicBezTo>
                  <a:cubicBezTo>
                    <a:pt x="437" y="1122"/>
                    <a:pt x="463" y="1135"/>
                    <a:pt x="488" y="1135"/>
                  </a:cubicBezTo>
                  <a:cubicBezTo>
                    <a:pt x="534" y="1135"/>
                    <a:pt x="577" y="1092"/>
                    <a:pt x="569" y="1027"/>
                  </a:cubicBezTo>
                  <a:cubicBezTo>
                    <a:pt x="544" y="864"/>
                    <a:pt x="444" y="701"/>
                    <a:pt x="369" y="538"/>
                  </a:cubicBezTo>
                  <a:cubicBezTo>
                    <a:pt x="281" y="375"/>
                    <a:pt x="205" y="199"/>
                    <a:pt x="118" y="24"/>
                  </a:cubicBezTo>
                  <a:cubicBezTo>
                    <a:pt x="105" y="7"/>
                    <a:pt x="88"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5051775" y="3669975"/>
              <a:ext cx="20500" cy="36050"/>
            </a:xfrm>
            <a:custGeom>
              <a:avLst/>
              <a:gdLst/>
              <a:ahLst/>
              <a:cxnLst/>
              <a:rect l="l" t="t" r="r" b="b"/>
              <a:pathLst>
                <a:path w="820" h="1442" extrusionOk="0">
                  <a:moveTo>
                    <a:pt x="49" y="0"/>
                  </a:moveTo>
                  <a:cubicBezTo>
                    <a:pt x="24" y="0"/>
                    <a:pt x="1" y="22"/>
                    <a:pt x="16" y="53"/>
                  </a:cubicBezTo>
                  <a:cubicBezTo>
                    <a:pt x="117" y="291"/>
                    <a:pt x="217" y="530"/>
                    <a:pt x="330" y="755"/>
                  </a:cubicBezTo>
                  <a:cubicBezTo>
                    <a:pt x="430" y="981"/>
                    <a:pt x="518" y="1270"/>
                    <a:pt x="719" y="1420"/>
                  </a:cubicBezTo>
                  <a:cubicBezTo>
                    <a:pt x="728" y="1435"/>
                    <a:pt x="745" y="1442"/>
                    <a:pt x="762" y="1442"/>
                  </a:cubicBezTo>
                  <a:cubicBezTo>
                    <a:pt x="790" y="1442"/>
                    <a:pt x="819" y="1422"/>
                    <a:pt x="819" y="1383"/>
                  </a:cubicBezTo>
                  <a:cubicBezTo>
                    <a:pt x="807" y="1157"/>
                    <a:pt x="644" y="956"/>
                    <a:pt x="531" y="755"/>
                  </a:cubicBezTo>
                  <a:cubicBezTo>
                    <a:pt x="393" y="504"/>
                    <a:pt x="255" y="266"/>
                    <a:pt x="91" y="28"/>
                  </a:cubicBezTo>
                  <a:cubicBezTo>
                    <a:pt x="82" y="8"/>
                    <a:pt x="65" y="0"/>
                    <a:pt x="4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5400475" y="3740025"/>
              <a:ext cx="13025" cy="21925"/>
            </a:xfrm>
            <a:custGeom>
              <a:avLst/>
              <a:gdLst/>
              <a:ahLst/>
              <a:cxnLst/>
              <a:rect l="l" t="t" r="r" b="b"/>
              <a:pathLst>
                <a:path w="521" h="877" extrusionOk="0">
                  <a:moveTo>
                    <a:pt x="470" y="0"/>
                  </a:moveTo>
                  <a:cubicBezTo>
                    <a:pt x="458" y="0"/>
                    <a:pt x="445" y="7"/>
                    <a:pt x="437" y="24"/>
                  </a:cubicBezTo>
                  <a:cubicBezTo>
                    <a:pt x="361" y="149"/>
                    <a:pt x="286" y="287"/>
                    <a:pt x="198" y="413"/>
                  </a:cubicBezTo>
                  <a:cubicBezTo>
                    <a:pt x="123" y="538"/>
                    <a:pt x="35" y="651"/>
                    <a:pt x="10" y="789"/>
                  </a:cubicBezTo>
                  <a:cubicBezTo>
                    <a:pt x="0" y="829"/>
                    <a:pt x="37" y="876"/>
                    <a:pt x="71" y="876"/>
                  </a:cubicBezTo>
                  <a:cubicBezTo>
                    <a:pt x="81" y="876"/>
                    <a:pt x="90" y="873"/>
                    <a:pt x="98" y="865"/>
                  </a:cubicBezTo>
                  <a:cubicBezTo>
                    <a:pt x="349" y="702"/>
                    <a:pt x="462" y="325"/>
                    <a:pt x="512" y="62"/>
                  </a:cubicBezTo>
                  <a:cubicBezTo>
                    <a:pt x="520" y="28"/>
                    <a:pt x="495" y="0"/>
                    <a:pt x="47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5363775" y="3751950"/>
              <a:ext cx="15100" cy="25325"/>
            </a:xfrm>
            <a:custGeom>
              <a:avLst/>
              <a:gdLst/>
              <a:ahLst/>
              <a:cxnLst/>
              <a:rect l="l" t="t" r="r" b="b"/>
              <a:pathLst>
                <a:path w="604" h="1013" extrusionOk="0">
                  <a:moveTo>
                    <a:pt x="539" y="0"/>
                  </a:moveTo>
                  <a:cubicBezTo>
                    <a:pt x="523" y="0"/>
                    <a:pt x="508" y="7"/>
                    <a:pt x="499" y="24"/>
                  </a:cubicBezTo>
                  <a:cubicBezTo>
                    <a:pt x="349" y="350"/>
                    <a:pt x="148" y="639"/>
                    <a:pt x="10" y="965"/>
                  </a:cubicBezTo>
                  <a:cubicBezTo>
                    <a:pt x="1" y="992"/>
                    <a:pt x="24" y="1013"/>
                    <a:pt x="48" y="1013"/>
                  </a:cubicBezTo>
                  <a:cubicBezTo>
                    <a:pt x="57" y="1013"/>
                    <a:pt x="66" y="1010"/>
                    <a:pt x="73" y="1003"/>
                  </a:cubicBezTo>
                  <a:cubicBezTo>
                    <a:pt x="311" y="752"/>
                    <a:pt x="462" y="388"/>
                    <a:pt x="587" y="61"/>
                  </a:cubicBezTo>
                  <a:cubicBezTo>
                    <a:pt x="604" y="28"/>
                    <a:pt x="570" y="0"/>
                    <a:pt x="53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5323525" y="3754075"/>
              <a:ext cx="11400" cy="30325"/>
            </a:xfrm>
            <a:custGeom>
              <a:avLst/>
              <a:gdLst/>
              <a:ahLst/>
              <a:cxnLst/>
              <a:rect l="l" t="t" r="r" b="b"/>
              <a:pathLst>
                <a:path w="456" h="1213" extrusionOk="0">
                  <a:moveTo>
                    <a:pt x="343" y="1"/>
                  </a:moveTo>
                  <a:cubicBezTo>
                    <a:pt x="308" y="1"/>
                    <a:pt x="274" y="20"/>
                    <a:pt x="264" y="64"/>
                  </a:cubicBezTo>
                  <a:lnTo>
                    <a:pt x="101" y="679"/>
                  </a:lnTo>
                  <a:cubicBezTo>
                    <a:pt x="64" y="842"/>
                    <a:pt x="1" y="1005"/>
                    <a:pt x="39" y="1169"/>
                  </a:cubicBezTo>
                  <a:cubicBezTo>
                    <a:pt x="39" y="1200"/>
                    <a:pt x="57" y="1212"/>
                    <a:pt x="79" y="1212"/>
                  </a:cubicBezTo>
                  <a:cubicBezTo>
                    <a:pt x="101" y="1212"/>
                    <a:pt x="126" y="1200"/>
                    <a:pt x="139" y="1181"/>
                  </a:cubicBezTo>
                  <a:cubicBezTo>
                    <a:pt x="252" y="1043"/>
                    <a:pt x="277" y="855"/>
                    <a:pt x="315" y="692"/>
                  </a:cubicBezTo>
                  <a:cubicBezTo>
                    <a:pt x="352" y="503"/>
                    <a:pt x="390" y="303"/>
                    <a:pt x="440" y="114"/>
                  </a:cubicBezTo>
                  <a:cubicBezTo>
                    <a:pt x="455" y="46"/>
                    <a:pt x="397" y="1"/>
                    <a:pt x="34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5330125" y="3779225"/>
              <a:ext cx="15000" cy="26500"/>
            </a:xfrm>
            <a:custGeom>
              <a:avLst/>
              <a:gdLst/>
              <a:ahLst/>
              <a:cxnLst/>
              <a:rect l="l" t="t" r="r" b="b"/>
              <a:pathLst>
                <a:path w="600" h="1060" extrusionOk="0">
                  <a:moveTo>
                    <a:pt x="467" y="0"/>
                  </a:moveTo>
                  <a:cubicBezTo>
                    <a:pt x="438" y="0"/>
                    <a:pt x="409" y="15"/>
                    <a:pt x="390" y="50"/>
                  </a:cubicBezTo>
                  <a:cubicBezTo>
                    <a:pt x="251" y="338"/>
                    <a:pt x="63" y="652"/>
                    <a:pt x="0" y="978"/>
                  </a:cubicBezTo>
                  <a:cubicBezTo>
                    <a:pt x="0" y="1015"/>
                    <a:pt x="35" y="1059"/>
                    <a:pt x="73" y="1059"/>
                  </a:cubicBezTo>
                  <a:cubicBezTo>
                    <a:pt x="87" y="1059"/>
                    <a:pt x="100" y="1054"/>
                    <a:pt x="113" y="1041"/>
                  </a:cubicBezTo>
                  <a:cubicBezTo>
                    <a:pt x="327" y="790"/>
                    <a:pt x="427" y="451"/>
                    <a:pt x="565" y="150"/>
                  </a:cubicBezTo>
                  <a:cubicBezTo>
                    <a:pt x="600" y="72"/>
                    <a:pt x="533" y="0"/>
                    <a:pt x="4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5345725" y="3793050"/>
              <a:ext cx="21275" cy="18200"/>
            </a:xfrm>
            <a:custGeom>
              <a:avLst/>
              <a:gdLst/>
              <a:ahLst/>
              <a:cxnLst/>
              <a:rect l="l" t="t" r="r" b="b"/>
              <a:pathLst>
                <a:path w="851" h="728" extrusionOk="0">
                  <a:moveTo>
                    <a:pt x="716" y="1"/>
                  </a:moveTo>
                  <a:cubicBezTo>
                    <a:pt x="696" y="1"/>
                    <a:pt x="675" y="8"/>
                    <a:pt x="656" y="24"/>
                  </a:cubicBezTo>
                  <a:cubicBezTo>
                    <a:pt x="443" y="212"/>
                    <a:pt x="217" y="388"/>
                    <a:pt x="42" y="601"/>
                  </a:cubicBezTo>
                  <a:cubicBezTo>
                    <a:pt x="1" y="652"/>
                    <a:pt x="43" y="727"/>
                    <a:pt x="100" y="727"/>
                  </a:cubicBezTo>
                  <a:cubicBezTo>
                    <a:pt x="114" y="727"/>
                    <a:pt x="128" y="723"/>
                    <a:pt x="142" y="714"/>
                  </a:cubicBezTo>
                  <a:cubicBezTo>
                    <a:pt x="368" y="563"/>
                    <a:pt x="569" y="350"/>
                    <a:pt x="782" y="162"/>
                  </a:cubicBezTo>
                  <a:cubicBezTo>
                    <a:pt x="851" y="93"/>
                    <a:pt x="788" y="1"/>
                    <a:pt x="71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5296250" y="3799425"/>
              <a:ext cx="14750" cy="22675"/>
            </a:xfrm>
            <a:custGeom>
              <a:avLst/>
              <a:gdLst/>
              <a:ahLst/>
              <a:cxnLst/>
              <a:rect l="l" t="t" r="r" b="b"/>
              <a:pathLst>
                <a:path w="590" h="907" extrusionOk="0">
                  <a:moveTo>
                    <a:pt x="471" y="0"/>
                  </a:moveTo>
                  <a:cubicBezTo>
                    <a:pt x="439" y="0"/>
                    <a:pt x="407" y="14"/>
                    <a:pt x="389" y="45"/>
                  </a:cubicBezTo>
                  <a:cubicBezTo>
                    <a:pt x="301" y="170"/>
                    <a:pt x="226" y="308"/>
                    <a:pt x="151" y="446"/>
                  </a:cubicBezTo>
                  <a:cubicBezTo>
                    <a:pt x="88" y="559"/>
                    <a:pt x="0" y="697"/>
                    <a:pt x="13" y="835"/>
                  </a:cubicBezTo>
                  <a:cubicBezTo>
                    <a:pt x="23" y="875"/>
                    <a:pt x="55" y="906"/>
                    <a:pt x="93" y="906"/>
                  </a:cubicBezTo>
                  <a:cubicBezTo>
                    <a:pt x="104" y="906"/>
                    <a:pt x="115" y="904"/>
                    <a:pt x="126" y="898"/>
                  </a:cubicBezTo>
                  <a:cubicBezTo>
                    <a:pt x="251" y="823"/>
                    <a:pt x="314" y="672"/>
                    <a:pt x="364" y="547"/>
                  </a:cubicBezTo>
                  <a:cubicBezTo>
                    <a:pt x="439" y="409"/>
                    <a:pt x="515" y="271"/>
                    <a:pt x="565" y="120"/>
                  </a:cubicBezTo>
                  <a:cubicBezTo>
                    <a:pt x="589" y="47"/>
                    <a:pt x="529" y="0"/>
                    <a:pt x="4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5308925" y="3815525"/>
              <a:ext cx="16025" cy="14100"/>
            </a:xfrm>
            <a:custGeom>
              <a:avLst/>
              <a:gdLst/>
              <a:ahLst/>
              <a:cxnLst/>
              <a:rect l="l" t="t" r="r" b="b"/>
              <a:pathLst>
                <a:path w="641" h="564" extrusionOk="0">
                  <a:moveTo>
                    <a:pt x="498" y="0"/>
                  </a:moveTo>
                  <a:cubicBezTo>
                    <a:pt x="477" y="0"/>
                    <a:pt x="454" y="8"/>
                    <a:pt x="434" y="28"/>
                  </a:cubicBezTo>
                  <a:cubicBezTo>
                    <a:pt x="284" y="166"/>
                    <a:pt x="121" y="292"/>
                    <a:pt x="20" y="480"/>
                  </a:cubicBezTo>
                  <a:cubicBezTo>
                    <a:pt x="1" y="529"/>
                    <a:pt x="27" y="563"/>
                    <a:pt x="64" y="563"/>
                  </a:cubicBezTo>
                  <a:cubicBezTo>
                    <a:pt x="74" y="563"/>
                    <a:pt x="85" y="561"/>
                    <a:pt x="96" y="555"/>
                  </a:cubicBezTo>
                  <a:cubicBezTo>
                    <a:pt x="284" y="467"/>
                    <a:pt x="422" y="304"/>
                    <a:pt x="572" y="166"/>
                  </a:cubicBezTo>
                  <a:cubicBezTo>
                    <a:pt x="640" y="98"/>
                    <a:pt x="573" y="0"/>
                    <a:pt x="49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5281950" y="3762025"/>
              <a:ext cx="9850" cy="19850"/>
            </a:xfrm>
            <a:custGeom>
              <a:avLst/>
              <a:gdLst/>
              <a:ahLst/>
              <a:cxnLst/>
              <a:rect l="l" t="t" r="r" b="b"/>
              <a:pathLst>
                <a:path w="394" h="794" extrusionOk="0">
                  <a:moveTo>
                    <a:pt x="303" y="1"/>
                  </a:moveTo>
                  <a:cubicBezTo>
                    <a:pt x="271" y="1"/>
                    <a:pt x="236" y="19"/>
                    <a:pt x="221" y="60"/>
                  </a:cubicBezTo>
                  <a:cubicBezTo>
                    <a:pt x="146" y="273"/>
                    <a:pt x="33" y="499"/>
                    <a:pt x="8" y="738"/>
                  </a:cubicBezTo>
                  <a:cubicBezTo>
                    <a:pt x="0" y="774"/>
                    <a:pt x="31" y="794"/>
                    <a:pt x="63" y="794"/>
                  </a:cubicBezTo>
                  <a:cubicBezTo>
                    <a:pt x="86" y="794"/>
                    <a:pt x="110" y="784"/>
                    <a:pt x="120" y="763"/>
                  </a:cubicBezTo>
                  <a:cubicBezTo>
                    <a:pt x="246" y="575"/>
                    <a:pt x="296" y="324"/>
                    <a:pt x="371" y="98"/>
                  </a:cubicBezTo>
                  <a:cubicBezTo>
                    <a:pt x="394" y="38"/>
                    <a:pt x="350" y="1"/>
                    <a:pt x="30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5280550" y="3795650"/>
              <a:ext cx="8875" cy="20500"/>
            </a:xfrm>
            <a:custGeom>
              <a:avLst/>
              <a:gdLst/>
              <a:ahLst/>
              <a:cxnLst/>
              <a:rect l="l" t="t" r="r" b="b"/>
              <a:pathLst>
                <a:path w="355" h="820" extrusionOk="0">
                  <a:moveTo>
                    <a:pt x="277" y="1"/>
                  </a:moveTo>
                  <a:cubicBezTo>
                    <a:pt x="251" y="1"/>
                    <a:pt x="224" y="15"/>
                    <a:pt x="214" y="45"/>
                  </a:cubicBezTo>
                  <a:cubicBezTo>
                    <a:pt x="126" y="271"/>
                    <a:pt x="1" y="522"/>
                    <a:pt x="1" y="760"/>
                  </a:cubicBezTo>
                  <a:cubicBezTo>
                    <a:pt x="1" y="800"/>
                    <a:pt x="30" y="819"/>
                    <a:pt x="58" y="819"/>
                  </a:cubicBezTo>
                  <a:cubicBezTo>
                    <a:pt x="75" y="819"/>
                    <a:pt x="92" y="812"/>
                    <a:pt x="101" y="798"/>
                  </a:cubicBezTo>
                  <a:cubicBezTo>
                    <a:pt x="239" y="585"/>
                    <a:pt x="277" y="321"/>
                    <a:pt x="340" y="83"/>
                  </a:cubicBezTo>
                  <a:cubicBezTo>
                    <a:pt x="355" y="31"/>
                    <a:pt x="316" y="1"/>
                    <a:pt x="27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5238025" y="3781375"/>
              <a:ext cx="6475" cy="24425"/>
            </a:xfrm>
            <a:custGeom>
              <a:avLst/>
              <a:gdLst/>
              <a:ahLst/>
              <a:cxnLst/>
              <a:rect l="l" t="t" r="r" b="b"/>
              <a:pathLst>
                <a:path w="259" h="977" extrusionOk="0">
                  <a:moveTo>
                    <a:pt x="76" y="1"/>
                  </a:moveTo>
                  <a:cubicBezTo>
                    <a:pt x="38" y="1"/>
                    <a:pt x="1" y="23"/>
                    <a:pt x="8" y="64"/>
                  </a:cubicBezTo>
                  <a:cubicBezTo>
                    <a:pt x="33" y="353"/>
                    <a:pt x="20" y="654"/>
                    <a:pt x="96" y="930"/>
                  </a:cubicBezTo>
                  <a:cubicBezTo>
                    <a:pt x="102" y="961"/>
                    <a:pt x="130" y="977"/>
                    <a:pt x="158" y="977"/>
                  </a:cubicBezTo>
                  <a:cubicBezTo>
                    <a:pt x="186" y="977"/>
                    <a:pt x="215" y="961"/>
                    <a:pt x="221" y="930"/>
                  </a:cubicBezTo>
                  <a:cubicBezTo>
                    <a:pt x="259" y="654"/>
                    <a:pt x="183" y="328"/>
                    <a:pt x="146" y="51"/>
                  </a:cubicBezTo>
                  <a:cubicBezTo>
                    <a:pt x="140" y="17"/>
                    <a:pt x="108" y="1"/>
                    <a:pt x="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5259025" y="3801450"/>
              <a:ext cx="8075" cy="26750"/>
            </a:xfrm>
            <a:custGeom>
              <a:avLst/>
              <a:gdLst/>
              <a:ahLst/>
              <a:cxnLst/>
              <a:rect l="l" t="t" r="r" b="b"/>
              <a:pathLst>
                <a:path w="323" h="1070" extrusionOk="0">
                  <a:moveTo>
                    <a:pt x="101" y="0"/>
                  </a:moveTo>
                  <a:cubicBezTo>
                    <a:pt x="53" y="0"/>
                    <a:pt x="1" y="46"/>
                    <a:pt x="8" y="114"/>
                  </a:cubicBezTo>
                  <a:cubicBezTo>
                    <a:pt x="59" y="416"/>
                    <a:pt x="21" y="729"/>
                    <a:pt x="71" y="1018"/>
                  </a:cubicBezTo>
                  <a:cubicBezTo>
                    <a:pt x="77" y="1054"/>
                    <a:pt x="103" y="1070"/>
                    <a:pt x="131" y="1070"/>
                  </a:cubicBezTo>
                  <a:cubicBezTo>
                    <a:pt x="162" y="1070"/>
                    <a:pt x="196" y="1051"/>
                    <a:pt x="209" y="1018"/>
                  </a:cubicBezTo>
                  <a:cubicBezTo>
                    <a:pt x="322" y="729"/>
                    <a:pt x="247" y="365"/>
                    <a:pt x="172" y="64"/>
                  </a:cubicBezTo>
                  <a:cubicBezTo>
                    <a:pt x="162" y="20"/>
                    <a:pt x="132"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5256550" y="3759825"/>
              <a:ext cx="6475" cy="24625"/>
            </a:xfrm>
            <a:custGeom>
              <a:avLst/>
              <a:gdLst/>
              <a:ahLst/>
              <a:cxnLst/>
              <a:rect l="l" t="t" r="r" b="b"/>
              <a:pathLst>
                <a:path w="259" h="985" extrusionOk="0">
                  <a:moveTo>
                    <a:pt x="92" y="1"/>
                  </a:moveTo>
                  <a:cubicBezTo>
                    <a:pt x="45" y="1"/>
                    <a:pt x="1" y="29"/>
                    <a:pt x="7" y="85"/>
                  </a:cubicBezTo>
                  <a:cubicBezTo>
                    <a:pt x="32" y="374"/>
                    <a:pt x="7" y="663"/>
                    <a:pt x="57" y="951"/>
                  </a:cubicBezTo>
                  <a:cubicBezTo>
                    <a:pt x="63" y="974"/>
                    <a:pt x="82" y="984"/>
                    <a:pt x="104" y="984"/>
                  </a:cubicBezTo>
                  <a:cubicBezTo>
                    <a:pt x="129" y="984"/>
                    <a:pt x="157" y="971"/>
                    <a:pt x="170" y="951"/>
                  </a:cubicBezTo>
                  <a:cubicBezTo>
                    <a:pt x="258" y="675"/>
                    <a:pt x="233" y="374"/>
                    <a:pt x="195" y="85"/>
                  </a:cubicBezTo>
                  <a:cubicBezTo>
                    <a:pt x="189" y="29"/>
                    <a:pt x="139" y="1"/>
                    <a:pt x="9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5273125" y="3827975"/>
              <a:ext cx="9900" cy="13125"/>
            </a:xfrm>
            <a:custGeom>
              <a:avLst/>
              <a:gdLst/>
              <a:ahLst/>
              <a:cxnLst/>
              <a:rect l="l" t="t" r="r" b="b"/>
              <a:pathLst>
                <a:path w="396" h="525" extrusionOk="0">
                  <a:moveTo>
                    <a:pt x="266" y="1"/>
                  </a:moveTo>
                  <a:cubicBezTo>
                    <a:pt x="239" y="1"/>
                    <a:pt x="213" y="14"/>
                    <a:pt x="197" y="45"/>
                  </a:cubicBezTo>
                  <a:cubicBezTo>
                    <a:pt x="147" y="120"/>
                    <a:pt x="110" y="183"/>
                    <a:pt x="72" y="258"/>
                  </a:cubicBezTo>
                  <a:cubicBezTo>
                    <a:pt x="34" y="321"/>
                    <a:pt x="22" y="384"/>
                    <a:pt x="9" y="459"/>
                  </a:cubicBezTo>
                  <a:cubicBezTo>
                    <a:pt x="0" y="495"/>
                    <a:pt x="30" y="524"/>
                    <a:pt x="61" y="524"/>
                  </a:cubicBezTo>
                  <a:cubicBezTo>
                    <a:pt x="74" y="524"/>
                    <a:pt x="86" y="520"/>
                    <a:pt x="97" y="509"/>
                  </a:cubicBezTo>
                  <a:cubicBezTo>
                    <a:pt x="147" y="459"/>
                    <a:pt x="197" y="409"/>
                    <a:pt x="235" y="346"/>
                  </a:cubicBezTo>
                  <a:cubicBezTo>
                    <a:pt x="273" y="283"/>
                    <a:pt x="310" y="208"/>
                    <a:pt x="361" y="145"/>
                  </a:cubicBezTo>
                  <a:cubicBezTo>
                    <a:pt x="395" y="67"/>
                    <a:pt x="328" y="1"/>
                    <a:pt x="2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5242050" y="3817300"/>
              <a:ext cx="9050" cy="16850"/>
            </a:xfrm>
            <a:custGeom>
              <a:avLst/>
              <a:gdLst/>
              <a:ahLst/>
              <a:cxnLst/>
              <a:rect l="l" t="t" r="r" b="b"/>
              <a:pathLst>
                <a:path w="362" h="674" extrusionOk="0">
                  <a:moveTo>
                    <a:pt x="109" y="1"/>
                  </a:moveTo>
                  <a:cubicBezTo>
                    <a:pt x="55" y="1"/>
                    <a:pt x="0" y="64"/>
                    <a:pt x="35" y="133"/>
                  </a:cubicBezTo>
                  <a:cubicBezTo>
                    <a:pt x="73" y="221"/>
                    <a:pt x="98" y="321"/>
                    <a:pt x="98" y="422"/>
                  </a:cubicBezTo>
                  <a:cubicBezTo>
                    <a:pt x="98" y="497"/>
                    <a:pt x="85" y="585"/>
                    <a:pt x="123" y="647"/>
                  </a:cubicBezTo>
                  <a:cubicBezTo>
                    <a:pt x="138" y="663"/>
                    <a:pt x="159" y="674"/>
                    <a:pt x="178" y="674"/>
                  </a:cubicBezTo>
                  <a:cubicBezTo>
                    <a:pt x="190" y="674"/>
                    <a:pt x="201" y="670"/>
                    <a:pt x="211" y="660"/>
                  </a:cubicBezTo>
                  <a:cubicBezTo>
                    <a:pt x="361" y="522"/>
                    <a:pt x="236" y="196"/>
                    <a:pt x="173" y="45"/>
                  </a:cubicBezTo>
                  <a:cubicBezTo>
                    <a:pt x="157" y="14"/>
                    <a:pt x="133" y="1"/>
                    <a:pt x="10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5203500" y="3757725"/>
              <a:ext cx="8575" cy="25950"/>
            </a:xfrm>
            <a:custGeom>
              <a:avLst/>
              <a:gdLst/>
              <a:ahLst/>
              <a:cxnLst/>
              <a:rect l="l" t="t" r="r" b="b"/>
              <a:pathLst>
                <a:path w="343" h="1038" extrusionOk="0">
                  <a:moveTo>
                    <a:pt x="54" y="0"/>
                  </a:moveTo>
                  <a:cubicBezTo>
                    <a:pt x="28" y="0"/>
                    <a:pt x="1" y="20"/>
                    <a:pt x="8" y="56"/>
                  </a:cubicBezTo>
                  <a:cubicBezTo>
                    <a:pt x="71" y="370"/>
                    <a:pt x="109" y="721"/>
                    <a:pt x="234" y="1010"/>
                  </a:cubicBezTo>
                  <a:cubicBezTo>
                    <a:pt x="244" y="1029"/>
                    <a:pt x="263" y="1037"/>
                    <a:pt x="281" y="1037"/>
                  </a:cubicBezTo>
                  <a:cubicBezTo>
                    <a:pt x="312" y="1037"/>
                    <a:pt x="342" y="1016"/>
                    <a:pt x="335" y="985"/>
                  </a:cubicBezTo>
                  <a:cubicBezTo>
                    <a:pt x="309" y="671"/>
                    <a:pt x="184" y="345"/>
                    <a:pt x="96" y="31"/>
                  </a:cubicBezTo>
                  <a:cubicBezTo>
                    <a:pt x="91" y="10"/>
                    <a:pt x="73" y="0"/>
                    <a:pt x="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5224250" y="3757125"/>
              <a:ext cx="5200" cy="17625"/>
            </a:xfrm>
            <a:custGeom>
              <a:avLst/>
              <a:gdLst/>
              <a:ahLst/>
              <a:cxnLst/>
              <a:rect l="l" t="t" r="r" b="b"/>
              <a:pathLst>
                <a:path w="208" h="705" extrusionOk="0">
                  <a:moveTo>
                    <a:pt x="69" y="0"/>
                  </a:moveTo>
                  <a:cubicBezTo>
                    <a:pt x="33" y="0"/>
                    <a:pt x="0" y="26"/>
                    <a:pt x="7" y="80"/>
                  </a:cubicBezTo>
                  <a:cubicBezTo>
                    <a:pt x="7" y="269"/>
                    <a:pt x="7" y="469"/>
                    <a:pt x="57" y="658"/>
                  </a:cubicBezTo>
                  <a:cubicBezTo>
                    <a:pt x="69" y="689"/>
                    <a:pt x="98" y="705"/>
                    <a:pt x="124" y="705"/>
                  </a:cubicBezTo>
                  <a:cubicBezTo>
                    <a:pt x="151" y="705"/>
                    <a:pt x="176" y="689"/>
                    <a:pt x="182" y="658"/>
                  </a:cubicBezTo>
                  <a:cubicBezTo>
                    <a:pt x="207" y="469"/>
                    <a:pt x="182" y="269"/>
                    <a:pt x="157" y="80"/>
                  </a:cubicBezTo>
                  <a:cubicBezTo>
                    <a:pt x="151" y="29"/>
                    <a:pt x="108" y="0"/>
                    <a:pt x="6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5195925" y="3798500"/>
              <a:ext cx="14600" cy="22150"/>
            </a:xfrm>
            <a:custGeom>
              <a:avLst/>
              <a:gdLst/>
              <a:ahLst/>
              <a:cxnLst/>
              <a:rect l="l" t="t" r="r" b="b"/>
              <a:pathLst>
                <a:path w="584" h="886" extrusionOk="0">
                  <a:moveTo>
                    <a:pt x="124" y="0"/>
                  </a:moveTo>
                  <a:cubicBezTo>
                    <a:pt x="62" y="0"/>
                    <a:pt x="0" y="66"/>
                    <a:pt x="35" y="145"/>
                  </a:cubicBezTo>
                  <a:cubicBezTo>
                    <a:pt x="148" y="370"/>
                    <a:pt x="249" y="684"/>
                    <a:pt x="449" y="860"/>
                  </a:cubicBezTo>
                  <a:cubicBezTo>
                    <a:pt x="467" y="878"/>
                    <a:pt x="486" y="885"/>
                    <a:pt x="504" y="885"/>
                  </a:cubicBezTo>
                  <a:cubicBezTo>
                    <a:pt x="548" y="885"/>
                    <a:pt x="584" y="838"/>
                    <a:pt x="575" y="784"/>
                  </a:cubicBezTo>
                  <a:cubicBezTo>
                    <a:pt x="537" y="521"/>
                    <a:pt x="336" y="270"/>
                    <a:pt x="198" y="44"/>
                  </a:cubicBezTo>
                  <a:cubicBezTo>
                    <a:pt x="179" y="13"/>
                    <a:pt x="151" y="0"/>
                    <a:pt x="12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217575" y="3800375"/>
              <a:ext cx="13750" cy="24375"/>
            </a:xfrm>
            <a:custGeom>
              <a:avLst/>
              <a:gdLst/>
              <a:ahLst/>
              <a:cxnLst/>
              <a:rect l="l" t="t" r="r" b="b"/>
              <a:pathLst>
                <a:path w="550" h="975" extrusionOk="0">
                  <a:moveTo>
                    <a:pt x="118" y="0"/>
                  </a:moveTo>
                  <a:cubicBezTo>
                    <a:pt x="61" y="0"/>
                    <a:pt x="1" y="63"/>
                    <a:pt x="35" y="132"/>
                  </a:cubicBezTo>
                  <a:cubicBezTo>
                    <a:pt x="110" y="283"/>
                    <a:pt x="161" y="421"/>
                    <a:pt x="211" y="571"/>
                  </a:cubicBezTo>
                  <a:cubicBezTo>
                    <a:pt x="248" y="709"/>
                    <a:pt x="274" y="835"/>
                    <a:pt x="349" y="948"/>
                  </a:cubicBezTo>
                  <a:cubicBezTo>
                    <a:pt x="366" y="965"/>
                    <a:pt x="389" y="975"/>
                    <a:pt x="410" y="975"/>
                  </a:cubicBezTo>
                  <a:cubicBezTo>
                    <a:pt x="434" y="975"/>
                    <a:pt x="455" y="962"/>
                    <a:pt x="462" y="935"/>
                  </a:cubicBezTo>
                  <a:cubicBezTo>
                    <a:pt x="550" y="647"/>
                    <a:pt x="336" y="283"/>
                    <a:pt x="186" y="44"/>
                  </a:cubicBezTo>
                  <a:cubicBezTo>
                    <a:pt x="170" y="13"/>
                    <a:pt x="145" y="0"/>
                    <a:pt x="11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5164750" y="3754025"/>
              <a:ext cx="14725" cy="28675"/>
            </a:xfrm>
            <a:custGeom>
              <a:avLst/>
              <a:gdLst/>
              <a:ahLst/>
              <a:cxnLst/>
              <a:rect l="l" t="t" r="r" b="b"/>
              <a:pathLst>
                <a:path w="589" h="1147" extrusionOk="0">
                  <a:moveTo>
                    <a:pt x="85" y="0"/>
                  </a:moveTo>
                  <a:cubicBezTo>
                    <a:pt x="41" y="0"/>
                    <a:pt x="0" y="33"/>
                    <a:pt x="15" y="91"/>
                  </a:cubicBezTo>
                  <a:cubicBezTo>
                    <a:pt x="90" y="430"/>
                    <a:pt x="203" y="869"/>
                    <a:pt x="454" y="1120"/>
                  </a:cubicBezTo>
                  <a:cubicBezTo>
                    <a:pt x="469" y="1139"/>
                    <a:pt x="487" y="1146"/>
                    <a:pt x="504" y="1146"/>
                  </a:cubicBezTo>
                  <a:cubicBezTo>
                    <a:pt x="547" y="1146"/>
                    <a:pt x="588" y="1102"/>
                    <a:pt x="579" y="1058"/>
                  </a:cubicBezTo>
                  <a:cubicBezTo>
                    <a:pt x="542" y="895"/>
                    <a:pt x="467" y="744"/>
                    <a:pt x="391" y="593"/>
                  </a:cubicBezTo>
                  <a:cubicBezTo>
                    <a:pt x="316" y="418"/>
                    <a:pt x="241" y="229"/>
                    <a:pt x="165" y="54"/>
                  </a:cubicBezTo>
                  <a:cubicBezTo>
                    <a:pt x="150" y="17"/>
                    <a:pt x="116" y="0"/>
                    <a:pt x="8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5125200" y="3752000"/>
              <a:ext cx="18400" cy="27750"/>
            </a:xfrm>
            <a:custGeom>
              <a:avLst/>
              <a:gdLst/>
              <a:ahLst/>
              <a:cxnLst/>
              <a:rect l="l" t="t" r="r" b="b"/>
              <a:pathLst>
                <a:path w="736" h="1110" extrusionOk="0">
                  <a:moveTo>
                    <a:pt x="93" y="0"/>
                  </a:moveTo>
                  <a:cubicBezTo>
                    <a:pt x="47" y="0"/>
                    <a:pt x="1" y="38"/>
                    <a:pt x="16" y="97"/>
                  </a:cubicBezTo>
                  <a:cubicBezTo>
                    <a:pt x="91" y="448"/>
                    <a:pt x="267" y="900"/>
                    <a:pt x="580" y="1101"/>
                  </a:cubicBezTo>
                  <a:cubicBezTo>
                    <a:pt x="593" y="1107"/>
                    <a:pt x="606" y="1110"/>
                    <a:pt x="618" y="1110"/>
                  </a:cubicBezTo>
                  <a:cubicBezTo>
                    <a:pt x="681" y="1110"/>
                    <a:pt x="735" y="1038"/>
                    <a:pt x="693" y="976"/>
                  </a:cubicBezTo>
                  <a:cubicBezTo>
                    <a:pt x="605" y="837"/>
                    <a:pt x="480" y="712"/>
                    <a:pt x="392" y="561"/>
                  </a:cubicBezTo>
                  <a:cubicBezTo>
                    <a:pt x="292" y="398"/>
                    <a:pt x="216" y="235"/>
                    <a:pt x="166" y="59"/>
                  </a:cubicBezTo>
                  <a:cubicBezTo>
                    <a:pt x="156" y="18"/>
                    <a:pt x="125" y="0"/>
                    <a:pt x="9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5165175" y="3786700"/>
              <a:ext cx="21150" cy="23950"/>
            </a:xfrm>
            <a:custGeom>
              <a:avLst/>
              <a:gdLst/>
              <a:ahLst/>
              <a:cxnLst/>
              <a:rect l="l" t="t" r="r" b="b"/>
              <a:pathLst>
                <a:path w="846" h="958" extrusionOk="0">
                  <a:moveTo>
                    <a:pt x="103" y="0"/>
                  </a:moveTo>
                  <a:cubicBezTo>
                    <a:pt x="46" y="0"/>
                    <a:pt x="1" y="74"/>
                    <a:pt x="48" y="140"/>
                  </a:cubicBezTo>
                  <a:lnTo>
                    <a:pt x="387" y="566"/>
                  </a:lnTo>
                  <a:cubicBezTo>
                    <a:pt x="487" y="704"/>
                    <a:pt x="588" y="842"/>
                    <a:pt x="726" y="943"/>
                  </a:cubicBezTo>
                  <a:cubicBezTo>
                    <a:pt x="741" y="953"/>
                    <a:pt x="756" y="958"/>
                    <a:pt x="769" y="958"/>
                  </a:cubicBezTo>
                  <a:cubicBezTo>
                    <a:pt x="818" y="958"/>
                    <a:pt x="846" y="892"/>
                    <a:pt x="826" y="842"/>
                  </a:cubicBezTo>
                  <a:cubicBezTo>
                    <a:pt x="763" y="692"/>
                    <a:pt x="638" y="554"/>
                    <a:pt x="525" y="428"/>
                  </a:cubicBezTo>
                  <a:lnTo>
                    <a:pt x="161" y="27"/>
                  </a:lnTo>
                  <a:cubicBezTo>
                    <a:pt x="142" y="8"/>
                    <a:pt x="122" y="0"/>
                    <a:pt x="10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5215775" y="3823025"/>
              <a:ext cx="11150" cy="10525"/>
            </a:xfrm>
            <a:custGeom>
              <a:avLst/>
              <a:gdLst/>
              <a:ahLst/>
              <a:cxnLst/>
              <a:rect l="l" t="t" r="r" b="b"/>
              <a:pathLst>
                <a:path w="446" h="421" extrusionOk="0">
                  <a:moveTo>
                    <a:pt x="110" y="1"/>
                  </a:moveTo>
                  <a:cubicBezTo>
                    <a:pt x="36" y="1"/>
                    <a:pt x="1" y="109"/>
                    <a:pt x="69" y="155"/>
                  </a:cubicBezTo>
                  <a:cubicBezTo>
                    <a:pt x="157" y="205"/>
                    <a:pt x="207" y="280"/>
                    <a:pt x="270" y="368"/>
                  </a:cubicBezTo>
                  <a:cubicBezTo>
                    <a:pt x="293" y="399"/>
                    <a:pt x="326" y="421"/>
                    <a:pt x="360" y="421"/>
                  </a:cubicBezTo>
                  <a:cubicBezTo>
                    <a:pt x="381" y="421"/>
                    <a:pt x="402" y="412"/>
                    <a:pt x="421" y="393"/>
                  </a:cubicBezTo>
                  <a:cubicBezTo>
                    <a:pt x="433" y="368"/>
                    <a:pt x="446" y="343"/>
                    <a:pt x="446" y="305"/>
                  </a:cubicBezTo>
                  <a:cubicBezTo>
                    <a:pt x="396" y="155"/>
                    <a:pt x="270" y="67"/>
                    <a:pt x="132" y="4"/>
                  </a:cubicBezTo>
                  <a:cubicBezTo>
                    <a:pt x="124" y="2"/>
                    <a:pt x="117" y="1"/>
                    <a:pt x="1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Estival Flowers">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152</Words>
  <Application>Microsoft Office PowerPoint</Application>
  <PresentationFormat>On-screen Show (16:9)</PresentationFormat>
  <Paragraphs>16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Amatic SC</vt:lpstr>
      <vt:lpstr>Arial</vt:lpstr>
      <vt:lpstr>Happy Monkey</vt:lpstr>
      <vt:lpstr>Livvic</vt:lpstr>
      <vt:lpstr>Mallanna</vt:lpstr>
      <vt:lpstr>Roboto Condensed Light</vt:lpstr>
      <vt:lpstr>Estival Flowers</vt:lpstr>
      <vt:lpstr>Penentuan saat Panen Tanaman Mentimun (Cucumis sativus L.)</vt:lpstr>
      <vt:lpstr>Judul : Time And Spatial Distribution of Agrotechnical Dates      and Phenological Stages of Cucumber in Western Poland Penulis : Robert Kalbarczyk Jurnal  : Acta Scientiarum Polonorum, Hortorum Cultus Volume : 5 Nomor  : 2 Halaman  : 51-68</vt:lpstr>
      <vt:lpstr>Tujuan dari penelitian ini adalah untuk menganalisis waktu dan distribusi spasial tanggal penaburan, panen dan tahap pertumbuhan mentimun (varietas konservasi) di Polandia barat dan upaya untuk meramalkan tanggal tahap pertumbuhan, panen dan panjang periode vegetasi. </vt:lpstr>
      <vt:lpstr>jurnal ini akan membahas mengenai penentuan dan peramalan tanggal tahap pertumbuhan tanaman, khususnya tanaman mentimun di Polandia Barat.   Percobaan lapangan didasarkan pada data tanggal agroteknik (penaburan, awal dan akhir panen) dan tanggal fenologis (akhir muncul, awal berbunga, awal pembentukan buah).</vt:lpstr>
      <vt:lpstr>PowerPoint Presentation</vt:lpstr>
      <vt:lpstr>Jangka waktu dari penaburan sampai akhir panen mentimun di Polandia barat (113) lebih lama 46 hari daripada periode dari menabur hingga awal panen dan pada saat yang sama kurang beragam secara spasial. </vt:lpstr>
      <vt:lpstr>Jurnal terindex Scopus Quartile 3 menurut SJR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Estival Flowers</dc:title>
  <dc:creator>Kalvina</dc:creator>
  <cp:lastModifiedBy>Kalvina</cp:lastModifiedBy>
  <cp:revision>18</cp:revision>
  <dcterms:modified xsi:type="dcterms:W3CDTF">2022-03-01T02:30:51Z</dcterms:modified>
</cp:coreProperties>
</file>