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Lst>
  <p:notesMasterIdLst>
    <p:notesMasterId r:id="rId12"/>
  </p:notesMasterIdLst>
  <p:sldIdLst>
    <p:sldId id="256" r:id="rId2"/>
    <p:sldId id="305" r:id="rId3"/>
    <p:sldId id="259" r:id="rId4"/>
    <p:sldId id="325" r:id="rId5"/>
    <p:sldId id="329" r:id="rId6"/>
    <p:sldId id="261" r:id="rId7"/>
    <p:sldId id="312" r:id="rId8"/>
    <p:sldId id="331" r:id="rId9"/>
    <p:sldId id="327" r:id="rId10"/>
    <p:sldId id="286"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40">
          <p15:clr>
            <a:srgbClr val="9AA0A6"/>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ECC543-1A2D-4C41-98C7-261485B8C8A3}" v="194" dt="2020-12-04T12:36:57.784"/>
  </p1510:revLst>
</p1510:revInfo>
</file>

<file path=ppt/tableStyles.xml><?xml version="1.0" encoding="utf-8"?>
<a:tblStyleLst xmlns:a="http://schemas.openxmlformats.org/drawingml/2006/main" def="{F228E39E-F6E3-4A38-AD01-4123C0C8C08C}">
  <a:tblStyle styleId="{F228E39E-F6E3-4A38-AD01-4123C0C8C08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46"/>
    <p:restoredTop sz="94620"/>
  </p:normalViewPr>
  <p:slideViewPr>
    <p:cSldViewPr snapToGrid="0">
      <p:cViewPr varScale="1">
        <p:scale>
          <a:sx n="78" d="100"/>
          <a:sy n="78" d="100"/>
        </p:scale>
        <p:origin x="1092" y="56"/>
      </p:cViewPr>
      <p:guideLst>
        <p:guide orient="horz" pos="5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EB9540-B99C-43E9-A3CA-F222F82CA96D}"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44380369-0D7B-48F7-A9C7-E192FED392D1}">
      <dgm:prSet phldrT="[Text]" custT="1"/>
      <dgm:spPr/>
      <dgm:t>
        <a:bodyPr/>
        <a:lstStyle/>
        <a:p>
          <a:r>
            <a:rPr lang="id-ID" sz="1800" dirty="0"/>
            <a:t>Annisa Tasya M.		 2023012015</a:t>
          </a:r>
          <a:endParaRPr lang="en-US" sz="1800" dirty="0"/>
        </a:p>
      </dgm:t>
    </dgm:pt>
    <dgm:pt modelId="{0327D785-2ED2-4829-90DB-0BA434BB8B10}" type="parTrans" cxnId="{BE186D90-0DF0-41DD-BF66-0749783466E8}">
      <dgm:prSet/>
      <dgm:spPr/>
      <dgm:t>
        <a:bodyPr/>
        <a:lstStyle/>
        <a:p>
          <a:endParaRPr lang="en-US"/>
        </a:p>
      </dgm:t>
    </dgm:pt>
    <dgm:pt modelId="{CDB0858D-5CE5-40A2-B30D-BD862F898129}" type="sibTrans" cxnId="{BE186D90-0DF0-41DD-BF66-0749783466E8}">
      <dgm:prSet/>
      <dgm:spPr/>
      <dgm:t>
        <a:bodyPr/>
        <a:lstStyle/>
        <a:p>
          <a:endParaRPr lang="en-US"/>
        </a:p>
      </dgm:t>
    </dgm:pt>
    <dgm:pt modelId="{06F38D17-A752-47FF-A3CE-DAB8B90CCBD4}">
      <dgm:prSet phldrT="[Text]" custT="1"/>
      <dgm:spPr/>
      <dgm:t>
        <a:bodyPr/>
        <a:lstStyle/>
        <a:p>
          <a:r>
            <a:rPr lang="id-ID" sz="1800" dirty="0"/>
            <a:t>Tri Wahyuni			 2023014003</a:t>
          </a:r>
          <a:endParaRPr lang="en-US" sz="1800" dirty="0"/>
        </a:p>
      </dgm:t>
    </dgm:pt>
    <dgm:pt modelId="{4C5256AB-59E9-4CE8-B2BC-E08B7F350C28}" type="parTrans" cxnId="{C4245818-95A3-4C39-9B54-01271ED37613}">
      <dgm:prSet/>
      <dgm:spPr/>
      <dgm:t>
        <a:bodyPr/>
        <a:lstStyle/>
        <a:p>
          <a:endParaRPr lang="en-US"/>
        </a:p>
      </dgm:t>
    </dgm:pt>
    <dgm:pt modelId="{84605C37-05A6-499C-9691-AD8E0E0DF0EB}" type="sibTrans" cxnId="{C4245818-95A3-4C39-9B54-01271ED37613}">
      <dgm:prSet/>
      <dgm:spPr/>
      <dgm:t>
        <a:bodyPr/>
        <a:lstStyle/>
        <a:p>
          <a:endParaRPr lang="en-US"/>
        </a:p>
      </dgm:t>
    </dgm:pt>
    <dgm:pt modelId="{6ABC1E0E-2333-4A4C-B279-CBA32996B62E}">
      <dgm:prSet phldrT="[Text]" custT="1"/>
      <dgm:spPr/>
      <dgm:t>
        <a:bodyPr/>
        <a:lstStyle/>
        <a:p>
          <a:r>
            <a:rPr lang="id-ID" sz="1800" dirty="0"/>
            <a:t>Zelda Amini 			 2023012008</a:t>
          </a:r>
          <a:endParaRPr lang="en-US" sz="1800" dirty="0"/>
        </a:p>
      </dgm:t>
    </dgm:pt>
    <dgm:pt modelId="{572404D4-056C-42BF-8530-E2E3185E1BB5}" type="parTrans" cxnId="{DA9E86A2-C16F-448A-9D95-6FFFA85C69DF}">
      <dgm:prSet/>
      <dgm:spPr/>
      <dgm:t>
        <a:bodyPr/>
        <a:lstStyle/>
        <a:p>
          <a:endParaRPr lang="en-US"/>
        </a:p>
      </dgm:t>
    </dgm:pt>
    <dgm:pt modelId="{A6C39845-BDF3-4A07-AE3F-C417243CF6DD}" type="sibTrans" cxnId="{DA9E86A2-C16F-448A-9D95-6FFFA85C69DF}">
      <dgm:prSet/>
      <dgm:spPr/>
      <dgm:t>
        <a:bodyPr/>
        <a:lstStyle/>
        <a:p>
          <a:endParaRPr lang="en-US"/>
        </a:p>
      </dgm:t>
    </dgm:pt>
    <dgm:pt modelId="{A7383BBE-B1E8-47F3-B454-210EC6EF4DC1}">
      <dgm:prSet phldrT="[Text]" custT="1"/>
      <dgm:spPr/>
      <dgm:t>
        <a:bodyPr/>
        <a:lstStyle/>
        <a:p>
          <a:r>
            <a:rPr lang="id-ID" sz="1800" dirty="0"/>
            <a:t>Mukhroni			2023012014</a:t>
          </a:r>
          <a:endParaRPr lang="en-US" sz="1800" dirty="0"/>
        </a:p>
      </dgm:t>
    </dgm:pt>
    <dgm:pt modelId="{15F551F3-032C-4280-903F-9007C6552A7D}" type="sibTrans" cxnId="{0B3343B5-D666-48C6-9B13-2C3C64060581}">
      <dgm:prSet/>
      <dgm:spPr/>
      <dgm:t>
        <a:bodyPr/>
        <a:lstStyle/>
        <a:p>
          <a:endParaRPr lang="en-US"/>
        </a:p>
      </dgm:t>
    </dgm:pt>
    <dgm:pt modelId="{59123248-B2E2-4B5A-BE0D-799B2D67BCC7}" type="parTrans" cxnId="{0B3343B5-D666-48C6-9B13-2C3C64060581}">
      <dgm:prSet/>
      <dgm:spPr/>
      <dgm:t>
        <a:bodyPr/>
        <a:lstStyle/>
        <a:p>
          <a:endParaRPr lang="en-US"/>
        </a:p>
      </dgm:t>
    </dgm:pt>
    <dgm:pt modelId="{A5733255-1C9A-434A-9528-EB76C27EC639}">
      <dgm:prSet phldrT="[Text]" custT="1"/>
      <dgm:spPr/>
      <dgm:t>
        <a:bodyPr/>
        <a:lstStyle/>
        <a:p>
          <a:endParaRPr lang="en-US" sz="1800" dirty="0"/>
        </a:p>
      </dgm:t>
    </dgm:pt>
    <dgm:pt modelId="{5AB198E9-84F0-4090-9FE4-430CC7F1BEE0}" type="sibTrans" cxnId="{F96DDEEC-6567-4697-A40F-0C223EF3D5BB}">
      <dgm:prSet/>
      <dgm:spPr/>
      <dgm:t>
        <a:bodyPr/>
        <a:lstStyle/>
        <a:p>
          <a:endParaRPr lang="en-US"/>
        </a:p>
      </dgm:t>
    </dgm:pt>
    <dgm:pt modelId="{E45E2E86-CEBD-4548-8500-3DB743C8140A}" type="parTrans" cxnId="{F96DDEEC-6567-4697-A40F-0C223EF3D5BB}">
      <dgm:prSet/>
      <dgm:spPr/>
      <dgm:t>
        <a:bodyPr/>
        <a:lstStyle/>
        <a:p>
          <a:endParaRPr lang="en-US"/>
        </a:p>
      </dgm:t>
    </dgm:pt>
    <dgm:pt modelId="{F2B5D1B6-36B0-4355-B9C6-31F27D7CF4C3}">
      <dgm:prSet phldrT="[Text]" custT="1"/>
      <dgm:spPr/>
      <dgm:t>
        <a:bodyPr/>
        <a:lstStyle/>
        <a:p>
          <a:r>
            <a:rPr lang="id-ID" sz="1800" dirty="0"/>
            <a:t>David Angrayana		2023012018</a:t>
          </a:r>
          <a:endParaRPr lang="en-US" sz="1800" dirty="0"/>
        </a:p>
      </dgm:t>
    </dgm:pt>
    <dgm:pt modelId="{5FA4ACF5-38F5-435B-8457-8C0E162BD9BA}" type="parTrans" cxnId="{AA7DBF14-76C0-4CF0-9819-687C31AD33CC}">
      <dgm:prSet/>
      <dgm:spPr/>
      <dgm:t>
        <a:bodyPr/>
        <a:lstStyle/>
        <a:p>
          <a:endParaRPr lang="id-ID"/>
        </a:p>
      </dgm:t>
    </dgm:pt>
    <dgm:pt modelId="{15828319-3430-4686-9408-3F4266A79E95}" type="sibTrans" cxnId="{AA7DBF14-76C0-4CF0-9819-687C31AD33CC}">
      <dgm:prSet/>
      <dgm:spPr/>
      <dgm:t>
        <a:bodyPr/>
        <a:lstStyle/>
        <a:p>
          <a:endParaRPr lang="id-ID"/>
        </a:p>
      </dgm:t>
    </dgm:pt>
    <dgm:pt modelId="{2B4F637D-6BE0-40BD-8932-12E56A20A7C1}" type="pres">
      <dgm:prSet presAssocID="{B3EB9540-B99C-43E9-A3CA-F222F82CA96D}" presName="linear" presStyleCnt="0">
        <dgm:presLayoutVars>
          <dgm:animLvl val="lvl"/>
          <dgm:resizeHandles val="exact"/>
        </dgm:presLayoutVars>
      </dgm:prSet>
      <dgm:spPr/>
    </dgm:pt>
    <dgm:pt modelId="{21F6E1BA-5D5C-45FF-B8B9-271F63DDC69C}" type="pres">
      <dgm:prSet presAssocID="{44380369-0D7B-48F7-A9C7-E192FED392D1}" presName="parentText" presStyleLbl="node1" presStyleIdx="0" presStyleCnt="3" custLinFactNeighborX="-381" custLinFactNeighborY="8614">
        <dgm:presLayoutVars>
          <dgm:chMax val="0"/>
          <dgm:bulletEnabled val="1"/>
        </dgm:presLayoutVars>
      </dgm:prSet>
      <dgm:spPr/>
    </dgm:pt>
    <dgm:pt modelId="{D22A756E-18CE-4B4A-8D0D-60F8E4759B6E}" type="pres">
      <dgm:prSet presAssocID="{44380369-0D7B-48F7-A9C7-E192FED392D1}" presName="childText" presStyleLbl="revTx" presStyleIdx="0" presStyleCnt="3">
        <dgm:presLayoutVars>
          <dgm:bulletEnabled val="1"/>
        </dgm:presLayoutVars>
      </dgm:prSet>
      <dgm:spPr/>
    </dgm:pt>
    <dgm:pt modelId="{F64F1278-1C0D-41B1-9A2C-AB2725823955}" type="pres">
      <dgm:prSet presAssocID="{06F38D17-A752-47FF-A3CE-DAB8B90CCBD4}" presName="parentText" presStyleLbl="node1" presStyleIdx="1" presStyleCnt="3">
        <dgm:presLayoutVars>
          <dgm:chMax val="0"/>
          <dgm:bulletEnabled val="1"/>
        </dgm:presLayoutVars>
      </dgm:prSet>
      <dgm:spPr/>
    </dgm:pt>
    <dgm:pt modelId="{9203EFB6-039E-4F29-A553-31A02C60237F}" type="pres">
      <dgm:prSet presAssocID="{06F38D17-A752-47FF-A3CE-DAB8B90CCBD4}" presName="childText" presStyleLbl="revTx" presStyleIdx="1" presStyleCnt="3">
        <dgm:presLayoutVars>
          <dgm:bulletEnabled val="1"/>
        </dgm:presLayoutVars>
      </dgm:prSet>
      <dgm:spPr/>
    </dgm:pt>
    <dgm:pt modelId="{0E2F5B86-60AB-4DE8-8A22-9290933AB28E}" type="pres">
      <dgm:prSet presAssocID="{6ABC1E0E-2333-4A4C-B279-CBA32996B62E}" presName="parentText" presStyleLbl="node1" presStyleIdx="2" presStyleCnt="3">
        <dgm:presLayoutVars>
          <dgm:chMax val="0"/>
          <dgm:bulletEnabled val="1"/>
        </dgm:presLayoutVars>
      </dgm:prSet>
      <dgm:spPr/>
    </dgm:pt>
    <dgm:pt modelId="{F3EFBDC9-13E7-4D1C-AC30-651CC39041E7}" type="pres">
      <dgm:prSet presAssocID="{6ABC1E0E-2333-4A4C-B279-CBA32996B62E}" presName="childText" presStyleLbl="revTx" presStyleIdx="2" presStyleCnt="3">
        <dgm:presLayoutVars>
          <dgm:bulletEnabled val="1"/>
        </dgm:presLayoutVars>
      </dgm:prSet>
      <dgm:spPr/>
    </dgm:pt>
  </dgm:ptLst>
  <dgm:cxnLst>
    <dgm:cxn modelId="{AA7DBF14-76C0-4CF0-9819-687C31AD33CC}" srcId="{44380369-0D7B-48F7-A9C7-E192FED392D1}" destId="{F2B5D1B6-36B0-4355-B9C6-31F27D7CF4C3}" srcOrd="0" destOrd="0" parTransId="{5FA4ACF5-38F5-435B-8457-8C0E162BD9BA}" sibTransId="{15828319-3430-4686-9408-3F4266A79E95}"/>
    <dgm:cxn modelId="{3731E614-7173-4DB2-AF2A-E27F4DD42EF0}" type="presOf" srcId="{06F38D17-A752-47FF-A3CE-DAB8B90CCBD4}" destId="{F64F1278-1C0D-41B1-9A2C-AB2725823955}" srcOrd="0" destOrd="0" presId="urn:microsoft.com/office/officeart/2005/8/layout/vList2"/>
    <dgm:cxn modelId="{C4245818-95A3-4C39-9B54-01271ED37613}" srcId="{B3EB9540-B99C-43E9-A3CA-F222F82CA96D}" destId="{06F38D17-A752-47FF-A3CE-DAB8B90CCBD4}" srcOrd="1" destOrd="0" parTransId="{4C5256AB-59E9-4CE8-B2BC-E08B7F350C28}" sibTransId="{84605C37-05A6-499C-9691-AD8E0E0DF0EB}"/>
    <dgm:cxn modelId="{5D5BD132-6714-465E-A520-3E2D23BF4BB7}" type="presOf" srcId="{44380369-0D7B-48F7-A9C7-E192FED392D1}" destId="{21F6E1BA-5D5C-45FF-B8B9-271F63DDC69C}" srcOrd="0" destOrd="0" presId="urn:microsoft.com/office/officeart/2005/8/layout/vList2"/>
    <dgm:cxn modelId="{77010F44-C314-4CEA-B882-901A3534F126}" type="presOf" srcId="{A7383BBE-B1E8-47F3-B454-210EC6EF4DC1}" destId="{9203EFB6-039E-4F29-A553-31A02C60237F}" srcOrd="0" destOrd="0" presId="urn:microsoft.com/office/officeart/2005/8/layout/vList2"/>
    <dgm:cxn modelId="{BE186D90-0DF0-41DD-BF66-0749783466E8}" srcId="{B3EB9540-B99C-43E9-A3CA-F222F82CA96D}" destId="{44380369-0D7B-48F7-A9C7-E192FED392D1}" srcOrd="0" destOrd="0" parTransId="{0327D785-2ED2-4829-90DB-0BA434BB8B10}" sibTransId="{CDB0858D-5CE5-40A2-B30D-BD862F898129}"/>
    <dgm:cxn modelId="{DA9E86A2-C16F-448A-9D95-6FFFA85C69DF}" srcId="{B3EB9540-B99C-43E9-A3CA-F222F82CA96D}" destId="{6ABC1E0E-2333-4A4C-B279-CBA32996B62E}" srcOrd="2" destOrd="0" parTransId="{572404D4-056C-42BF-8530-E2E3185E1BB5}" sibTransId="{A6C39845-BDF3-4A07-AE3F-C417243CF6DD}"/>
    <dgm:cxn modelId="{4C25B7AA-D3DF-4321-9BEF-6986BE51CE2A}" type="presOf" srcId="{F2B5D1B6-36B0-4355-B9C6-31F27D7CF4C3}" destId="{D22A756E-18CE-4B4A-8D0D-60F8E4759B6E}" srcOrd="0" destOrd="0" presId="urn:microsoft.com/office/officeart/2005/8/layout/vList2"/>
    <dgm:cxn modelId="{0B3343B5-D666-48C6-9B13-2C3C64060581}" srcId="{06F38D17-A752-47FF-A3CE-DAB8B90CCBD4}" destId="{A7383BBE-B1E8-47F3-B454-210EC6EF4DC1}" srcOrd="0" destOrd="0" parTransId="{59123248-B2E2-4B5A-BE0D-799B2D67BCC7}" sibTransId="{15F551F3-032C-4280-903F-9007C6552A7D}"/>
    <dgm:cxn modelId="{4FAC61C6-2C40-4024-B667-06EE092AE9D1}" type="presOf" srcId="{A5733255-1C9A-434A-9528-EB76C27EC639}" destId="{F3EFBDC9-13E7-4D1C-AC30-651CC39041E7}" srcOrd="0" destOrd="0" presId="urn:microsoft.com/office/officeart/2005/8/layout/vList2"/>
    <dgm:cxn modelId="{1D5D38DA-ACA3-4C43-98B9-0629B58149B4}" type="presOf" srcId="{B3EB9540-B99C-43E9-A3CA-F222F82CA96D}" destId="{2B4F637D-6BE0-40BD-8932-12E56A20A7C1}" srcOrd="0" destOrd="0" presId="urn:microsoft.com/office/officeart/2005/8/layout/vList2"/>
    <dgm:cxn modelId="{F96DDEEC-6567-4697-A40F-0C223EF3D5BB}" srcId="{6ABC1E0E-2333-4A4C-B279-CBA32996B62E}" destId="{A5733255-1C9A-434A-9528-EB76C27EC639}" srcOrd="0" destOrd="0" parTransId="{E45E2E86-CEBD-4548-8500-3DB743C8140A}" sibTransId="{5AB198E9-84F0-4090-9FE4-430CC7F1BEE0}"/>
    <dgm:cxn modelId="{7C8742F9-8EC6-4BC2-BDAA-073E931D3C7E}" type="presOf" srcId="{6ABC1E0E-2333-4A4C-B279-CBA32996B62E}" destId="{0E2F5B86-60AB-4DE8-8A22-9290933AB28E}" srcOrd="0" destOrd="0" presId="urn:microsoft.com/office/officeart/2005/8/layout/vList2"/>
    <dgm:cxn modelId="{E6F0365E-CD99-4303-99C2-B138E0D63C21}" type="presParOf" srcId="{2B4F637D-6BE0-40BD-8932-12E56A20A7C1}" destId="{21F6E1BA-5D5C-45FF-B8B9-271F63DDC69C}" srcOrd="0" destOrd="0" presId="urn:microsoft.com/office/officeart/2005/8/layout/vList2"/>
    <dgm:cxn modelId="{5D6C57AD-7FEC-4587-9D91-F14538266117}" type="presParOf" srcId="{2B4F637D-6BE0-40BD-8932-12E56A20A7C1}" destId="{D22A756E-18CE-4B4A-8D0D-60F8E4759B6E}" srcOrd="1" destOrd="0" presId="urn:microsoft.com/office/officeart/2005/8/layout/vList2"/>
    <dgm:cxn modelId="{858BDC91-D437-4BCE-A452-826AE4E75574}" type="presParOf" srcId="{2B4F637D-6BE0-40BD-8932-12E56A20A7C1}" destId="{F64F1278-1C0D-41B1-9A2C-AB2725823955}" srcOrd="2" destOrd="0" presId="urn:microsoft.com/office/officeart/2005/8/layout/vList2"/>
    <dgm:cxn modelId="{B49888F9-F7F7-4CF3-97BB-6302B0DC17D9}" type="presParOf" srcId="{2B4F637D-6BE0-40BD-8932-12E56A20A7C1}" destId="{9203EFB6-039E-4F29-A553-31A02C60237F}" srcOrd="3" destOrd="0" presId="urn:microsoft.com/office/officeart/2005/8/layout/vList2"/>
    <dgm:cxn modelId="{E4250E93-F4EB-4BFB-9E2F-920BF9AE8C26}" type="presParOf" srcId="{2B4F637D-6BE0-40BD-8932-12E56A20A7C1}" destId="{0E2F5B86-60AB-4DE8-8A22-9290933AB28E}" srcOrd="4" destOrd="0" presId="urn:microsoft.com/office/officeart/2005/8/layout/vList2"/>
    <dgm:cxn modelId="{37A1789B-CB38-4B72-8A2B-194FE05A4BC6}" type="presParOf" srcId="{2B4F637D-6BE0-40BD-8932-12E56A20A7C1}" destId="{F3EFBDC9-13E7-4D1C-AC30-651CC39041E7}"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6E1BA-5D5C-45FF-B8B9-271F63DDC69C}">
      <dsp:nvSpPr>
        <dsp:cNvPr id="0" name=""/>
        <dsp:cNvSpPr/>
      </dsp:nvSpPr>
      <dsp:spPr>
        <a:xfrm>
          <a:off x="0" y="78519"/>
          <a:ext cx="5352578" cy="5054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d-ID" sz="1800" kern="1200" dirty="0"/>
            <a:t>Annisa Tasya M.		 2023012015</a:t>
          </a:r>
          <a:endParaRPr lang="en-US" sz="1800" kern="1200" dirty="0"/>
        </a:p>
      </dsp:txBody>
      <dsp:txXfrm>
        <a:off x="24674" y="103193"/>
        <a:ext cx="5303230" cy="456092"/>
      </dsp:txXfrm>
    </dsp:sp>
    <dsp:sp modelId="{D22A756E-18CE-4B4A-8D0D-60F8E4759B6E}">
      <dsp:nvSpPr>
        <dsp:cNvPr id="0" name=""/>
        <dsp:cNvSpPr/>
      </dsp:nvSpPr>
      <dsp:spPr>
        <a:xfrm>
          <a:off x="0" y="545445"/>
          <a:ext cx="5352578"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94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id-ID" sz="1800" kern="1200" dirty="0"/>
            <a:t>David Angrayana		2023012018</a:t>
          </a:r>
          <a:endParaRPr lang="en-US" sz="1800" kern="1200" dirty="0"/>
        </a:p>
      </dsp:txBody>
      <dsp:txXfrm>
        <a:off x="0" y="545445"/>
        <a:ext cx="5352578" cy="447120"/>
      </dsp:txXfrm>
    </dsp:sp>
    <dsp:sp modelId="{F64F1278-1C0D-41B1-9A2C-AB2725823955}">
      <dsp:nvSpPr>
        <dsp:cNvPr id="0" name=""/>
        <dsp:cNvSpPr/>
      </dsp:nvSpPr>
      <dsp:spPr>
        <a:xfrm>
          <a:off x="0" y="992565"/>
          <a:ext cx="5352578" cy="5054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d-ID" sz="1800" kern="1200" dirty="0"/>
            <a:t>Tri Wahyuni			 2023014003</a:t>
          </a:r>
          <a:endParaRPr lang="en-US" sz="1800" kern="1200" dirty="0"/>
        </a:p>
      </dsp:txBody>
      <dsp:txXfrm>
        <a:off x="24674" y="1017239"/>
        <a:ext cx="5303230" cy="456092"/>
      </dsp:txXfrm>
    </dsp:sp>
    <dsp:sp modelId="{9203EFB6-039E-4F29-A553-31A02C60237F}">
      <dsp:nvSpPr>
        <dsp:cNvPr id="0" name=""/>
        <dsp:cNvSpPr/>
      </dsp:nvSpPr>
      <dsp:spPr>
        <a:xfrm>
          <a:off x="0" y="1498005"/>
          <a:ext cx="5352578"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94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id-ID" sz="1800" kern="1200" dirty="0"/>
            <a:t>Mukhroni			2023012014</a:t>
          </a:r>
          <a:endParaRPr lang="en-US" sz="1800" kern="1200" dirty="0"/>
        </a:p>
      </dsp:txBody>
      <dsp:txXfrm>
        <a:off x="0" y="1498005"/>
        <a:ext cx="5352578" cy="447120"/>
      </dsp:txXfrm>
    </dsp:sp>
    <dsp:sp modelId="{0E2F5B86-60AB-4DE8-8A22-9290933AB28E}">
      <dsp:nvSpPr>
        <dsp:cNvPr id="0" name=""/>
        <dsp:cNvSpPr/>
      </dsp:nvSpPr>
      <dsp:spPr>
        <a:xfrm>
          <a:off x="0" y="1945125"/>
          <a:ext cx="5352578" cy="5054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d-ID" sz="1800" kern="1200" dirty="0"/>
            <a:t>Zelda Amini 			 2023012008</a:t>
          </a:r>
          <a:endParaRPr lang="en-US" sz="1800" kern="1200" dirty="0"/>
        </a:p>
      </dsp:txBody>
      <dsp:txXfrm>
        <a:off x="24674" y="1969799"/>
        <a:ext cx="5303230" cy="456092"/>
      </dsp:txXfrm>
    </dsp:sp>
    <dsp:sp modelId="{F3EFBDC9-13E7-4D1C-AC30-651CC39041E7}">
      <dsp:nvSpPr>
        <dsp:cNvPr id="0" name=""/>
        <dsp:cNvSpPr/>
      </dsp:nvSpPr>
      <dsp:spPr>
        <a:xfrm>
          <a:off x="0" y="2450565"/>
          <a:ext cx="5352578"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944" tIns="22860" rIns="128016" bIns="22860" numCol="1" spcCol="1270" anchor="t" anchorCtr="0">
          <a:noAutofit/>
        </a:bodyPr>
        <a:lstStyle/>
        <a:p>
          <a:pPr marL="171450" lvl="1" indent="-171450" algn="l" defTabSz="800100">
            <a:lnSpc>
              <a:spcPct val="90000"/>
            </a:lnSpc>
            <a:spcBef>
              <a:spcPct val="0"/>
            </a:spcBef>
            <a:spcAft>
              <a:spcPct val="20000"/>
            </a:spcAft>
            <a:buChar char="•"/>
          </a:pPr>
          <a:endParaRPr lang="en-US" sz="1800" kern="1200" dirty="0"/>
        </a:p>
      </dsp:txBody>
      <dsp:txXfrm>
        <a:off x="0" y="2450565"/>
        <a:ext cx="5352578" cy="4471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19020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3379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3"/>
        <p:cNvGrpSpPr/>
        <p:nvPr/>
      </p:nvGrpSpPr>
      <p:grpSpPr>
        <a:xfrm>
          <a:off x="0" y="0"/>
          <a:ext cx="0" cy="0"/>
          <a:chOff x="0" y="0"/>
          <a:chExt cx="0" cy="0"/>
        </a:xfrm>
      </p:grpSpPr>
      <p:sp>
        <p:nvSpPr>
          <p:cNvPr id="1404" name="Google Shape;1404;g99f615fc71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5" name="Google Shape;1405;g99f615fc71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0308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0"/>
        <p:cNvGrpSpPr/>
        <p:nvPr/>
      </p:nvGrpSpPr>
      <p:grpSpPr>
        <a:xfrm>
          <a:off x="0" y="0"/>
          <a:ext cx="0" cy="0"/>
          <a:chOff x="0" y="0"/>
          <a:chExt cx="0" cy="0"/>
        </a:xfrm>
      </p:grpSpPr>
      <p:sp>
        <p:nvSpPr>
          <p:cNvPr id="801" name="Google Shape;801;g8d5d1e87a8_0_5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2" name="Google Shape;802;g8d5d1e87a8_0_5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011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g8d5d1e87a8_0_10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4" name="Google Shape;884;g8d5d1e87a8_0_10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98167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0"/>
        <p:cNvGrpSpPr/>
        <p:nvPr/>
      </p:nvGrpSpPr>
      <p:grpSpPr>
        <a:xfrm>
          <a:off x="0" y="0"/>
          <a:ext cx="0" cy="0"/>
          <a:chOff x="0" y="0"/>
          <a:chExt cx="0" cy="0"/>
        </a:xfrm>
      </p:grpSpPr>
      <p:sp>
        <p:nvSpPr>
          <p:cNvPr id="801" name="Google Shape;801;g8d5d1e87a8_0_5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2" name="Google Shape;802;g8d5d1e87a8_0_5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19134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3"/>
        <p:cNvGrpSpPr/>
        <p:nvPr/>
      </p:nvGrpSpPr>
      <p:grpSpPr>
        <a:xfrm>
          <a:off x="0" y="0"/>
          <a:ext cx="0" cy="0"/>
          <a:chOff x="0" y="0"/>
          <a:chExt cx="0" cy="0"/>
        </a:xfrm>
      </p:grpSpPr>
      <p:sp>
        <p:nvSpPr>
          <p:cNvPr id="1404" name="Google Shape;1404;g99f615fc71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5" name="Google Shape;1405;g99f615fc71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54557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9"/>
        <p:cNvGrpSpPr/>
        <p:nvPr/>
      </p:nvGrpSpPr>
      <p:grpSpPr>
        <a:xfrm>
          <a:off x="0" y="0"/>
          <a:ext cx="0" cy="0"/>
          <a:chOff x="0" y="0"/>
          <a:chExt cx="0" cy="0"/>
        </a:xfrm>
      </p:grpSpPr>
      <p:sp>
        <p:nvSpPr>
          <p:cNvPr id="2390" name="Google Shape;2390;g98f63dd44f_0_2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1" name="Google Shape;2391;g98f63dd44f_0_2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9336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796495" y="-1807790"/>
            <a:ext cx="10481321" cy="9800984"/>
            <a:chOff x="-796495" y="-1807790"/>
            <a:chExt cx="10481321" cy="9800984"/>
          </a:xfrm>
        </p:grpSpPr>
        <p:sp>
          <p:nvSpPr>
            <p:cNvPr id="10" name="Google Shape;10;p2"/>
            <p:cNvSpPr/>
            <p:nvPr/>
          </p:nvSpPr>
          <p:spPr>
            <a:xfrm>
              <a:off x="-12661" y="-42117"/>
              <a:ext cx="9304236" cy="5277968"/>
            </a:xfrm>
            <a:custGeom>
              <a:avLst/>
              <a:gdLst/>
              <a:ahLst/>
              <a:cxnLst/>
              <a:rect l="l" t="t" r="r" b="b"/>
              <a:pathLst>
                <a:path w="198766" h="112753" extrusionOk="0">
                  <a:moveTo>
                    <a:pt x="1" y="0"/>
                  </a:moveTo>
                  <a:lnTo>
                    <a:pt x="1" y="112753"/>
                  </a:lnTo>
                  <a:lnTo>
                    <a:pt x="198766" y="112753"/>
                  </a:lnTo>
                  <a:lnTo>
                    <a:pt x="198766" y="0"/>
                  </a:lnTo>
                  <a:close/>
                </a:path>
              </a:pathLst>
            </a:custGeom>
            <a:solidFill>
              <a:srgbClr val="B3C4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796495"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2689914"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689918" y="717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5128387" y="-1807790"/>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a:off x="1914450" y="1446281"/>
            <a:ext cx="5429400" cy="2615641"/>
            <a:chOff x="1857300" y="1352550"/>
            <a:chExt cx="5429400" cy="2743200"/>
          </a:xfrm>
        </p:grpSpPr>
        <p:cxnSp>
          <p:nvCxnSpPr>
            <p:cNvPr id="16" name="Google Shape;16;p2"/>
            <p:cNvCxnSpPr/>
            <p:nvPr/>
          </p:nvCxnSpPr>
          <p:spPr>
            <a:xfrm>
              <a:off x="1857300" y="13525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17" name="Google Shape;17;p2"/>
            <p:cNvCxnSpPr/>
            <p:nvPr/>
          </p:nvCxnSpPr>
          <p:spPr>
            <a:xfrm>
              <a:off x="1857300" y="16573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18" name="Google Shape;18;p2"/>
            <p:cNvCxnSpPr/>
            <p:nvPr/>
          </p:nvCxnSpPr>
          <p:spPr>
            <a:xfrm>
              <a:off x="1857300" y="19621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19" name="Google Shape;19;p2"/>
            <p:cNvCxnSpPr/>
            <p:nvPr/>
          </p:nvCxnSpPr>
          <p:spPr>
            <a:xfrm>
              <a:off x="1857300" y="22669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0" name="Google Shape;20;p2"/>
            <p:cNvCxnSpPr/>
            <p:nvPr/>
          </p:nvCxnSpPr>
          <p:spPr>
            <a:xfrm>
              <a:off x="1857300" y="25717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1" name="Google Shape;21;p2"/>
            <p:cNvCxnSpPr/>
            <p:nvPr/>
          </p:nvCxnSpPr>
          <p:spPr>
            <a:xfrm>
              <a:off x="1857300" y="28765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2" name="Google Shape;22;p2"/>
            <p:cNvCxnSpPr/>
            <p:nvPr/>
          </p:nvCxnSpPr>
          <p:spPr>
            <a:xfrm>
              <a:off x="1857300" y="31813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3" name="Google Shape;23;p2"/>
            <p:cNvCxnSpPr/>
            <p:nvPr/>
          </p:nvCxnSpPr>
          <p:spPr>
            <a:xfrm>
              <a:off x="1857300" y="34861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4" name="Google Shape;24;p2"/>
            <p:cNvCxnSpPr/>
            <p:nvPr/>
          </p:nvCxnSpPr>
          <p:spPr>
            <a:xfrm>
              <a:off x="1857300" y="37909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5" name="Google Shape;25;p2"/>
            <p:cNvCxnSpPr/>
            <p:nvPr/>
          </p:nvCxnSpPr>
          <p:spPr>
            <a:xfrm>
              <a:off x="1857300" y="4095750"/>
              <a:ext cx="5429400" cy="0"/>
            </a:xfrm>
            <a:prstGeom prst="straightConnector1">
              <a:avLst/>
            </a:prstGeom>
            <a:noFill/>
            <a:ln w="9525" cap="flat" cmpd="sng">
              <a:solidFill>
                <a:srgbClr val="999999"/>
              </a:solidFill>
              <a:prstDash val="solid"/>
              <a:round/>
              <a:headEnd type="none" w="med" len="med"/>
              <a:tailEnd type="none" w="med" len="med"/>
            </a:ln>
          </p:spPr>
        </p:cxnSp>
      </p:grpSp>
      <p:sp>
        <p:nvSpPr>
          <p:cNvPr id="26" name="Google Shape;26;p2"/>
          <p:cNvSpPr/>
          <p:nvPr/>
        </p:nvSpPr>
        <p:spPr>
          <a:xfrm>
            <a:off x="1371600" y="916025"/>
            <a:ext cx="6534000" cy="35226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 name="Google Shape;27;p2"/>
          <p:cNvGrpSpPr/>
          <p:nvPr/>
        </p:nvGrpSpPr>
        <p:grpSpPr>
          <a:xfrm>
            <a:off x="1923900" y="1458125"/>
            <a:ext cx="5429400" cy="2438400"/>
            <a:chOff x="1857300" y="1657350"/>
            <a:chExt cx="5429400" cy="2438400"/>
          </a:xfrm>
        </p:grpSpPr>
        <p:cxnSp>
          <p:nvCxnSpPr>
            <p:cNvPr id="28" name="Google Shape;28;p2"/>
            <p:cNvCxnSpPr/>
            <p:nvPr/>
          </p:nvCxnSpPr>
          <p:spPr>
            <a:xfrm>
              <a:off x="1857300" y="16573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29" name="Google Shape;29;p2"/>
            <p:cNvCxnSpPr/>
            <p:nvPr/>
          </p:nvCxnSpPr>
          <p:spPr>
            <a:xfrm>
              <a:off x="1857300" y="19621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0" name="Google Shape;30;p2"/>
            <p:cNvCxnSpPr/>
            <p:nvPr/>
          </p:nvCxnSpPr>
          <p:spPr>
            <a:xfrm>
              <a:off x="1857300" y="22669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1" name="Google Shape;31;p2"/>
            <p:cNvCxnSpPr/>
            <p:nvPr/>
          </p:nvCxnSpPr>
          <p:spPr>
            <a:xfrm>
              <a:off x="1857300" y="25717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2" name="Google Shape;32;p2"/>
            <p:cNvCxnSpPr/>
            <p:nvPr/>
          </p:nvCxnSpPr>
          <p:spPr>
            <a:xfrm>
              <a:off x="1857300" y="28765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3" name="Google Shape;33;p2"/>
            <p:cNvCxnSpPr/>
            <p:nvPr/>
          </p:nvCxnSpPr>
          <p:spPr>
            <a:xfrm>
              <a:off x="1857300" y="31813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4" name="Google Shape;34;p2"/>
            <p:cNvCxnSpPr/>
            <p:nvPr/>
          </p:nvCxnSpPr>
          <p:spPr>
            <a:xfrm>
              <a:off x="1857300" y="34861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5" name="Google Shape;35;p2"/>
            <p:cNvCxnSpPr/>
            <p:nvPr/>
          </p:nvCxnSpPr>
          <p:spPr>
            <a:xfrm>
              <a:off x="1857300" y="37909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6" name="Google Shape;36;p2"/>
            <p:cNvCxnSpPr/>
            <p:nvPr/>
          </p:nvCxnSpPr>
          <p:spPr>
            <a:xfrm>
              <a:off x="1857300" y="4095750"/>
              <a:ext cx="5429400" cy="0"/>
            </a:xfrm>
            <a:prstGeom prst="straightConnector1">
              <a:avLst/>
            </a:prstGeom>
            <a:noFill/>
            <a:ln w="9525" cap="flat" cmpd="sng">
              <a:solidFill>
                <a:srgbClr val="CCCCCC"/>
              </a:solidFill>
              <a:prstDash val="solid"/>
              <a:round/>
              <a:headEnd type="none" w="med" len="med"/>
              <a:tailEnd type="none" w="med" len="med"/>
            </a:ln>
          </p:spPr>
        </p:cxnSp>
      </p:grpSp>
      <p:sp>
        <p:nvSpPr>
          <p:cNvPr id="37" name="Google Shape;37;p2"/>
          <p:cNvSpPr txBox="1">
            <a:spLocks noGrp="1"/>
          </p:cNvSpPr>
          <p:nvPr>
            <p:ph type="ctrTitle"/>
          </p:nvPr>
        </p:nvSpPr>
        <p:spPr>
          <a:xfrm>
            <a:off x="311700" y="1847850"/>
            <a:ext cx="8520600" cy="1044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500">
                <a:solidFill>
                  <a:schemeClr val="accent1"/>
                </a:solidFill>
                <a:latin typeface="Handlee"/>
                <a:ea typeface="Handlee"/>
                <a:cs typeface="Handlee"/>
                <a:sym typeface="Handlee"/>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8" name="Google Shape;38;p2"/>
          <p:cNvSpPr txBox="1">
            <a:spLocks noGrp="1"/>
          </p:cNvSpPr>
          <p:nvPr>
            <p:ph type="subTitle" idx="1"/>
          </p:nvPr>
        </p:nvSpPr>
        <p:spPr>
          <a:xfrm>
            <a:off x="311700" y="292937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atin typeface="Baloo 2"/>
                <a:ea typeface="Baloo 2"/>
                <a:cs typeface="Baloo 2"/>
                <a:sym typeface="Baloo 2"/>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CUSTOM_11">
    <p:spTree>
      <p:nvGrpSpPr>
        <p:cNvPr id="1" name="Shape 202"/>
        <p:cNvGrpSpPr/>
        <p:nvPr/>
      </p:nvGrpSpPr>
      <p:grpSpPr>
        <a:xfrm>
          <a:off x="0" y="0"/>
          <a:ext cx="0" cy="0"/>
          <a:chOff x="0" y="0"/>
          <a:chExt cx="0" cy="0"/>
        </a:xfrm>
      </p:grpSpPr>
      <p:sp>
        <p:nvSpPr>
          <p:cNvPr id="203" name="Google Shape;203;p23"/>
          <p:cNvSpPr/>
          <p:nvPr/>
        </p:nvSpPr>
        <p:spPr>
          <a:xfrm rot="10800000">
            <a:off x="8026909" y="2940209"/>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3"/>
          <p:cNvSpPr/>
          <p:nvPr/>
        </p:nvSpPr>
        <p:spPr>
          <a:xfrm rot="10800000">
            <a:off x="2580238" y="-276981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3"/>
          <p:cNvSpPr/>
          <p:nvPr/>
        </p:nvSpPr>
        <p:spPr>
          <a:xfrm rot="10800000">
            <a:off x="4768883" y="4000975"/>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CUSTOM_12">
    <p:spTree>
      <p:nvGrpSpPr>
        <p:cNvPr id="1" name="Shape 206"/>
        <p:cNvGrpSpPr/>
        <p:nvPr/>
      </p:nvGrpSpPr>
      <p:grpSpPr>
        <a:xfrm>
          <a:off x="0" y="0"/>
          <a:ext cx="0" cy="0"/>
          <a:chOff x="0" y="0"/>
          <a:chExt cx="0" cy="0"/>
        </a:xfrm>
      </p:grpSpPr>
      <p:sp>
        <p:nvSpPr>
          <p:cNvPr id="207" name="Google Shape;207;p24"/>
          <p:cNvSpPr/>
          <p:nvPr/>
        </p:nvSpPr>
        <p:spPr>
          <a:xfrm rot="10800000">
            <a:off x="8026909" y="2940209"/>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4"/>
          <p:cNvSpPr/>
          <p:nvPr/>
        </p:nvSpPr>
        <p:spPr>
          <a:xfrm rot="10800000">
            <a:off x="2580238" y="-276981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4"/>
          <p:cNvSpPr/>
          <p:nvPr/>
        </p:nvSpPr>
        <p:spPr>
          <a:xfrm rot="10800000">
            <a:off x="-1006045" y="1669659"/>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4">
  <p:cSld name="CUSTOM_13">
    <p:spTree>
      <p:nvGrpSpPr>
        <p:cNvPr id="1" name="Shape 210"/>
        <p:cNvGrpSpPr/>
        <p:nvPr/>
      </p:nvGrpSpPr>
      <p:grpSpPr>
        <a:xfrm>
          <a:off x="0" y="0"/>
          <a:ext cx="0" cy="0"/>
          <a:chOff x="0" y="0"/>
          <a:chExt cx="0" cy="0"/>
        </a:xfrm>
      </p:grpSpPr>
      <p:sp>
        <p:nvSpPr>
          <p:cNvPr id="211" name="Google Shape;211;p25"/>
          <p:cNvSpPr/>
          <p:nvPr/>
        </p:nvSpPr>
        <p:spPr>
          <a:xfrm rot="10800000" flipH="1">
            <a:off x="-727042" y="2778284"/>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5"/>
          <p:cNvSpPr/>
          <p:nvPr/>
        </p:nvSpPr>
        <p:spPr>
          <a:xfrm rot="10800000" flipH="1">
            <a:off x="1921170" y="-351950"/>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5"/>
          <p:cNvSpPr/>
          <p:nvPr/>
        </p:nvSpPr>
        <p:spPr>
          <a:xfrm rot="1398376">
            <a:off x="4242552" y="2849135"/>
            <a:ext cx="3618141" cy="4553442"/>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B8D924BF-8FA6-4A8D-BE05-26C179054B25}" type="datetimeFigureOut">
              <a:rPr lang="id-ID" smtClean="0"/>
              <a:pPr/>
              <a:t>25/06/2021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BC9B2AC-AFE8-4CD5-9D5E-D4F758B6FEB3}" type="slidenum">
              <a:rPr lang="id-ID" smtClean="0"/>
              <a:pPr/>
              <a:t>‹#›</a:t>
            </a:fld>
            <a:endParaRPr lang="id-ID"/>
          </a:p>
        </p:txBody>
      </p:sp>
    </p:spTree>
    <p:extLst>
      <p:ext uri="{BB962C8B-B14F-4D97-AF65-F5344CB8AC3E}">
        <p14:creationId xmlns:p14="http://schemas.microsoft.com/office/powerpoint/2010/main" val="427549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68"/>
        <p:cNvGrpSpPr/>
        <p:nvPr/>
      </p:nvGrpSpPr>
      <p:grpSpPr>
        <a:xfrm>
          <a:off x="0" y="0"/>
          <a:ext cx="0" cy="0"/>
          <a:chOff x="0" y="0"/>
          <a:chExt cx="0" cy="0"/>
        </a:xfrm>
      </p:grpSpPr>
      <p:sp>
        <p:nvSpPr>
          <p:cNvPr id="69" name="Google Shape;69;p3"/>
          <p:cNvSpPr/>
          <p:nvPr/>
        </p:nvSpPr>
        <p:spPr>
          <a:xfrm rot="10800000">
            <a:off x="-23537" y="-31507"/>
            <a:ext cx="5539512" cy="4969757"/>
          </a:xfrm>
          <a:custGeom>
            <a:avLst/>
            <a:gdLst/>
            <a:ahLst/>
            <a:cxnLst/>
            <a:rect l="l" t="t" r="r" b="b"/>
            <a:pathLst>
              <a:path w="40919" h="41915" extrusionOk="0">
                <a:moveTo>
                  <a:pt x="39318" y="1"/>
                </a:moveTo>
                <a:cubicBezTo>
                  <a:pt x="38926" y="1"/>
                  <a:pt x="38499" y="1"/>
                  <a:pt x="38072" y="36"/>
                </a:cubicBezTo>
                <a:cubicBezTo>
                  <a:pt x="34834" y="321"/>
                  <a:pt x="30351" y="2136"/>
                  <a:pt x="28110" y="9643"/>
                </a:cubicBezTo>
                <a:cubicBezTo>
                  <a:pt x="24374" y="22132"/>
                  <a:pt x="14980" y="19463"/>
                  <a:pt x="6975" y="25975"/>
                </a:cubicBezTo>
                <a:cubicBezTo>
                  <a:pt x="748" y="31027"/>
                  <a:pt x="1" y="38713"/>
                  <a:pt x="1" y="41915"/>
                </a:cubicBezTo>
                <a:lnTo>
                  <a:pt x="40919" y="41915"/>
                </a:lnTo>
                <a:lnTo>
                  <a:pt x="40919" y="179"/>
                </a:lnTo>
                <a:cubicBezTo>
                  <a:pt x="40385" y="72"/>
                  <a:pt x="39851" y="1"/>
                  <a:pt x="393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txBox="1">
            <a:spLocks noGrp="1"/>
          </p:cNvSpPr>
          <p:nvPr>
            <p:ph type="subTitle" idx="1"/>
          </p:nvPr>
        </p:nvSpPr>
        <p:spPr>
          <a:xfrm flipH="1">
            <a:off x="3362725" y="3592957"/>
            <a:ext cx="5058900" cy="414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1600"/>
            </a:lvl1pPr>
            <a:lvl2pPr lvl="1" algn="r" rtl="0">
              <a:lnSpc>
                <a:spcPct val="100000"/>
              </a:lnSpc>
              <a:spcBef>
                <a:spcPts val="0"/>
              </a:spcBef>
              <a:spcAft>
                <a:spcPts val="0"/>
              </a:spcAft>
              <a:buSzPts val="1600"/>
              <a:buNone/>
              <a:defRPr sz="1600"/>
            </a:lvl2pPr>
            <a:lvl3pPr lvl="2" algn="r" rtl="0">
              <a:lnSpc>
                <a:spcPct val="100000"/>
              </a:lnSpc>
              <a:spcBef>
                <a:spcPts val="0"/>
              </a:spcBef>
              <a:spcAft>
                <a:spcPts val="0"/>
              </a:spcAft>
              <a:buSzPts val="1600"/>
              <a:buNone/>
              <a:defRPr sz="1600"/>
            </a:lvl3pPr>
            <a:lvl4pPr lvl="3" algn="r" rtl="0">
              <a:lnSpc>
                <a:spcPct val="100000"/>
              </a:lnSpc>
              <a:spcBef>
                <a:spcPts val="0"/>
              </a:spcBef>
              <a:spcAft>
                <a:spcPts val="0"/>
              </a:spcAft>
              <a:buSzPts val="1600"/>
              <a:buNone/>
              <a:defRPr sz="1600"/>
            </a:lvl4pPr>
            <a:lvl5pPr lvl="4" algn="r" rtl="0">
              <a:lnSpc>
                <a:spcPct val="100000"/>
              </a:lnSpc>
              <a:spcBef>
                <a:spcPts val="0"/>
              </a:spcBef>
              <a:spcAft>
                <a:spcPts val="0"/>
              </a:spcAft>
              <a:buSzPts val="1600"/>
              <a:buNone/>
              <a:defRPr sz="1600"/>
            </a:lvl5pPr>
            <a:lvl6pPr lvl="5" algn="r" rtl="0">
              <a:lnSpc>
                <a:spcPct val="100000"/>
              </a:lnSpc>
              <a:spcBef>
                <a:spcPts val="0"/>
              </a:spcBef>
              <a:spcAft>
                <a:spcPts val="0"/>
              </a:spcAft>
              <a:buSzPts val="1600"/>
              <a:buNone/>
              <a:defRPr sz="1600"/>
            </a:lvl6pPr>
            <a:lvl7pPr lvl="6" algn="r" rtl="0">
              <a:lnSpc>
                <a:spcPct val="100000"/>
              </a:lnSpc>
              <a:spcBef>
                <a:spcPts val="0"/>
              </a:spcBef>
              <a:spcAft>
                <a:spcPts val="0"/>
              </a:spcAft>
              <a:buSzPts val="1600"/>
              <a:buNone/>
              <a:defRPr sz="1600"/>
            </a:lvl7pPr>
            <a:lvl8pPr lvl="7" algn="r" rtl="0">
              <a:lnSpc>
                <a:spcPct val="100000"/>
              </a:lnSpc>
              <a:spcBef>
                <a:spcPts val="0"/>
              </a:spcBef>
              <a:spcAft>
                <a:spcPts val="0"/>
              </a:spcAft>
              <a:buSzPts val="1600"/>
              <a:buNone/>
              <a:defRPr sz="1600"/>
            </a:lvl8pPr>
            <a:lvl9pPr lvl="8" algn="r" rtl="0">
              <a:lnSpc>
                <a:spcPct val="100000"/>
              </a:lnSpc>
              <a:spcBef>
                <a:spcPts val="0"/>
              </a:spcBef>
              <a:spcAft>
                <a:spcPts val="0"/>
              </a:spcAft>
              <a:buSzPts val="1600"/>
              <a:buNone/>
              <a:defRPr sz="1600"/>
            </a:lvl9pPr>
          </a:lstStyle>
          <a:p>
            <a:endParaRPr/>
          </a:p>
        </p:txBody>
      </p:sp>
      <p:sp>
        <p:nvSpPr>
          <p:cNvPr id="71" name="Google Shape;71;p3"/>
          <p:cNvSpPr txBox="1">
            <a:spLocks noGrp="1"/>
          </p:cNvSpPr>
          <p:nvPr>
            <p:ph type="title"/>
          </p:nvPr>
        </p:nvSpPr>
        <p:spPr>
          <a:xfrm flipH="1">
            <a:off x="3362150" y="2855414"/>
            <a:ext cx="5058900" cy="7818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600"/>
              <a:buNone/>
              <a:defRPr sz="3600"/>
            </a:lvl1pPr>
            <a:lvl2pPr lvl="1" algn="r" rtl="0">
              <a:spcBef>
                <a:spcPts val="0"/>
              </a:spcBef>
              <a:spcAft>
                <a:spcPts val="0"/>
              </a:spcAft>
              <a:buSzPts val="3600"/>
              <a:buNone/>
              <a:defRPr sz="3600"/>
            </a:lvl2pPr>
            <a:lvl3pPr lvl="2" algn="r" rtl="0">
              <a:spcBef>
                <a:spcPts val="0"/>
              </a:spcBef>
              <a:spcAft>
                <a:spcPts val="0"/>
              </a:spcAft>
              <a:buSzPts val="3600"/>
              <a:buNone/>
              <a:defRPr sz="3600"/>
            </a:lvl3pPr>
            <a:lvl4pPr lvl="3" algn="r" rtl="0">
              <a:spcBef>
                <a:spcPts val="0"/>
              </a:spcBef>
              <a:spcAft>
                <a:spcPts val="0"/>
              </a:spcAft>
              <a:buSzPts val="3600"/>
              <a:buNone/>
              <a:defRPr sz="3600"/>
            </a:lvl4pPr>
            <a:lvl5pPr lvl="4" algn="r" rtl="0">
              <a:spcBef>
                <a:spcPts val="0"/>
              </a:spcBef>
              <a:spcAft>
                <a:spcPts val="0"/>
              </a:spcAft>
              <a:buSzPts val="3600"/>
              <a:buNone/>
              <a:defRPr sz="3600"/>
            </a:lvl5pPr>
            <a:lvl6pPr lvl="5" algn="r" rtl="0">
              <a:spcBef>
                <a:spcPts val="0"/>
              </a:spcBef>
              <a:spcAft>
                <a:spcPts val="0"/>
              </a:spcAft>
              <a:buSzPts val="3600"/>
              <a:buNone/>
              <a:defRPr sz="3600"/>
            </a:lvl6pPr>
            <a:lvl7pPr lvl="6" algn="r" rtl="0">
              <a:spcBef>
                <a:spcPts val="0"/>
              </a:spcBef>
              <a:spcAft>
                <a:spcPts val="0"/>
              </a:spcAft>
              <a:buSzPts val="3600"/>
              <a:buNone/>
              <a:defRPr sz="3600"/>
            </a:lvl7pPr>
            <a:lvl8pPr lvl="7" algn="r" rtl="0">
              <a:spcBef>
                <a:spcPts val="0"/>
              </a:spcBef>
              <a:spcAft>
                <a:spcPts val="0"/>
              </a:spcAft>
              <a:buSzPts val="3600"/>
              <a:buNone/>
              <a:defRPr sz="3600"/>
            </a:lvl8pPr>
            <a:lvl9pPr lvl="8" algn="r" rtl="0">
              <a:spcBef>
                <a:spcPts val="0"/>
              </a:spcBef>
              <a:spcAft>
                <a:spcPts val="0"/>
              </a:spcAft>
              <a:buSzPts val="3600"/>
              <a:buNone/>
              <a:defRPr sz="3600"/>
            </a:lvl9pPr>
          </a:lstStyle>
          <a:p>
            <a:endParaRPr/>
          </a:p>
        </p:txBody>
      </p:sp>
      <p:sp>
        <p:nvSpPr>
          <p:cNvPr id="72" name="Google Shape;72;p3"/>
          <p:cNvSpPr txBox="1">
            <a:spLocks noGrp="1"/>
          </p:cNvSpPr>
          <p:nvPr>
            <p:ph type="title" idx="2" hasCustomPrompt="1"/>
          </p:nvPr>
        </p:nvSpPr>
        <p:spPr>
          <a:xfrm flipH="1">
            <a:off x="6878570" y="1505156"/>
            <a:ext cx="1311300" cy="9186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6000"/>
              <a:buNone/>
              <a:defRPr sz="6000">
                <a:solidFill>
                  <a:schemeClr val="lt1"/>
                </a:solidFill>
              </a:defRPr>
            </a:lvl1pPr>
            <a:lvl2pPr lvl="1" algn="ctr" rtl="0">
              <a:spcBef>
                <a:spcPts val="0"/>
              </a:spcBef>
              <a:spcAft>
                <a:spcPts val="0"/>
              </a:spcAft>
              <a:buClr>
                <a:schemeClr val="lt1"/>
              </a:buClr>
              <a:buSzPts val="3000"/>
              <a:buNone/>
              <a:defRPr sz="3000">
                <a:solidFill>
                  <a:schemeClr val="lt1"/>
                </a:solidFill>
              </a:defRPr>
            </a:lvl2pPr>
            <a:lvl3pPr lvl="2" algn="ctr" rtl="0">
              <a:spcBef>
                <a:spcPts val="0"/>
              </a:spcBef>
              <a:spcAft>
                <a:spcPts val="0"/>
              </a:spcAft>
              <a:buClr>
                <a:schemeClr val="lt1"/>
              </a:buClr>
              <a:buSzPts val="3000"/>
              <a:buNone/>
              <a:defRPr sz="3000">
                <a:solidFill>
                  <a:schemeClr val="lt1"/>
                </a:solidFill>
              </a:defRPr>
            </a:lvl3pPr>
            <a:lvl4pPr lvl="3" algn="ctr" rtl="0">
              <a:spcBef>
                <a:spcPts val="0"/>
              </a:spcBef>
              <a:spcAft>
                <a:spcPts val="0"/>
              </a:spcAft>
              <a:buClr>
                <a:schemeClr val="lt1"/>
              </a:buClr>
              <a:buSzPts val="3000"/>
              <a:buNone/>
              <a:defRPr sz="3000">
                <a:solidFill>
                  <a:schemeClr val="lt1"/>
                </a:solidFill>
              </a:defRPr>
            </a:lvl4pPr>
            <a:lvl5pPr lvl="4" algn="ctr" rtl="0">
              <a:spcBef>
                <a:spcPts val="0"/>
              </a:spcBef>
              <a:spcAft>
                <a:spcPts val="0"/>
              </a:spcAft>
              <a:buClr>
                <a:schemeClr val="lt1"/>
              </a:buClr>
              <a:buSzPts val="3000"/>
              <a:buNone/>
              <a:defRPr sz="3000">
                <a:solidFill>
                  <a:schemeClr val="lt1"/>
                </a:solidFill>
              </a:defRPr>
            </a:lvl5pPr>
            <a:lvl6pPr lvl="5" algn="ctr" rtl="0">
              <a:spcBef>
                <a:spcPts val="0"/>
              </a:spcBef>
              <a:spcAft>
                <a:spcPts val="0"/>
              </a:spcAft>
              <a:buClr>
                <a:schemeClr val="lt1"/>
              </a:buClr>
              <a:buSzPts val="3000"/>
              <a:buNone/>
              <a:defRPr sz="3000">
                <a:solidFill>
                  <a:schemeClr val="lt1"/>
                </a:solidFill>
              </a:defRPr>
            </a:lvl6pPr>
            <a:lvl7pPr lvl="6" algn="ctr" rtl="0">
              <a:spcBef>
                <a:spcPts val="0"/>
              </a:spcBef>
              <a:spcAft>
                <a:spcPts val="0"/>
              </a:spcAft>
              <a:buClr>
                <a:schemeClr val="lt1"/>
              </a:buClr>
              <a:buSzPts val="3000"/>
              <a:buNone/>
              <a:defRPr sz="3000">
                <a:solidFill>
                  <a:schemeClr val="lt1"/>
                </a:solidFill>
              </a:defRPr>
            </a:lvl7pPr>
            <a:lvl8pPr lvl="7" algn="ctr" rtl="0">
              <a:spcBef>
                <a:spcPts val="0"/>
              </a:spcBef>
              <a:spcAft>
                <a:spcPts val="0"/>
              </a:spcAft>
              <a:buClr>
                <a:schemeClr val="lt1"/>
              </a:buClr>
              <a:buSzPts val="3000"/>
              <a:buNone/>
              <a:defRPr sz="3000">
                <a:solidFill>
                  <a:schemeClr val="lt1"/>
                </a:solidFill>
              </a:defRPr>
            </a:lvl8pPr>
            <a:lvl9pPr lvl="8" algn="ctr" rtl="0">
              <a:spcBef>
                <a:spcPts val="0"/>
              </a:spcBef>
              <a:spcAft>
                <a:spcPts val="0"/>
              </a:spcAft>
              <a:buClr>
                <a:schemeClr val="lt1"/>
              </a:buClr>
              <a:buSzPts val="3000"/>
              <a:buNone/>
              <a:defRPr sz="3000">
                <a:solidFill>
                  <a:schemeClr val="lt1"/>
                </a:solidFill>
              </a:defRPr>
            </a:lvl9pPr>
          </a:lstStyle>
          <a:p>
            <a:r>
              <a:t>xx%</a:t>
            </a:r>
          </a:p>
        </p:txBody>
      </p:sp>
    </p:spTree>
    <p:extLst>
      <p:ext uri="{BB962C8B-B14F-4D97-AF65-F5344CB8AC3E}">
        <p14:creationId xmlns:p14="http://schemas.microsoft.com/office/powerpoint/2010/main" val="233894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3"/>
        <p:cNvGrpSpPr/>
        <p:nvPr/>
      </p:nvGrpSpPr>
      <p:grpSpPr>
        <a:xfrm>
          <a:off x="0" y="0"/>
          <a:ext cx="0" cy="0"/>
          <a:chOff x="0" y="0"/>
          <a:chExt cx="0" cy="0"/>
        </a:xfrm>
      </p:grpSpPr>
      <p:sp>
        <p:nvSpPr>
          <p:cNvPr id="74" name="Google Shape;74;p4"/>
          <p:cNvSpPr txBox="1">
            <a:spLocks noGrp="1"/>
          </p:cNvSpPr>
          <p:nvPr>
            <p:ph type="subTitle" idx="1"/>
          </p:nvPr>
        </p:nvSpPr>
        <p:spPr>
          <a:xfrm>
            <a:off x="731550" y="2242646"/>
            <a:ext cx="3216000" cy="1892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6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75" name="Google Shape;75;p4"/>
          <p:cNvSpPr txBox="1">
            <a:spLocks noGrp="1"/>
          </p:cNvSpPr>
          <p:nvPr>
            <p:ph type="title"/>
          </p:nvPr>
        </p:nvSpPr>
        <p:spPr>
          <a:xfrm>
            <a:off x="731550" y="957591"/>
            <a:ext cx="3908700" cy="10470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atin typeface="Montserrat"/>
                <a:ea typeface="Montserrat"/>
                <a:cs typeface="Montserrat"/>
                <a:sym typeface="Montserrat"/>
              </a:defRPr>
            </a:lvl2pPr>
            <a:lvl3pPr lvl="2" rtl="0">
              <a:spcBef>
                <a:spcPts val="0"/>
              </a:spcBef>
              <a:spcAft>
                <a:spcPts val="0"/>
              </a:spcAft>
              <a:buSzPts val="2800"/>
              <a:buNone/>
              <a:defRPr>
                <a:latin typeface="Montserrat"/>
                <a:ea typeface="Montserrat"/>
                <a:cs typeface="Montserrat"/>
                <a:sym typeface="Montserrat"/>
              </a:defRPr>
            </a:lvl3pPr>
            <a:lvl4pPr lvl="3" rtl="0">
              <a:spcBef>
                <a:spcPts val="0"/>
              </a:spcBef>
              <a:spcAft>
                <a:spcPts val="0"/>
              </a:spcAft>
              <a:buSzPts val="2800"/>
              <a:buNone/>
              <a:defRPr>
                <a:latin typeface="Montserrat"/>
                <a:ea typeface="Montserrat"/>
                <a:cs typeface="Montserrat"/>
                <a:sym typeface="Montserrat"/>
              </a:defRPr>
            </a:lvl4pPr>
            <a:lvl5pPr lvl="4" rtl="0">
              <a:spcBef>
                <a:spcPts val="0"/>
              </a:spcBef>
              <a:spcAft>
                <a:spcPts val="0"/>
              </a:spcAft>
              <a:buSzPts val="2800"/>
              <a:buNone/>
              <a:defRPr>
                <a:latin typeface="Montserrat"/>
                <a:ea typeface="Montserrat"/>
                <a:cs typeface="Montserrat"/>
                <a:sym typeface="Montserrat"/>
              </a:defRPr>
            </a:lvl5pPr>
            <a:lvl6pPr lvl="5" rtl="0">
              <a:spcBef>
                <a:spcPts val="0"/>
              </a:spcBef>
              <a:spcAft>
                <a:spcPts val="0"/>
              </a:spcAft>
              <a:buSzPts val="2800"/>
              <a:buNone/>
              <a:defRPr>
                <a:latin typeface="Montserrat"/>
                <a:ea typeface="Montserrat"/>
                <a:cs typeface="Montserrat"/>
                <a:sym typeface="Montserrat"/>
              </a:defRPr>
            </a:lvl6pPr>
            <a:lvl7pPr lvl="6" rtl="0">
              <a:spcBef>
                <a:spcPts val="0"/>
              </a:spcBef>
              <a:spcAft>
                <a:spcPts val="0"/>
              </a:spcAft>
              <a:buSzPts val="2800"/>
              <a:buNone/>
              <a:defRPr>
                <a:latin typeface="Montserrat"/>
                <a:ea typeface="Montserrat"/>
                <a:cs typeface="Montserrat"/>
                <a:sym typeface="Montserrat"/>
              </a:defRPr>
            </a:lvl7pPr>
            <a:lvl8pPr lvl="7" rtl="0">
              <a:spcBef>
                <a:spcPts val="0"/>
              </a:spcBef>
              <a:spcAft>
                <a:spcPts val="0"/>
              </a:spcAft>
              <a:buSzPts val="2800"/>
              <a:buNone/>
              <a:defRPr>
                <a:latin typeface="Montserrat"/>
                <a:ea typeface="Montserrat"/>
                <a:cs typeface="Montserrat"/>
                <a:sym typeface="Montserrat"/>
              </a:defRPr>
            </a:lvl8pPr>
            <a:lvl9pPr lvl="8" rtl="0">
              <a:spcBef>
                <a:spcPts val="0"/>
              </a:spcBef>
              <a:spcAft>
                <a:spcPts val="0"/>
              </a:spcAft>
              <a:buSzPts val="2800"/>
              <a:buNone/>
              <a:defRPr>
                <a:latin typeface="Montserrat"/>
                <a:ea typeface="Montserrat"/>
                <a:cs typeface="Montserrat"/>
                <a:sym typeface="Montserrat"/>
              </a:defRPr>
            </a:lvl9pPr>
          </a:lstStyle>
          <a:p>
            <a:endParaRPr/>
          </a:p>
        </p:txBody>
      </p:sp>
      <p:sp>
        <p:nvSpPr>
          <p:cNvPr id="76" name="Google Shape;76;p4"/>
          <p:cNvSpPr/>
          <p:nvPr/>
        </p:nvSpPr>
        <p:spPr>
          <a:xfrm rot="5400000" flipH="1">
            <a:off x="4576154" y="575660"/>
            <a:ext cx="4078813" cy="5116681"/>
          </a:xfrm>
          <a:custGeom>
            <a:avLst/>
            <a:gdLst/>
            <a:ahLst/>
            <a:cxnLst/>
            <a:rect l="l" t="t" r="r" b="b"/>
            <a:pathLst>
              <a:path w="58325" h="73166" extrusionOk="0">
                <a:moveTo>
                  <a:pt x="0" y="1"/>
                </a:moveTo>
                <a:lnTo>
                  <a:pt x="0" y="73166"/>
                </a:lnTo>
                <a:cubicBezTo>
                  <a:pt x="0" y="73166"/>
                  <a:pt x="10212" y="72860"/>
                  <a:pt x="21035" y="59473"/>
                </a:cubicBezTo>
                <a:cubicBezTo>
                  <a:pt x="31859" y="46087"/>
                  <a:pt x="24210" y="29986"/>
                  <a:pt x="34918" y="15146"/>
                </a:cubicBezTo>
                <a:cubicBezTo>
                  <a:pt x="45589" y="345"/>
                  <a:pt x="58325" y="1"/>
                  <a:pt x="583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 name="Google Shape;77;p4"/>
          <p:cNvGrpSpPr/>
          <p:nvPr/>
        </p:nvGrpSpPr>
        <p:grpSpPr>
          <a:xfrm rot="-5400000">
            <a:off x="6910945" y="3192419"/>
            <a:ext cx="3326169" cy="728762"/>
            <a:chOff x="3953000" y="3912275"/>
            <a:chExt cx="1594367" cy="349325"/>
          </a:xfrm>
        </p:grpSpPr>
        <p:sp>
          <p:nvSpPr>
            <p:cNvPr id="78" name="Google Shape;78;p4"/>
            <p:cNvSpPr/>
            <p:nvPr/>
          </p:nvSpPr>
          <p:spPr>
            <a:xfrm>
              <a:off x="3953000" y="3975975"/>
              <a:ext cx="1456650" cy="236725"/>
            </a:xfrm>
            <a:custGeom>
              <a:avLst/>
              <a:gdLst/>
              <a:ahLst/>
              <a:cxnLst/>
              <a:rect l="l" t="t" r="r" b="b"/>
              <a:pathLst>
                <a:path w="58266" h="9469" extrusionOk="0">
                  <a:moveTo>
                    <a:pt x="18459" y="1"/>
                  </a:moveTo>
                  <a:cubicBezTo>
                    <a:pt x="8229" y="1"/>
                    <a:pt x="414" y="6021"/>
                    <a:pt x="347" y="6088"/>
                  </a:cubicBezTo>
                  <a:cubicBezTo>
                    <a:pt x="1" y="6376"/>
                    <a:pt x="262" y="6851"/>
                    <a:pt x="619" y="6851"/>
                  </a:cubicBezTo>
                  <a:cubicBezTo>
                    <a:pt x="703" y="6851"/>
                    <a:pt x="792" y="6825"/>
                    <a:pt x="880" y="6764"/>
                  </a:cubicBezTo>
                  <a:cubicBezTo>
                    <a:pt x="947" y="6731"/>
                    <a:pt x="8518" y="888"/>
                    <a:pt x="18403" y="888"/>
                  </a:cubicBezTo>
                  <a:cubicBezTo>
                    <a:pt x="19040" y="888"/>
                    <a:pt x="19688" y="913"/>
                    <a:pt x="20343" y="964"/>
                  </a:cubicBezTo>
                  <a:cubicBezTo>
                    <a:pt x="24791" y="1285"/>
                    <a:pt x="28847" y="3277"/>
                    <a:pt x="32761" y="5163"/>
                  </a:cubicBezTo>
                  <a:cubicBezTo>
                    <a:pt x="37173" y="7298"/>
                    <a:pt x="41656" y="9468"/>
                    <a:pt x="46815" y="9468"/>
                  </a:cubicBezTo>
                  <a:cubicBezTo>
                    <a:pt x="50231" y="9468"/>
                    <a:pt x="53860" y="8543"/>
                    <a:pt x="57952" y="6017"/>
                  </a:cubicBezTo>
                  <a:cubicBezTo>
                    <a:pt x="58266" y="5735"/>
                    <a:pt x="58026" y="5203"/>
                    <a:pt x="57648" y="5203"/>
                  </a:cubicBezTo>
                  <a:cubicBezTo>
                    <a:pt x="57598" y="5203"/>
                    <a:pt x="57544" y="5213"/>
                    <a:pt x="57489" y="5234"/>
                  </a:cubicBezTo>
                  <a:cubicBezTo>
                    <a:pt x="53525" y="7664"/>
                    <a:pt x="50025" y="8584"/>
                    <a:pt x="46781" y="8584"/>
                  </a:cubicBezTo>
                  <a:cubicBezTo>
                    <a:pt x="41901" y="8584"/>
                    <a:pt x="37597" y="6503"/>
                    <a:pt x="33152" y="4345"/>
                  </a:cubicBezTo>
                  <a:cubicBezTo>
                    <a:pt x="29167" y="2423"/>
                    <a:pt x="25040" y="431"/>
                    <a:pt x="20414" y="75"/>
                  </a:cubicBezTo>
                  <a:cubicBezTo>
                    <a:pt x="19754" y="24"/>
                    <a:pt x="19102" y="1"/>
                    <a:pt x="184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p:nvPr/>
          </p:nvSpPr>
          <p:spPr>
            <a:xfrm>
              <a:off x="4014375" y="4005200"/>
              <a:ext cx="67375" cy="92750"/>
            </a:xfrm>
            <a:custGeom>
              <a:avLst/>
              <a:gdLst/>
              <a:ahLst/>
              <a:cxnLst/>
              <a:rect l="l" t="t" r="r" b="b"/>
              <a:pathLst>
                <a:path w="2695" h="3710" extrusionOk="0">
                  <a:moveTo>
                    <a:pt x="1350" y="0"/>
                  </a:moveTo>
                  <a:cubicBezTo>
                    <a:pt x="160" y="0"/>
                    <a:pt x="0" y="3709"/>
                    <a:pt x="347" y="3709"/>
                  </a:cubicBezTo>
                  <a:cubicBezTo>
                    <a:pt x="774" y="3709"/>
                    <a:pt x="2695" y="187"/>
                    <a:pt x="1450" y="9"/>
                  </a:cubicBezTo>
                  <a:cubicBezTo>
                    <a:pt x="1416" y="3"/>
                    <a:pt x="1382" y="0"/>
                    <a:pt x="13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4"/>
            <p:cNvSpPr/>
            <p:nvPr/>
          </p:nvSpPr>
          <p:spPr>
            <a:xfrm>
              <a:off x="3979600" y="4122300"/>
              <a:ext cx="104975" cy="39025"/>
            </a:xfrm>
            <a:custGeom>
              <a:avLst/>
              <a:gdLst/>
              <a:ahLst/>
              <a:cxnLst/>
              <a:rect l="l" t="t" r="r" b="b"/>
              <a:pathLst>
                <a:path w="4199" h="1561" extrusionOk="0">
                  <a:moveTo>
                    <a:pt x="1117" y="0"/>
                  </a:moveTo>
                  <a:cubicBezTo>
                    <a:pt x="607" y="0"/>
                    <a:pt x="210" y="59"/>
                    <a:pt x="136" y="164"/>
                  </a:cubicBezTo>
                  <a:cubicBezTo>
                    <a:pt x="1" y="408"/>
                    <a:pt x="1952" y="1561"/>
                    <a:pt x="3108" y="1561"/>
                  </a:cubicBezTo>
                  <a:cubicBezTo>
                    <a:pt x="3470" y="1561"/>
                    <a:pt x="3754" y="1448"/>
                    <a:pt x="3872" y="1160"/>
                  </a:cubicBezTo>
                  <a:cubicBezTo>
                    <a:pt x="4198" y="333"/>
                    <a:pt x="2334" y="0"/>
                    <a:pt x="11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4"/>
            <p:cNvSpPr/>
            <p:nvPr/>
          </p:nvSpPr>
          <p:spPr>
            <a:xfrm>
              <a:off x="4026075" y="4091500"/>
              <a:ext cx="105250" cy="39225"/>
            </a:xfrm>
            <a:custGeom>
              <a:avLst/>
              <a:gdLst/>
              <a:ahLst/>
              <a:cxnLst/>
              <a:rect l="l" t="t" r="r" b="b"/>
              <a:pathLst>
                <a:path w="4210" h="1569" extrusionOk="0">
                  <a:moveTo>
                    <a:pt x="1181" y="0"/>
                  </a:moveTo>
                  <a:cubicBezTo>
                    <a:pt x="646" y="0"/>
                    <a:pt x="229" y="66"/>
                    <a:pt x="163" y="186"/>
                  </a:cubicBezTo>
                  <a:cubicBezTo>
                    <a:pt x="0" y="431"/>
                    <a:pt x="1976" y="1568"/>
                    <a:pt x="3124" y="1568"/>
                  </a:cubicBezTo>
                  <a:cubicBezTo>
                    <a:pt x="3479" y="1568"/>
                    <a:pt x="3754" y="1460"/>
                    <a:pt x="3864" y="1182"/>
                  </a:cubicBezTo>
                  <a:cubicBezTo>
                    <a:pt x="4210" y="343"/>
                    <a:pt x="2395" y="0"/>
                    <a:pt x="118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4"/>
            <p:cNvSpPr/>
            <p:nvPr/>
          </p:nvSpPr>
          <p:spPr>
            <a:xfrm>
              <a:off x="4081900" y="4059050"/>
              <a:ext cx="106850" cy="51600"/>
            </a:xfrm>
            <a:custGeom>
              <a:avLst/>
              <a:gdLst/>
              <a:ahLst/>
              <a:cxnLst/>
              <a:rect l="l" t="t" r="r" b="b"/>
              <a:pathLst>
                <a:path w="4274" h="2064" extrusionOk="0">
                  <a:moveTo>
                    <a:pt x="481" y="0"/>
                  </a:moveTo>
                  <a:cubicBezTo>
                    <a:pt x="342" y="0"/>
                    <a:pt x="244" y="19"/>
                    <a:pt x="207" y="61"/>
                  </a:cubicBezTo>
                  <a:cubicBezTo>
                    <a:pt x="1" y="267"/>
                    <a:pt x="1995" y="2063"/>
                    <a:pt x="3089" y="2063"/>
                  </a:cubicBezTo>
                  <a:cubicBezTo>
                    <a:pt x="3314" y="2063"/>
                    <a:pt x="3502" y="1987"/>
                    <a:pt x="3623" y="1804"/>
                  </a:cubicBezTo>
                  <a:cubicBezTo>
                    <a:pt x="4274" y="875"/>
                    <a:pt x="1419" y="0"/>
                    <a:pt x="48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a:off x="4136125" y="4032950"/>
              <a:ext cx="105650" cy="59200"/>
            </a:xfrm>
            <a:custGeom>
              <a:avLst/>
              <a:gdLst/>
              <a:ahLst/>
              <a:cxnLst/>
              <a:rect l="l" t="t" r="r" b="b"/>
              <a:pathLst>
                <a:path w="4226" h="2368" extrusionOk="0">
                  <a:moveTo>
                    <a:pt x="403" y="1"/>
                  </a:moveTo>
                  <a:cubicBezTo>
                    <a:pt x="328" y="1"/>
                    <a:pt x="273" y="12"/>
                    <a:pt x="244" y="37"/>
                  </a:cubicBezTo>
                  <a:cubicBezTo>
                    <a:pt x="0" y="221"/>
                    <a:pt x="1930" y="2368"/>
                    <a:pt x="3000" y="2368"/>
                  </a:cubicBezTo>
                  <a:cubicBezTo>
                    <a:pt x="3177" y="2368"/>
                    <a:pt x="3330" y="2309"/>
                    <a:pt x="3447" y="2172"/>
                  </a:cubicBezTo>
                  <a:cubicBezTo>
                    <a:pt x="4225" y="1264"/>
                    <a:pt x="1188" y="1"/>
                    <a:pt x="4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4"/>
            <p:cNvSpPr/>
            <p:nvPr/>
          </p:nvSpPr>
          <p:spPr>
            <a:xfrm>
              <a:off x="4203600" y="4011050"/>
              <a:ext cx="103450" cy="65100"/>
            </a:xfrm>
            <a:custGeom>
              <a:avLst/>
              <a:gdLst/>
              <a:ahLst/>
              <a:cxnLst/>
              <a:rect l="l" t="t" r="r" b="b"/>
              <a:pathLst>
                <a:path w="4138" h="2604" extrusionOk="0">
                  <a:moveTo>
                    <a:pt x="357" y="0"/>
                  </a:moveTo>
                  <a:cubicBezTo>
                    <a:pt x="309" y="0"/>
                    <a:pt x="273" y="8"/>
                    <a:pt x="250" y="24"/>
                  </a:cubicBezTo>
                  <a:cubicBezTo>
                    <a:pt x="1" y="211"/>
                    <a:pt x="1767" y="2604"/>
                    <a:pt x="2832" y="2604"/>
                  </a:cubicBezTo>
                  <a:cubicBezTo>
                    <a:pt x="2985" y="2604"/>
                    <a:pt x="3123" y="2555"/>
                    <a:pt x="3238" y="2443"/>
                  </a:cubicBezTo>
                  <a:cubicBezTo>
                    <a:pt x="4137" y="1611"/>
                    <a:pt x="1049" y="0"/>
                    <a:pt x="3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4"/>
            <p:cNvSpPr/>
            <p:nvPr/>
          </p:nvSpPr>
          <p:spPr>
            <a:xfrm>
              <a:off x="4265750" y="3994400"/>
              <a:ext cx="96875" cy="74175"/>
            </a:xfrm>
            <a:custGeom>
              <a:avLst/>
              <a:gdLst/>
              <a:ahLst/>
              <a:cxnLst/>
              <a:rect l="l" t="t" r="r" b="b"/>
              <a:pathLst>
                <a:path w="3875" h="2967" extrusionOk="0">
                  <a:moveTo>
                    <a:pt x="360" y="0"/>
                  </a:moveTo>
                  <a:cubicBezTo>
                    <a:pt x="332" y="0"/>
                    <a:pt x="308" y="5"/>
                    <a:pt x="290" y="14"/>
                  </a:cubicBezTo>
                  <a:cubicBezTo>
                    <a:pt x="1" y="142"/>
                    <a:pt x="1480" y="2966"/>
                    <a:pt x="2556" y="2966"/>
                  </a:cubicBezTo>
                  <a:cubicBezTo>
                    <a:pt x="2672" y="2966"/>
                    <a:pt x="2783" y="2933"/>
                    <a:pt x="2887" y="2860"/>
                  </a:cubicBezTo>
                  <a:cubicBezTo>
                    <a:pt x="3875" y="2180"/>
                    <a:pt x="986" y="0"/>
                    <a:pt x="36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4"/>
            <p:cNvSpPr/>
            <p:nvPr/>
          </p:nvSpPr>
          <p:spPr>
            <a:xfrm>
              <a:off x="4328775" y="3981325"/>
              <a:ext cx="89575" cy="82525"/>
            </a:xfrm>
            <a:custGeom>
              <a:avLst/>
              <a:gdLst/>
              <a:ahLst/>
              <a:cxnLst/>
              <a:rect l="l" t="t" r="r" b="b"/>
              <a:pathLst>
                <a:path w="3583" h="3301" extrusionOk="0">
                  <a:moveTo>
                    <a:pt x="357" y="0"/>
                  </a:moveTo>
                  <a:cubicBezTo>
                    <a:pt x="348" y="0"/>
                    <a:pt x="339" y="1"/>
                    <a:pt x="331" y="3"/>
                  </a:cubicBezTo>
                  <a:cubicBezTo>
                    <a:pt x="0" y="102"/>
                    <a:pt x="1112" y="3301"/>
                    <a:pt x="2213" y="3301"/>
                  </a:cubicBezTo>
                  <a:cubicBezTo>
                    <a:pt x="2297" y="3301"/>
                    <a:pt x="2382" y="3282"/>
                    <a:pt x="2466" y="3241"/>
                  </a:cubicBezTo>
                  <a:cubicBezTo>
                    <a:pt x="3583" y="2683"/>
                    <a:pt x="863" y="0"/>
                    <a:pt x="35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a:off x="4391875" y="3979475"/>
              <a:ext cx="88575" cy="81725"/>
            </a:xfrm>
            <a:custGeom>
              <a:avLst/>
              <a:gdLst/>
              <a:ahLst/>
              <a:cxnLst/>
              <a:rect l="l" t="t" r="r" b="b"/>
              <a:pathLst>
                <a:path w="3543" h="3269" extrusionOk="0">
                  <a:moveTo>
                    <a:pt x="334" y="1"/>
                  </a:moveTo>
                  <a:cubicBezTo>
                    <a:pt x="320" y="1"/>
                    <a:pt x="308" y="3"/>
                    <a:pt x="297" y="6"/>
                  </a:cubicBezTo>
                  <a:cubicBezTo>
                    <a:pt x="0" y="105"/>
                    <a:pt x="1113" y="3268"/>
                    <a:pt x="2184" y="3268"/>
                  </a:cubicBezTo>
                  <a:cubicBezTo>
                    <a:pt x="2267" y="3268"/>
                    <a:pt x="2350" y="3249"/>
                    <a:pt x="2432" y="3208"/>
                  </a:cubicBezTo>
                  <a:cubicBezTo>
                    <a:pt x="3542" y="2653"/>
                    <a:pt x="864" y="1"/>
                    <a:pt x="33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4"/>
            <p:cNvSpPr/>
            <p:nvPr/>
          </p:nvSpPr>
          <p:spPr>
            <a:xfrm>
              <a:off x="4468100" y="3982275"/>
              <a:ext cx="73550" cy="91125"/>
            </a:xfrm>
            <a:custGeom>
              <a:avLst/>
              <a:gdLst/>
              <a:ahLst/>
              <a:cxnLst/>
              <a:rect l="l" t="t" r="r" b="b"/>
              <a:pathLst>
                <a:path w="2942" h="3645" extrusionOk="0">
                  <a:moveTo>
                    <a:pt x="344" y="1"/>
                  </a:moveTo>
                  <a:cubicBezTo>
                    <a:pt x="1" y="35"/>
                    <a:pt x="386" y="3645"/>
                    <a:pt x="1563" y="3645"/>
                  </a:cubicBezTo>
                  <a:cubicBezTo>
                    <a:pt x="1606" y="3645"/>
                    <a:pt x="1651" y="3640"/>
                    <a:pt x="1696" y="3630"/>
                  </a:cubicBezTo>
                  <a:cubicBezTo>
                    <a:pt x="2941" y="3345"/>
                    <a:pt x="771" y="1"/>
                    <a:pt x="3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4"/>
            <p:cNvSpPr/>
            <p:nvPr/>
          </p:nvSpPr>
          <p:spPr>
            <a:xfrm>
              <a:off x="4543700" y="4000950"/>
              <a:ext cx="73400" cy="91150"/>
            </a:xfrm>
            <a:custGeom>
              <a:avLst/>
              <a:gdLst/>
              <a:ahLst/>
              <a:cxnLst/>
              <a:rect l="l" t="t" r="r" b="b"/>
              <a:pathLst>
                <a:path w="2936" h="3646" extrusionOk="0">
                  <a:moveTo>
                    <a:pt x="352" y="1"/>
                  </a:moveTo>
                  <a:cubicBezTo>
                    <a:pt x="349" y="1"/>
                    <a:pt x="347" y="1"/>
                    <a:pt x="344" y="1"/>
                  </a:cubicBezTo>
                  <a:cubicBezTo>
                    <a:pt x="1" y="1"/>
                    <a:pt x="386" y="3645"/>
                    <a:pt x="1565" y="3645"/>
                  </a:cubicBezTo>
                  <a:cubicBezTo>
                    <a:pt x="1607" y="3645"/>
                    <a:pt x="1651" y="3640"/>
                    <a:pt x="1696" y="3630"/>
                  </a:cubicBezTo>
                  <a:cubicBezTo>
                    <a:pt x="2935" y="3312"/>
                    <a:pt x="829" y="1"/>
                    <a:pt x="35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4"/>
            <p:cNvSpPr/>
            <p:nvPr/>
          </p:nvSpPr>
          <p:spPr>
            <a:xfrm>
              <a:off x="4609500" y="4017850"/>
              <a:ext cx="63800" cy="94375"/>
            </a:xfrm>
            <a:custGeom>
              <a:avLst/>
              <a:gdLst/>
              <a:ahLst/>
              <a:cxnLst/>
              <a:rect l="l" t="t" r="r" b="b"/>
              <a:pathLst>
                <a:path w="2552" h="3775" extrusionOk="0">
                  <a:moveTo>
                    <a:pt x="554" y="1"/>
                  </a:moveTo>
                  <a:cubicBezTo>
                    <a:pt x="206" y="1"/>
                    <a:pt x="1" y="3775"/>
                    <a:pt x="1219" y="3775"/>
                  </a:cubicBezTo>
                  <a:cubicBezTo>
                    <a:pt x="1236" y="3775"/>
                    <a:pt x="1253" y="3774"/>
                    <a:pt x="1270" y="3773"/>
                  </a:cubicBezTo>
                  <a:cubicBezTo>
                    <a:pt x="2551" y="3701"/>
                    <a:pt x="986" y="37"/>
                    <a:pt x="559" y="1"/>
                  </a:cubicBezTo>
                  <a:cubicBezTo>
                    <a:pt x="557" y="1"/>
                    <a:pt x="555" y="1"/>
                    <a:pt x="5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4"/>
            <p:cNvSpPr/>
            <p:nvPr/>
          </p:nvSpPr>
          <p:spPr>
            <a:xfrm>
              <a:off x="4676975" y="4044550"/>
              <a:ext cx="63925" cy="96100"/>
            </a:xfrm>
            <a:custGeom>
              <a:avLst/>
              <a:gdLst/>
              <a:ahLst/>
              <a:cxnLst/>
              <a:rect l="l" t="t" r="r" b="b"/>
              <a:pathLst>
                <a:path w="2557" h="3844" extrusionOk="0">
                  <a:moveTo>
                    <a:pt x="808" y="0"/>
                  </a:moveTo>
                  <a:cubicBezTo>
                    <a:pt x="453" y="0"/>
                    <a:pt x="0" y="3843"/>
                    <a:pt x="1275" y="3843"/>
                  </a:cubicBezTo>
                  <a:cubicBezTo>
                    <a:pt x="2556" y="3843"/>
                    <a:pt x="1240" y="107"/>
                    <a:pt x="813" y="0"/>
                  </a:cubicBezTo>
                  <a:cubicBezTo>
                    <a:pt x="811" y="0"/>
                    <a:pt x="810" y="0"/>
                    <a:pt x="8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4"/>
            <p:cNvSpPr/>
            <p:nvPr/>
          </p:nvSpPr>
          <p:spPr>
            <a:xfrm>
              <a:off x="4743825" y="4078325"/>
              <a:ext cx="63775" cy="95225"/>
            </a:xfrm>
            <a:custGeom>
              <a:avLst/>
              <a:gdLst/>
              <a:ahLst/>
              <a:cxnLst/>
              <a:rect l="l" t="t" r="r" b="b"/>
              <a:pathLst>
                <a:path w="2551" h="3809" extrusionOk="0">
                  <a:moveTo>
                    <a:pt x="798" y="1"/>
                  </a:moveTo>
                  <a:cubicBezTo>
                    <a:pt x="443" y="1"/>
                    <a:pt x="1" y="3809"/>
                    <a:pt x="1270" y="3809"/>
                  </a:cubicBezTo>
                  <a:cubicBezTo>
                    <a:pt x="2551" y="3809"/>
                    <a:pt x="1199" y="73"/>
                    <a:pt x="807" y="2"/>
                  </a:cubicBezTo>
                  <a:cubicBezTo>
                    <a:pt x="804" y="1"/>
                    <a:pt x="801" y="1"/>
                    <a:pt x="7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4"/>
            <p:cNvSpPr/>
            <p:nvPr/>
          </p:nvSpPr>
          <p:spPr>
            <a:xfrm>
              <a:off x="4826475" y="4119275"/>
              <a:ext cx="65650" cy="92675"/>
            </a:xfrm>
            <a:custGeom>
              <a:avLst/>
              <a:gdLst/>
              <a:ahLst/>
              <a:cxnLst/>
              <a:rect l="l" t="t" r="r" b="b"/>
              <a:pathLst>
                <a:path w="2626" h="3707" extrusionOk="0">
                  <a:moveTo>
                    <a:pt x="348" y="0"/>
                  </a:moveTo>
                  <a:cubicBezTo>
                    <a:pt x="0" y="0"/>
                    <a:pt x="94" y="3707"/>
                    <a:pt x="1262" y="3707"/>
                  </a:cubicBezTo>
                  <a:cubicBezTo>
                    <a:pt x="1289" y="3707"/>
                    <a:pt x="1316" y="3705"/>
                    <a:pt x="1344" y="3701"/>
                  </a:cubicBezTo>
                  <a:cubicBezTo>
                    <a:pt x="2625" y="3523"/>
                    <a:pt x="775" y="0"/>
                    <a:pt x="3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4"/>
            <p:cNvSpPr/>
            <p:nvPr/>
          </p:nvSpPr>
          <p:spPr>
            <a:xfrm>
              <a:off x="4897950" y="4158350"/>
              <a:ext cx="84375" cy="85575"/>
            </a:xfrm>
            <a:custGeom>
              <a:avLst/>
              <a:gdLst/>
              <a:ahLst/>
              <a:cxnLst/>
              <a:rect l="l" t="t" r="r" b="b"/>
              <a:pathLst>
                <a:path w="3375" h="3423" extrusionOk="0">
                  <a:moveTo>
                    <a:pt x="360" y="0"/>
                  </a:moveTo>
                  <a:cubicBezTo>
                    <a:pt x="351" y="0"/>
                    <a:pt x="343" y="1"/>
                    <a:pt x="335" y="3"/>
                  </a:cubicBezTo>
                  <a:cubicBezTo>
                    <a:pt x="0" y="70"/>
                    <a:pt x="897" y="3422"/>
                    <a:pt x="1984" y="3422"/>
                  </a:cubicBezTo>
                  <a:cubicBezTo>
                    <a:pt x="2051" y="3422"/>
                    <a:pt x="2118" y="3410"/>
                    <a:pt x="2186" y="3383"/>
                  </a:cubicBezTo>
                  <a:cubicBezTo>
                    <a:pt x="3374" y="2894"/>
                    <a:pt x="853" y="0"/>
                    <a:pt x="36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4"/>
            <p:cNvSpPr/>
            <p:nvPr/>
          </p:nvSpPr>
          <p:spPr>
            <a:xfrm>
              <a:off x="4970225" y="4181300"/>
              <a:ext cx="95300" cy="76450"/>
            </a:xfrm>
            <a:custGeom>
              <a:avLst/>
              <a:gdLst/>
              <a:ahLst/>
              <a:cxnLst/>
              <a:rect l="l" t="t" r="r" b="b"/>
              <a:pathLst>
                <a:path w="3812" h="3058" extrusionOk="0">
                  <a:moveTo>
                    <a:pt x="342" y="1"/>
                  </a:moveTo>
                  <a:cubicBezTo>
                    <a:pt x="322" y="1"/>
                    <a:pt x="305" y="4"/>
                    <a:pt x="291" y="10"/>
                  </a:cubicBezTo>
                  <a:cubicBezTo>
                    <a:pt x="0" y="139"/>
                    <a:pt x="1383" y="3058"/>
                    <a:pt x="2465" y="3058"/>
                  </a:cubicBezTo>
                  <a:cubicBezTo>
                    <a:pt x="2574" y="3058"/>
                    <a:pt x="2681" y="3028"/>
                    <a:pt x="2782" y="2963"/>
                  </a:cubicBezTo>
                  <a:cubicBezTo>
                    <a:pt x="3811" y="2277"/>
                    <a:pt x="900" y="1"/>
                    <a:pt x="3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4"/>
            <p:cNvSpPr/>
            <p:nvPr/>
          </p:nvSpPr>
          <p:spPr>
            <a:xfrm>
              <a:off x="5049600" y="4199550"/>
              <a:ext cx="104200" cy="62050"/>
            </a:xfrm>
            <a:custGeom>
              <a:avLst/>
              <a:gdLst/>
              <a:ahLst/>
              <a:cxnLst/>
              <a:rect l="l" t="t" r="r" b="b"/>
              <a:pathLst>
                <a:path w="4168" h="2482" extrusionOk="0">
                  <a:moveTo>
                    <a:pt x="372" y="1"/>
                  </a:moveTo>
                  <a:cubicBezTo>
                    <a:pt x="315" y="1"/>
                    <a:pt x="273" y="9"/>
                    <a:pt x="247" y="27"/>
                  </a:cubicBezTo>
                  <a:cubicBezTo>
                    <a:pt x="0" y="212"/>
                    <a:pt x="1838" y="2481"/>
                    <a:pt x="2912" y="2481"/>
                  </a:cubicBezTo>
                  <a:cubicBezTo>
                    <a:pt x="3077" y="2481"/>
                    <a:pt x="3224" y="2428"/>
                    <a:pt x="3343" y="2304"/>
                  </a:cubicBezTo>
                  <a:cubicBezTo>
                    <a:pt x="4168" y="1413"/>
                    <a:pt x="1103" y="1"/>
                    <a:pt x="3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4"/>
            <p:cNvSpPr/>
            <p:nvPr/>
          </p:nvSpPr>
          <p:spPr>
            <a:xfrm>
              <a:off x="5134200" y="4204425"/>
              <a:ext cx="106350" cy="53750"/>
            </a:xfrm>
            <a:custGeom>
              <a:avLst/>
              <a:gdLst/>
              <a:ahLst/>
              <a:cxnLst/>
              <a:rect l="l" t="t" r="r" b="b"/>
              <a:pathLst>
                <a:path w="4254" h="2150" extrusionOk="0">
                  <a:moveTo>
                    <a:pt x="426" y="0"/>
                  </a:moveTo>
                  <a:cubicBezTo>
                    <a:pt x="319" y="0"/>
                    <a:pt x="242" y="15"/>
                    <a:pt x="208" y="46"/>
                  </a:cubicBezTo>
                  <a:cubicBezTo>
                    <a:pt x="0" y="283"/>
                    <a:pt x="1965" y="2149"/>
                    <a:pt x="3059" y="2149"/>
                  </a:cubicBezTo>
                  <a:cubicBezTo>
                    <a:pt x="3279" y="2149"/>
                    <a:pt x="3463" y="2074"/>
                    <a:pt x="3588" y="1896"/>
                  </a:cubicBezTo>
                  <a:cubicBezTo>
                    <a:pt x="4254" y="976"/>
                    <a:pt x="1302" y="0"/>
                    <a:pt x="4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4"/>
            <p:cNvSpPr/>
            <p:nvPr/>
          </p:nvSpPr>
          <p:spPr>
            <a:xfrm>
              <a:off x="5216925" y="4189750"/>
              <a:ext cx="106450" cy="45975"/>
            </a:xfrm>
            <a:custGeom>
              <a:avLst/>
              <a:gdLst/>
              <a:ahLst/>
              <a:cxnLst/>
              <a:rect l="l" t="t" r="r" b="b"/>
              <a:pathLst>
                <a:path w="4258" h="1839" extrusionOk="0">
                  <a:moveTo>
                    <a:pt x="647" y="1"/>
                  </a:moveTo>
                  <a:cubicBezTo>
                    <a:pt x="395" y="1"/>
                    <a:pt x="219" y="32"/>
                    <a:pt x="172" y="99"/>
                  </a:cubicBezTo>
                  <a:cubicBezTo>
                    <a:pt x="1" y="327"/>
                    <a:pt x="2006" y="1839"/>
                    <a:pt x="3136" y="1839"/>
                  </a:cubicBezTo>
                  <a:cubicBezTo>
                    <a:pt x="3414" y="1839"/>
                    <a:pt x="3639" y="1747"/>
                    <a:pt x="3766" y="1522"/>
                  </a:cubicBezTo>
                  <a:cubicBezTo>
                    <a:pt x="4257" y="597"/>
                    <a:pt x="1741" y="1"/>
                    <a:pt x="6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4"/>
            <p:cNvSpPr/>
            <p:nvPr/>
          </p:nvSpPr>
          <p:spPr>
            <a:xfrm>
              <a:off x="5296300" y="4161100"/>
              <a:ext cx="103350" cy="35150"/>
            </a:xfrm>
            <a:custGeom>
              <a:avLst/>
              <a:gdLst/>
              <a:ahLst/>
              <a:cxnLst/>
              <a:rect l="l" t="t" r="r" b="b"/>
              <a:pathLst>
                <a:path w="4134" h="1406" extrusionOk="0">
                  <a:moveTo>
                    <a:pt x="1897" y="1"/>
                  </a:moveTo>
                  <a:cubicBezTo>
                    <a:pt x="1033" y="1"/>
                    <a:pt x="207" y="146"/>
                    <a:pt x="128" y="320"/>
                  </a:cubicBezTo>
                  <a:cubicBezTo>
                    <a:pt x="0" y="550"/>
                    <a:pt x="1840" y="1405"/>
                    <a:pt x="3017" y="1405"/>
                  </a:cubicBezTo>
                  <a:cubicBezTo>
                    <a:pt x="3477" y="1405"/>
                    <a:pt x="3835" y="1275"/>
                    <a:pt x="3935" y="925"/>
                  </a:cubicBezTo>
                  <a:cubicBezTo>
                    <a:pt x="4134" y="231"/>
                    <a:pt x="2985" y="1"/>
                    <a:pt x="189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4"/>
            <p:cNvSpPr/>
            <p:nvPr/>
          </p:nvSpPr>
          <p:spPr>
            <a:xfrm>
              <a:off x="5367025" y="4112975"/>
              <a:ext cx="97350" cy="33875"/>
            </a:xfrm>
            <a:custGeom>
              <a:avLst/>
              <a:gdLst/>
              <a:ahLst/>
              <a:cxnLst/>
              <a:rect l="l" t="t" r="r" b="b"/>
              <a:pathLst>
                <a:path w="3894" h="1355" extrusionOk="0">
                  <a:moveTo>
                    <a:pt x="2945" y="0"/>
                  </a:moveTo>
                  <a:cubicBezTo>
                    <a:pt x="1823" y="0"/>
                    <a:pt x="87" y="641"/>
                    <a:pt x="39" y="928"/>
                  </a:cubicBezTo>
                  <a:cubicBezTo>
                    <a:pt x="1" y="1100"/>
                    <a:pt x="1102" y="1354"/>
                    <a:pt x="2135" y="1354"/>
                  </a:cubicBezTo>
                  <a:cubicBezTo>
                    <a:pt x="3025" y="1354"/>
                    <a:pt x="3865" y="1165"/>
                    <a:pt x="3882" y="572"/>
                  </a:cubicBezTo>
                  <a:cubicBezTo>
                    <a:pt x="3893" y="153"/>
                    <a:pt x="3492" y="0"/>
                    <a:pt x="294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4"/>
            <p:cNvSpPr/>
            <p:nvPr/>
          </p:nvSpPr>
          <p:spPr>
            <a:xfrm>
              <a:off x="4080150" y="3969675"/>
              <a:ext cx="67425" cy="92700"/>
            </a:xfrm>
            <a:custGeom>
              <a:avLst/>
              <a:gdLst/>
              <a:ahLst/>
              <a:cxnLst/>
              <a:rect l="l" t="t" r="r" b="b"/>
              <a:pathLst>
                <a:path w="2697" h="3708" extrusionOk="0">
                  <a:moveTo>
                    <a:pt x="1334" y="1"/>
                  </a:moveTo>
                  <a:cubicBezTo>
                    <a:pt x="163" y="1"/>
                    <a:pt x="1" y="3707"/>
                    <a:pt x="349" y="3707"/>
                  </a:cubicBezTo>
                  <a:cubicBezTo>
                    <a:pt x="776" y="3707"/>
                    <a:pt x="2697" y="220"/>
                    <a:pt x="1416" y="7"/>
                  </a:cubicBezTo>
                  <a:cubicBezTo>
                    <a:pt x="1388" y="3"/>
                    <a:pt x="1361" y="1"/>
                    <a:pt x="133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4"/>
            <p:cNvSpPr/>
            <p:nvPr/>
          </p:nvSpPr>
          <p:spPr>
            <a:xfrm>
              <a:off x="4136400" y="3944350"/>
              <a:ext cx="76675" cy="89575"/>
            </a:xfrm>
            <a:custGeom>
              <a:avLst/>
              <a:gdLst/>
              <a:ahLst/>
              <a:cxnLst/>
              <a:rect l="l" t="t" r="r" b="b"/>
              <a:pathLst>
                <a:path w="3067" h="3583" extrusionOk="0">
                  <a:moveTo>
                    <a:pt x="1674" y="0"/>
                  </a:moveTo>
                  <a:cubicBezTo>
                    <a:pt x="538" y="0"/>
                    <a:pt x="0" y="3547"/>
                    <a:pt x="340" y="3581"/>
                  </a:cubicBezTo>
                  <a:cubicBezTo>
                    <a:pt x="345" y="3582"/>
                    <a:pt x="350" y="3583"/>
                    <a:pt x="355" y="3583"/>
                  </a:cubicBezTo>
                  <a:cubicBezTo>
                    <a:pt x="816" y="3583"/>
                    <a:pt x="3067" y="375"/>
                    <a:pt x="1835" y="23"/>
                  </a:cubicBezTo>
                  <a:cubicBezTo>
                    <a:pt x="1780" y="8"/>
                    <a:pt x="1727" y="0"/>
                    <a:pt x="167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
            <p:cNvSpPr/>
            <p:nvPr/>
          </p:nvSpPr>
          <p:spPr>
            <a:xfrm>
              <a:off x="4204875" y="3926550"/>
              <a:ext cx="76850" cy="89575"/>
            </a:xfrm>
            <a:custGeom>
              <a:avLst/>
              <a:gdLst/>
              <a:ahLst/>
              <a:cxnLst/>
              <a:rect l="l" t="t" r="r" b="b"/>
              <a:pathLst>
                <a:path w="3074" h="3583" extrusionOk="0">
                  <a:moveTo>
                    <a:pt x="1674" y="1"/>
                  </a:moveTo>
                  <a:cubicBezTo>
                    <a:pt x="538" y="1"/>
                    <a:pt x="1" y="3514"/>
                    <a:pt x="341" y="3582"/>
                  </a:cubicBezTo>
                  <a:cubicBezTo>
                    <a:pt x="343" y="3582"/>
                    <a:pt x="346" y="3582"/>
                    <a:pt x="348" y="3582"/>
                  </a:cubicBezTo>
                  <a:cubicBezTo>
                    <a:pt x="793" y="3582"/>
                    <a:pt x="3074" y="342"/>
                    <a:pt x="1835" y="24"/>
                  </a:cubicBezTo>
                  <a:cubicBezTo>
                    <a:pt x="1780" y="8"/>
                    <a:pt x="1726" y="1"/>
                    <a:pt x="16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4"/>
            <p:cNvSpPr/>
            <p:nvPr/>
          </p:nvSpPr>
          <p:spPr>
            <a:xfrm>
              <a:off x="4261125" y="3918700"/>
              <a:ext cx="88725" cy="83250"/>
            </a:xfrm>
            <a:custGeom>
              <a:avLst/>
              <a:gdLst/>
              <a:ahLst/>
              <a:cxnLst/>
              <a:rect l="l" t="t" r="r" b="b"/>
              <a:pathLst>
                <a:path w="3549" h="3330" extrusionOk="0">
                  <a:moveTo>
                    <a:pt x="2159" y="1"/>
                  </a:moveTo>
                  <a:cubicBezTo>
                    <a:pt x="1062" y="1"/>
                    <a:pt x="1" y="3227"/>
                    <a:pt x="333" y="3327"/>
                  </a:cubicBezTo>
                  <a:cubicBezTo>
                    <a:pt x="340" y="3329"/>
                    <a:pt x="349" y="3330"/>
                    <a:pt x="358" y="3330"/>
                  </a:cubicBezTo>
                  <a:cubicBezTo>
                    <a:pt x="861" y="3330"/>
                    <a:pt x="3549" y="577"/>
                    <a:pt x="2396" y="53"/>
                  </a:cubicBezTo>
                  <a:cubicBezTo>
                    <a:pt x="2317" y="17"/>
                    <a:pt x="2238" y="1"/>
                    <a:pt x="21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4"/>
            <p:cNvSpPr/>
            <p:nvPr/>
          </p:nvSpPr>
          <p:spPr>
            <a:xfrm>
              <a:off x="4320825" y="3917900"/>
              <a:ext cx="93575" cy="77975"/>
            </a:xfrm>
            <a:custGeom>
              <a:avLst/>
              <a:gdLst/>
              <a:ahLst/>
              <a:cxnLst/>
              <a:rect l="l" t="t" r="r" b="b"/>
              <a:pathLst>
                <a:path w="3743" h="3119" extrusionOk="0">
                  <a:moveTo>
                    <a:pt x="2383" y="1"/>
                  </a:moveTo>
                  <a:cubicBezTo>
                    <a:pt x="1313" y="1"/>
                    <a:pt x="0" y="3012"/>
                    <a:pt x="293" y="3110"/>
                  </a:cubicBezTo>
                  <a:cubicBezTo>
                    <a:pt x="307" y="3115"/>
                    <a:pt x="324" y="3118"/>
                    <a:pt x="344" y="3118"/>
                  </a:cubicBezTo>
                  <a:cubicBezTo>
                    <a:pt x="920" y="3118"/>
                    <a:pt x="3743" y="704"/>
                    <a:pt x="2677" y="85"/>
                  </a:cubicBezTo>
                  <a:cubicBezTo>
                    <a:pt x="2582" y="27"/>
                    <a:pt x="2484" y="1"/>
                    <a:pt x="238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4"/>
            <p:cNvSpPr/>
            <p:nvPr/>
          </p:nvSpPr>
          <p:spPr>
            <a:xfrm>
              <a:off x="4388475" y="3912275"/>
              <a:ext cx="96875" cy="74825"/>
            </a:xfrm>
            <a:custGeom>
              <a:avLst/>
              <a:gdLst/>
              <a:ahLst/>
              <a:cxnLst/>
              <a:rect l="l" t="t" r="r" b="b"/>
              <a:pathLst>
                <a:path w="3875" h="2993" extrusionOk="0">
                  <a:moveTo>
                    <a:pt x="2537" y="0"/>
                  </a:moveTo>
                  <a:cubicBezTo>
                    <a:pt x="1465" y="0"/>
                    <a:pt x="1" y="2850"/>
                    <a:pt x="291" y="2979"/>
                  </a:cubicBezTo>
                  <a:cubicBezTo>
                    <a:pt x="308" y="2988"/>
                    <a:pt x="330" y="2992"/>
                    <a:pt x="357" y="2992"/>
                  </a:cubicBezTo>
                  <a:cubicBezTo>
                    <a:pt x="954" y="2992"/>
                    <a:pt x="3874" y="812"/>
                    <a:pt x="2853" y="97"/>
                  </a:cubicBezTo>
                  <a:cubicBezTo>
                    <a:pt x="2753" y="30"/>
                    <a:pt x="2647" y="0"/>
                    <a:pt x="25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
            <p:cNvSpPr/>
            <p:nvPr/>
          </p:nvSpPr>
          <p:spPr>
            <a:xfrm>
              <a:off x="4461575" y="3926675"/>
              <a:ext cx="102600" cy="65125"/>
            </a:xfrm>
            <a:custGeom>
              <a:avLst/>
              <a:gdLst/>
              <a:ahLst/>
              <a:cxnLst/>
              <a:rect l="l" t="t" r="r" b="b"/>
              <a:pathLst>
                <a:path w="4104" h="2605" extrusionOk="0">
                  <a:moveTo>
                    <a:pt x="2832" y="1"/>
                  </a:moveTo>
                  <a:cubicBezTo>
                    <a:pt x="1766" y="1"/>
                    <a:pt x="0" y="2394"/>
                    <a:pt x="249" y="2581"/>
                  </a:cubicBezTo>
                  <a:cubicBezTo>
                    <a:pt x="272" y="2597"/>
                    <a:pt x="308" y="2604"/>
                    <a:pt x="356" y="2604"/>
                  </a:cubicBezTo>
                  <a:cubicBezTo>
                    <a:pt x="1044" y="2604"/>
                    <a:pt x="4103" y="993"/>
                    <a:pt x="3238" y="161"/>
                  </a:cubicBezTo>
                  <a:cubicBezTo>
                    <a:pt x="3122" y="50"/>
                    <a:pt x="2984" y="1"/>
                    <a:pt x="28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4"/>
            <p:cNvSpPr/>
            <p:nvPr/>
          </p:nvSpPr>
          <p:spPr>
            <a:xfrm>
              <a:off x="4534725" y="3953050"/>
              <a:ext cx="106900" cy="50425"/>
            </a:xfrm>
            <a:custGeom>
              <a:avLst/>
              <a:gdLst/>
              <a:ahLst/>
              <a:cxnLst/>
              <a:rect l="l" t="t" r="r" b="b"/>
              <a:pathLst>
                <a:path w="4276" h="2017" extrusionOk="0">
                  <a:moveTo>
                    <a:pt x="3118" y="0"/>
                  </a:moveTo>
                  <a:cubicBezTo>
                    <a:pt x="2000" y="0"/>
                    <a:pt x="1" y="1719"/>
                    <a:pt x="205" y="1953"/>
                  </a:cubicBezTo>
                  <a:cubicBezTo>
                    <a:pt x="244" y="1996"/>
                    <a:pt x="350" y="2017"/>
                    <a:pt x="503" y="2017"/>
                  </a:cubicBezTo>
                  <a:cubicBezTo>
                    <a:pt x="1466" y="2017"/>
                    <a:pt x="4276" y="1202"/>
                    <a:pt x="3692" y="280"/>
                  </a:cubicBezTo>
                  <a:cubicBezTo>
                    <a:pt x="3564" y="82"/>
                    <a:pt x="3362" y="0"/>
                    <a:pt x="311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4"/>
            <p:cNvSpPr/>
            <p:nvPr/>
          </p:nvSpPr>
          <p:spPr>
            <a:xfrm>
              <a:off x="4605825" y="3981475"/>
              <a:ext cx="106350" cy="45925"/>
            </a:xfrm>
            <a:custGeom>
              <a:avLst/>
              <a:gdLst/>
              <a:ahLst/>
              <a:cxnLst/>
              <a:rect l="l" t="t" r="r" b="b"/>
              <a:pathLst>
                <a:path w="4254" h="1837" extrusionOk="0">
                  <a:moveTo>
                    <a:pt x="3117" y="1"/>
                  </a:moveTo>
                  <a:cubicBezTo>
                    <a:pt x="2006" y="1"/>
                    <a:pt x="1" y="1512"/>
                    <a:pt x="172" y="1741"/>
                  </a:cubicBezTo>
                  <a:cubicBezTo>
                    <a:pt x="217" y="1805"/>
                    <a:pt x="385" y="1836"/>
                    <a:pt x="626" y="1836"/>
                  </a:cubicBezTo>
                  <a:cubicBezTo>
                    <a:pt x="1707" y="1836"/>
                    <a:pt x="4254" y="1220"/>
                    <a:pt x="3730" y="317"/>
                  </a:cubicBezTo>
                  <a:cubicBezTo>
                    <a:pt x="3611" y="93"/>
                    <a:pt x="3391" y="1"/>
                    <a:pt x="31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4"/>
            <p:cNvSpPr/>
            <p:nvPr/>
          </p:nvSpPr>
          <p:spPr>
            <a:xfrm>
              <a:off x="4678775" y="4008175"/>
              <a:ext cx="106500" cy="45900"/>
            </a:xfrm>
            <a:custGeom>
              <a:avLst/>
              <a:gdLst/>
              <a:ahLst/>
              <a:cxnLst/>
              <a:rect l="l" t="t" r="r" b="b"/>
              <a:pathLst>
                <a:path w="4260" h="1836" extrusionOk="0">
                  <a:moveTo>
                    <a:pt x="3135" y="0"/>
                  </a:moveTo>
                  <a:cubicBezTo>
                    <a:pt x="2006" y="0"/>
                    <a:pt x="0" y="1512"/>
                    <a:pt x="172" y="1740"/>
                  </a:cubicBezTo>
                  <a:cubicBezTo>
                    <a:pt x="223" y="1805"/>
                    <a:pt x="396" y="1835"/>
                    <a:pt x="639" y="1835"/>
                  </a:cubicBezTo>
                  <a:cubicBezTo>
                    <a:pt x="1732" y="1835"/>
                    <a:pt x="4260" y="1219"/>
                    <a:pt x="3765" y="317"/>
                  </a:cubicBezTo>
                  <a:cubicBezTo>
                    <a:pt x="3639" y="92"/>
                    <a:pt x="3414" y="0"/>
                    <a:pt x="31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4"/>
            <p:cNvSpPr/>
            <p:nvPr/>
          </p:nvSpPr>
          <p:spPr>
            <a:xfrm>
              <a:off x="4744650" y="4047475"/>
              <a:ext cx="104400" cy="37975"/>
            </a:xfrm>
            <a:custGeom>
              <a:avLst/>
              <a:gdLst/>
              <a:ahLst/>
              <a:cxnLst/>
              <a:rect l="l" t="t" r="r" b="b"/>
              <a:pathLst>
                <a:path w="4176" h="1519" extrusionOk="0">
                  <a:moveTo>
                    <a:pt x="3089" y="1"/>
                  </a:moveTo>
                  <a:cubicBezTo>
                    <a:pt x="1938" y="1"/>
                    <a:pt x="0" y="1066"/>
                    <a:pt x="134" y="1307"/>
                  </a:cubicBezTo>
                  <a:cubicBezTo>
                    <a:pt x="206" y="1439"/>
                    <a:pt x="712" y="1519"/>
                    <a:pt x="1332" y="1519"/>
                  </a:cubicBezTo>
                  <a:cubicBezTo>
                    <a:pt x="2539" y="1519"/>
                    <a:pt x="4176" y="1217"/>
                    <a:pt x="3870" y="417"/>
                  </a:cubicBezTo>
                  <a:cubicBezTo>
                    <a:pt x="3764" y="117"/>
                    <a:pt x="3470" y="1"/>
                    <a:pt x="30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a:off x="4818600" y="4077550"/>
              <a:ext cx="106975" cy="45975"/>
            </a:xfrm>
            <a:custGeom>
              <a:avLst/>
              <a:gdLst/>
              <a:ahLst/>
              <a:cxnLst/>
              <a:rect l="l" t="t" r="r" b="b"/>
              <a:pathLst>
                <a:path w="4279" h="1839" extrusionOk="0">
                  <a:moveTo>
                    <a:pt x="3142" y="1"/>
                  </a:moveTo>
                  <a:cubicBezTo>
                    <a:pt x="2023" y="1"/>
                    <a:pt x="1" y="1512"/>
                    <a:pt x="200" y="1740"/>
                  </a:cubicBezTo>
                  <a:cubicBezTo>
                    <a:pt x="254" y="1807"/>
                    <a:pt x="434" y="1839"/>
                    <a:pt x="689" y="1839"/>
                  </a:cubicBezTo>
                  <a:cubicBezTo>
                    <a:pt x="1792" y="1839"/>
                    <a:pt x="4279" y="1242"/>
                    <a:pt x="3759" y="317"/>
                  </a:cubicBezTo>
                  <a:cubicBezTo>
                    <a:pt x="3639" y="92"/>
                    <a:pt x="3418" y="1"/>
                    <a:pt x="31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a:off x="4892425" y="4109575"/>
              <a:ext cx="107200" cy="45575"/>
            </a:xfrm>
            <a:custGeom>
              <a:avLst/>
              <a:gdLst/>
              <a:ahLst/>
              <a:cxnLst/>
              <a:rect l="l" t="t" r="r" b="b"/>
              <a:pathLst>
                <a:path w="4288" h="1823" extrusionOk="0">
                  <a:moveTo>
                    <a:pt x="3143" y="1"/>
                  </a:moveTo>
                  <a:cubicBezTo>
                    <a:pt x="2023" y="1"/>
                    <a:pt x="1" y="1512"/>
                    <a:pt x="201" y="1740"/>
                  </a:cubicBezTo>
                  <a:cubicBezTo>
                    <a:pt x="244" y="1796"/>
                    <a:pt x="400" y="1823"/>
                    <a:pt x="625" y="1823"/>
                  </a:cubicBezTo>
                  <a:cubicBezTo>
                    <a:pt x="1689" y="1823"/>
                    <a:pt x="4287" y="1228"/>
                    <a:pt x="3759" y="317"/>
                  </a:cubicBezTo>
                  <a:cubicBezTo>
                    <a:pt x="3639" y="92"/>
                    <a:pt x="3418" y="1"/>
                    <a:pt x="31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a:off x="4966000" y="4127075"/>
              <a:ext cx="105500" cy="54900"/>
            </a:xfrm>
            <a:custGeom>
              <a:avLst/>
              <a:gdLst/>
              <a:ahLst/>
              <a:cxnLst/>
              <a:rect l="l" t="t" r="r" b="b"/>
              <a:pathLst>
                <a:path w="4220" h="2196" extrusionOk="0">
                  <a:moveTo>
                    <a:pt x="3060" y="0"/>
                  </a:moveTo>
                  <a:cubicBezTo>
                    <a:pt x="1969" y="0"/>
                    <a:pt x="1" y="1933"/>
                    <a:pt x="211" y="2143"/>
                  </a:cubicBezTo>
                  <a:cubicBezTo>
                    <a:pt x="247" y="2179"/>
                    <a:pt x="325" y="2196"/>
                    <a:pt x="436" y="2196"/>
                  </a:cubicBezTo>
                  <a:cubicBezTo>
                    <a:pt x="1317" y="2196"/>
                    <a:pt x="4219" y="1139"/>
                    <a:pt x="3555" y="222"/>
                  </a:cubicBezTo>
                  <a:cubicBezTo>
                    <a:pt x="3433" y="66"/>
                    <a:pt x="3261" y="0"/>
                    <a:pt x="306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a:off x="5044200" y="4133050"/>
              <a:ext cx="103500" cy="65100"/>
            </a:xfrm>
            <a:custGeom>
              <a:avLst/>
              <a:gdLst/>
              <a:ahLst/>
              <a:cxnLst/>
              <a:rect l="l" t="t" r="r" b="b"/>
              <a:pathLst>
                <a:path w="4140" h="2604" extrusionOk="0">
                  <a:moveTo>
                    <a:pt x="2866" y="1"/>
                  </a:moveTo>
                  <a:cubicBezTo>
                    <a:pt x="1794" y="1"/>
                    <a:pt x="0" y="2394"/>
                    <a:pt x="250" y="2580"/>
                  </a:cubicBezTo>
                  <a:cubicBezTo>
                    <a:pt x="272" y="2596"/>
                    <a:pt x="309" y="2604"/>
                    <a:pt x="356" y="2604"/>
                  </a:cubicBezTo>
                  <a:cubicBezTo>
                    <a:pt x="1049" y="2604"/>
                    <a:pt x="4139" y="993"/>
                    <a:pt x="3274" y="161"/>
                  </a:cubicBezTo>
                  <a:cubicBezTo>
                    <a:pt x="3158" y="50"/>
                    <a:pt x="3020" y="1"/>
                    <a:pt x="28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a:off x="5125975" y="4127900"/>
              <a:ext cx="98725" cy="72600"/>
            </a:xfrm>
            <a:custGeom>
              <a:avLst/>
              <a:gdLst/>
              <a:ahLst/>
              <a:cxnLst/>
              <a:rect l="l" t="t" r="r" b="b"/>
              <a:pathLst>
                <a:path w="3949" h="2904" extrusionOk="0">
                  <a:moveTo>
                    <a:pt x="2618" y="0"/>
                  </a:moveTo>
                  <a:cubicBezTo>
                    <a:pt x="1572" y="0"/>
                    <a:pt x="0" y="2734"/>
                    <a:pt x="288" y="2893"/>
                  </a:cubicBezTo>
                  <a:cubicBezTo>
                    <a:pt x="303" y="2900"/>
                    <a:pt x="322" y="2903"/>
                    <a:pt x="345" y="2903"/>
                  </a:cubicBezTo>
                  <a:cubicBezTo>
                    <a:pt x="927" y="2903"/>
                    <a:pt x="3948" y="836"/>
                    <a:pt x="2956" y="118"/>
                  </a:cubicBezTo>
                  <a:cubicBezTo>
                    <a:pt x="2853" y="37"/>
                    <a:pt x="2739" y="0"/>
                    <a:pt x="261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a:off x="5205025" y="4112050"/>
              <a:ext cx="92000" cy="79425"/>
            </a:xfrm>
            <a:custGeom>
              <a:avLst/>
              <a:gdLst/>
              <a:ahLst/>
              <a:cxnLst/>
              <a:rect l="l" t="t" r="r" b="b"/>
              <a:pathLst>
                <a:path w="3680" h="3177" extrusionOk="0">
                  <a:moveTo>
                    <a:pt x="2323" y="0"/>
                  </a:moveTo>
                  <a:cubicBezTo>
                    <a:pt x="1237" y="0"/>
                    <a:pt x="1" y="3073"/>
                    <a:pt x="328" y="3171"/>
                  </a:cubicBezTo>
                  <a:cubicBezTo>
                    <a:pt x="338" y="3175"/>
                    <a:pt x="350" y="3177"/>
                    <a:pt x="364" y="3177"/>
                  </a:cubicBezTo>
                  <a:cubicBezTo>
                    <a:pt x="873" y="3177"/>
                    <a:pt x="3679" y="665"/>
                    <a:pt x="2605" y="76"/>
                  </a:cubicBezTo>
                  <a:cubicBezTo>
                    <a:pt x="2513" y="24"/>
                    <a:pt x="2418" y="0"/>
                    <a:pt x="23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a:off x="5283050" y="4084650"/>
              <a:ext cx="80175" cy="88050"/>
            </a:xfrm>
            <a:custGeom>
              <a:avLst/>
              <a:gdLst/>
              <a:ahLst/>
              <a:cxnLst/>
              <a:rect l="l" t="t" r="r" b="b"/>
              <a:pathLst>
                <a:path w="3207" h="3522" extrusionOk="0">
                  <a:moveTo>
                    <a:pt x="1787" y="0"/>
                  </a:moveTo>
                  <a:cubicBezTo>
                    <a:pt x="686" y="0"/>
                    <a:pt x="1" y="3453"/>
                    <a:pt x="338" y="3520"/>
                  </a:cubicBezTo>
                  <a:cubicBezTo>
                    <a:pt x="343" y="3521"/>
                    <a:pt x="348" y="3521"/>
                    <a:pt x="353" y="3521"/>
                  </a:cubicBezTo>
                  <a:cubicBezTo>
                    <a:pt x="819" y="3521"/>
                    <a:pt x="3206" y="420"/>
                    <a:pt x="1975" y="33"/>
                  </a:cubicBezTo>
                  <a:cubicBezTo>
                    <a:pt x="1911" y="11"/>
                    <a:pt x="1849" y="0"/>
                    <a:pt x="178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p:nvPr/>
          </p:nvSpPr>
          <p:spPr>
            <a:xfrm>
              <a:off x="5347075" y="4054525"/>
              <a:ext cx="81075" cy="87925"/>
            </a:xfrm>
            <a:custGeom>
              <a:avLst/>
              <a:gdLst/>
              <a:ahLst/>
              <a:cxnLst/>
              <a:rect l="l" t="t" r="r" b="b"/>
              <a:pathLst>
                <a:path w="3243" h="3517" extrusionOk="0">
                  <a:moveTo>
                    <a:pt x="1837" y="0"/>
                  </a:moveTo>
                  <a:cubicBezTo>
                    <a:pt x="724" y="0"/>
                    <a:pt x="0" y="3448"/>
                    <a:pt x="339" y="3515"/>
                  </a:cubicBezTo>
                  <a:cubicBezTo>
                    <a:pt x="344" y="3516"/>
                    <a:pt x="349" y="3517"/>
                    <a:pt x="355" y="3517"/>
                  </a:cubicBezTo>
                  <a:cubicBezTo>
                    <a:pt x="856" y="3517"/>
                    <a:pt x="3242" y="451"/>
                    <a:pt x="2011" y="28"/>
                  </a:cubicBezTo>
                  <a:cubicBezTo>
                    <a:pt x="1952" y="9"/>
                    <a:pt x="1894" y="0"/>
                    <a:pt x="18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a:off x="4324575" y="4226000"/>
              <a:ext cx="32050" cy="32950"/>
            </a:xfrm>
            <a:custGeom>
              <a:avLst/>
              <a:gdLst/>
              <a:ahLst/>
              <a:cxnLst/>
              <a:rect l="l" t="t" r="r" b="b"/>
              <a:pathLst>
                <a:path w="1282" h="1318" extrusionOk="0">
                  <a:moveTo>
                    <a:pt x="641" y="1"/>
                  </a:moveTo>
                  <a:cubicBezTo>
                    <a:pt x="285" y="1"/>
                    <a:pt x="1" y="321"/>
                    <a:pt x="1" y="677"/>
                  </a:cubicBezTo>
                  <a:cubicBezTo>
                    <a:pt x="1" y="1033"/>
                    <a:pt x="285" y="1317"/>
                    <a:pt x="641" y="1317"/>
                  </a:cubicBezTo>
                  <a:cubicBezTo>
                    <a:pt x="997" y="1317"/>
                    <a:pt x="1281" y="1033"/>
                    <a:pt x="1281" y="677"/>
                  </a:cubicBezTo>
                  <a:cubicBezTo>
                    <a:pt x="1281" y="321"/>
                    <a:pt x="997" y="1"/>
                    <a:pt x="6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a:off x="5515317" y="4005530"/>
              <a:ext cx="32050" cy="32050"/>
            </a:xfrm>
            <a:custGeom>
              <a:avLst/>
              <a:gdLst/>
              <a:ahLst/>
              <a:cxnLst/>
              <a:rect l="l" t="t" r="r" b="b"/>
              <a:pathLst>
                <a:path w="1282" h="1282" extrusionOk="0">
                  <a:moveTo>
                    <a:pt x="641" y="0"/>
                  </a:moveTo>
                  <a:cubicBezTo>
                    <a:pt x="286" y="0"/>
                    <a:pt x="1" y="285"/>
                    <a:pt x="1" y="641"/>
                  </a:cubicBezTo>
                  <a:cubicBezTo>
                    <a:pt x="1" y="997"/>
                    <a:pt x="286" y="1281"/>
                    <a:pt x="641" y="1281"/>
                  </a:cubicBezTo>
                  <a:cubicBezTo>
                    <a:pt x="997" y="1281"/>
                    <a:pt x="1282" y="997"/>
                    <a:pt x="1282" y="641"/>
                  </a:cubicBezTo>
                  <a:cubicBezTo>
                    <a:pt x="1282" y="285"/>
                    <a:pt x="997" y="0"/>
                    <a:pt x="6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06188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9"/>
        <p:cNvGrpSpPr/>
        <p:nvPr/>
      </p:nvGrpSpPr>
      <p:grpSpPr>
        <a:xfrm>
          <a:off x="0" y="0"/>
          <a:ext cx="0" cy="0"/>
          <a:chOff x="0" y="0"/>
          <a:chExt cx="0" cy="0"/>
        </a:xfrm>
      </p:grpSpPr>
      <p:sp>
        <p:nvSpPr>
          <p:cNvPr id="40" name="Google Shape;40;p3"/>
          <p:cNvSpPr/>
          <p:nvPr/>
        </p:nvSpPr>
        <p:spPr>
          <a:xfrm flipH="1">
            <a:off x="8026909"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flipH="1">
            <a:off x="2580238"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flipH="1">
            <a:off x="4768883" y="717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80"/>
        <p:cNvGrpSpPr/>
        <p:nvPr/>
      </p:nvGrpSpPr>
      <p:grpSpPr>
        <a:xfrm>
          <a:off x="0" y="0"/>
          <a:ext cx="0" cy="0"/>
          <a:chOff x="0" y="0"/>
          <a:chExt cx="0" cy="0"/>
        </a:xfrm>
      </p:grpSpPr>
      <p:sp>
        <p:nvSpPr>
          <p:cNvPr id="81" name="Google Shape;8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82" name="Google Shape;8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83" name="Google Shape;83;p7"/>
          <p:cNvSpPr/>
          <p:nvPr/>
        </p:nvSpPr>
        <p:spPr>
          <a:xfrm>
            <a:off x="2689914"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7"/>
          <p:cNvSpPr/>
          <p:nvPr/>
        </p:nvSpPr>
        <p:spPr>
          <a:xfrm>
            <a:off x="-577157" y="43008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7"/>
          <p:cNvSpPr/>
          <p:nvPr/>
        </p:nvSpPr>
        <p:spPr>
          <a:xfrm>
            <a:off x="5128387" y="-1807790"/>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6"/>
        <p:cNvGrpSpPr/>
        <p:nvPr/>
      </p:nvGrpSpPr>
      <p:grpSpPr>
        <a:xfrm>
          <a:off x="0" y="0"/>
          <a:ext cx="0" cy="0"/>
          <a:chOff x="0" y="0"/>
          <a:chExt cx="0" cy="0"/>
        </a:xfrm>
      </p:grpSpPr>
      <p:grpSp>
        <p:nvGrpSpPr>
          <p:cNvPr id="87" name="Google Shape;87;p8"/>
          <p:cNvGrpSpPr/>
          <p:nvPr/>
        </p:nvGrpSpPr>
        <p:grpSpPr>
          <a:xfrm>
            <a:off x="-796495" y="-1807790"/>
            <a:ext cx="10481321" cy="9800984"/>
            <a:chOff x="-796495" y="-1807790"/>
            <a:chExt cx="10481321" cy="9800984"/>
          </a:xfrm>
        </p:grpSpPr>
        <p:sp>
          <p:nvSpPr>
            <p:cNvPr id="88" name="Google Shape;88;p8"/>
            <p:cNvSpPr/>
            <p:nvPr/>
          </p:nvSpPr>
          <p:spPr>
            <a:xfrm>
              <a:off x="-12661" y="-42117"/>
              <a:ext cx="9304236" cy="5277968"/>
            </a:xfrm>
            <a:custGeom>
              <a:avLst/>
              <a:gdLst/>
              <a:ahLst/>
              <a:cxnLst/>
              <a:rect l="l" t="t" r="r" b="b"/>
              <a:pathLst>
                <a:path w="198766" h="112753" extrusionOk="0">
                  <a:moveTo>
                    <a:pt x="1" y="0"/>
                  </a:moveTo>
                  <a:lnTo>
                    <a:pt x="1" y="112753"/>
                  </a:lnTo>
                  <a:lnTo>
                    <a:pt x="198766" y="112753"/>
                  </a:lnTo>
                  <a:lnTo>
                    <a:pt x="198766" y="0"/>
                  </a:lnTo>
                  <a:close/>
                </a:path>
              </a:pathLst>
            </a:custGeom>
            <a:solidFill>
              <a:srgbClr val="B3C4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8"/>
            <p:cNvSpPr/>
            <p:nvPr/>
          </p:nvSpPr>
          <p:spPr>
            <a:xfrm>
              <a:off x="-796495"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8"/>
            <p:cNvSpPr/>
            <p:nvPr/>
          </p:nvSpPr>
          <p:spPr>
            <a:xfrm>
              <a:off x="2689914"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a:off x="2689918" y="717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8"/>
            <p:cNvSpPr/>
            <p:nvPr/>
          </p:nvSpPr>
          <p:spPr>
            <a:xfrm>
              <a:off x="5128387" y="-1807790"/>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3"/>
        <p:cNvGrpSpPr/>
        <p:nvPr/>
      </p:nvGrpSpPr>
      <p:grpSpPr>
        <a:xfrm>
          <a:off x="0" y="0"/>
          <a:ext cx="0" cy="0"/>
          <a:chOff x="0" y="0"/>
          <a:chExt cx="0" cy="0"/>
        </a:xfrm>
      </p:grpSpPr>
      <p:grpSp>
        <p:nvGrpSpPr>
          <p:cNvPr id="104" name="Google Shape;104;p11"/>
          <p:cNvGrpSpPr/>
          <p:nvPr/>
        </p:nvGrpSpPr>
        <p:grpSpPr>
          <a:xfrm flipH="1">
            <a:off x="-558370" y="-1779215"/>
            <a:ext cx="10481321" cy="9800984"/>
            <a:chOff x="-796495" y="-1807790"/>
            <a:chExt cx="10481321" cy="9800984"/>
          </a:xfrm>
        </p:grpSpPr>
        <p:sp>
          <p:nvSpPr>
            <p:cNvPr id="105" name="Google Shape;105;p11"/>
            <p:cNvSpPr/>
            <p:nvPr/>
          </p:nvSpPr>
          <p:spPr>
            <a:xfrm>
              <a:off x="-12661" y="-42117"/>
              <a:ext cx="9304236" cy="5277968"/>
            </a:xfrm>
            <a:custGeom>
              <a:avLst/>
              <a:gdLst/>
              <a:ahLst/>
              <a:cxnLst/>
              <a:rect l="l" t="t" r="r" b="b"/>
              <a:pathLst>
                <a:path w="198766" h="112753" extrusionOk="0">
                  <a:moveTo>
                    <a:pt x="1" y="0"/>
                  </a:moveTo>
                  <a:lnTo>
                    <a:pt x="1" y="112753"/>
                  </a:lnTo>
                  <a:lnTo>
                    <a:pt x="198766" y="112753"/>
                  </a:lnTo>
                  <a:lnTo>
                    <a:pt x="198766" y="0"/>
                  </a:lnTo>
                  <a:close/>
                </a:path>
              </a:pathLst>
            </a:custGeom>
            <a:solidFill>
              <a:srgbClr val="B3C4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1"/>
            <p:cNvSpPr/>
            <p:nvPr/>
          </p:nvSpPr>
          <p:spPr>
            <a:xfrm>
              <a:off x="-796495"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1"/>
            <p:cNvSpPr/>
            <p:nvPr/>
          </p:nvSpPr>
          <p:spPr>
            <a:xfrm>
              <a:off x="2689914"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a:off x="2689918" y="717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a:off x="5128387" y="-1807790"/>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0" name="Google Shape;110;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11" name="Google Shape;111;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12"/>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2">
  <p:cSld name="CUSTOM_4">
    <p:spTree>
      <p:nvGrpSpPr>
        <p:cNvPr id="1" name="Shape 146"/>
        <p:cNvGrpSpPr/>
        <p:nvPr/>
      </p:nvGrpSpPr>
      <p:grpSpPr>
        <a:xfrm>
          <a:off x="0" y="0"/>
          <a:ext cx="0" cy="0"/>
          <a:chOff x="0" y="0"/>
          <a:chExt cx="0" cy="0"/>
        </a:xfrm>
      </p:grpSpPr>
      <p:sp>
        <p:nvSpPr>
          <p:cNvPr id="147" name="Google Shape;147;p16"/>
          <p:cNvSpPr txBox="1">
            <a:spLocks noGrp="1"/>
          </p:cNvSpPr>
          <p:nvPr>
            <p:ph type="title"/>
          </p:nvPr>
        </p:nvSpPr>
        <p:spPr>
          <a:xfrm>
            <a:off x="713225" y="569300"/>
            <a:ext cx="7708200" cy="463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600"/>
              <a:buNone/>
              <a:defRPr b="1">
                <a:solidFill>
                  <a:srgbClr val="EB7E7C"/>
                </a:solidFill>
              </a:defRPr>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grpSp>
        <p:nvGrpSpPr>
          <p:cNvPr id="148" name="Google Shape;148;p16"/>
          <p:cNvGrpSpPr/>
          <p:nvPr/>
        </p:nvGrpSpPr>
        <p:grpSpPr>
          <a:xfrm flipH="1">
            <a:off x="4104238" y="614206"/>
            <a:ext cx="5580588" cy="7302788"/>
            <a:chOff x="-796495" y="614206"/>
            <a:chExt cx="5580588" cy="7302788"/>
          </a:xfrm>
        </p:grpSpPr>
        <p:sp>
          <p:nvSpPr>
            <p:cNvPr id="149" name="Google Shape;149;p16"/>
            <p:cNvSpPr/>
            <p:nvPr/>
          </p:nvSpPr>
          <p:spPr>
            <a:xfrm>
              <a:off x="-796495"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6"/>
            <p:cNvSpPr/>
            <p:nvPr/>
          </p:nvSpPr>
          <p:spPr>
            <a:xfrm>
              <a:off x="1165914" y="33635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 name="Google Shape;151;p16"/>
          <p:cNvSpPr/>
          <p:nvPr/>
        </p:nvSpPr>
        <p:spPr>
          <a:xfrm rot="10800000" flipH="1">
            <a:off x="-382952" y="-187331"/>
            <a:ext cx="2031454" cy="1635128"/>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hanks">
  <p:cSld name="CUSTOM">
    <p:spTree>
      <p:nvGrpSpPr>
        <p:cNvPr id="1" name="Shape 171"/>
        <p:cNvGrpSpPr/>
        <p:nvPr/>
      </p:nvGrpSpPr>
      <p:grpSpPr>
        <a:xfrm>
          <a:off x="0" y="0"/>
          <a:ext cx="0" cy="0"/>
          <a:chOff x="0" y="0"/>
          <a:chExt cx="0" cy="0"/>
        </a:xfrm>
      </p:grpSpPr>
      <p:sp>
        <p:nvSpPr>
          <p:cNvPr id="172" name="Google Shape;172;p21"/>
          <p:cNvSpPr/>
          <p:nvPr/>
        </p:nvSpPr>
        <p:spPr>
          <a:xfrm>
            <a:off x="-12661" y="-42117"/>
            <a:ext cx="9304236" cy="5277968"/>
          </a:xfrm>
          <a:custGeom>
            <a:avLst/>
            <a:gdLst/>
            <a:ahLst/>
            <a:cxnLst/>
            <a:rect l="l" t="t" r="r" b="b"/>
            <a:pathLst>
              <a:path w="198766" h="112753" extrusionOk="0">
                <a:moveTo>
                  <a:pt x="1" y="0"/>
                </a:moveTo>
                <a:lnTo>
                  <a:pt x="1" y="112753"/>
                </a:lnTo>
                <a:lnTo>
                  <a:pt x="198766" y="112753"/>
                </a:lnTo>
                <a:lnTo>
                  <a:pt x="198766" y="0"/>
                </a:lnTo>
                <a:close/>
              </a:path>
            </a:pathLst>
          </a:custGeom>
          <a:solidFill>
            <a:srgbClr val="B3C4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1"/>
          <p:cNvSpPr/>
          <p:nvPr/>
        </p:nvSpPr>
        <p:spPr>
          <a:xfrm rot="-1164508" flipH="1">
            <a:off x="6517783" y="3354713"/>
            <a:ext cx="3618183" cy="4553494"/>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1"/>
          <p:cNvSpPr/>
          <p:nvPr/>
        </p:nvSpPr>
        <p:spPr>
          <a:xfrm flipH="1">
            <a:off x="-2296798" y="-2278565"/>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5" name="Google Shape;175;p21"/>
          <p:cNvGrpSpPr/>
          <p:nvPr/>
        </p:nvGrpSpPr>
        <p:grpSpPr>
          <a:xfrm>
            <a:off x="1371600" y="-57157"/>
            <a:ext cx="6534000" cy="4667445"/>
            <a:chOff x="1371600" y="916025"/>
            <a:chExt cx="6534000" cy="3522600"/>
          </a:xfrm>
        </p:grpSpPr>
        <p:sp>
          <p:nvSpPr>
            <p:cNvPr id="176" name="Google Shape;176;p21"/>
            <p:cNvSpPr txBox="1"/>
            <p:nvPr/>
          </p:nvSpPr>
          <p:spPr>
            <a:xfrm>
              <a:off x="2879400" y="3531475"/>
              <a:ext cx="3385200" cy="792600"/>
            </a:xfrm>
            <a:prstGeom prst="rect">
              <a:avLst/>
            </a:prstGeom>
            <a:noFill/>
            <a:ln>
              <a:noFill/>
            </a:ln>
          </p:spPr>
          <p:txBody>
            <a:bodyPr spcFirstLastPara="1" wrap="square" lIns="91425" tIns="91425" rIns="91425" bIns="91425" anchor="t" anchorCtr="0">
              <a:noAutofit/>
            </a:bodyPr>
            <a:lstStyle/>
            <a:p>
              <a:pPr marL="0" lvl="0" indent="0" algn="ctr" rtl="0">
                <a:spcBef>
                  <a:spcPts val="300"/>
                </a:spcBef>
                <a:spcAft>
                  <a:spcPts val="0"/>
                </a:spcAft>
                <a:buNone/>
              </a:pPr>
              <a:r>
                <a:rPr lang="en" sz="1200">
                  <a:solidFill>
                    <a:srgbClr val="666666"/>
                  </a:solidFill>
                  <a:latin typeface="Baloo 2"/>
                  <a:ea typeface="Baloo 2"/>
                  <a:cs typeface="Baloo 2"/>
                  <a:sym typeface="Baloo 2"/>
                </a:rPr>
                <a:t>CREDITS: This presentation template was created by </a:t>
              </a:r>
              <a:r>
                <a:rPr lang="en" sz="1200" b="1">
                  <a:solidFill>
                    <a:srgbClr val="666666"/>
                  </a:solidFill>
                  <a:uFill>
                    <a:noFill/>
                  </a:uFill>
                  <a:latin typeface="Baloo 2"/>
                  <a:ea typeface="Baloo 2"/>
                  <a:cs typeface="Baloo 2"/>
                  <a:sym typeface="Baloo 2"/>
                  <a:hlinkClick r:id="rId2">
                    <a:extLst>
                      <a:ext uri="{A12FA001-AC4F-418D-AE19-62706E023703}">
                        <ahyp:hlinkClr xmlns:ahyp="http://schemas.microsoft.com/office/drawing/2018/hyperlinkcolor" val="tx"/>
                      </a:ext>
                    </a:extLst>
                  </a:hlinkClick>
                </a:rPr>
                <a:t>Slidesgo</a:t>
              </a:r>
              <a:r>
                <a:rPr lang="en" sz="1200">
                  <a:solidFill>
                    <a:srgbClr val="666666"/>
                  </a:solidFill>
                  <a:latin typeface="Baloo 2"/>
                  <a:ea typeface="Baloo 2"/>
                  <a:cs typeface="Baloo 2"/>
                  <a:sym typeface="Baloo 2"/>
                </a:rPr>
                <a:t>, including icons by </a:t>
              </a:r>
              <a:r>
                <a:rPr lang="en" sz="1200" b="1">
                  <a:solidFill>
                    <a:srgbClr val="666666"/>
                  </a:solidFill>
                  <a:uFill>
                    <a:noFill/>
                  </a:uFill>
                  <a:latin typeface="Baloo 2"/>
                  <a:ea typeface="Baloo 2"/>
                  <a:cs typeface="Baloo 2"/>
                  <a:sym typeface="Baloo 2"/>
                  <a:hlinkClick r:id="rId3">
                    <a:extLst>
                      <a:ext uri="{A12FA001-AC4F-418D-AE19-62706E023703}">
                        <ahyp:hlinkClr xmlns:ahyp="http://schemas.microsoft.com/office/drawing/2018/hyperlinkcolor" val="tx"/>
                      </a:ext>
                    </a:extLst>
                  </a:hlinkClick>
                </a:rPr>
                <a:t>Flaticon</a:t>
              </a:r>
              <a:r>
                <a:rPr lang="en" sz="1200">
                  <a:solidFill>
                    <a:srgbClr val="666666"/>
                  </a:solidFill>
                  <a:latin typeface="Baloo 2"/>
                  <a:ea typeface="Baloo 2"/>
                  <a:cs typeface="Baloo 2"/>
                  <a:sym typeface="Baloo 2"/>
                </a:rPr>
                <a:t>, and infographics &amp; images by </a:t>
              </a:r>
              <a:r>
                <a:rPr lang="en" sz="1200" b="1">
                  <a:solidFill>
                    <a:srgbClr val="666666"/>
                  </a:solidFill>
                  <a:uFill>
                    <a:noFill/>
                  </a:uFill>
                  <a:latin typeface="Baloo 2"/>
                  <a:ea typeface="Baloo 2"/>
                  <a:cs typeface="Baloo 2"/>
                  <a:sym typeface="Baloo 2"/>
                  <a:hlinkClick r:id="rId4">
                    <a:extLst>
                      <a:ext uri="{A12FA001-AC4F-418D-AE19-62706E023703}">
                        <ahyp:hlinkClr xmlns:ahyp="http://schemas.microsoft.com/office/drawing/2018/hyperlinkcolor" val="tx"/>
                      </a:ext>
                    </a:extLst>
                  </a:hlinkClick>
                </a:rPr>
                <a:t>Freepik</a:t>
              </a:r>
              <a:r>
                <a:rPr lang="en" sz="1200">
                  <a:solidFill>
                    <a:srgbClr val="666666"/>
                  </a:solidFill>
                  <a:latin typeface="Baloo 2"/>
                  <a:ea typeface="Baloo 2"/>
                  <a:cs typeface="Baloo 2"/>
                  <a:sym typeface="Baloo 2"/>
                </a:rPr>
                <a:t>. </a:t>
              </a:r>
              <a:endParaRPr sz="1200">
                <a:solidFill>
                  <a:srgbClr val="666666"/>
                </a:solidFill>
                <a:latin typeface="Baloo 2"/>
                <a:ea typeface="Baloo 2"/>
                <a:cs typeface="Baloo 2"/>
                <a:sym typeface="Baloo 2"/>
              </a:endParaRPr>
            </a:p>
            <a:p>
              <a:pPr marL="0" lvl="0" indent="0" algn="ctr" rtl="0">
                <a:spcBef>
                  <a:spcPts val="300"/>
                </a:spcBef>
                <a:spcAft>
                  <a:spcPts val="0"/>
                </a:spcAft>
                <a:buNone/>
              </a:pPr>
              <a:endParaRPr sz="1200" b="1">
                <a:solidFill>
                  <a:srgbClr val="3F3C3B"/>
                </a:solidFill>
                <a:latin typeface="Catamaran"/>
                <a:ea typeface="Catamaran"/>
                <a:cs typeface="Catamaran"/>
                <a:sym typeface="Catamaran"/>
              </a:endParaRPr>
            </a:p>
          </p:txBody>
        </p:sp>
        <p:sp>
          <p:nvSpPr>
            <p:cNvPr id="177" name="Google Shape;177;p21"/>
            <p:cNvSpPr/>
            <p:nvPr/>
          </p:nvSpPr>
          <p:spPr>
            <a:xfrm>
              <a:off x="1371600" y="916025"/>
              <a:ext cx="6534000" cy="35226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21"/>
          <p:cNvGrpSpPr/>
          <p:nvPr/>
        </p:nvGrpSpPr>
        <p:grpSpPr>
          <a:xfrm>
            <a:off x="1923900" y="1762925"/>
            <a:ext cx="5429400" cy="2133600"/>
            <a:chOff x="1857300" y="1962150"/>
            <a:chExt cx="5429400" cy="2133600"/>
          </a:xfrm>
        </p:grpSpPr>
        <p:cxnSp>
          <p:nvCxnSpPr>
            <p:cNvPr id="179" name="Google Shape;179;p21"/>
            <p:cNvCxnSpPr/>
            <p:nvPr/>
          </p:nvCxnSpPr>
          <p:spPr>
            <a:xfrm>
              <a:off x="1857300" y="1962150"/>
              <a:ext cx="5429400" cy="0"/>
            </a:xfrm>
            <a:prstGeom prst="straightConnector1">
              <a:avLst/>
            </a:prstGeom>
            <a:noFill/>
            <a:ln w="9525" cap="flat" cmpd="sng">
              <a:solidFill>
                <a:schemeClr val="lt1"/>
              </a:solidFill>
              <a:prstDash val="solid"/>
              <a:round/>
              <a:headEnd type="none" w="med" len="med"/>
              <a:tailEnd type="none" w="med" len="med"/>
            </a:ln>
          </p:spPr>
        </p:cxnSp>
        <p:cxnSp>
          <p:nvCxnSpPr>
            <p:cNvPr id="180" name="Google Shape;180;p21"/>
            <p:cNvCxnSpPr/>
            <p:nvPr/>
          </p:nvCxnSpPr>
          <p:spPr>
            <a:xfrm>
              <a:off x="1857300" y="2266950"/>
              <a:ext cx="5429400" cy="0"/>
            </a:xfrm>
            <a:prstGeom prst="straightConnector1">
              <a:avLst/>
            </a:prstGeom>
            <a:noFill/>
            <a:ln w="9525" cap="flat" cmpd="sng">
              <a:solidFill>
                <a:schemeClr val="lt1"/>
              </a:solidFill>
              <a:prstDash val="solid"/>
              <a:round/>
              <a:headEnd type="none" w="med" len="med"/>
              <a:tailEnd type="none" w="med" len="med"/>
            </a:ln>
          </p:spPr>
        </p:cxnSp>
        <p:cxnSp>
          <p:nvCxnSpPr>
            <p:cNvPr id="181" name="Google Shape;181;p21"/>
            <p:cNvCxnSpPr/>
            <p:nvPr/>
          </p:nvCxnSpPr>
          <p:spPr>
            <a:xfrm>
              <a:off x="1857300" y="2571750"/>
              <a:ext cx="5429400" cy="0"/>
            </a:xfrm>
            <a:prstGeom prst="straightConnector1">
              <a:avLst/>
            </a:prstGeom>
            <a:noFill/>
            <a:ln w="9525" cap="flat" cmpd="sng">
              <a:solidFill>
                <a:schemeClr val="lt1"/>
              </a:solidFill>
              <a:prstDash val="solid"/>
              <a:round/>
              <a:headEnd type="none" w="med" len="med"/>
              <a:tailEnd type="none" w="med" len="med"/>
            </a:ln>
          </p:spPr>
        </p:cxnSp>
        <p:cxnSp>
          <p:nvCxnSpPr>
            <p:cNvPr id="182" name="Google Shape;182;p21"/>
            <p:cNvCxnSpPr/>
            <p:nvPr/>
          </p:nvCxnSpPr>
          <p:spPr>
            <a:xfrm>
              <a:off x="1857300" y="2876550"/>
              <a:ext cx="5429400" cy="0"/>
            </a:xfrm>
            <a:prstGeom prst="straightConnector1">
              <a:avLst/>
            </a:prstGeom>
            <a:noFill/>
            <a:ln w="9525" cap="flat" cmpd="sng">
              <a:solidFill>
                <a:schemeClr val="lt1"/>
              </a:solidFill>
              <a:prstDash val="solid"/>
              <a:round/>
              <a:headEnd type="none" w="med" len="med"/>
              <a:tailEnd type="none" w="med" len="med"/>
            </a:ln>
          </p:spPr>
        </p:cxnSp>
        <p:cxnSp>
          <p:nvCxnSpPr>
            <p:cNvPr id="183" name="Google Shape;183;p21"/>
            <p:cNvCxnSpPr/>
            <p:nvPr/>
          </p:nvCxnSpPr>
          <p:spPr>
            <a:xfrm>
              <a:off x="1857300" y="3181350"/>
              <a:ext cx="5429400" cy="0"/>
            </a:xfrm>
            <a:prstGeom prst="straightConnector1">
              <a:avLst/>
            </a:prstGeom>
            <a:noFill/>
            <a:ln w="9525" cap="flat" cmpd="sng">
              <a:solidFill>
                <a:schemeClr val="lt1"/>
              </a:solidFill>
              <a:prstDash val="solid"/>
              <a:round/>
              <a:headEnd type="none" w="med" len="med"/>
              <a:tailEnd type="none" w="med" len="med"/>
            </a:ln>
          </p:spPr>
        </p:cxnSp>
        <p:cxnSp>
          <p:nvCxnSpPr>
            <p:cNvPr id="184" name="Google Shape;184;p21"/>
            <p:cNvCxnSpPr/>
            <p:nvPr/>
          </p:nvCxnSpPr>
          <p:spPr>
            <a:xfrm>
              <a:off x="1857300" y="3486150"/>
              <a:ext cx="5429400" cy="0"/>
            </a:xfrm>
            <a:prstGeom prst="straightConnector1">
              <a:avLst/>
            </a:prstGeom>
            <a:noFill/>
            <a:ln w="9525" cap="flat" cmpd="sng">
              <a:solidFill>
                <a:schemeClr val="lt1"/>
              </a:solidFill>
              <a:prstDash val="solid"/>
              <a:round/>
              <a:headEnd type="none" w="med" len="med"/>
              <a:tailEnd type="none" w="med" len="med"/>
            </a:ln>
          </p:spPr>
        </p:cxnSp>
        <p:cxnSp>
          <p:nvCxnSpPr>
            <p:cNvPr id="185" name="Google Shape;185;p21"/>
            <p:cNvCxnSpPr/>
            <p:nvPr/>
          </p:nvCxnSpPr>
          <p:spPr>
            <a:xfrm>
              <a:off x="1857300" y="3790950"/>
              <a:ext cx="5429400" cy="0"/>
            </a:xfrm>
            <a:prstGeom prst="straightConnector1">
              <a:avLst/>
            </a:prstGeom>
            <a:noFill/>
            <a:ln w="9525" cap="flat" cmpd="sng">
              <a:solidFill>
                <a:schemeClr val="lt1"/>
              </a:solidFill>
              <a:prstDash val="solid"/>
              <a:round/>
              <a:headEnd type="none" w="med" len="med"/>
              <a:tailEnd type="none" w="med" len="med"/>
            </a:ln>
          </p:spPr>
        </p:cxnSp>
        <p:cxnSp>
          <p:nvCxnSpPr>
            <p:cNvPr id="186" name="Google Shape;186;p21"/>
            <p:cNvCxnSpPr/>
            <p:nvPr/>
          </p:nvCxnSpPr>
          <p:spPr>
            <a:xfrm>
              <a:off x="1857300" y="4095750"/>
              <a:ext cx="5429400" cy="0"/>
            </a:xfrm>
            <a:prstGeom prst="straightConnector1">
              <a:avLst/>
            </a:prstGeom>
            <a:noFill/>
            <a:ln w="9525" cap="flat" cmpd="sng">
              <a:solidFill>
                <a:schemeClr val="lt1"/>
              </a:solidFill>
              <a:prstDash val="solid"/>
              <a:round/>
              <a:headEnd type="none" w="med" len="med"/>
              <a:tailEnd type="none" w="med" len="med"/>
            </a:ln>
          </p:spPr>
        </p:cxnSp>
      </p:grpSp>
      <p:sp>
        <p:nvSpPr>
          <p:cNvPr id="187" name="Google Shape;187;p21"/>
          <p:cNvSpPr txBox="1">
            <a:spLocks noGrp="1"/>
          </p:cNvSpPr>
          <p:nvPr>
            <p:ph type="ctrTitle"/>
          </p:nvPr>
        </p:nvSpPr>
        <p:spPr>
          <a:xfrm>
            <a:off x="1847850" y="647700"/>
            <a:ext cx="5486400" cy="1044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solidFill>
                  <a:srgbClr val="EB7E7C"/>
                </a:solidFill>
                <a:latin typeface="Handlee"/>
                <a:ea typeface="Handlee"/>
                <a:cs typeface="Handlee"/>
                <a:sym typeface="Handlee"/>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88" name="Google Shape;188;p21"/>
          <p:cNvSpPr txBox="1">
            <a:spLocks noGrp="1"/>
          </p:cNvSpPr>
          <p:nvPr>
            <p:ph type="subTitle" idx="1"/>
          </p:nvPr>
        </p:nvSpPr>
        <p:spPr>
          <a:xfrm>
            <a:off x="2619450" y="1738750"/>
            <a:ext cx="3943200" cy="136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a:solidFill>
                  <a:srgbClr val="666666"/>
                </a:solidFill>
                <a:latin typeface="Baloo 2"/>
                <a:ea typeface="Baloo 2"/>
                <a:cs typeface="Baloo 2"/>
                <a:sym typeface="Baloo 2"/>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grpSp>
        <p:nvGrpSpPr>
          <p:cNvPr id="189" name="Google Shape;189;p21"/>
          <p:cNvGrpSpPr/>
          <p:nvPr/>
        </p:nvGrpSpPr>
        <p:grpSpPr>
          <a:xfrm>
            <a:off x="1923900" y="1458125"/>
            <a:ext cx="5429400" cy="1524000"/>
            <a:chOff x="1857300" y="1657350"/>
            <a:chExt cx="5429400" cy="1524000"/>
          </a:xfrm>
        </p:grpSpPr>
        <p:cxnSp>
          <p:nvCxnSpPr>
            <p:cNvPr id="190" name="Google Shape;190;p21"/>
            <p:cNvCxnSpPr/>
            <p:nvPr/>
          </p:nvCxnSpPr>
          <p:spPr>
            <a:xfrm>
              <a:off x="1857300" y="16573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191" name="Google Shape;191;p21"/>
            <p:cNvCxnSpPr/>
            <p:nvPr/>
          </p:nvCxnSpPr>
          <p:spPr>
            <a:xfrm>
              <a:off x="1857300" y="19621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192" name="Google Shape;192;p21"/>
            <p:cNvCxnSpPr/>
            <p:nvPr/>
          </p:nvCxnSpPr>
          <p:spPr>
            <a:xfrm>
              <a:off x="1857300" y="22669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193" name="Google Shape;193;p21"/>
            <p:cNvCxnSpPr/>
            <p:nvPr/>
          </p:nvCxnSpPr>
          <p:spPr>
            <a:xfrm>
              <a:off x="1857300" y="25717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194" name="Google Shape;194;p21"/>
            <p:cNvCxnSpPr/>
            <p:nvPr/>
          </p:nvCxnSpPr>
          <p:spPr>
            <a:xfrm>
              <a:off x="1857300" y="28765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195" name="Google Shape;195;p21"/>
            <p:cNvCxnSpPr/>
            <p:nvPr/>
          </p:nvCxnSpPr>
          <p:spPr>
            <a:xfrm>
              <a:off x="1857300" y="3181350"/>
              <a:ext cx="5429400" cy="0"/>
            </a:xfrm>
            <a:prstGeom prst="straightConnector1">
              <a:avLst/>
            </a:prstGeom>
            <a:noFill/>
            <a:ln w="9525" cap="flat" cmpd="sng">
              <a:solidFill>
                <a:srgbClr val="CCCCCC"/>
              </a:solidFill>
              <a:prstDash val="solid"/>
              <a:round/>
              <a:headEnd type="none" w="med" len="med"/>
              <a:tailEnd type="none" w="med" len="med"/>
            </a:ln>
          </p:spPr>
        </p:cxnSp>
      </p:grpSp>
      <p:sp>
        <p:nvSpPr>
          <p:cNvPr id="196" name="Google Shape;196;p21"/>
          <p:cNvSpPr txBox="1"/>
          <p:nvPr/>
        </p:nvSpPr>
        <p:spPr>
          <a:xfrm>
            <a:off x="2028900" y="3226675"/>
            <a:ext cx="5124300" cy="792600"/>
          </a:xfrm>
          <a:prstGeom prst="rect">
            <a:avLst/>
          </a:prstGeom>
          <a:noFill/>
          <a:ln>
            <a:noFill/>
          </a:ln>
        </p:spPr>
        <p:txBody>
          <a:bodyPr spcFirstLastPara="1" wrap="square" lIns="91425" tIns="91425" rIns="91425" bIns="91425" anchor="t" anchorCtr="0">
            <a:noAutofit/>
          </a:bodyPr>
          <a:lstStyle/>
          <a:p>
            <a:pPr marL="0" lvl="0" indent="0" algn="ctr" rtl="0">
              <a:spcBef>
                <a:spcPts val="300"/>
              </a:spcBef>
              <a:spcAft>
                <a:spcPts val="0"/>
              </a:spcAft>
              <a:buNone/>
            </a:pPr>
            <a:r>
              <a:rPr lang="en" sz="1200">
                <a:solidFill>
                  <a:srgbClr val="666666"/>
                </a:solidFill>
                <a:latin typeface="Baloo 2"/>
                <a:ea typeface="Baloo 2"/>
                <a:cs typeface="Baloo 2"/>
                <a:sym typeface="Baloo 2"/>
              </a:rPr>
              <a:t>CREDITS: This presentation template was created by </a:t>
            </a:r>
            <a:r>
              <a:rPr lang="en" sz="1200" b="1">
                <a:solidFill>
                  <a:srgbClr val="666666"/>
                </a:solidFill>
                <a:uFill>
                  <a:noFill/>
                </a:uFill>
                <a:latin typeface="Baloo 2"/>
                <a:ea typeface="Baloo 2"/>
                <a:cs typeface="Baloo 2"/>
                <a:sym typeface="Baloo 2"/>
                <a:hlinkClick r:id="rId2">
                  <a:extLst>
                    <a:ext uri="{A12FA001-AC4F-418D-AE19-62706E023703}">
                      <ahyp:hlinkClr xmlns:ahyp="http://schemas.microsoft.com/office/drawing/2018/hyperlinkcolor" val="tx"/>
                    </a:ext>
                  </a:extLst>
                </a:hlinkClick>
              </a:rPr>
              <a:t>Slidesgo</a:t>
            </a:r>
            <a:r>
              <a:rPr lang="en" sz="1200">
                <a:solidFill>
                  <a:srgbClr val="666666"/>
                </a:solidFill>
                <a:latin typeface="Baloo 2"/>
                <a:ea typeface="Baloo 2"/>
                <a:cs typeface="Baloo 2"/>
                <a:sym typeface="Baloo 2"/>
              </a:rPr>
              <a:t>, including icons by </a:t>
            </a:r>
            <a:r>
              <a:rPr lang="en" sz="1200" b="1">
                <a:solidFill>
                  <a:srgbClr val="666666"/>
                </a:solidFill>
                <a:uFill>
                  <a:noFill/>
                </a:uFill>
                <a:latin typeface="Baloo 2"/>
                <a:ea typeface="Baloo 2"/>
                <a:cs typeface="Baloo 2"/>
                <a:sym typeface="Baloo 2"/>
                <a:hlinkClick r:id="rId3">
                  <a:extLst>
                    <a:ext uri="{A12FA001-AC4F-418D-AE19-62706E023703}">
                      <ahyp:hlinkClr xmlns:ahyp="http://schemas.microsoft.com/office/drawing/2018/hyperlinkcolor" val="tx"/>
                    </a:ext>
                  </a:extLst>
                </a:hlinkClick>
              </a:rPr>
              <a:t>Flaticon</a:t>
            </a:r>
            <a:r>
              <a:rPr lang="en" sz="1200">
                <a:solidFill>
                  <a:srgbClr val="666666"/>
                </a:solidFill>
                <a:latin typeface="Baloo 2"/>
                <a:ea typeface="Baloo 2"/>
                <a:cs typeface="Baloo 2"/>
                <a:sym typeface="Baloo 2"/>
              </a:rPr>
              <a:t>, and infographics &amp; images by </a:t>
            </a:r>
            <a:r>
              <a:rPr lang="en" sz="1200" b="1">
                <a:solidFill>
                  <a:srgbClr val="666666"/>
                </a:solidFill>
                <a:uFill>
                  <a:noFill/>
                </a:uFill>
                <a:latin typeface="Baloo 2"/>
                <a:ea typeface="Baloo 2"/>
                <a:cs typeface="Baloo 2"/>
                <a:sym typeface="Baloo 2"/>
                <a:hlinkClick r:id="rId4">
                  <a:extLst>
                    <a:ext uri="{A12FA001-AC4F-418D-AE19-62706E023703}">
                      <ahyp:hlinkClr xmlns:ahyp="http://schemas.microsoft.com/office/drawing/2018/hyperlinkcolor" val="tx"/>
                    </a:ext>
                  </a:extLst>
                </a:hlinkClick>
              </a:rPr>
              <a:t>Freepik</a:t>
            </a:r>
            <a:r>
              <a:rPr lang="en" sz="1200">
                <a:solidFill>
                  <a:srgbClr val="666666"/>
                </a:solidFill>
                <a:latin typeface="Baloo 2"/>
                <a:ea typeface="Baloo 2"/>
                <a:cs typeface="Baloo 2"/>
                <a:sym typeface="Baloo 2"/>
              </a:rPr>
              <a:t>. </a:t>
            </a:r>
            <a:endParaRPr sz="1200">
              <a:solidFill>
                <a:srgbClr val="666666"/>
              </a:solidFill>
              <a:latin typeface="Baloo 2"/>
              <a:ea typeface="Baloo 2"/>
              <a:cs typeface="Baloo 2"/>
              <a:sym typeface="Baloo 2"/>
            </a:endParaRPr>
          </a:p>
          <a:p>
            <a:pPr marL="0" lvl="0" indent="0" algn="ctr" rtl="0">
              <a:spcBef>
                <a:spcPts val="300"/>
              </a:spcBef>
              <a:spcAft>
                <a:spcPts val="0"/>
              </a:spcAft>
              <a:buNone/>
            </a:pPr>
            <a:endParaRPr sz="1200" b="1">
              <a:solidFill>
                <a:srgbClr val="666666"/>
              </a:solidFill>
              <a:latin typeface="Baloo 2"/>
              <a:ea typeface="Baloo 2"/>
              <a:cs typeface="Baloo 2"/>
              <a:sym typeface="Baloo 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USTOM_10">
    <p:spTree>
      <p:nvGrpSpPr>
        <p:cNvPr id="1" name="Shape 197"/>
        <p:cNvGrpSpPr/>
        <p:nvPr/>
      </p:nvGrpSpPr>
      <p:grpSpPr>
        <a:xfrm>
          <a:off x="0" y="0"/>
          <a:ext cx="0" cy="0"/>
          <a:chOff x="0" y="0"/>
          <a:chExt cx="0" cy="0"/>
        </a:xfrm>
      </p:grpSpPr>
      <p:sp>
        <p:nvSpPr>
          <p:cNvPr id="198" name="Google Shape;198;p22"/>
          <p:cNvSpPr/>
          <p:nvPr/>
        </p:nvSpPr>
        <p:spPr>
          <a:xfrm rot="10800000" flipH="1">
            <a:off x="-796495" y="2940209"/>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2"/>
          <p:cNvSpPr/>
          <p:nvPr/>
        </p:nvSpPr>
        <p:spPr>
          <a:xfrm rot="10800000" flipH="1">
            <a:off x="2689914" y="-276981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2"/>
          <p:cNvSpPr/>
          <p:nvPr/>
        </p:nvSpPr>
        <p:spPr>
          <a:xfrm rot="10800000" flipH="1">
            <a:off x="2689918" y="4000975"/>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2"/>
          <p:cNvSpPr/>
          <p:nvPr/>
        </p:nvSpPr>
        <p:spPr>
          <a:xfrm rot="10800000" flipH="1">
            <a:off x="5128387" y="1822059"/>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B3C4B9"/>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EB7E7C"/>
              </a:buClr>
              <a:buSzPts val="2800"/>
              <a:buFont typeface="Handlee"/>
              <a:buNone/>
              <a:defRPr sz="2800">
                <a:solidFill>
                  <a:srgbClr val="EB7E7C"/>
                </a:solidFill>
                <a:latin typeface="Handlee"/>
                <a:ea typeface="Handlee"/>
                <a:cs typeface="Handlee"/>
                <a:sym typeface="Handlee"/>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666666"/>
              </a:buClr>
              <a:buSzPts val="1800"/>
              <a:buFont typeface="Baloo 2"/>
              <a:buChar char="●"/>
              <a:defRPr sz="1800">
                <a:solidFill>
                  <a:srgbClr val="666666"/>
                </a:solidFill>
                <a:latin typeface="Baloo 2"/>
                <a:ea typeface="Baloo 2"/>
                <a:cs typeface="Baloo 2"/>
                <a:sym typeface="Baloo 2"/>
              </a:defRPr>
            </a:lvl1pPr>
            <a:lvl2pPr marL="914400" lvl="1"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2pPr>
            <a:lvl3pPr marL="1371600" lvl="2"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3pPr>
            <a:lvl4pPr marL="1828800" lvl="3"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4pPr>
            <a:lvl5pPr marL="2286000" lvl="4"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5pPr>
            <a:lvl6pPr marL="2743200" lvl="5"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6pPr>
            <a:lvl7pPr marL="3200400" lvl="6"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7pPr>
            <a:lvl8pPr marL="3657600" lvl="7"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8pPr>
            <a:lvl9pPr marL="4114800" lvl="8" indent="-317500">
              <a:lnSpc>
                <a:spcPct val="115000"/>
              </a:lnSpc>
              <a:spcBef>
                <a:spcPts val="1600"/>
              </a:spcBef>
              <a:spcAft>
                <a:spcPts val="1600"/>
              </a:spcAft>
              <a:buClr>
                <a:srgbClr val="666666"/>
              </a:buClr>
              <a:buSzPts val="1400"/>
              <a:buFont typeface="Baloo 2"/>
              <a:buChar char="■"/>
              <a:defRPr>
                <a:solidFill>
                  <a:srgbClr val="666666"/>
                </a:solidFill>
                <a:latin typeface="Baloo 2"/>
                <a:ea typeface="Baloo 2"/>
                <a:cs typeface="Baloo 2"/>
                <a:sym typeface="Baloo 2"/>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4" r:id="rId4"/>
    <p:sldLayoutId id="2147483657" r:id="rId5"/>
    <p:sldLayoutId id="2147483658" r:id="rId6"/>
    <p:sldLayoutId id="2147483662" r:id="rId7"/>
    <p:sldLayoutId id="2147483667" r:id="rId8"/>
    <p:sldLayoutId id="2147483668" r:id="rId9"/>
    <p:sldLayoutId id="2147483669" r:id="rId10"/>
    <p:sldLayoutId id="2147483670" r:id="rId11"/>
    <p:sldLayoutId id="2147483671" r:id="rId12"/>
    <p:sldLayoutId id="2147483676" r:id="rId13"/>
    <p:sldLayoutId id="2147483679" r:id="rId14"/>
    <p:sldLayoutId id="2147483680"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8"/>
          <p:cNvSpPr txBox="1">
            <a:spLocks noGrp="1"/>
          </p:cNvSpPr>
          <p:nvPr>
            <p:ph type="ctrTitle"/>
          </p:nvPr>
        </p:nvSpPr>
        <p:spPr>
          <a:xfrm>
            <a:off x="323348" y="1687445"/>
            <a:ext cx="8520600" cy="1044600"/>
          </a:xfrm>
          <a:prstGeom prst="rect">
            <a:avLst/>
          </a:prstGeom>
        </p:spPr>
        <p:txBody>
          <a:bodyPr spcFirstLastPara="1" wrap="square" lIns="91425" tIns="91425" rIns="91425" bIns="91425" anchor="b" anchorCtr="0">
            <a:noAutofit/>
          </a:bodyPr>
          <a:lstStyle/>
          <a:p>
            <a:r>
              <a:rPr lang="id-ID" sz="1800" b="1" dirty="0">
                <a:solidFill>
                  <a:schemeClr val="accent1">
                    <a:lumMod val="50000"/>
                  </a:schemeClr>
                </a:solidFill>
              </a:rPr>
              <a:t>Mata Kuliah Supervisi Pendidikan</a:t>
            </a:r>
            <a:br>
              <a:rPr lang="id-ID" sz="4000" dirty="0">
                <a:solidFill>
                  <a:schemeClr val="accent1">
                    <a:lumMod val="50000"/>
                  </a:schemeClr>
                </a:solidFill>
              </a:rPr>
            </a:br>
            <a:r>
              <a:rPr lang="id-ID" sz="4000" b="1" dirty="0">
                <a:solidFill>
                  <a:schemeClr val="accent1">
                    <a:lumMod val="50000"/>
                  </a:schemeClr>
                </a:solidFill>
              </a:rPr>
              <a:t>KEPUASAN KERJA GURU</a:t>
            </a:r>
            <a:endParaRPr lang="id-ID" sz="3600" dirty="0"/>
          </a:p>
        </p:txBody>
      </p:sp>
      <p:grpSp>
        <p:nvGrpSpPr>
          <p:cNvPr id="224" name="Google Shape;224;p28"/>
          <p:cNvGrpSpPr/>
          <p:nvPr/>
        </p:nvGrpSpPr>
        <p:grpSpPr>
          <a:xfrm>
            <a:off x="7541111" y="-557946"/>
            <a:ext cx="3418540" cy="1793185"/>
            <a:chOff x="6797960" y="203729"/>
            <a:chExt cx="3774524" cy="1979829"/>
          </a:xfrm>
        </p:grpSpPr>
        <p:sp>
          <p:nvSpPr>
            <p:cNvPr id="225" name="Google Shape;225;p28"/>
            <p:cNvSpPr/>
            <p:nvPr/>
          </p:nvSpPr>
          <p:spPr>
            <a:xfrm>
              <a:off x="7296299" y="282183"/>
              <a:ext cx="3276185" cy="1482192"/>
            </a:xfrm>
            <a:custGeom>
              <a:avLst/>
              <a:gdLst/>
              <a:ahLst/>
              <a:cxnLst/>
              <a:rect l="l" t="t" r="r" b="b"/>
              <a:pathLst>
                <a:path w="69989" h="31664" extrusionOk="0">
                  <a:moveTo>
                    <a:pt x="63720" y="0"/>
                  </a:moveTo>
                  <a:cubicBezTo>
                    <a:pt x="56473" y="0"/>
                    <a:pt x="49100" y="1157"/>
                    <a:pt x="42085" y="3413"/>
                  </a:cubicBezTo>
                  <a:cubicBezTo>
                    <a:pt x="33047" y="6338"/>
                    <a:pt x="24591" y="11093"/>
                    <a:pt x="17605" y="17178"/>
                  </a:cubicBezTo>
                  <a:cubicBezTo>
                    <a:pt x="16108" y="18481"/>
                    <a:pt x="14638" y="19881"/>
                    <a:pt x="13211" y="21240"/>
                  </a:cubicBezTo>
                  <a:cubicBezTo>
                    <a:pt x="9205" y="25052"/>
                    <a:pt x="5060" y="28974"/>
                    <a:pt x="0" y="31248"/>
                  </a:cubicBezTo>
                  <a:lnTo>
                    <a:pt x="180" y="31664"/>
                  </a:lnTo>
                  <a:cubicBezTo>
                    <a:pt x="5323" y="29363"/>
                    <a:pt x="9496" y="25398"/>
                    <a:pt x="13529" y="21572"/>
                  </a:cubicBezTo>
                  <a:cubicBezTo>
                    <a:pt x="14943" y="20228"/>
                    <a:pt x="16427" y="18828"/>
                    <a:pt x="17910" y="17525"/>
                  </a:cubicBezTo>
                  <a:cubicBezTo>
                    <a:pt x="30400" y="6625"/>
                    <a:pt x="47167" y="463"/>
                    <a:pt x="63772" y="463"/>
                  </a:cubicBezTo>
                  <a:cubicBezTo>
                    <a:pt x="65836" y="463"/>
                    <a:pt x="67897" y="559"/>
                    <a:pt x="69947" y="752"/>
                  </a:cubicBezTo>
                  <a:lnTo>
                    <a:pt x="69989" y="294"/>
                  </a:lnTo>
                  <a:cubicBezTo>
                    <a:pt x="67918" y="98"/>
                    <a:pt x="65824" y="0"/>
                    <a:pt x="63720"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6797960" y="1254052"/>
              <a:ext cx="1174557" cy="929506"/>
            </a:xfrm>
            <a:custGeom>
              <a:avLst/>
              <a:gdLst/>
              <a:ahLst/>
              <a:cxnLst/>
              <a:rect l="l" t="t" r="r" b="b"/>
              <a:pathLst>
                <a:path w="25092" h="19857" extrusionOk="0">
                  <a:moveTo>
                    <a:pt x="24242" y="0"/>
                  </a:moveTo>
                  <a:cubicBezTo>
                    <a:pt x="23656" y="0"/>
                    <a:pt x="22776" y="419"/>
                    <a:pt x="21888" y="824"/>
                  </a:cubicBezTo>
                  <a:cubicBezTo>
                    <a:pt x="17744" y="2695"/>
                    <a:pt x="13848" y="5274"/>
                    <a:pt x="10369" y="8185"/>
                  </a:cubicBezTo>
                  <a:cubicBezTo>
                    <a:pt x="6363" y="11539"/>
                    <a:pt x="2870" y="15476"/>
                    <a:pt x="0" y="19856"/>
                  </a:cubicBezTo>
                  <a:cubicBezTo>
                    <a:pt x="416" y="19219"/>
                    <a:pt x="5088" y="18595"/>
                    <a:pt x="6030" y="18235"/>
                  </a:cubicBezTo>
                  <a:cubicBezTo>
                    <a:pt x="7985" y="17500"/>
                    <a:pt x="9870" y="16599"/>
                    <a:pt x="11658" y="15532"/>
                  </a:cubicBezTo>
                  <a:cubicBezTo>
                    <a:pt x="15359" y="13314"/>
                    <a:pt x="18617" y="10444"/>
                    <a:pt x="21292" y="7076"/>
                  </a:cubicBezTo>
                  <a:cubicBezTo>
                    <a:pt x="22429" y="5634"/>
                    <a:pt x="24508" y="3347"/>
                    <a:pt x="24869" y="1517"/>
                  </a:cubicBezTo>
                  <a:cubicBezTo>
                    <a:pt x="25092" y="381"/>
                    <a:pt x="24800" y="0"/>
                    <a:pt x="24242"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7140562" y="781271"/>
              <a:ext cx="1312084" cy="320134"/>
            </a:xfrm>
            <a:custGeom>
              <a:avLst/>
              <a:gdLst/>
              <a:ahLst/>
              <a:cxnLst/>
              <a:rect l="l" t="t" r="r" b="b"/>
              <a:pathLst>
                <a:path w="28030" h="6839" extrusionOk="0">
                  <a:moveTo>
                    <a:pt x="24086" y="0"/>
                  </a:moveTo>
                  <a:cubicBezTo>
                    <a:pt x="20429" y="0"/>
                    <a:pt x="15390" y="1182"/>
                    <a:pt x="13945" y="1567"/>
                  </a:cubicBezTo>
                  <a:cubicBezTo>
                    <a:pt x="9135" y="2815"/>
                    <a:pt x="4547" y="4825"/>
                    <a:pt x="0" y="6835"/>
                  </a:cubicBezTo>
                  <a:cubicBezTo>
                    <a:pt x="665" y="6837"/>
                    <a:pt x="1330" y="6838"/>
                    <a:pt x="1995" y="6838"/>
                  </a:cubicBezTo>
                  <a:cubicBezTo>
                    <a:pt x="6395" y="6838"/>
                    <a:pt x="10804" y="6759"/>
                    <a:pt x="15151" y="6072"/>
                  </a:cubicBezTo>
                  <a:cubicBezTo>
                    <a:pt x="19421" y="5407"/>
                    <a:pt x="24633" y="4201"/>
                    <a:pt x="28029" y="1373"/>
                  </a:cubicBezTo>
                  <a:cubicBezTo>
                    <a:pt x="27662" y="351"/>
                    <a:pt x="26079" y="0"/>
                    <a:pt x="24086"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7614888" y="203729"/>
              <a:ext cx="1593693" cy="341245"/>
            </a:xfrm>
            <a:custGeom>
              <a:avLst/>
              <a:gdLst/>
              <a:ahLst/>
              <a:cxnLst/>
              <a:rect l="l" t="t" r="r" b="b"/>
              <a:pathLst>
                <a:path w="34046" h="7290" extrusionOk="0">
                  <a:moveTo>
                    <a:pt x="7742" y="1"/>
                  </a:moveTo>
                  <a:cubicBezTo>
                    <a:pt x="5160" y="1"/>
                    <a:pt x="2576" y="131"/>
                    <a:pt x="0" y="390"/>
                  </a:cubicBezTo>
                  <a:cubicBezTo>
                    <a:pt x="5268" y="2455"/>
                    <a:pt x="10549" y="4521"/>
                    <a:pt x="16039" y="5810"/>
                  </a:cubicBezTo>
                  <a:cubicBezTo>
                    <a:pt x="18451" y="6378"/>
                    <a:pt x="20890" y="6753"/>
                    <a:pt x="23358" y="6947"/>
                  </a:cubicBezTo>
                  <a:cubicBezTo>
                    <a:pt x="24374" y="7019"/>
                    <a:pt x="26411" y="7289"/>
                    <a:pt x="28231" y="7289"/>
                  </a:cubicBezTo>
                  <a:cubicBezTo>
                    <a:pt x="29565" y="7289"/>
                    <a:pt x="30782" y="7144"/>
                    <a:pt x="31398" y="6669"/>
                  </a:cubicBezTo>
                  <a:cubicBezTo>
                    <a:pt x="34045" y="4618"/>
                    <a:pt x="23122" y="1540"/>
                    <a:pt x="21486" y="1249"/>
                  </a:cubicBezTo>
                  <a:cubicBezTo>
                    <a:pt x="16948" y="415"/>
                    <a:pt x="12347" y="1"/>
                    <a:pt x="7742"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8758830" y="342006"/>
              <a:ext cx="944813" cy="1318544"/>
            </a:xfrm>
            <a:custGeom>
              <a:avLst/>
              <a:gdLst/>
              <a:ahLst/>
              <a:cxnLst/>
              <a:rect l="l" t="t" r="r" b="b"/>
              <a:pathLst>
                <a:path w="20184" h="28168" extrusionOk="0">
                  <a:moveTo>
                    <a:pt x="19477" y="0"/>
                  </a:moveTo>
                  <a:lnTo>
                    <a:pt x="19477" y="0"/>
                  </a:lnTo>
                  <a:cubicBezTo>
                    <a:pt x="14611" y="2149"/>
                    <a:pt x="10522" y="8110"/>
                    <a:pt x="7791" y="12490"/>
                  </a:cubicBezTo>
                  <a:cubicBezTo>
                    <a:pt x="4701" y="17437"/>
                    <a:pt x="2345" y="22813"/>
                    <a:pt x="3" y="28162"/>
                  </a:cubicBezTo>
                  <a:lnTo>
                    <a:pt x="3" y="28162"/>
                  </a:lnTo>
                  <a:cubicBezTo>
                    <a:pt x="307" y="27483"/>
                    <a:pt x="2983" y="26461"/>
                    <a:pt x="3674" y="25978"/>
                  </a:cubicBezTo>
                  <a:cubicBezTo>
                    <a:pt x="4908" y="25146"/>
                    <a:pt x="6086" y="24231"/>
                    <a:pt x="7209" y="23247"/>
                  </a:cubicBezTo>
                  <a:cubicBezTo>
                    <a:pt x="9496" y="21251"/>
                    <a:pt x="11534" y="18977"/>
                    <a:pt x="13267" y="16482"/>
                  </a:cubicBezTo>
                  <a:cubicBezTo>
                    <a:pt x="14986" y="14042"/>
                    <a:pt x="16399" y="11395"/>
                    <a:pt x="17508" y="8622"/>
                  </a:cubicBezTo>
                  <a:cubicBezTo>
                    <a:pt x="18382" y="6391"/>
                    <a:pt x="20184" y="2288"/>
                    <a:pt x="19477" y="0"/>
                  </a:cubicBezTo>
                  <a:close/>
                  <a:moveTo>
                    <a:pt x="3" y="28162"/>
                  </a:moveTo>
                  <a:cubicBezTo>
                    <a:pt x="3" y="28164"/>
                    <a:pt x="2" y="28166"/>
                    <a:pt x="1" y="28168"/>
                  </a:cubicBezTo>
                  <a:cubicBezTo>
                    <a:pt x="2" y="28166"/>
                    <a:pt x="3" y="28164"/>
                    <a:pt x="3" y="28162"/>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8145666" y="688915"/>
              <a:ext cx="601696" cy="1218886"/>
            </a:xfrm>
            <a:custGeom>
              <a:avLst/>
              <a:gdLst/>
              <a:ahLst/>
              <a:cxnLst/>
              <a:rect l="l" t="t" r="r" b="b"/>
              <a:pathLst>
                <a:path w="12854" h="26039" extrusionOk="0">
                  <a:moveTo>
                    <a:pt x="12263" y="0"/>
                  </a:moveTo>
                  <a:cubicBezTo>
                    <a:pt x="11009" y="0"/>
                    <a:pt x="8007" y="3504"/>
                    <a:pt x="7472" y="4178"/>
                  </a:cubicBezTo>
                  <a:cubicBezTo>
                    <a:pt x="5712" y="6451"/>
                    <a:pt x="4270" y="8946"/>
                    <a:pt x="3216" y="11622"/>
                  </a:cubicBezTo>
                  <a:cubicBezTo>
                    <a:pt x="1373" y="16210"/>
                    <a:pt x="499" y="21131"/>
                    <a:pt x="0" y="26038"/>
                  </a:cubicBezTo>
                  <a:cubicBezTo>
                    <a:pt x="6626" y="19163"/>
                    <a:pt x="12268" y="10638"/>
                    <a:pt x="12809" y="1087"/>
                  </a:cubicBezTo>
                  <a:cubicBezTo>
                    <a:pt x="12853" y="308"/>
                    <a:pt x="12635" y="0"/>
                    <a:pt x="12263"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1" name="Google Shape;231;p28"/>
          <p:cNvGrpSpPr/>
          <p:nvPr/>
        </p:nvGrpSpPr>
        <p:grpSpPr>
          <a:xfrm>
            <a:off x="-1758573" y="912484"/>
            <a:ext cx="3393304" cy="1796989"/>
            <a:chOff x="-1085827" y="927365"/>
            <a:chExt cx="3393304" cy="1796989"/>
          </a:xfrm>
        </p:grpSpPr>
        <p:sp>
          <p:nvSpPr>
            <p:cNvPr id="232" name="Google Shape;232;p28"/>
            <p:cNvSpPr/>
            <p:nvPr/>
          </p:nvSpPr>
          <p:spPr>
            <a:xfrm>
              <a:off x="1640153" y="2041303"/>
              <a:ext cx="667323" cy="530732"/>
            </a:xfrm>
            <a:custGeom>
              <a:avLst/>
              <a:gdLst/>
              <a:ahLst/>
              <a:cxnLst/>
              <a:rect l="l" t="t" r="r" b="b"/>
              <a:pathLst>
                <a:path w="14256" h="11338" extrusionOk="0">
                  <a:moveTo>
                    <a:pt x="1603" y="911"/>
                  </a:moveTo>
                  <a:cubicBezTo>
                    <a:pt x="6724" y="2124"/>
                    <a:pt x="11045" y="5533"/>
                    <a:pt x="13436" y="10223"/>
                  </a:cubicBezTo>
                  <a:lnTo>
                    <a:pt x="13436" y="10223"/>
                  </a:lnTo>
                  <a:cubicBezTo>
                    <a:pt x="8967" y="7650"/>
                    <a:pt x="3720" y="5802"/>
                    <a:pt x="916" y="1316"/>
                  </a:cubicBezTo>
                  <a:lnTo>
                    <a:pt x="916" y="1316"/>
                  </a:lnTo>
                  <a:cubicBezTo>
                    <a:pt x="3180" y="2506"/>
                    <a:pt x="5235" y="4056"/>
                    <a:pt x="7012" y="5908"/>
                  </a:cubicBezTo>
                  <a:cubicBezTo>
                    <a:pt x="7028" y="5924"/>
                    <a:pt x="7045" y="5931"/>
                    <a:pt x="7062" y="5931"/>
                  </a:cubicBezTo>
                  <a:cubicBezTo>
                    <a:pt x="7210" y="5931"/>
                    <a:pt x="7383" y="5405"/>
                    <a:pt x="7234" y="5256"/>
                  </a:cubicBezTo>
                  <a:cubicBezTo>
                    <a:pt x="5583" y="3536"/>
                    <a:pt x="3685" y="2072"/>
                    <a:pt x="1603" y="911"/>
                  </a:cubicBezTo>
                  <a:close/>
                  <a:moveTo>
                    <a:pt x="685" y="1"/>
                  </a:moveTo>
                  <a:cubicBezTo>
                    <a:pt x="578" y="1"/>
                    <a:pt x="493" y="151"/>
                    <a:pt x="457" y="312"/>
                  </a:cubicBezTo>
                  <a:lnTo>
                    <a:pt x="457" y="312"/>
                  </a:lnTo>
                  <a:cubicBezTo>
                    <a:pt x="396" y="283"/>
                    <a:pt x="336" y="253"/>
                    <a:pt x="275" y="224"/>
                  </a:cubicBezTo>
                  <a:cubicBezTo>
                    <a:pt x="260" y="217"/>
                    <a:pt x="246" y="214"/>
                    <a:pt x="233" y="214"/>
                  </a:cubicBezTo>
                  <a:cubicBezTo>
                    <a:pt x="58" y="214"/>
                    <a:pt x="1" y="759"/>
                    <a:pt x="39" y="862"/>
                  </a:cubicBezTo>
                  <a:cubicBezTo>
                    <a:pt x="2812" y="6421"/>
                    <a:pt x="8967" y="8292"/>
                    <a:pt x="13943" y="11314"/>
                  </a:cubicBezTo>
                  <a:cubicBezTo>
                    <a:pt x="13968" y="11330"/>
                    <a:pt x="13992" y="11338"/>
                    <a:pt x="14014" y="11338"/>
                  </a:cubicBezTo>
                  <a:cubicBezTo>
                    <a:pt x="14195" y="11338"/>
                    <a:pt x="14256" y="10829"/>
                    <a:pt x="14206" y="10718"/>
                  </a:cubicBezTo>
                  <a:cubicBezTo>
                    <a:pt x="11794" y="5090"/>
                    <a:pt x="6721" y="1070"/>
                    <a:pt x="705" y="3"/>
                  </a:cubicBezTo>
                  <a:cubicBezTo>
                    <a:pt x="698" y="1"/>
                    <a:pt x="691" y="1"/>
                    <a:pt x="68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1638983" y="1763579"/>
              <a:ext cx="393391" cy="313159"/>
            </a:xfrm>
            <a:custGeom>
              <a:avLst/>
              <a:gdLst/>
              <a:ahLst/>
              <a:cxnLst/>
              <a:rect l="l" t="t" r="r" b="b"/>
              <a:pathLst>
                <a:path w="8404" h="6690" extrusionOk="0">
                  <a:moveTo>
                    <a:pt x="7516" y="771"/>
                  </a:moveTo>
                  <a:cubicBezTo>
                    <a:pt x="5923" y="3064"/>
                    <a:pt x="3563" y="5032"/>
                    <a:pt x="875" y="5846"/>
                  </a:cubicBezTo>
                  <a:lnTo>
                    <a:pt x="875" y="5846"/>
                  </a:lnTo>
                  <a:cubicBezTo>
                    <a:pt x="1056" y="3841"/>
                    <a:pt x="1631" y="1930"/>
                    <a:pt x="3863" y="1375"/>
                  </a:cubicBezTo>
                  <a:cubicBezTo>
                    <a:pt x="5039" y="1075"/>
                    <a:pt x="6299" y="952"/>
                    <a:pt x="7516" y="771"/>
                  </a:cubicBezTo>
                  <a:close/>
                  <a:moveTo>
                    <a:pt x="8153" y="0"/>
                  </a:moveTo>
                  <a:cubicBezTo>
                    <a:pt x="8142" y="0"/>
                    <a:pt x="8130" y="1"/>
                    <a:pt x="8118" y="3"/>
                  </a:cubicBezTo>
                  <a:cubicBezTo>
                    <a:pt x="6191" y="308"/>
                    <a:pt x="3544" y="238"/>
                    <a:pt x="2005" y="1611"/>
                  </a:cubicBezTo>
                  <a:cubicBezTo>
                    <a:pt x="753" y="2723"/>
                    <a:pt x="514" y="4388"/>
                    <a:pt x="397" y="5978"/>
                  </a:cubicBezTo>
                  <a:lnTo>
                    <a:pt x="397" y="5978"/>
                  </a:lnTo>
                  <a:cubicBezTo>
                    <a:pt x="379" y="5982"/>
                    <a:pt x="360" y="5987"/>
                    <a:pt x="342" y="5991"/>
                  </a:cubicBezTo>
                  <a:cubicBezTo>
                    <a:pt x="64" y="6057"/>
                    <a:pt x="1" y="6689"/>
                    <a:pt x="259" y="6689"/>
                  </a:cubicBezTo>
                  <a:cubicBezTo>
                    <a:pt x="272" y="6689"/>
                    <a:pt x="286" y="6687"/>
                    <a:pt x="300" y="6684"/>
                  </a:cubicBezTo>
                  <a:cubicBezTo>
                    <a:pt x="354" y="6671"/>
                    <a:pt x="408" y="6658"/>
                    <a:pt x="461" y="6644"/>
                  </a:cubicBezTo>
                  <a:lnTo>
                    <a:pt x="461" y="6644"/>
                  </a:lnTo>
                  <a:cubicBezTo>
                    <a:pt x="483" y="6657"/>
                    <a:pt x="507" y="6662"/>
                    <a:pt x="532" y="6662"/>
                  </a:cubicBezTo>
                  <a:cubicBezTo>
                    <a:pt x="591" y="6662"/>
                    <a:pt x="657" y="6631"/>
                    <a:pt x="713" y="6577"/>
                  </a:cubicBezTo>
                  <a:lnTo>
                    <a:pt x="713" y="6577"/>
                  </a:lnTo>
                  <a:cubicBezTo>
                    <a:pt x="3863" y="5688"/>
                    <a:pt x="6556" y="3308"/>
                    <a:pt x="8257" y="571"/>
                  </a:cubicBezTo>
                  <a:cubicBezTo>
                    <a:pt x="8337" y="438"/>
                    <a:pt x="8403" y="0"/>
                    <a:pt x="8153"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1178419" y="1874097"/>
              <a:ext cx="399008" cy="850257"/>
            </a:xfrm>
            <a:custGeom>
              <a:avLst/>
              <a:gdLst/>
              <a:ahLst/>
              <a:cxnLst/>
              <a:rect l="l" t="t" r="r" b="b"/>
              <a:pathLst>
                <a:path w="8524" h="18164" extrusionOk="0">
                  <a:moveTo>
                    <a:pt x="1697" y="1483"/>
                  </a:moveTo>
                  <a:cubicBezTo>
                    <a:pt x="3308" y="3226"/>
                    <a:pt x="4699" y="5173"/>
                    <a:pt x="5592" y="7401"/>
                  </a:cubicBezTo>
                  <a:cubicBezTo>
                    <a:pt x="6133" y="8745"/>
                    <a:pt x="6480" y="10173"/>
                    <a:pt x="6604" y="11628"/>
                  </a:cubicBezTo>
                  <a:cubicBezTo>
                    <a:pt x="6646" y="12252"/>
                    <a:pt x="6577" y="16854"/>
                    <a:pt x="5745" y="16951"/>
                  </a:cubicBezTo>
                  <a:cubicBezTo>
                    <a:pt x="5720" y="16954"/>
                    <a:pt x="5696" y="16956"/>
                    <a:pt x="5672" y="16956"/>
                  </a:cubicBezTo>
                  <a:cubicBezTo>
                    <a:pt x="5014" y="16956"/>
                    <a:pt x="4683" y="15882"/>
                    <a:pt x="4442" y="15440"/>
                  </a:cubicBezTo>
                  <a:cubicBezTo>
                    <a:pt x="2876" y="12668"/>
                    <a:pt x="921" y="9965"/>
                    <a:pt x="921" y="6707"/>
                  </a:cubicBezTo>
                  <a:cubicBezTo>
                    <a:pt x="921" y="4915"/>
                    <a:pt x="1558" y="3236"/>
                    <a:pt x="1697" y="1483"/>
                  </a:cubicBezTo>
                  <a:close/>
                  <a:moveTo>
                    <a:pt x="1637" y="1"/>
                  </a:moveTo>
                  <a:cubicBezTo>
                    <a:pt x="1581" y="1"/>
                    <a:pt x="1494" y="189"/>
                    <a:pt x="1449" y="352"/>
                  </a:cubicBezTo>
                  <a:lnTo>
                    <a:pt x="1449" y="352"/>
                  </a:lnTo>
                  <a:cubicBezTo>
                    <a:pt x="1384" y="285"/>
                    <a:pt x="1319" y="217"/>
                    <a:pt x="1254" y="151"/>
                  </a:cubicBezTo>
                  <a:cubicBezTo>
                    <a:pt x="1247" y="144"/>
                    <a:pt x="1239" y="140"/>
                    <a:pt x="1230" y="140"/>
                  </a:cubicBezTo>
                  <a:cubicBezTo>
                    <a:pt x="1124" y="140"/>
                    <a:pt x="930" y="674"/>
                    <a:pt x="1046" y="802"/>
                  </a:cubicBezTo>
                  <a:cubicBezTo>
                    <a:pt x="1186" y="945"/>
                    <a:pt x="1326" y="1089"/>
                    <a:pt x="1463" y="1235"/>
                  </a:cubicBezTo>
                  <a:lnTo>
                    <a:pt x="1463" y="1235"/>
                  </a:lnTo>
                  <a:cubicBezTo>
                    <a:pt x="1504" y="3964"/>
                    <a:pt x="0" y="6342"/>
                    <a:pt x="769" y="9147"/>
                  </a:cubicBezTo>
                  <a:cubicBezTo>
                    <a:pt x="1628" y="12335"/>
                    <a:pt x="3777" y="15288"/>
                    <a:pt x="5371" y="18143"/>
                  </a:cubicBezTo>
                  <a:cubicBezTo>
                    <a:pt x="5380" y="18157"/>
                    <a:pt x="5390" y="18163"/>
                    <a:pt x="5401" y="18163"/>
                  </a:cubicBezTo>
                  <a:cubicBezTo>
                    <a:pt x="5456" y="18163"/>
                    <a:pt x="5525" y="18016"/>
                    <a:pt x="5537" y="18005"/>
                  </a:cubicBezTo>
                  <a:cubicBezTo>
                    <a:pt x="8524" y="11857"/>
                    <a:pt x="6101" y="5373"/>
                    <a:pt x="1720" y="641"/>
                  </a:cubicBezTo>
                  <a:lnTo>
                    <a:pt x="1720" y="641"/>
                  </a:lnTo>
                  <a:cubicBezTo>
                    <a:pt x="1715" y="460"/>
                    <a:pt x="1704" y="278"/>
                    <a:pt x="1683" y="95"/>
                  </a:cubicBezTo>
                  <a:cubicBezTo>
                    <a:pt x="1675" y="28"/>
                    <a:pt x="1658" y="1"/>
                    <a:pt x="163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1224995" y="1859446"/>
              <a:ext cx="125544" cy="461500"/>
            </a:xfrm>
            <a:custGeom>
              <a:avLst/>
              <a:gdLst/>
              <a:ahLst/>
              <a:cxnLst/>
              <a:rect l="l" t="t" r="r" b="b"/>
              <a:pathLst>
                <a:path w="2682" h="9859" extrusionOk="0">
                  <a:moveTo>
                    <a:pt x="291" y="1"/>
                  </a:moveTo>
                  <a:cubicBezTo>
                    <a:pt x="230" y="1"/>
                    <a:pt x="1" y="515"/>
                    <a:pt x="92" y="672"/>
                  </a:cubicBezTo>
                  <a:cubicBezTo>
                    <a:pt x="1825" y="3402"/>
                    <a:pt x="2158" y="6605"/>
                    <a:pt x="2421" y="9765"/>
                  </a:cubicBezTo>
                  <a:cubicBezTo>
                    <a:pt x="2427" y="9831"/>
                    <a:pt x="2440" y="9859"/>
                    <a:pt x="2459" y="9859"/>
                  </a:cubicBezTo>
                  <a:cubicBezTo>
                    <a:pt x="2533" y="9859"/>
                    <a:pt x="2682" y="9419"/>
                    <a:pt x="2671" y="9308"/>
                  </a:cubicBezTo>
                  <a:cubicBezTo>
                    <a:pt x="2407" y="6092"/>
                    <a:pt x="2075" y="2806"/>
                    <a:pt x="300" y="6"/>
                  </a:cubicBezTo>
                  <a:cubicBezTo>
                    <a:pt x="298" y="2"/>
                    <a:pt x="295" y="1"/>
                    <a:pt x="29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8"/>
            <p:cNvSpPr/>
            <p:nvPr/>
          </p:nvSpPr>
          <p:spPr>
            <a:xfrm>
              <a:off x="898589" y="1543853"/>
              <a:ext cx="978329" cy="243646"/>
            </a:xfrm>
            <a:custGeom>
              <a:avLst/>
              <a:gdLst/>
              <a:ahLst/>
              <a:cxnLst/>
              <a:rect l="l" t="t" r="r" b="b"/>
              <a:pathLst>
                <a:path w="20900" h="5205" extrusionOk="0">
                  <a:moveTo>
                    <a:pt x="6191" y="711"/>
                  </a:moveTo>
                  <a:cubicBezTo>
                    <a:pt x="7201" y="711"/>
                    <a:pt x="8213" y="885"/>
                    <a:pt x="9200" y="1079"/>
                  </a:cubicBezTo>
                  <a:cubicBezTo>
                    <a:pt x="12508" y="1723"/>
                    <a:pt x="15816" y="2464"/>
                    <a:pt x="19114" y="3169"/>
                  </a:cubicBezTo>
                  <a:lnTo>
                    <a:pt x="19114" y="3169"/>
                  </a:lnTo>
                  <a:cubicBezTo>
                    <a:pt x="16821" y="3798"/>
                    <a:pt x="14548" y="4445"/>
                    <a:pt x="12204" y="4445"/>
                  </a:cubicBezTo>
                  <a:cubicBezTo>
                    <a:pt x="11478" y="4445"/>
                    <a:pt x="10746" y="4383"/>
                    <a:pt x="10004" y="4239"/>
                  </a:cubicBezTo>
                  <a:cubicBezTo>
                    <a:pt x="7316" y="3709"/>
                    <a:pt x="4685" y="2899"/>
                    <a:pt x="2160" y="1836"/>
                  </a:cubicBezTo>
                  <a:lnTo>
                    <a:pt x="2160" y="1836"/>
                  </a:lnTo>
                  <a:cubicBezTo>
                    <a:pt x="2841" y="1540"/>
                    <a:pt x="3502" y="1190"/>
                    <a:pt x="4251" y="968"/>
                  </a:cubicBezTo>
                  <a:cubicBezTo>
                    <a:pt x="4892" y="783"/>
                    <a:pt x="5541" y="711"/>
                    <a:pt x="6191" y="711"/>
                  </a:cubicBezTo>
                  <a:close/>
                  <a:moveTo>
                    <a:pt x="6257" y="1"/>
                  </a:moveTo>
                  <a:cubicBezTo>
                    <a:pt x="5713" y="1"/>
                    <a:pt x="5171" y="51"/>
                    <a:pt x="4640" y="178"/>
                  </a:cubicBezTo>
                  <a:cubicBezTo>
                    <a:pt x="3459" y="459"/>
                    <a:pt x="2465" y="1130"/>
                    <a:pt x="1333" y="1476"/>
                  </a:cubicBezTo>
                  <a:lnTo>
                    <a:pt x="1333" y="1476"/>
                  </a:lnTo>
                  <a:cubicBezTo>
                    <a:pt x="1103" y="1374"/>
                    <a:pt x="875" y="1269"/>
                    <a:pt x="647" y="1162"/>
                  </a:cubicBezTo>
                  <a:cubicBezTo>
                    <a:pt x="634" y="1156"/>
                    <a:pt x="622" y="1153"/>
                    <a:pt x="609" y="1153"/>
                  </a:cubicBezTo>
                  <a:cubicBezTo>
                    <a:pt x="479" y="1153"/>
                    <a:pt x="357" y="1459"/>
                    <a:pt x="379" y="1672"/>
                  </a:cubicBezTo>
                  <a:lnTo>
                    <a:pt x="379" y="1672"/>
                  </a:lnTo>
                  <a:cubicBezTo>
                    <a:pt x="366" y="1673"/>
                    <a:pt x="354" y="1674"/>
                    <a:pt x="342" y="1675"/>
                  </a:cubicBezTo>
                  <a:cubicBezTo>
                    <a:pt x="125" y="1702"/>
                    <a:pt x="1" y="2369"/>
                    <a:pt x="257" y="2369"/>
                  </a:cubicBezTo>
                  <a:cubicBezTo>
                    <a:pt x="262" y="2369"/>
                    <a:pt x="268" y="2369"/>
                    <a:pt x="273" y="2368"/>
                  </a:cubicBezTo>
                  <a:cubicBezTo>
                    <a:pt x="604" y="2340"/>
                    <a:pt x="916" y="2276"/>
                    <a:pt x="1216" y="2188"/>
                  </a:cubicBezTo>
                  <a:lnTo>
                    <a:pt x="1216" y="2188"/>
                  </a:lnTo>
                  <a:cubicBezTo>
                    <a:pt x="4242" y="3528"/>
                    <a:pt x="7428" y="4585"/>
                    <a:pt x="10697" y="5085"/>
                  </a:cubicBezTo>
                  <a:cubicBezTo>
                    <a:pt x="11224" y="5168"/>
                    <a:pt x="11750" y="5205"/>
                    <a:pt x="12275" y="5205"/>
                  </a:cubicBezTo>
                  <a:cubicBezTo>
                    <a:pt x="15080" y="5205"/>
                    <a:pt x="17856" y="4152"/>
                    <a:pt x="20553" y="3463"/>
                  </a:cubicBezTo>
                  <a:cubicBezTo>
                    <a:pt x="20747" y="3421"/>
                    <a:pt x="20899" y="2825"/>
                    <a:pt x="20664" y="2770"/>
                  </a:cubicBezTo>
                  <a:cubicBezTo>
                    <a:pt x="16685" y="1924"/>
                    <a:pt x="12707" y="940"/>
                    <a:pt x="8701" y="247"/>
                  </a:cubicBezTo>
                  <a:cubicBezTo>
                    <a:pt x="7901" y="114"/>
                    <a:pt x="7077" y="1"/>
                    <a:pt x="625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8"/>
            <p:cNvSpPr/>
            <p:nvPr/>
          </p:nvSpPr>
          <p:spPr>
            <a:xfrm>
              <a:off x="892223" y="1600072"/>
              <a:ext cx="542153" cy="81637"/>
            </a:xfrm>
            <a:custGeom>
              <a:avLst/>
              <a:gdLst/>
              <a:ahLst/>
              <a:cxnLst/>
              <a:rect l="l" t="t" r="r" b="b"/>
              <a:pathLst>
                <a:path w="11582" h="1744" extrusionOk="0">
                  <a:moveTo>
                    <a:pt x="362" y="1"/>
                  </a:moveTo>
                  <a:cubicBezTo>
                    <a:pt x="150" y="1"/>
                    <a:pt x="0" y="642"/>
                    <a:pt x="229" y="696"/>
                  </a:cubicBezTo>
                  <a:cubicBezTo>
                    <a:pt x="3268" y="1397"/>
                    <a:pt x="6376" y="1743"/>
                    <a:pt x="9486" y="1743"/>
                  </a:cubicBezTo>
                  <a:cubicBezTo>
                    <a:pt x="10065" y="1743"/>
                    <a:pt x="10643" y="1732"/>
                    <a:pt x="11221" y="1708"/>
                  </a:cubicBezTo>
                  <a:cubicBezTo>
                    <a:pt x="11471" y="1694"/>
                    <a:pt x="11582" y="1015"/>
                    <a:pt x="11374" y="1015"/>
                  </a:cubicBezTo>
                  <a:cubicBezTo>
                    <a:pt x="10796" y="1038"/>
                    <a:pt x="10217" y="1050"/>
                    <a:pt x="9639" y="1050"/>
                  </a:cubicBezTo>
                  <a:cubicBezTo>
                    <a:pt x="6528" y="1050"/>
                    <a:pt x="3420" y="704"/>
                    <a:pt x="381" y="3"/>
                  </a:cubicBezTo>
                  <a:cubicBezTo>
                    <a:pt x="375" y="1"/>
                    <a:pt x="368" y="1"/>
                    <a:pt x="36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8"/>
            <p:cNvSpPr/>
            <p:nvPr/>
          </p:nvSpPr>
          <p:spPr>
            <a:xfrm>
              <a:off x="-1085827" y="1164177"/>
              <a:ext cx="2764833" cy="894773"/>
            </a:xfrm>
            <a:custGeom>
              <a:avLst/>
              <a:gdLst/>
              <a:ahLst/>
              <a:cxnLst/>
              <a:rect l="l" t="t" r="r" b="b"/>
              <a:pathLst>
                <a:path w="59065" h="19115" extrusionOk="0">
                  <a:moveTo>
                    <a:pt x="5289" y="0"/>
                  </a:moveTo>
                  <a:cubicBezTo>
                    <a:pt x="3658" y="0"/>
                    <a:pt x="2027" y="34"/>
                    <a:pt x="401" y="69"/>
                  </a:cubicBezTo>
                  <a:cubicBezTo>
                    <a:pt x="72" y="69"/>
                    <a:pt x="1" y="762"/>
                    <a:pt x="363" y="762"/>
                  </a:cubicBezTo>
                  <a:cubicBezTo>
                    <a:pt x="366" y="762"/>
                    <a:pt x="370" y="762"/>
                    <a:pt x="374" y="762"/>
                  </a:cubicBezTo>
                  <a:cubicBezTo>
                    <a:pt x="1869" y="729"/>
                    <a:pt x="3364" y="701"/>
                    <a:pt x="4857" y="701"/>
                  </a:cubicBezTo>
                  <a:cubicBezTo>
                    <a:pt x="9062" y="701"/>
                    <a:pt x="13245" y="923"/>
                    <a:pt x="17368" y="1885"/>
                  </a:cubicBezTo>
                  <a:cubicBezTo>
                    <a:pt x="22650" y="3104"/>
                    <a:pt x="27917" y="4588"/>
                    <a:pt x="33101" y="6112"/>
                  </a:cubicBezTo>
                  <a:cubicBezTo>
                    <a:pt x="38078" y="7568"/>
                    <a:pt x="44163" y="10049"/>
                    <a:pt x="47837" y="13834"/>
                  </a:cubicBezTo>
                  <a:cubicBezTo>
                    <a:pt x="50942" y="17036"/>
                    <a:pt x="54047" y="19115"/>
                    <a:pt x="58676" y="19115"/>
                  </a:cubicBezTo>
                  <a:cubicBezTo>
                    <a:pt x="58995" y="19115"/>
                    <a:pt x="59065" y="18422"/>
                    <a:pt x="58690" y="18422"/>
                  </a:cubicBezTo>
                  <a:lnTo>
                    <a:pt x="58704" y="18408"/>
                  </a:lnTo>
                  <a:cubicBezTo>
                    <a:pt x="55863" y="18408"/>
                    <a:pt x="53104" y="17618"/>
                    <a:pt x="50831" y="15871"/>
                  </a:cubicBezTo>
                  <a:cubicBezTo>
                    <a:pt x="48876" y="14374"/>
                    <a:pt x="47545" y="12364"/>
                    <a:pt x="45452" y="11020"/>
                  </a:cubicBezTo>
                  <a:cubicBezTo>
                    <a:pt x="41238" y="8303"/>
                    <a:pt x="36525" y="6320"/>
                    <a:pt x="31715" y="4990"/>
                  </a:cubicBezTo>
                  <a:cubicBezTo>
                    <a:pt x="26572" y="3576"/>
                    <a:pt x="21416" y="1954"/>
                    <a:pt x="16190" y="900"/>
                  </a:cubicBezTo>
                  <a:cubicBezTo>
                    <a:pt x="12596" y="172"/>
                    <a:pt x="8942" y="0"/>
                    <a:pt x="528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430302" y="1419947"/>
              <a:ext cx="671162" cy="794927"/>
            </a:xfrm>
            <a:custGeom>
              <a:avLst/>
              <a:gdLst/>
              <a:ahLst/>
              <a:cxnLst/>
              <a:rect l="l" t="t" r="r" b="b"/>
              <a:pathLst>
                <a:path w="14338" h="16982" extrusionOk="0">
                  <a:moveTo>
                    <a:pt x="1344" y="1589"/>
                  </a:moveTo>
                  <a:lnTo>
                    <a:pt x="1344" y="1589"/>
                  </a:lnTo>
                  <a:cubicBezTo>
                    <a:pt x="4008" y="3433"/>
                    <a:pt x="7021" y="4478"/>
                    <a:pt x="9348" y="6997"/>
                  </a:cubicBezTo>
                  <a:cubicBezTo>
                    <a:pt x="11696" y="9564"/>
                    <a:pt x="13299" y="12731"/>
                    <a:pt x="13957" y="16152"/>
                  </a:cubicBezTo>
                  <a:lnTo>
                    <a:pt x="13957" y="16152"/>
                  </a:lnTo>
                  <a:cubicBezTo>
                    <a:pt x="7694" y="13533"/>
                    <a:pt x="3031" y="8136"/>
                    <a:pt x="1344" y="1589"/>
                  </a:cubicBezTo>
                  <a:close/>
                  <a:moveTo>
                    <a:pt x="302" y="1"/>
                  </a:moveTo>
                  <a:cubicBezTo>
                    <a:pt x="196" y="1"/>
                    <a:pt x="0" y="559"/>
                    <a:pt x="116" y="662"/>
                  </a:cubicBezTo>
                  <a:lnTo>
                    <a:pt x="130" y="662"/>
                  </a:lnTo>
                  <a:cubicBezTo>
                    <a:pt x="382" y="876"/>
                    <a:pt x="639" y="1078"/>
                    <a:pt x="900" y="1271"/>
                  </a:cubicBezTo>
                  <a:lnTo>
                    <a:pt x="900" y="1271"/>
                  </a:lnTo>
                  <a:cubicBezTo>
                    <a:pt x="2419" y="8385"/>
                    <a:pt x="7365" y="14272"/>
                    <a:pt x="14131" y="16978"/>
                  </a:cubicBezTo>
                  <a:cubicBezTo>
                    <a:pt x="14137" y="16980"/>
                    <a:pt x="14143" y="16981"/>
                    <a:pt x="14148" y="16981"/>
                  </a:cubicBezTo>
                  <a:cubicBezTo>
                    <a:pt x="14275" y="16981"/>
                    <a:pt x="14338" y="16420"/>
                    <a:pt x="14325" y="16340"/>
                  </a:cubicBezTo>
                  <a:cubicBezTo>
                    <a:pt x="13798" y="12847"/>
                    <a:pt x="12301" y="9576"/>
                    <a:pt x="10028" y="6886"/>
                  </a:cubicBezTo>
                  <a:cubicBezTo>
                    <a:pt x="9002" y="5680"/>
                    <a:pt x="7837" y="4613"/>
                    <a:pt x="6534" y="3712"/>
                  </a:cubicBezTo>
                  <a:cubicBezTo>
                    <a:pt x="4823" y="2515"/>
                    <a:pt x="2833" y="1804"/>
                    <a:pt x="1117" y="615"/>
                  </a:cubicBezTo>
                  <a:lnTo>
                    <a:pt x="1117" y="615"/>
                  </a:lnTo>
                  <a:cubicBezTo>
                    <a:pt x="1102" y="543"/>
                    <a:pt x="1087" y="471"/>
                    <a:pt x="1073" y="399"/>
                  </a:cubicBezTo>
                  <a:cubicBezTo>
                    <a:pt x="1069" y="379"/>
                    <a:pt x="1063" y="369"/>
                    <a:pt x="1054" y="369"/>
                  </a:cubicBezTo>
                  <a:cubicBezTo>
                    <a:pt x="1032" y="369"/>
                    <a:pt x="996" y="426"/>
                    <a:pt x="960" y="505"/>
                  </a:cubicBezTo>
                  <a:lnTo>
                    <a:pt x="960" y="505"/>
                  </a:lnTo>
                  <a:cubicBezTo>
                    <a:pt x="743" y="349"/>
                    <a:pt x="531" y="185"/>
                    <a:pt x="324" y="11"/>
                  </a:cubicBezTo>
                  <a:cubicBezTo>
                    <a:pt x="317" y="4"/>
                    <a:pt x="310" y="1"/>
                    <a:pt x="30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433017" y="1422381"/>
              <a:ext cx="394983" cy="490428"/>
            </a:xfrm>
            <a:custGeom>
              <a:avLst/>
              <a:gdLst/>
              <a:ahLst/>
              <a:cxnLst/>
              <a:rect l="l" t="t" r="r" b="b"/>
              <a:pathLst>
                <a:path w="8438" h="10477" extrusionOk="0">
                  <a:moveTo>
                    <a:pt x="309" y="1"/>
                  </a:moveTo>
                  <a:cubicBezTo>
                    <a:pt x="200" y="1"/>
                    <a:pt x="0" y="526"/>
                    <a:pt x="128" y="666"/>
                  </a:cubicBezTo>
                  <a:cubicBezTo>
                    <a:pt x="2872" y="3812"/>
                    <a:pt x="5936" y="6890"/>
                    <a:pt x="8126" y="10466"/>
                  </a:cubicBezTo>
                  <a:cubicBezTo>
                    <a:pt x="8131" y="10474"/>
                    <a:pt x="8137" y="10477"/>
                    <a:pt x="8145" y="10477"/>
                  </a:cubicBezTo>
                  <a:cubicBezTo>
                    <a:pt x="8231" y="10477"/>
                    <a:pt x="8437" y="9968"/>
                    <a:pt x="8348" y="9815"/>
                  </a:cubicBezTo>
                  <a:cubicBezTo>
                    <a:pt x="6144" y="6238"/>
                    <a:pt x="3080" y="3161"/>
                    <a:pt x="336" y="14"/>
                  </a:cubicBezTo>
                  <a:cubicBezTo>
                    <a:pt x="328" y="5"/>
                    <a:pt x="318" y="1"/>
                    <a:pt x="309"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112462" y="1082306"/>
              <a:ext cx="984133" cy="314095"/>
            </a:xfrm>
            <a:custGeom>
              <a:avLst/>
              <a:gdLst/>
              <a:ahLst/>
              <a:cxnLst/>
              <a:rect l="l" t="t" r="r" b="b"/>
              <a:pathLst>
                <a:path w="21024" h="6710" extrusionOk="0">
                  <a:moveTo>
                    <a:pt x="9837" y="700"/>
                  </a:moveTo>
                  <a:cubicBezTo>
                    <a:pt x="10284" y="700"/>
                    <a:pt x="10735" y="725"/>
                    <a:pt x="11190" y="778"/>
                  </a:cubicBezTo>
                  <a:cubicBezTo>
                    <a:pt x="13676" y="1066"/>
                    <a:pt x="16031" y="1888"/>
                    <a:pt x="18482" y="1992"/>
                  </a:cubicBezTo>
                  <a:lnTo>
                    <a:pt x="18482" y="1992"/>
                  </a:lnTo>
                  <a:cubicBezTo>
                    <a:pt x="14164" y="3682"/>
                    <a:pt x="9737" y="6016"/>
                    <a:pt x="5215" y="6016"/>
                  </a:cubicBezTo>
                  <a:cubicBezTo>
                    <a:pt x="3745" y="6016"/>
                    <a:pt x="2264" y="5769"/>
                    <a:pt x="774" y="5173"/>
                  </a:cubicBezTo>
                  <a:lnTo>
                    <a:pt x="774" y="5173"/>
                  </a:lnTo>
                  <a:cubicBezTo>
                    <a:pt x="3008" y="2343"/>
                    <a:pt x="6277" y="700"/>
                    <a:pt x="9837" y="700"/>
                  </a:cubicBezTo>
                  <a:close/>
                  <a:moveTo>
                    <a:pt x="9808" y="0"/>
                  </a:moveTo>
                  <a:cubicBezTo>
                    <a:pt x="9489" y="0"/>
                    <a:pt x="9169" y="14"/>
                    <a:pt x="8847" y="43"/>
                  </a:cubicBezTo>
                  <a:cubicBezTo>
                    <a:pt x="5451" y="348"/>
                    <a:pt x="2484" y="2192"/>
                    <a:pt x="461" y="4895"/>
                  </a:cubicBezTo>
                  <a:cubicBezTo>
                    <a:pt x="438" y="4922"/>
                    <a:pt x="420" y="4966"/>
                    <a:pt x="406" y="5019"/>
                  </a:cubicBezTo>
                  <a:lnTo>
                    <a:pt x="406" y="5019"/>
                  </a:lnTo>
                  <a:cubicBezTo>
                    <a:pt x="397" y="5014"/>
                    <a:pt x="387" y="5010"/>
                    <a:pt x="377" y="5006"/>
                  </a:cubicBezTo>
                  <a:cubicBezTo>
                    <a:pt x="368" y="5003"/>
                    <a:pt x="360" y="5001"/>
                    <a:pt x="351" y="5001"/>
                  </a:cubicBezTo>
                  <a:cubicBezTo>
                    <a:pt x="178" y="5001"/>
                    <a:pt x="0" y="5607"/>
                    <a:pt x="211" y="5699"/>
                  </a:cubicBezTo>
                  <a:cubicBezTo>
                    <a:pt x="1842" y="6417"/>
                    <a:pt x="3462" y="6709"/>
                    <a:pt x="5072" y="6709"/>
                  </a:cubicBezTo>
                  <a:cubicBezTo>
                    <a:pt x="10424" y="6709"/>
                    <a:pt x="15650" y="3472"/>
                    <a:pt x="20713" y="1873"/>
                  </a:cubicBezTo>
                  <a:cubicBezTo>
                    <a:pt x="20901" y="1806"/>
                    <a:pt x="21024" y="1178"/>
                    <a:pt x="20804" y="1178"/>
                  </a:cubicBezTo>
                  <a:cubicBezTo>
                    <a:pt x="20797" y="1178"/>
                    <a:pt x="20790" y="1179"/>
                    <a:pt x="20782" y="1180"/>
                  </a:cubicBezTo>
                  <a:cubicBezTo>
                    <a:pt x="20782" y="1180"/>
                    <a:pt x="20781" y="1180"/>
                    <a:pt x="20781" y="1180"/>
                  </a:cubicBezTo>
                  <a:lnTo>
                    <a:pt x="20781" y="1180"/>
                  </a:lnTo>
                  <a:lnTo>
                    <a:pt x="20782" y="1166"/>
                  </a:lnTo>
                  <a:lnTo>
                    <a:pt x="20782" y="1166"/>
                  </a:lnTo>
                  <a:cubicBezTo>
                    <a:pt x="20752" y="1176"/>
                    <a:pt x="20723" y="1185"/>
                    <a:pt x="20693" y="1195"/>
                  </a:cubicBezTo>
                  <a:lnTo>
                    <a:pt x="20693" y="1195"/>
                  </a:lnTo>
                  <a:cubicBezTo>
                    <a:pt x="20163" y="1280"/>
                    <a:pt x="19638" y="1316"/>
                    <a:pt x="19116" y="1316"/>
                  </a:cubicBezTo>
                  <a:cubicBezTo>
                    <a:pt x="15975" y="1316"/>
                    <a:pt x="12959" y="0"/>
                    <a:pt x="980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128377" y="1216604"/>
              <a:ext cx="577776" cy="132191"/>
            </a:xfrm>
            <a:custGeom>
              <a:avLst/>
              <a:gdLst/>
              <a:ahLst/>
              <a:cxnLst/>
              <a:rect l="l" t="t" r="r" b="b"/>
              <a:pathLst>
                <a:path w="12343" h="2824" extrusionOk="0">
                  <a:moveTo>
                    <a:pt x="12207" y="0"/>
                  </a:moveTo>
                  <a:cubicBezTo>
                    <a:pt x="12203" y="0"/>
                    <a:pt x="12199" y="1"/>
                    <a:pt x="12194" y="2"/>
                  </a:cubicBezTo>
                  <a:cubicBezTo>
                    <a:pt x="10337" y="557"/>
                    <a:pt x="8465" y="1042"/>
                    <a:pt x="6552" y="1430"/>
                  </a:cubicBezTo>
                  <a:cubicBezTo>
                    <a:pt x="5120" y="1714"/>
                    <a:pt x="3502" y="2140"/>
                    <a:pt x="1959" y="2140"/>
                  </a:cubicBezTo>
                  <a:cubicBezTo>
                    <a:pt x="1397" y="2140"/>
                    <a:pt x="844" y="2084"/>
                    <a:pt x="315" y="1943"/>
                  </a:cubicBezTo>
                  <a:cubicBezTo>
                    <a:pt x="310" y="1942"/>
                    <a:pt x="306" y="1941"/>
                    <a:pt x="301" y="1941"/>
                  </a:cubicBezTo>
                  <a:cubicBezTo>
                    <a:pt x="153" y="1941"/>
                    <a:pt x="1" y="2596"/>
                    <a:pt x="162" y="2636"/>
                  </a:cubicBezTo>
                  <a:cubicBezTo>
                    <a:pt x="677" y="2770"/>
                    <a:pt x="1207" y="2823"/>
                    <a:pt x="1742" y="2823"/>
                  </a:cubicBezTo>
                  <a:cubicBezTo>
                    <a:pt x="3096" y="2823"/>
                    <a:pt x="4489" y="2482"/>
                    <a:pt x="5790" y="2234"/>
                  </a:cubicBezTo>
                  <a:cubicBezTo>
                    <a:pt x="7925" y="1832"/>
                    <a:pt x="10032" y="1305"/>
                    <a:pt x="12097" y="681"/>
                  </a:cubicBezTo>
                  <a:cubicBezTo>
                    <a:pt x="12272" y="628"/>
                    <a:pt x="12342" y="0"/>
                    <a:pt x="1220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392618" y="1193246"/>
              <a:ext cx="695503" cy="993729"/>
            </a:xfrm>
            <a:custGeom>
              <a:avLst/>
              <a:gdLst/>
              <a:ahLst/>
              <a:cxnLst/>
              <a:rect l="l" t="t" r="r" b="b"/>
              <a:pathLst>
                <a:path w="14858" h="21229" extrusionOk="0">
                  <a:moveTo>
                    <a:pt x="3271" y="2718"/>
                  </a:moveTo>
                  <a:lnTo>
                    <a:pt x="3271" y="2718"/>
                  </a:lnTo>
                  <a:cubicBezTo>
                    <a:pt x="5790" y="4492"/>
                    <a:pt x="8127" y="6523"/>
                    <a:pt x="9948" y="9026"/>
                  </a:cubicBezTo>
                  <a:cubicBezTo>
                    <a:pt x="11237" y="10759"/>
                    <a:pt x="12193" y="12714"/>
                    <a:pt x="12789" y="14793"/>
                  </a:cubicBezTo>
                  <a:cubicBezTo>
                    <a:pt x="13053" y="15694"/>
                    <a:pt x="13219" y="16623"/>
                    <a:pt x="13302" y="17551"/>
                  </a:cubicBezTo>
                  <a:cubicBezTo>
                    <a:pt x="13385" y="18452"/>
                    <a:pt x="13358" y="19353"/>
                    <a:pt x="13247" y="20254"/>
                  </a:cubicBezTo>
                  <a:cubicBezTo>
                    <a:pt x="12817" y="20130"/>
                    <a:pt x="12443" y="19880"/>
                    <a:pt x="12165" y="19534"/>
                  </a:cubicBezTo>
                  <a:cubicBezTo>
                    <a:pt x="8852" y="17011"/>
                    <a:pt x="6205" y="13407"/>
                    <a:pt x="5110" y="9387"/>
                  </a:cubicBezTo>
                  <a:cubicBezTo>
                    <a:pt x="4597" y="7492"/>
                    <a:pt x="4220" y="5540"/>
                    <a:pt x="3455" y="3801"/>
                  </a:cubicBezTo>
                  <a:lnTo>
                    <a:pt x="3455" y="3801"/>
                  </a:lnTo>
                  <a:cubicBezTo>
                    <a:pt x="6279" y="6979"/>
                    <a:pt x="8426" y="10717"/>
                    <a:pt x="9753" y="14793"/>
                  </a:cubicBezTo>
                  <a:cubicBezTo>
                    <a:pt x="9761" y="14819"/>
                    <a:pt x="9772" y="14831"/>
                    <a:pt x="9785" y="14831"/>
                  </a:cubicBezTo>
                  <a:cubicBezTo>
                    <a:pt x="9867" y="14831"/>
                    <a:pt x="10037" y="14355"/>
                    <a:pt x="9989" y="14211"/>
                  </a:cubicBezTo>
                  <a:cubicBezTo>
                    <a:pt x="8600" y="9933"/>
                    <a:pt x="6303" y="6009"/>
                    <a:pt x="3271" y="2718"/>
                  </a:cubicBezTo>
                  <a:close/>
                  <a:moveTo>
                    <a:pt x="319" y="0"/>
                  </a:moveTo>
                  <a:cubicBezTo>
                    <a:pt x="229" y="0"/>
                    <a:pt x="0" y="601"/>
                    <a:pt x="175" y="695"/>
                  </a:cubicBezTo>
                  <a:cubicBezTo>
                    <a:pt x="277" y="758"/>
                    <a:pt x="379" y="821"/>
                    <a:pt x="481" y="884"/>
                  </a:cubicBezTo>
                  <a:lnTo>
                    <a:pt x="481" y="884"/>
                  </a:lnTo>
                  <a:lnTo>
                    <a:pt x="480" y="889"/>
                  </a:lnTo>
                  <a:cubicBezTo>
                    <a:pt x="519" y="918"/>
                    <a:pt x="557" y="946"/>
                    <a:pt x="595" y="975"/>
                  </a:cubicBezTo>
                  <a:lnTo>
                    <a:pt x="595" y="975"/>
                  </a:lnTo>
                  <a:cubicBezTo>
                    <a:pt x="947" y="1280"/>
                    <a:pt x="1292" y="1593"/>
                    <a:pt x="1629" y="1913"/>
                  </a:cubicBezTo>
                  <a:lnTo>
                    <a:pt x="1629" y="1913"/>
                  </a:lnTo>
                  <a:cubicBezTo>
                    <a:pt x="4185" y="4693"/>
                    <a:pt x="4188" y="8787"/>
                    <a:pt x="5609" y="12242"/>
                  </a:cubicBezTo>
                  <a:cubicBezTo>
                    <a:pt x="7120" y="15957"/>
                    <a:pt x="10169" y="18674"/>
                    <a:pt x="13163" y="21211"/>
                  </a:cubicBezTo>
                  <a:cubicBezTo>
                    <a:pt x="13177" y="21223"/>
                    <a:pt x="13191" y="21229"/>
                    <a:pt x="13204" y="21229"/>
                  </a:cubicBezTo>
                  <a:cubicBezTo>
                    <a:pt x="13308" y="21229"/>
                    <a:pt x="13385" y="20872"/>
                    <a:pt x="13385" y="20823"/>
                  </a:cubicBezTo>
                  <a:cubicBezTo>
                    <a:pt x="14858" y="11579"/>
                    <a:pt x="7922" y="4721"/>
                    <a:pt x="689" y="225"/>
                  </a:cubicBezTo>
                  <a:lnTo>
                    <a:pt x="689" y="225"/>
                  </a:lnTo>
                  <a:cubicBezTo>
                    <a:pt x="689" y="225"/>
                    <a:pt x="688" y="224"/>
                    <a:pt x="688" y="224"/>
                  </a:cubicBezTo>
                  <a:lnTo>
                    <a:pt x="688" y="224"/>
                  </a:lnTo>
                  <a:cubicBezTo>
                    <a:pt x="688" y="224"/>
                    <a:pt x="688" y="224"/>
                    <a:pt x="688" y="224"/>
                  </a:cubicBezTo>
                  <a:cubicBezTo>
                    <a:pt x="685" y="222"/>
                    <a:pt x="683" y="221"/>
                    <a:pt x="680" y="219"/>
                  </a:cubicBezTo>
                  <a:lnTo>
                    <a:pt x="680" y="219"/>
                  </a:lnTo>
                  <a:cubicBezTo>
                    <a:pt x="563" y="146"/>
                    <a:pt x="445" y="74"/>
                    <a:pt x="327" y="2"/>
                  </a:cubicBezTo>
                  <a:cubicBezTo>
                    <a:pt x="325" y="1"/>
                    <a:pt x="322" y="0"/>
                    <a:pt x="31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375345" y="927365"/>
              <a:ext cx="800077" cy="322755"/>
            </a:xfrm>
            <a:custGeom>
              <a:avLst/>
              <a:gdLst/>
              <a:ahLst/>
              <a:cxnLst/>
              <a:rect l="l" t="t" r="r" b="b"/>
              <a:pathLst>
                <a:path w="17092" h="6895" extrusionOk="0">
                  <a:moveTo>
                    <a:pt x="10899" y="713"/>
                  </a:moveTo>
                  <a:cubicBezTo>
                    <a:pt x="12571" y="713"/>
                    <a:pt x="14206" y="1103"/>
                    <a:pt x="15870" y="1613"/>
                  </a:cubicBezTo>
                  <a:lnTo>
                    <a:pt x="15870" y="1613"/>
                  </a:lnTo>
                  <a:cubicBezTo>
                    <a:pt x="13537" y="2591"/>
                    <a:pt x="11401" y="3829"/>
                    <a:pt x="9149" y="5003"/>
                  </a:cubicBezTo>
                  <a:cubicBezTo>
                    <a:pt x="7502" y="5863"/>
                    <a:pt x="5802" y="6186"/>
                    <a:pt x="4067" y="6186"/>
                  </a:cubicBezTo>
                  <a:cubicBezTo>
                    <a:pt x="2889" y="6186"/>
                    <a:pt x="1695" y="6037"/>
                    <a:pt x="490" y="5807"/>
                  </a:cubicBezTo>
                  <a:lnTo>
                    <a:pt x="490" y="5807"/>
                  </a:lnTo>
                  <a:cubicBezTo>
                    <a:pt x="2711" y="3967"/>
                    <a:pt x="5020" y="2116"/>
                    <a:pt x="7804" y="1205"/>
                  </a:cubicBezTo>
                  <a:cubicBezTo>
                    <a:pt x="8858" y="857"/>
                    <a:pt x="9885" y="713"/>
                    <a:pt x="10899" y="713"/>
                  </a:cubicBezTo>
                  <a:close/>
                  <a:moveTo>
                    <a:pt x="11018" y="0"/>
                  </a:moveTo>
                  <a:cubicBezTo>
                    <a:pt x="10233" y="0"/>
                    <a:pt x="9440" y="87"/>
                    <a:pt x="8636" y="290"/>
                  </a:cubicBezTo>
                  <a:cubicBezTo>
                    <a:pt x="5365" y="1135"/>
                    <a:pt x="2689" y="3367"/>
                    <a:pt x="152" y="5488"/>
                  </a:cubicBezTo>
                  <a:cubicBezTo>
                    <a:pt x="7" y="5621"/>
                    <a:pt x="0" y="6171"/>
                    <a:pt x="48" y="6171"/>
                  </a:cubicBezTo>
                  <a:cubicBezTo>
                    <a:pt x="51" y="6171"/>
                    <a:pt x="53" y="6170"/>
                    <a:pt x="55" y="6167"/>
                  </a:cubicBezTo>
                  <a:cubicBezTo>
                    <a:pt x="123" y="6111"/>
                    <a:pt x="191" y="6055"/>
                    <a:pt x="258" y="5999"/>
                  </a:cubicBezTo>
                  <a:lnTo>
                    <a:pt x="258" y="5999"/>
                  </a:lnTo>
                  <a:cubicBezTo>
                    <a:pt x="191" y="6197"/>
                    <a:pt x="169" y="6469"/>
                    <a:pt x="263" y="6486"/>
                  </a:cubicBezTo>
                  <a:cubicBezTo>
                    <a:pt x="1505" y="6730"/>
                    <a:pt x="2756" y="6894"/>
                    <a:pt x="3995" y="6894"/>
                  </a:cubicBezTo>
                  <a:cubicBezTo>
                    <a:pt x="5507" y="6894"/>
                    <a:pt x="7002" y="6649"/>
                    <a:pt x="8442" y="6001"/>
                  </a:cubicBezTo>
                  <a:cubicBezTo>
                    <a:pt x="11297" y="4698"/>
                    <a:pt x="13834" y="2979"/>
                    <a:pt x="16814" y="1884"/>
                  </a:cubicBezTo>
                  <a:cubicBezTo>
                    <a:pt x="16939" y="1842"/>
                    <a:pt x="17092" y="1246"/>
                    <a:pt x="16939" y="1191"/>
                  </a:cubicBezTo>
                  <a:cubicBezTo>
                    <a:pt x="14977" y="564"/>
                    <a:pt x="13022" y="0"/>
                    <a:pt x="1101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a:off x="-378388" y="1027117"/>
              <a:ext cx="465011" cy="201283"/>
            </a:xfrm>
            <a:custGeom>
              <a:avLst/>
              <a:gdLst/>
              <a:ahLst/>
              <a:cxnLst/>
              <a:rect l="l" t="t" r="r" b="b"/>
              <a:pathLst>
                <a:path w="9934" h="4300" extrusionOk="0">
                  <a:moveTo>
                    <a:pt x="9846" y="1"/>
                  </a:moveTo>
                  <a:cubicBezTo>
                    <a:pt x="9844" y="1"/>
                    <a:pt x="9841" y="1"/>
                    <a:pt x="9838" y="3"/>
                  </a:cubicBezTo>
                  <a:cubicBezTo>
                    <a:pt x="8285" y="848"/>
                    <a:pt x="6677" y="1638"/>
                    <a:pt x="5055" y="2359"/>
                  </a:cubicBezTo>
                  <a:cubicBezTo>
                    <a:pt x="3917" y="2856"/>
                    <a:pt x="2576" y="3601"/>
                    <a:pt x="1285" y="3601"/>
                  </a:cubicBezTo>
                  <a:cubicBezTo>
                    <a:pt x="957" y="3601"/>
                    <a:pt x="632" y="3553"/>
                    <a:pt x="314" y="3440"/>
                  </a:cubicBezTo>
                  <a:cubicBezTo>
                    <a:pt x="311" y="3439"/>
                    <a:pt x="307" y="3438"/>
                    <a:pt x="303" y="3438"/>
                  </a:cubicBezTo>
                  <a:cubicBezTo>
                    <a:pt x="179" y="3438"/>
                    <a:pt x="0" y="4080"/>
                    <a:pt x="148" y="4133"/>
                  </a:cubicBezTo>
                  <a:cubicBezTo>
                    <a:pt x="476" y="4250"/>
                    <a:pt x="806" y="4299"/>
                    <a:pt x="1133" y="4299"/>
                  </a:cubicBezTo>
                  <a:cubicBezTo>
                    <a:pt x="2286" y="4299"/>
                    <a:pt x="3423" y="3689"/>
                    <a:pt x="4459" y="3246"/>
                  </a:cubicBezTo>
                  <a:cubicBezTo>
                    <a:pt x="6261" y="2484"/>
                    <a:pt x="8022" y="1611"/>
                    <a:pt x="9741" y="682"/>
                  </a:cubicBezTo>
                  <a:cubicBezTo>
                    <a:pt x="9915" y="601"/>
                    <a:pt x="9934" y="1"/>
                    <a:pt x="98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 name="Google Shape;246;p28"/>
          <p:cNvGrpSpPr/>
          <p:nvPr/>
        </p:nvGrpSpPr>
        <p:grpSpPr>
          <a:xfrm>
            <a:off x="4257372" y="3758929"/>
            <a:ext cx="3081549" cy="1994761"/>
            <a:chOff x="3476322" y="3871854"/>
            <a:chExt cx="3081549" cy="1994761"/>
          </a:xfrm>
        </p:grpSpPr>
        <p:sp>
          <p:nvSpPr>
            <p:cNvPr id="247" name="Google Shape;247;p28"/>
            <p:cNvSpPr/>
            <p:nvPr/>
          </p:nvSpPr>
          <p:spPr>
            <a:xfrm>
              <a:off x="3476322" y="4434043"/>
              <a:ext cx="929647" cy="290128"/>
            </a:xfrm>
            <a:custGeom>
              <a:avLst/>
              <a:gdLst/>
              <a:ahLst/>
              <a:cxnLst/>
              <a:rect l="l" t="t" r="r" b="b"/>
              <a:pathLst>
                <a:path w="19860" h="6198" extrusionOk="0">
                  <a:moveTo>
                    <a:pt x="6608" y="1035"/>
                  </a:moveTo>
                  <a:cubicBezTo>
                    <a:pt x="7486" y="1035"/>
                    <a:pt x="8379" y="1187"/>
                    <a:pt x="9261" y="1326"/>
                  </a:cubicBezTo>
                  <a:cubicBezTo>
                    <a:pt x="12072" y="1780"/>
                    <a:pt x="14828" y="2557"/>
                    <a:pt x="17467" y="3645"/>
                  </a:cubicBezTo>
                  <a:lnTo>
                    <a:pt x="17467" y="3645"/>
                  </a:lnTo>
                  <a:cubicBezTo>
                    <a:pt x="14865" y="4468"/>
                    <a:pt x="11720" y="5184"/>
                    <a:pt x="8737" y="5184"/>
                  </a:cubicBezTo>
                  <a:cubicBezTo>
                    <a:pt x="5937" y="5184"/>
                    <a:pt x="3279" y="4553"/>
                    <a:pt x="1344" y="2789"/>
                  </a:cubicBezTo>
                  <a:lnTo>
                    <a:pt x="1344" y="2789"/>
                  </a:lnTo>
                  <a:cubicBezTo>
                    <a:pt x="2403" y="2486"/>
                    <a:pt x="3279" y="1996"/>
                    <a:pt x="4326" y="1506"/>
                  </a:cubicBezTo>
                  <a:cubicBezTo>
                    <a:pt x="5062" y="1154"/>
                    <a:pt x="5829" y="1035"/>
                    <a:pt x="6608" y="1035"/>
                  </a:cubicBezTo>
                  <a:close/>
                  <a:moveTo>
                    <a:pt x="6415" y="0"/>
                  </a:moveTo>
                  <a:cubicBezTo>
                    <a:pt x="5956" y="0"/>
                    <a:pt x="5504" y="42"/>
                    <a:pt x="5074" y="148"/>
                  </a:cubicBezTo>
                  <a:cubicBezTo>
                    <a:pt x="3425" y="550"/>
                    <a:pt x="2136" y="1673"/>
                    <a:pt x="403" y="1978"/>
                  </a:cubicBezTo>
                  <a:cubicBezTo>
                    <a:pt x="1" y="2047"/>
                    <a:pt x="70" y="2657"/>
                    <a:pt x="264" y="2879"/>
                  </a:cubicBezTo>
                  <a:cubicBezTo>
                    <a:pt x="2368" y="5345"/>
                    <a:pt x="5497" y="6197"/>
                    <a:pt x="8802" y="6197"/>
                  </a:cubicBezTo>
                  <a:cubicBezTo>
                    <a:pt x="12288" y="6197"/>
                    <a:pt x="15970" y="5250"/>
                    <a:pt x="18853" y="4249"/>
                  </a:cubicBezTo>
                  <a:lnTo>
                    <a:pt x="18853" y="4249"/>
                  </a:lnTo>
                  <a:cubicBezTo>
                    <a:pt x="18973" y="4304"/>
                    <a:pt x="19093" y="4360"/>
                    <a:pt x="19214" y="4417"/>
                  </a:cubicBezTo>
                  <a:cubicBezTo>
                    <a:pt x="19268" y="4443"/>
                    <a:pt x="19319" y="4454"/>
                    <a:pt x="19364" y="4454"/>
                  </a:cubicBezTo>
                  <a:cubicBezTo>
                    <a:pt x="19595" y="4454"/>
                    <a:pt x="19704" y="4164"/>
                    <a:pt x="19678" y="3896"/>
                  </a:cubicBezTo>
                  <a:lnTo>
                    <a:pt x="19678" y="3896"/>
                  </a:lnTo>
                  <a:cubicBezTo>
                    <a:pt x="19860" y="3628"/>
                    <a:pt x="19684" y="3026"/>
                    <a:pt x="19337" y="3026"/>
                  </a:cubicBezTo>
                  <a:cubicBezTo>
                    <a:pt x="19302" y="3026"/>
                    <a:pt x="19265" y="3032"/>
                    <a:pt x="19227" y="3045"/>
                  </a:cubicBezTo>
                  <a:cubicBezTo>
                    <a:pt x="19092" y="3095"/>
                    <a:pt x="18953" y="3144"/>
                    <a:pt x="18813" y="3194"/>
                  </a:cubicBezTo>
                  <a:lnTo>
                    <a:pt x="18813" y="3194"/>
                  </a:lnTo>
                  <a:cubicBezTo>
                    <a:pt x="15785" y="1826"/>
                    <a:pt x="12593" y="859"/>
                    <a:pt x="9316" y="328"/>
                  </a:cubicBezTo>
                  <a:cubicBezTo>
                    <a:pt x="8402" y="187"/>
                    <a:pt x="7391" y="0"/>
                    <a:pt x="6415"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4004947" y="3918711"/>
              <a:ext cx="455087" cy="710295"/>
            </a:xfrm>
            <a:custGeom>
              <a:avLst/>
              <a:gdLst/>
              <a:ahLst/>
              <a:cxnLst/>
              <a:rect l="l" t="t" r="r" b="b"/>
              <a:pathLst>
                <a:path w="9722" h="15174" extrusionOk="0">
                  <a:moveTo>
                    <a:pt x="874" y="1348"/>
                  </a:moveTo>
                  <a:cubicBezTo>
                    <a:pt x="5425" y="4019"/>
                    <a:pt x="8499" y="8812"/>
                    <a:pt x="8729" y="14137"/>
                  </a:cubicBezTo>
                  <a:lnTo>
                    <a:pt x="8729" y="14137"/>
                  </a:lnTo>
                  <a:cubicBezTo>
                    <a:pt x="5366" y="13902"/>
                    <a:pt x="2812" y="10016"/>
                    <a:pt x="2015" y="7040"/>
                  </a:cubicBezTo>
                  <a:cubicBezTo>
                    <a:pt x="1512" y="5116"/>
                    <a:pt x="1532" y="3166"/>
                    <a:pt x="874" y="1348"/>
                  </a:cubicBezTo>
                  <a:close/>
                  <a:moveTo>
                    <a:pt x="187" y="1"/>
                  </a:moveTo>
                  <a:cubicBezTo>
                    <a:pt x="1" y="1"/>
                    <a:pt x="175" y="863"/>
                    <a:pt x="227" y="955"/>
                  </a:cubicBezTo>
                  <a:cubicBezTo>
                    <a:pt x="1239" y="2632"/>
                    <a:pt x="1211" y="4559"/>
                    <a:pt x="1558" y="6430"/>
                  </a:cubicBezTo>
                  <a:cubicBezTo>
                    <a:pt x="1794" y="7705"/>
                    <a:pt x="2237" y="8939"/>
                    <a:pt x="2875" y="10076"/>
                  </a:cubicBezTo>
                  <a:cubicBezTo>
                    <a:pt x="4238" y="12509"/>
                    <a:pt x="6144" y="15174"/>
                    <a:pt x="9162" y="15174"/>
                  </a:cubicBezTo>
                  <a:cubicBezTo>
                    <a:pt x="9274" y="15174"/>
                    <a:pt x="9386" y="15170"/>
                    <a:pt x="9501" y="15163"/>
                  </a:cubicBezTo>
                  <a:cubicBezTo>
                    <a:pt x="9721" y="15149"/>
                    <a:pt x="9613" y="14137"/>
                    <a:pt x="9381" y="14137"/>
                  </a:cubicBezTo>
                  <a:cubicBezTo>
                    <a:pt x="9379" y="14137"/>
                    <a:pt x="9378" y="14137"/>
                    <a:pt x="9376" y="14137"/>
                  </a:cubicBezTo>
                  <a:lnTo>
                    <a:pt x="9362" y="14137"/>
                  </a:lnTo>
                  <a:cubicBezTo>
                    <a:pt x="9263" y="14144"/>
                    <a:pt x="9164" y="14147"/>
                    <a:pt x="9065" y="14148"/>
                  </a:cubicBezTo>
                  <a:lnTo>
                    <a:pt x="9065" y="14148"/>
                  </a:lnTo>
                  <a:cubicBezTo>
                    <a:pt x="8749" y="8254"/>
                    <a:pt x="5484" y="2816"/>
                    <a:pt x="227" y="12"/>
                  </a:cubicBezTo>
                  <a:cubicBezTo>
                    <a:pt x="212" y="4"/>
                    <a:pt x="199" y="1"/>
                    <a:pt x="1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4030506" y="4569183"/>
              <a:ext cx="505314" cy="499510"/>
            </a:xfrm>
            <a:custGeom>
              <a:avLst/>
              <a:gdLst/>
              <a:ahLst/>
              <a:cxnLst/>
              <a:rect l="l" t="t" r="r" b="b"/>
              <a:pathLst>
                <a:path w="10795" h="10671" extrusionOk="0">
                  <a:moveTo>
                    <a:pt x="8981" y="1117"/>
                  </a:moveTo>
                  <a:lnTo>
                    <a:pt x="8981" y="1117"/>
                  </a:lnTo>
                  <a:cubicBezTo>
                    <a:pt x="10794" y="3933"/>
                    <a:pt x="6112" y="5715"/>
                    <a:pt x="4394" y="6479"/>
                  </a:cubicBezTo>
                  <a:cubicBezTo>
                    <a:pt x="3107" y="7051"/>
                    <a:pt x="1960" y="7754"/>
                    <a:pt x="1195" y="8872"/>
                  </a:cubicBezTo>
                  <a:lnTo>
                    <a:pt x="1195" y="8872"/>
                  </a:lnTo>
                  <a:cubicBezTo>
                    <a:pt x="1602" y="5274"/>
                    <a:pt x="5680" y="2100"/>
                    <a:pt x="8981" y="1117"/>
                  </a:cubicBezTo>
                  <a:close/>
                  <a:moveTo>
                    <a:pt x="9246" y="1"/>
                  </a:moveTo>
                  <a:cubicBezTo>
                    <a:pt x="9233" y="1"/>
                    <a:pt x="9219" y="2"/>
                    <a:pt x="9204" y="6"/>
                  </a:cubicBezTo>
                  <a:cubicBezTo>
                    <a:pt x="4879" y="1101"/>
                    <a:pt x="0" y="5384"/>
                    <a:pt x="638" y="10194"/>
                  </a:cubicBezTo>
                  <a:cubicBezTo>
                    <a:pt x="667" y="10372"/>
                    <a:pt x="831" y="10670"/>
                    <a:pt x="988" y="10670"/>
                  </a:cubicBezTo>
                  <a:cubicBezTo>
                    <a:pt x="1051" y="10670"/>
                    <a:pt x="1113" y="10622"/>
                    <a:pt x="1164" y="10499"/>
                  </a:cubicBezTo>
                  <a:cubicBezTo>
                    <a:pt x="2481" y="7228"/>
                    <a:pt x="6612" y="7491"/>
                    <a:pt x="8761" y="5079"/>
                  </a:cubicBezTo>
                  <a:cubicBezTo>
                    <a:pt x="9811" y="3896"/>
                    <a:pt x="10178" y="2229"/>
                    <a:pt x="9531" y="820"/>
                  </a:cubicBezTo>
                  <a:lnTo>
                    <a:pt x="9531" y="820"/>
                  </a:lnTo>
                  <a:cubicBezTo>
                    <a:pt x="9634" y="521"/>
                    <a:pt x="9495" y="1"/>
                    <a:pt x="92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4372453" y="3871854"/>
              <a:ext cx="492909" cy="779948"/>
            </a:xfrm>
            <a:custGeom>
              <a:avLst/>
              <a:gdLst/>
              <a:ahLst/>
              <a:cxnLst/>
              <a:rect l="l" t="t" r="r" b="b"/>
              <a:pathLst>
                <a:path w="10530" h="16662" extrusionOk="0">
                  <a:moveTo>
                    <a:pt x="544" y="1158"/>
                  </a:moveTo>
                  <a:cubicBezTo>
                    <a:pt x="3120" y="2433"/>
                    <a:pt x="5658" y="3812"/>
                    <a:pt x="7181" y="6336"/>
                  </a:cubicBezTo>
                  <a:cubicBezTo>
                    <a:pt x="8807" y="9012"/>
                    <a:pt x="9569" y="12196"/>
                    <a:pt x="9665" y="15320"/>
                  </a:cubicBezTo>
                  <a:lnTo>
                    <a:pt x="9665" y="15320"/>
                  </a:lnTo>
                  <a:cubicBezTo>
                    <a:pt x="6997" y="14430"/>
                    <a:pt x="5201" y="12193"/>
                    <a:pt x="3687" y="9871"/>
                  </a:cubicBezTo>
                  <a:cubicBezTo>
                    <a:pt x="1869" y="7078"/>
                    <a:pt x="939" y="4383"/>
                    <a:pt x="544" y="1158"/>
                  </a:cubicBezTo>
                  <a:close/>
                  <a:moveTo>
                    <a:pt x="178" y="0"/>
                  </a:moveTo>
                  <a:cubicBezTo>
                    <a:pt x="0" y="0"/>
                    <a:pt x="1" y="466"/>
                    <a:pt x="14" y="542"/>
                  </a:cubicBezTo>
                  <a:cubicBezTo>
                    <a:pt x="374" y="4146"/>
                    <a:pt x="1206" y="7084"/>
                    <a:pt x="3175" y="10162"/>
                  </a:cubicBezTo>
                  <a:cubicBezTo>
                    <a:pt x="4807" y="12729"/>
                    <a:pt x="6740" y="15334"/>
                    <a:pt x="9710" y="16314"/>
                  </a:cubicBezTo>
                  <a:lnTo>
                    <a:pt x="9710" y="16314"/>
                  </a:lnTo>
                  <a:cubicBezTo>
                    <a:pt x="9769" y="16509"/>
                    <a:pt x="9897" y="16662"/>
                    <a:pt x="9999" y="16662"/>
                  </a:cubicBezTo>
                  <a:cubicBezTo>
                    <a:pt x="10064" y="16662"/>
                    <a:pt x="10119" y="16599"/>
                    <a:pt x="10139" y="16442"/>
                  </a:cubicBezTo>
                  <a:lnTo>
                    <a:pt x="10139" y="16442"/>
                  </a:lnTo>
                  <a:cubicBezTo>
                    <a:pt x="10156" y="16446"/>
                    <a:pt x="10172" y="16451"/>
                    <a:pt x="10189" y="16455"/>
                  </a:cubicBezTo>
                  <a:cubicBezTo>
                    <a:pt x="10203" y="16458"/>
                    <a:pt x="10216" y="16460"/>
                    <a:pt x="10228" y="16460"/>
                  </a:cubicBezTo>
                  <a:cubicBezTo>
                    <a:pt x="10529" y="16460"/>
                    <a:pt x="10455" y="15537"/>
                    <a:pt x="10189" y="15457"/>
                  </a:cubicBezTo>
                  <a:lnTo>
                    <a:pt x="10175" y="15471"/>
                  </a:lnTo>
                  <a:cubicBezTo>
                    <a:pt x="10161" y="15467"/>
                    <a:pt x="10147" y="15464"/>
                    <a:pt x="10133" y="15460"/>
                  </a:cubicBezTo>
                  <a:lnTo>
                    <a:pt x="10133" y="15460"/>
                  </a:lnTo>
                  <a:cubicBezTo>
                    <a:pt x="10025" y="12335"/>
                    <a:pt x="9312" y="9245"/>
                    <a:pt x="7888" y="6447"/>
                  </a:cubicBezTo>
                  <a:cubicBezTo>
                    <a:pt x="6238" y="3231"/>
                    <a:pt x="3382" y="1567"/>
                    <a:pt x="236" y="15"/>
                  </a:cubicBezTo>
                  <a:cubicBezTo>
                    <a:pt x="215" y="5"/>
                    <a:pt x="195" y="0"/>
                    <a:pt x="17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4457506" y="4634436"/>
              <a:ext cx="618454" cy="527502"/>
            </a:xfrm>
            <a:custGeom>
              <a:avLst/>
              <a:gdLst/>
              <a:ahLst/>
              <a:cxnLst/>
              <a:rect l="l" t="t" r="r" b="b"/>
              <a:pathLst>
                <a:path w="13212" h="11269" extrusionOk="0">
                  <a:moveTo>
                    <a:pt x="12024" y="1585"/>
                  </a:moveTo>
                  <a:cubicBezTo>
                    <a:pt x="11178" y="4141"/>
                    <a:pt x="9966" y="6447"/>
                    <a:pt x="7235" y="7483"/>
                  </a:cubicBezTo>
                  <a:cubicBezTo>
                    <a:pt x="5987" y="7941"/>
                    <a:pt x="4671" y="8176"/>
                    <a:pt x="3451" y="8675"/>
                  </a:cubicBezTo>
                  <a:cubicBezTo>
                    <a:pt x="2565" y="9039"/>
                    <a:pt x="1744" y="9783"/>
                    <a:pt x="836" y="10109"/>
                  </a:cubicBezTo>
                  <a:lnTo>
                    <a:pt x="836" y="10109"/>
                  </a:lnTo>
                  <a:cubicBezTo>
                    <a:pt x="1925" y="7923"/>
                    <a:pt x="5278" y="6758"/>
                    <a:pt x="7124" y="5626"/>
                  </a:cubicBezTo>
                  <a:cubicBezTo>
                    <a:pt x="8122" y="5016"/>
                    <a:pt x="8815" y="4032"/>
                    <a:pt x="9702" y="3269"/>
                  </a:cubicBezTo>
                  <a:cubicBezTo>
                    <a:pt x="10425" y="2647"/>
                    <a:pt x="11220" y="2105"/>
                    <a:pt x="12024" y="1585"/>
                  </a:cubicBezTo>
                  <a:close/>
                  <a:moveTo>
                    <a:pt x="12779" y="0"/>
                  </a:moveTo>
                  <a:cubicBezTo>
                    <a:pt x="12753" y="0"/>
                    <a:pt x="12725" y="8"/>
                    <a:pt x="12697" y="25"/>
                  </a:cubicBezTo>
                  <a:lnTo>
                    <a:pt x="12697" y="39"/>
                  </a:lnTo>
                  <a:cubicBezTo>
                    <a:pt x="12680" y="49"/>
                    <a:pt x="12664" y="60"/>
                    <a:pt x="12648" y="70"/>
                  </a:cubicBezTo>
                  <a:lnTo>
                    <a:pt x="12648" y="70"/>
                  </a:lnTo>
                  <a:cubicBezTo>
                    <a:pt x="12623" y="49"/>
                    <a:pt x="12598" y="36"/>
                    <a:pt x="12574" y="36"/>
                  </a:cubicBezTo>
                  <a:cubicBezTo>
                    <a:pt x="12527" y="36"/>
                    <a:pt x="12483" y="83"/>
                    <a:pt x="12449" y="198"/>
                  </a:cubicBezTo>
                  <a:lnTo>
                    <a:pt x="12449" y="198"/>
                  </a:lnTo>
                  <a:cubicBezTo>
                    <a:pt x="9948" y="1836"/>
                    <a:pt x="7966" y="4062"/>
                    <a:pt x="5322" y="5432"/>
                  </a:cubicBezTo>
                  <a:cubicBezTo>
                    <a:pt x="3284" y="6471"/>
                    <a:pt x="484" y="8107"/>
                    <a:pt x="41" y="10533"/>
                  </a:cubicBezTo>
                  <a:cubicBezTo>
                    <a:pt x="0" y="10709"/>
                    <a:pt x="52" y="11268"/>
                    <a:pt x="326" y="11268"/>
                  </a:cubicBezTo>
                  <a:cubicBezTo>
                    <a:pt x="332" y="11268"/>
                    <a:pt x="339" y="11268"/>
                    <a:pt x="346" y="11267"/>
                  </a:cubicBezTo>
                  <a:cubicBezTo>
                    <a:pt x="1760" y="11129"/>
                    <a:pt x="2952" y="9895"/>
                    <a:pt x="4282" y="9438"/>
                  </a:cubicBezTo>
                  <a:cubicBezTo>
                    <a:pt x="5613" y="8980"/>
                    <a:pt x="7055" y="8731"/>
                    <a:pt x="8330" y="8079"/>
                  </a:cubicBezTo>
                  <a:cubicBezTo>
                    <a:pt x="11037" y="6726"/>
                    <a:pt x="12040" y="3799"/>
                    <a:pt x="12834" y="1067"/>
                  </a:cubicBezTo>
                  <a:lnTo>
                    <a:pt x="12834" y="1067"/>
                  </a:lnTo>
                  <a:cubicBezTo>
                    <a:pt x="12871" y="1043"/>
                    <a:pt x="12909" y="1020"/>
                    <a:pt x="12946" y="996"/>
                  </a:cubicBezTo>
                  <a:cubicBezTo>
                    <a:pt x="13211" y="832"/>
                    <a:pt x="13051" y="0"/>
                    <a:pt x="1277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8"/>
            <p:cNvSpPr/>
            <p:nvPr/>
          </p:nvSpPr>
          <p:spPr>
            <a:xfrm>
              <a:off x="4909223" y="4048609"/>
              <a:ext cx="492769" cy="773769"/>
            </a:xfrm>
            <a:custGeom>
              <a:avLst/>
              <a:gdLst/>
              <a:ahLst/>
              <a:cxnLst/>
              <a:rect l="l" t="t" r="r" b="b"/>
              <a:pathLst>
                <a:path w="10527" h="16530" extrusionOk="0">
                  <a:moveTo>
                    <a:pt x="998" y="2026"/>
                  </a:moveTo>
                  <a:cubicBezTo>
                    <a:pt x="2422" y="3663"/>
                    <a:pt x="4410" y="4787"/>
                    <a:pt x="5639" y="6635"/>
                  </a:cubicBezTo>
                  <a:cubicBezTo>
                    <a:pt x="7250" y="9064"/>
                    <a:pt x="8314" y="11806"/>
                    <a:pt x="8893" y="14646"/>
                  </a:cubicBezTo>
                  <a:lnTo>
                    <a:pt x="8893" y="14646"/>
                  </a:lnTo>
                  <a:cubicBezTo>
                    <a:pt x="6728" y="13121"/>
                    <a:pt x="5485" y="11122"/>
                    <a:pt x="4045" y="8756"/>
                  </a:cubicBezTo>
                  <a:cubicBezTo>
                    <a:pt x="3268" y="7495"/>
                    <a:pt x="2312" y="6441"/>
                    <a:pt x="1771" y="5027"/>
                  </a:cubicBezTo>
                  <a:cubicBezTo>
                    <a:pt x="1405" y="4057"/>
                    <a:pt x="1178" y="3045"/>
                    <a:pt x="998" y="2026"/>
                  </a:cubicBezTo>
                  <a:close/>
                  <a:moveTo>
                    <a:pt x="387" y="0"/>
                  </a:moveTo>
                  <a:cubicBezTo>
                    <a:pt x="183" y="0"/>
                    <a:pt x="1" y="275"/>
                    <a:pt x="39" y="550"/>
                  </a:cubicBezTo>
                  <a:cubicBezTo>
                    <a:pt x="288" y="2186"/>
                    <a:pt x="551" y="3849"/>
                    <a:pt x="1120" y="5388"/>
                  </a:cubicBezTo>
                  <a:cubicBezTo>
                    <a:pt x="1688" y="6899"/>
                    <a:pt x="2672" y="8008"/>
                    <a:pt x="3504" y="9352"/>
                  </a:cubicBezTo>
                  <a:cubicBezTo>
                    <a:pt x="5129" y="12022"/>
                    <a:pt x="6513" y="14246"/>
                    <a:pt x="9112" y="15878"/>
                  </a:cubicBezTo>
                  <a:lnTo>
                    <a:pt x="9112" y="15878"/>
                  </a:lnTo>
                  <a:cubicBezTo>
                    <a:pt x="9124" y="15953"/>
                    <a:pt x="9135" y="16028"/>
                    <a:pt x="9146" y="16103"/>
                  </a:cubicBezTo>
                  <a:cubicBezTo>
                    <a:pt x="9184" y="16393"/>
                    <a:pt x="9358" y="16530"/>
                    <a:pt x="9522" y="16530"/>
                  </a:cubicBezTo>
                  <a:cubicBezTo>
                    <a:pt x="9649" y="16530"/>
                    <a:pt x="9771" y="16448"/>
                    <a:pt x="9823" y="16292"/>
                  </a:cubicBezTo>
                  <a:lnTo>
                    <a:pt x="9823" y="16292"/>
                  </a:lnTo>
                  <a:cubicBezTo>
                    <a:pt x="9860" y="16312"/>
                    <a:pt x="9898" y="16332"/>
                    <a:pt x="9936" y="16352"/>
                  </a:cubicBezTo>
                  <a:cubicBezTo>
                    <a:pt x="9998" y="16386"/>
                    <a:pt x="10055" y="16401"/>
                    <a:pt x="10106" y="16401"/>
                  </a:cubicBezTo>
                  <a:cubicBezTo>
                    <a:pt x="10472" y="16401"/>
                    <a:pt x="10526" y="15620"/>
                    <a:pt x="10185" y="15438"/>
                  </a:cubicBezTo>
                  <a:cubicBezTo>
                    <a:pt x="10023" y="15352"/>
                    <a:pt x="9865" y="15263"/>
                    <a:pt x="9712" y="15173"/>
                  </a:cubicBezTo>
                  <a:lnTo>
                    <a:pt x="9712" y="15173"/>
                  </a:lnTo>
                  <a:cubicBezTo>
                    <a:pt x="9222" y="12298"/>
                    <a:pt x="8230" y="9537"/>
                    <a:pt x="6775" y="6996"/>
                  </a:cubicBezTo>
                  <a:cubicBezTo>
                    <a:pt x="6068" y="5790"/>
                    <a:pt x="5264" y="4667"/>
                    <a:pt x="4225" y="3724"/>
                  </a:cubicBezTo>
                  <a:cubicBezTo>
                    <a:pt x="2963" y="2601"/>
                    <a:pt x="1508" y="1714"/>
                    <a:pt x="662" y="203"/>
                  </a:cubicBezTo>
                  <a:cubicBezTo>
                    <a:pt x="579" y="59"/>
                    <a:pt x="481" y="0"/>
                    <a:pt x="38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p:nvPr/>
          </p:nvSpPr>
          <p:spPr>
            <a:xfrm>
              <a:off x="5240638" y="4745142"/>
              <a:ext cx="283669" cy="702244"/>
            </a:xfrm>
            <a:custGeom>
              <a:avLst/>
              <a:gdLst/>
              <a:ahLst/>
              <a:cxnLst/>
              <a:rect l="l" t="t" r="r" b="b"/>
              <a:pathLst>
                <a:path w="6060" h="15002" extrusionOk="0">
                  <a:moveTo>
                    <a:pt x="3267" y="2027"/>
                  </a:moveTo>
                  <a:cubicBezTo>
                    <a:pt x="6059" y="5201"/>
                    <a:pt x="2295" y="9735"/>
                    <a:pt x="3139" y="13734"/>
                  </a:cubicBezTo>
                  <a:lnTo>
                    <a:pt x="3139" y="13734"/>
                  </a:lnTo>
                  <a:cubicBezTo>
                    <a:pt x="2071" y="13222"/>
                    <a:pt x="1249" y="12274"/>
                    <a:pt x="888" y="11120"/>
                  </a:cubicBezTo>
                  <a:cubicBezTo>
                    <a:pt x="430" y="9568"/>
                    <a:pt x="1179" y="8209"/>
                    <a:pt x="1941" y="6892"/>
                  </a:cubicBezTo>
                  <a:cubicBezTo>
                    <a:pt x="2949" y="5159"/>
                    <a:pt x="3085" y="3840"/>
                    <a:pt x="3267" y="2027"/>
                  </a:cubicBezTo>
                  <a:close/>
                  <a:moveTo>
                    <a:pt x="2090" y="1"/>
                  </a:moveTo>
                  <a:cubicBezTo>
                    <a:pt x="1758" y="1"/>
                    <a:pt x="1687" y="771"/>
                    <a:pt x="2024" y="987"/>
                  </a:cubicBezTo>
                  <a:cubicBezTo>
                    <a:pt x="2231" y="1119"/>
                    <a:pt x="2421" y="1254"/>
                    <a:pt x="2595" y="1392"/>
                  </a:cubicBezTo>
                  <a:lnTo>
                    <a:pt x="2595" y="1392"/>
                  </a:lnTo>
                  <a:cubicBezTo>
                    <a:pt x="2517" y="2325"/>
                    <a:pt x="2542" y="3236"/>
                    <a:pt x="2301" y="4148"/>
                  </a:cubicBezTo>
                  <a:cubicBezTo>
                    <a:pt x="2038" y="5104"/>
                    <a:pt x="1553" y="5853"/>
                    <a:pt x="1068" y="6712"/>
                  </a:cubicBezTo>
                  <a:cubicBezTo>
                    <a:pt x="486" y="7724"/>
                    <a:pt x="0" y="8764"/>
                    <a:pt x="14" y="9956"/>
                  </a:cubicBezTo>
                  <a:cubicBezTo>
                    <a:pt x="28" y="12257"/>
                    <a:pt x="1525" y="14281"/>
                    <a:pt x="3715" y="14988"/>
                  </a:cubicBezTo>
                  <a:cubicBezTo>
                    <a:pt x="3745" y="14997"/>
                    <a:pt x="3773" y="15002"/>
                    <a:pt x="3799" y="15002"/>
                  </a:cubicBezTo>
                  <a:cubicBezTo>
                    <a:pt x="4077" y="15002"/>
                    <a:pt x="4152" y="14498"/>
                    <a:pt x="4076" y="14295"/>
                  </a:cubicBezTo>
                  <a:cubicBezTo>
                    <a:pt x="2828" y="11287"/>
                    <a:pt x="4991" y="8306"/>
                    <a:pt x="5143" y="5284"/>
                  </a:cubicBezTo>
                  <a:cubicBezTo>
                    <a:pt x="5254" y="2956"/>
                    <a:pt x="4187" y="1278"/>
                    <a:pt x="2260" y="59"/>
                  </a:cubicBezTo>
                  <a:cubicBezTo>
                    <a:pt x="2198" y="18"/>
                    <a:pt x="2141" y="1"/>
                    <a:pt x="2090"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5079705" y="4761057"/>
              <a:ext cx="316389" cy="256940"/>
            </a:xfrm>
            <a:custGeom>
              <a:avLst/>
              <a:gdLst/>
              <a:ahLst/>
              <a:cxnLst/>
              <a:rect l="l" t="t" r="r" b="b"/>
              <a:pathLst>
                <a:path w="6759" h="5489" extrusionOk="0">
                  <a:moveTo>
                    <a:pt x="5210" y="1481"/>
                  </a:moveTo>
                  <a:lnTo>
                    <a:pt x="5210" y="1481"/>
                  </a:lnTo>
                  <a:cubicBezTo>
                    <a:pt x="4494" y="3011"/>
                    <a:pt x="2644" y="3866"/>
                    <a:pt x="1046" y="4367"/>
                  </a:cubicBezTo>
                  <a:lnTo>
                    <a:pt x="1046" y="4367"/>
                  </a:lnTo>
                  <a:cubicBezTo>
                    <a:pt x="1443" y="3742"/>
                    <a:pt x="3028" y="2673"/>
                    <a:pt x="3327" y="2477"/>
                  </a:cubicBezTo>
                  <a:cubicBezTo>
                    <a:pt x="3929" y="2085"/>
                    <a:pt x="4558" y="1753"/>
                    <a:pt x="5210" y="1481"/>
                  </a:cubicBezTo>
                  <a:close/>
                  <a:moveTo>
                    <a:pt x="5735" y="1"/>
                  </a:moveTo>
                  <a:cubicBezTo>
                    <a:pt x="5636" y="1"/>
                    <a:pt x="5546" y="85"/>
                    <a:pt x="5513" y="292"/>
                  </a:cubicBezTo>
                  <a:lnTo>
                    <a:pt x="5513" y="292"/>
                  </a:lnTo>
                  <a:cubicBezTo>
                    <a:pt x="4180" y="768"/>
                    <a:pt x="2947" y="1484"/>
                    <a:pt x="1872" y="2408"/>
                  </a:cubicBezTo>
                  <a:cubicBezTo>
                    <a:pt x="999" y="3156"/>
                    <a:pt x="1" y="4043"/>
                    <a:pt x="555" y="5263"/>
                  </a:cubicBezTo>
                  <a:cubicBezTo>
                    <a:pt x="594" y="5340"/>
                    <a:pt x="691" y="5488"/>
                    <a:pt x="804" y="5488"/>
                  </a:cubicBezTo>
                  <a:cubicBezTo>
                    <a:pt x="814" y="5488"/>
                    <a:pt x="823" y="5487"/>
                    <a:pt x="832" y="5485"/>
                  </a:cubicBezTo>
                  <a:cubicBezTo>
                    <a:pt x="3150" y="4819"/>
                    <a:pt x="5468" y="3609"/>
                    <a:pt x="5994" y="1188"/>
                  </a:cubicBezTo>
                  <a:lnTo>
                    <a:pt x="5994" y="1188"/>
                  </a:lnTo>
                  <a:cubicBezTo>
                    <a:pt x="6125" y="1144"/>
                    <a:pt x="6258" y="1102"/>
                    <a:pt x="6391" y="1063"/>
                  </a:cubicBezTo>
                  <a:cubicBezTo>
                    <a:pt x="6759" y="958"/>
                    <a:pt x="6628" y="43"/>
                    <a:pt x="6319" y="43"/>
                  </a:cubicBezTo>
                  <a:cubicBezTo>
                    <a:pt x="6302" y="43"/>
                    <a:pt x="6284" y="45"/>
                    <a:pt x="6266" y="51"/>
                  </a:cubicBezTo>
                  <a:cubicBezTo>
                    <a:pt x="6165" y="80"/>
                    <a:pt x="6065" y="109"/>
                    <a:pt x="5965" y="140"/>
                  </a:cubicBezTo>
                  <a:lnTo>
                    <a:pt x="5965" y="140"/>
                  </a:lnTo>
                  <a:cubicBezTo>
                    <a:pt x="5899" y="54"/>
                    <a:pt x="5814" y="1"/>
                    <a:pt x="57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5298167" y="4327316"/>
              <a:ext cx="161494" cy="493190"/>
            </a:xfrm>
            <a:custGeom>
              <a:avLst/>
              <a:gdLst/>
              <a:ahLst/>
              <a:cxnLst/>
              <a:rect l="l" t="t" r="r" b="b"/>
              <a:pathLst>
                <a:path w="3450" h="10536" extrusionOk="0">
                  <a:moveTo>
                    <a:pt x="1879" y="1457"/>
                  </a:moveTo>
                  <a:lnTo>
                    <a:pt x="1879" y="1457"/>
                  </a:lnTo>
                  <a:cubicBezTo>
                    <a:pt x="2497" y="3576"/>
                    <a:pt x="1842" y="5762"/>
                    <a:pt x="1188" y="7869"/>
                  </a:cubicBezTo>
                  <a:lnTo>
                    <a:pt x="1188" y="7869"/>
                  </a:lnTo>
                  <a:cubicBezTo>
                    <a:pt x="819" y="5718"/>
                    <a:pt x="1052" y="3495"/>
                    <a:pt x="1879" y="1457"/>
                  </a:cubicBezTo>
                  <a:close/>
                  <a:moveTo>
                    <a:pt x="1842" y="1"/>
                  </a:moveTo>
                  <a:cubicBezTo>
                    <a:pt x="1749" y="1"/>
                    <a:pt x="1656" y="54"/>
                    <a:pt x="1599" y="168"/>
                  </a:cubicBezTo>
                  <a:cubicBezTo>
                    <a:pt x="287" y="2980"/>
                    <a:pt x="0" y="6163"/>
                    <a:pt x="799" y="9149"/>
                  </a:cubicBezTo>
                  <a:lnTo>
                    <a:pt x="799" y="9149"/>
                  </a:lnTo>
                  <a:cubicBezTo>
                    <a:pt x="734" y="9373"/>
                    <a:pt x="672" y="9595"/>
                    <a:pt x="615" y="9816"/>
                  </a:cubicBezTo>
                  <a:cubicBezTo>
                    <a:pt x="538" y="10125"/>
                    <a:pt x="790" y="10535"/>
                    <a:pt x="1007" y="10535"/>
                  </a:cubicBezTo>
                  <a:cubicBezTo>
                    <a:pt x="1087" y="10535"/>
                    <a:pt x="1163" y="10478"/>
                    <a:pt x="1215" y="10338"/>
                  </a:cubicBezTo>
                  <a:lnTo>
                    <a:pt x="1215" y="10338"/>
                  </a:lnTo>
                  <a:cubicBezTo>
                    <a:pt x="1270" y="10401"/>
                    <a:pt x="1333" y="10429"/>
                    <a:pt x="1394" y="10429"/>
                  </a:cubicBezTo>
                  <a:cubicBezTo>
                    <a:pt x="1603" y="10429"/>
                    <a:pt x="1800" y="10111"/>
                    <a:pt x="1682" y="9775"/>
                  </a:cubicBezTo>
                  <a:cubicBezTo>
                    <a:pt x="1622" y="9603"/>
                    <a:pt x="1566" y="9430"/>
                    <a:pt x="1514" y="9257"/>
                  </a:cubicBezTo>
                  <a:lnTo>
                    <a:pt x="1514" y="9257"/>
                  </a:lnTo>
                  <a:cubicBezTo>
                    <a:pt x="2378" y="6239"/>
                    <a:pt x="3449" y="3281"/>
                    <a:pt x="2126" y="210"/>
                  </a:cubicBezTo>
                  <a:cubicBezTo>
                    <a:pt x="2066" y="75"/>
                    <a:pt x="1953" y="1"/>
                    <a:pt x="184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5480726" y="4575643"/>
              <a:ext cx="279877" cy="360577"/>
            </a:xfrm>
            <a:custGeom>
              <a:avLst/>
              <a:gdLst/>
              <a:ahLst/>
              <a:cxnLst/>
              <a:rect l="l" t="t" r="r" b="b"/>
              <a:pathLst>
                <a:path w="5979" h="7703" extrusionOk="0">
                  <a:moveTo>
                    <a:pt x="700" y="1392"/>
                  </a:moveTo>
                  <a:cubicBezTo>
                    <a:pt x="2354" y="2800"/>
                    <a:pt x="3992" y="4302"/>
                    <a:pt x="4924" y="6259"/>
                  </a:cubicBezTo>
                  <a:lnTo>
                    <a:pt x="4924" y="6259"/>
                  </a:lnTo>
                  <a:cubicBezTo>
                    <a:pt x="3103" y="5234"/>
                    <a:pt x="1166" y="3405"/>
                    <a:pt x="700" y="1392"/>
                  </a:cubicBezTo>
                  <a:close/>
                  <a:moveTo>
                    <a:pt x="254" y="1"/>
                  </a:moveTo>
                  <a:cubicBezTo>
                    <a:pt x="96" y="1"/>
                    <a:pt x="0" y="268"/>
                    <a:pt x="0" y="422"/>
                  </a:cubicBezTo>
                  <a:cubicBezTo>
                    <a:pt x="95" y="3526"/>
                    <a:pt x="2708" y="6219"/>
                    <a:pt x="5416" y="7529"/>
                  </a:cubicBezTo>
                  <a:lnTo>
                    <a:pt x="5416" y="7529"/>
                  </a:lnTo>
                  <a:cubicBezTo>
                    <a:pt x="5476" y="7651"/>
                    <a:pt x="5550" y="7702"/>
                    <a:pt x="5622" y="7702"/>
                  </a:cubicBezTo>
                  <a:cubicBezTo>
                    <a:pt x="5806" y="7702"/>
                    <a:pt x="5979" y="7369"/>
                    <a:pt x="5878" y="7048"/>
                  </a:cubicBezTo>
                  <a:cubicBezTo>
                    <a:pt x="5868" y="7016"/>
                    <a:pt x="5858" y="6985"/>
                    <a:pt x="5849" y="6953"/>
                  </a:cubicBezTo>
                  <a:lnTo>
                    <a:pt x="5849" y="6953"/>
                  </a:lnTo>
                  <a:cubicBezTo>
                    <a:pt x="5839" y="6913"/>
                    <a:pt x="5826" y="6874"/>
                    <a:pt x="5811" y="6838"/>
                  </a:cubicBezTo>
                  <a:lnTo>
                    <a:pt x="5811" y="6838"/>
                  </a:lnTo>
                  <a:cubicBezTo>
                    <a:pt x="4868" y="3970"/>
                    <a:pt x="2635" y="1956"/>
                    <a:pt x="388" y="62"/>
                  </a:cubicBezTo>
                  <a:cubicBezTo>
                    <a:pt x="340" y="19"/>
                    <a:pt x="295" y="1"/>
                    <a:pt x="254"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5613105" y="4879206"/>
              <a:ext cx="204981" cy="386791"/>
            </a:xfrm>
            <a:custGeom>
              <a:avLst/>
              <a:gdLst/>
              <a:ahLst/>
              <a:cxnLst/>
              <a:rect l="l" t="t" r="r" b="b"/>
              <a:pathLst>
                <a:path w="4379" h="8263" extrusionOk="0">
                  <a:moveTo>
                    <a:pt x="2715" y="1208"/>
                  </a:moveTo>
                  <a:cubicBezTo>
                    <a:pt x="3852" y="2990"/>
                    <a:pt x="1762" y="5607"/>
                    <a:pt x="450" y="6919"/>
                  </a:cubicBezTo>
                  <a:lnTo>
                    <a:pt x="450" y="6919"/>
                  </a:lnTo>
                  <a:cubicBezTo>
                    <a:pt x="528" y="4744"/>
                    <a:pt x="885" y="2544"/>
                    <a:pt x="2715" y="1208"/>
                  </a:cubicBezTo>
                  <a:close/>
                  <a:moveTo>
                    <a:pt x="2538" y="1"/>
                  </a:moveTo>
                  <a:cubicBezTo>
                    <a:pt x="2468" y="1"/>
                    <a:pt x="2427" y="127"/>
                    <a:pt x="2413" y="289"/>
                  </a:cubicBezTo>
                  <a:lnTo>
                    <a:pt x="2413" y="289"/>
                  </a:lnTo>
                  <a:cubicBezTo>
                    <a:pt x="165" y="1987"/>
                    <a:pt x="26" y="4991"/>
                    <a:pt x="0" y="7633"/>
                  </a:cubicBezTo>
                  <a:cubicBezTo>
                    <a:pt x="0" y="7706"/>
                    <a:pt x="86" y="8262"/>
                    <a:pt x="258" y="8262"/>
                  </a:cubicBezTo>
                  <a:cubicBezTo>
                    <a:pt x="281" y="8262"/>
                    <a:pt x="306" y="8252"/>
                    <a:pt x="333" y="8229"/>
                  </a:cubicBezTo>
                  <a:cubicBezTo>
                    <a:pt x="2128" y="6559"/>
                    <a:pt x="4378" y="3320"/>
                    <a:pt x="3129" y="808"/>
                  </a:cubicBezTo>
                  <a:lnTo>
                    <a:pt x="3129" y="808"/>
                  </a:lnTo>
                  <a:cubicBezTo>
                    <a:pt x="3177" y="513"/>
                    <a:pt x="3038" y="4"/>
                    <a:pt x="2849" y="4"/>
                  </a:cubicBezTo>
                  <a:cubicBezTo>
                    <a:pt x="2829" y="4"/>
                    <a:pt x="2808" y="9"/>
                    <a:pt x="2786" y="22"/>
                  </a:cubicBezTo>
                  <a:lnTo>
                    <a:pt x="2800" y="22"/>
                  </a:lnTo>
                  <a:cubicBezTo>
                    <a:pt x="2756" y="50"/>
                    <a:pt x="2712" y="79"/>
                    <a:pt x="2668" y="107"/>
                  </a:cubicBezTo>
                  <a:lnTo>
                    <a:pt x="2668" y="107"/>
                  </a:lnTo>
                  <a:cubicBezTo>
                    <a:pt x="2653" y="88"/>
                    <a:pt x="2636" y="69"/>
                    <a:pt x="2620" y="50"/>
                  </a:cubicBezTo>
                  <a:cubicBezTo>
                    <a:pt x="2589" y="16"/>
                    <a:pt x="2562" y="1"/>
                    <a:pt x="2538"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a:off x="4890218" y="5336539"/>
              <a:ext cx="812294" cy="395498"/>
            </a:xfrm>
            <a:custGeom>
              <a:avLst/>
              <a:gdLst/>
              <a:ahLst/>
              <a:cxnLst/>
              <a:rect l="l" t="t" r="r" b="b"/>
              <a:pathLst>
                <a:path w="17353" h="8449" extrusionOk="0">
                  <a:moveTo>
                    <a:pt x="15694" y="983"/>
                  </a:moveTo>
                  <a:cubicBezTo>
                    <a:pt x="15952" y="983"/>
                    <a:pt x="16214" y="1003"/>
                    <a:pt x="16483" y="1046"/>
                  </a:cubicBezTo>
                  <a:lnTo>
                    <a:pt x="16483" y="1046"/>
                  </a:lnTo>
                  <a:cubicBezTo>
                    <a:pt x="14749" y="3243"/>
                    <a:pt x="12597" y="5980"/>
                    <a:pt x="10079" y="7025"/>
                  </a:cubicBezTo>
                  <a:cubicBezTo>
                    <a:pt x="9485" y="7274"/>
                    <a:pt x="8869" y="7363"/>
                    <a:pt x="8248" y="7363"/>
                  </a:cubicBezTo>
                  <a:cubicBezTo>
                    <a:pt x="7448" y="7363"/>
                    <a:pt x="6639" y="7215"/>
                    <a:pt x="5851" y="7067"/>
                  </a:cubicBezTo>
                  <a:cubicBezTo>
                    <a:pt x="4604" y="6839"/>
                    <a:pt x="3374" y="6528"/>
                    <a:pt x="2171" y="6141"/>
                  </a:cubicBezTo>
                  <a:lnTo>
                    <a:pt x="2171" y="6141"/>
                  </a:lnTo>
                  <a:cubicBezTo>
                    <a:pt x="4467" y="5683"/>
                    <a:pt x="6852" y="5055"/>
                    <a:pt x="8873" y="4045"/>
                  </a:cubicBezTo>
                  <a:cubicBezTo>
                    <a:pt x="11116" y="2935"/>
                    <a:pt x="13154" y="983"/>
                    <a:pt x="15694" y="983"/>
                  </a:cubicBezTo>
                  <a:close/>
                  <a:moveTo>
                    <a:pt x="15587" y="1"/>
                  </a:moveTo>
                  <a:cubicBezTo>
                    <a:pt x="13408" y="1"/>
                    <a:pt x="11599" y="1374"/>
                    <a:pt x="9704" y="2506"/>
                  </a:cubicBezTo>
                  <a:cubicBezTo>
                    <a:pt x="6932" y="4156"/>
                    <a:pt x="3411" y="4918"/>
                    <a:pt x="264" y="5459"/>
                  </a:cubicBezTo>
                  <a:cubicBezTo>
                    <a:pt x="1" y="5514"/>
                    <a:pt x="153" y="6388"/>
                    <a:pt x="348" y="6471"/>
                  </a:cubicBezTo>
                  <a:cubicBezTo>
                    <a:pt x="2395" y="7263"/>
                    <a:pt x="5384" y="8448"/>
                    <a:pt x="7954" y="8448"/>
                  </a:cubicBezTo>
                  <a:cubicBezTo>
                    <a:pt x="8759" y="8448"/>
                    <a:pt x="9522" y="8332"/>
                    <a:pt x="10203" y="8051"/>
                  </a:cubicBezTo>
                  <a:cubicBezTo>
                    <a:pt x="13031" y="6887"/>
                    <a:pt x="15374" y="3685"/>
                    <a:pt x="17217" y="1370"/>
                  </a:cubicBezTo>
                  <a:cubicBezTo>
                    <a:pt x="17352" y="1193"/>
                    <a:pt x="17223" y="653"/>
                    <a:pt x="17103" y="455"/>
                  </a:cubicBezTo>
                  <a:lnTo>
                    <a:pt x="17103" y="455"/>
                  </a:lnTo>
                  <a:cubicBezTo>
                    <a:pt x="17068" y="306"/>
                    <a:pt x="17007" y="186"/>
                    <a:pt x="16926" y="164"/>
                  </a:cubicBezTo>
                  <a:lnTo>
                    <a:pt x="16926" y="164"/>
                  </a:lnTo>
                  <a:lnTo>
                    <a:pt x="16940" y="177"/>
                  </a:lnTo>
                  <a:cubicBezTo>
                    <a:pt x="16472" y="55"/>
                    <a:pt x="16022" y="1"/>
                    <a:pt x="155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a:off x="5534183" y="5339395"/>
              <a:ext cx="231195" cy="527221"/>
            </a:xfrm>
            <a:custGeom>
              <a:avLst/>
              <a:gdLst/>
              <a:ahLst/>
              <a:cxnLst/>
              <a:rect l="l" t="t" r="r" b="b"/>
              <a:pathLst>
                <a:path w="4939" h="11263" extrusionOk="0">
                  <a:moveTo>
                    <a:pt x="3101" y="1446"/>
                  </a:moveTo>
                  <a:cubicBezTo>
                    <a:pt x="3902" y="3185"/>
                    <a:pt x="4440" y="4880"/>
                    <a:pt x="3502" y="6742"/>
                  </a:cubicBezTo>
                  <a:cubicBezTo>
                    <a:pt x="2953" y="7818"/>
                    <a:pt x="2225" y="8808"/>
                    <a:pt x="1527" y="9806"/>
                  </a:cubicBezTo>
                  <a:lnTo>
                    <a:pt x="1527" y="9806"/>
                  </a:lnTo>
                  <a:cubicBezTo>
                    <a:pt x="1043" y="7245"/>
                    <a:pt x="1040" y="3176"/>
                    <a:pt x="3101" y="1446"/>
                  </a:cubicBezTo>
                  <a:close/>
                  <a:moveTo>
                    <a:pt x="3661" y="1"/>
                  </a:moveTo>
                  <a:cubicBezTo>
                    <a:pt x="3619" y="1"/>
                    <a:pt x="3576" y="11"/>
                    <a:pt x="3530" y="33"/>
                  </a:cubicBezTo>
                  <a:cubicBezTo>
                    <a:pt x="3410" y="89"/>
                    <a:pt x="3294" y="150"/>
                    <a:pt x="3183" y="216"/>
                  </a:cubicBezTo>
                  <a:lnTo>
                    <a:pt x="3183" y="216"/>
                  </a:lnTo>
                  <a:cubicBezTo>
                    <a:pt x="3109" y="217"/>
                    <a:pt x="3037" y="267"/>
                    <a:pt x="2980" y="345"/>
                  </a:cubicBezTo>
                  <a:lnTo>
                    <a:pt x="2980" y="345"/>
                  </a:lnTo>
                  <a:cubicBezTo>
                    <a:pt x="1" y="2359"/>
                    <a:pt x="302" y="8007"/>
                    <a:pt x="1062" y="10943"/>
                  </a:cubicBezTo>
                  <a:cubicBezTo>
                    <a:pt x="1112" y="11143"/>
                    <a:pt x="1253" y="11263"/>
                    <a:pt x="1399" y="11263"/>
                  </a:cubicBezTo>
                  <a:cubicBezTo>
                    <a:pt x="1496" y="11263"/>
                    <a:pt x="1595" y="11211"/>
                    <a:pt x="1672" y="11095"/>
                  </a:cubicBezTo>
                  <a:cubicBezTo>
                    <a:pt x="2795" y="9418"/>
                    <a:pt x="4417" y="7602"/>
                    <a:pt x="4708" y="5536"/>
                  </a:cubicBezTo>
                  <a:cubicBezTo>
                    <a:pt x="4939" y="3958"/>
                    <a:pt x="4372" y="2455"/>
                    <a:pt x="3716" y="1035"/>
                  </a:cubicBezTo>
                  <a:lnTo>
                    <a:pt x="3716" y="1035"/>
                  </a:lnTo>
                  <a:cubicBezTo>
                    <a:pt x="3755" y="1015"/>
                    <a:pt x="3794" y="995"/>
                    <a:pt x="3835" y="976"/>
                  </a:cubicBezTo>
                  <a:cubicBezTo>
                    <a:pt x="4196" y="814"/>
                    <a:pt x="4031" y="1"/>
                    <a:pt x="366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a:off x="5796085" y="5147146"/>
              <a:ext cx="238169" cy="643263"/>
            </a:xfrm>
            <a:custGeom>
              <a:avLst/>
              <a:gdLst/>
              <a:ahLst/>
              <a:cxnLst/>
              <a:rect l="l" t="t" r="r" b="b"/>
              <a:pathLst>
                <a:path w="5088" h="13742" extrusionOk="0">
                  <a:moveTo>
                    <a:pt x="2060" y="1144"/>
                  </a:moveTo>
                  <a:cubicBezTo>
                    <a:pt x="4316" y="2145"/>
                    <a:pt x="4369" y="4916"/>
                    <a:pt x="4422" y="7134"/>
                  </a:cubicBezTo>
                  <a:cubicBezTo>
                    <a:pt x="4470" y="8833"/>
                    <a:pt x="4353" y="10541"/>
                    <a:pt x="4088" y="12225"/>
                  </a:cubicBezTo>
                  <a:lnTo>
                    <a:pt x="4088" y="12225"/>
                  </a:lnTo>
                  <a:lnTo>
                    <a:pt x="2357" y="8008"/>
                  </a:lnTo>
                  <a:cubicBezTo>
                    <a:pt x="1497" y="5928"/>
                    <a:pt x="0" y="3198"/>
                    <a:pt x="1982" y="1285"/>
                  </a:cubicBezTo>
                  <a:cubicBezTo>
                    <a:pt x="2018" y="1251"/>
                    <a:pt x="2044" y="1202"/>
                    <a:pt x="2060" y="1144"/>
                  </a:cubicBezTo>
                  <a:close/>
                  <a:moveTo>
                    <a:pt x="1652" y="1"/>
                  </a:moveTo>
                  <a:cubicBezTo>
                    <a:pt x="1475" y="1"/>
                    <a:pt x="1415" y="311"/>
                    <a:pt x="1459" y="588"/>
                  </a:cubicBezTo>
                  <a:lnTo>
                    <a:pt x="1459" y="588"/>
                  </a:lnTo>
                  <a:cubicBezTo>
                    <a:pt x="371" y="1840"/>
                    <a:pt x="264" y="3506"/>
                    <a:pt x="665" y="5111"/>
                  </a:cubicBezTo>
                  <a:cubicBezTo>
                    <a:pt x="1400" y="7994"/>
                    <a:pt x="2883" y="10794"/>
                    <a:pt x="4020" y="13539"/>
                  </a:cubicBezTo>
                  <a:cubicBezTo>
                    <a:pt x="4077" y="13677"/>
                    <a:pt x="4159" y="13742"/>
                    <a:pt x="4238" y="13742"/>
                  </a:cubicBezTo>
                  <a:cubicBezTo>
                    <a:pt x="4332" y="13742"/>
                    <a:pt x="4420" y="13649"/>
                    <a:pt x="4450" y="13483"/>
                  </a:cubicBezTo>
                  <a:cubicBezTo>
                    <a:pt x="4990" y="10572"/>
                    <a:pt x="5087" y="7606"/>
                    <a:pt x="4755" y="4667"/>
                  </a:cubicBezTo>
                  <a:cubicBezTo>
                    <a:pt x="4491" y="2574"/>
                    <a:pt x="3868" y="730"/>
                    <a:pt x="1705" y="9"/>
                  </a:cubicBezTo>
                  <a:cubicBezTo>
                    <a:pt x="1686" y="4"/>
                    <a:pt x="1669" y="1"/>
                    <a:pt x="165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8"/>
            <p:cNvSpPr/>
            <p:nvPr/>
          </p:nvSpPr>
          <p:spPr>
            <a:xfrm>
              <a:off x="5934502" y="5169521"/>
              <a:ext cx="555916" cy="238637"/>
            </a:xfrm>
            <a:custGeom>
              <a:avLst/>
              <a:gdLst/>
              <a:ahLst/>
              <a:cxnLst/>
              <a:rect l="l" t="t" r="r" b="b"/>
              <a:pathLst>
                <a:path w="11876" h="5098" extrusionOk="0">
                  <a:moveTo>
                    <a:pt x="5316" y="1005"/>
                  </a:moveTo>
                  <a:cubicBezTo>
                    <a:pt x="7219" y="1005"/>
                    <a:pt x="9118" y="1332"/>
                    <a:pt x="10924" y="1982"/>
                  </a:cubicBezTo>
                  <a:lnTo>
                    <a:pt x="10924" y="1982"/>
                  </a:lnTo>
                  <a:cubicBezTo>
                    <a:pt x="9545" y="3193"/>
                    <a:pt x="7109" y="4103"/>
                    <a:pt x="4956" y="4103"/>
                  </a:cubicBezTo>
                  <a:cubicBezTo>
                    <a:pt x="3075" y="4103"/>
                    <a:pt x="1411" y="3409"/>
                    <a:pt x="855" y="1615"/>
                  </a:cubicBezTo>
                  <a:lnTo>
                    <a:pt x="855" y="1615"/>
                  </a:lnTo>
                  <a:cubicBezTo>
                    <a:pt x="2315" y="1208"/>
                    <a:pt x="3817" y="1005"/>
                    <a:pt x="5316" y="1005"/>
                  </a:cubicBezTo>
                  <a:close/>
                  <a:moveTo>
                    <a:pt x="5167" y="1"/>
                  </a:moveTo>
                  <a:cubicBezTo>
                    <a:pt x="3503" y="1"/>
                    <a:pt x="1835" y="250"/>
                    <a:pt x="217" y="751"/>
                  </a:cubicBezTo>
                  <a:cubicBezTo>
                    <a:pt x="0" y="819"/>
                    <a:pt x="195" y="1765"/>
                    <a:pt x="347" y="1765"/>
                  </a:cubicBezTo>
                  <a:cubicBezTo>
                    <a:pt x="350" y="1765"/>
                    <a:pt x="353" y="1764"/>
                    <a:pt x="356" y="1763"/>
                  </a:cubicBezTo>
                  <a:cubicBezTo>
                    <a:pt x="427" y="1741"/>
                    <a:pt x="497" y="1720"/>
                    <a:pt x="568" y="1698"/>
                  </a:cubicBezTo>
                  <a:lnTo>
                    <a:pt x="568" y="1698"/>
                  </a:lnTo>
                  <a:cubicBezTo>
                    <a:pt x="1130" y="4101"/>
                    <a:pt x="3217" y="5098"/>
                    <a:pt x="5494" y="5098"/>
                  </a:cubicBezTo>
                  <a:cubicBezTo>
                    <a:pt x="7884" y="5098"/>
                    <a:pt x="10485" y="3999"/>
                    <a:pt x="11751" y="2276"/>
                  </a:cubicBezTo>
                  <a:cubicBezTo>
                    <a:pt x="11875" y="2124"/>
                    <a:pt x="11834" y="1389"/>
                    <a:pt x="11626" y="1306"/>
                  </a:cubicBezTo>
                  <a:cubicBezTo>
                    <a:pt x="9565" y="437"/>
                    <a:pt x="7370" y="1"/>
                    <a:pt x="516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8"/>
            <p:cNvSpPr/>
            <p:nvPr/>
          </p:nvSpPr>
          <p:spPr>
            <a:xfrm>
              <a:off x="5634684" y="4349176"/>
              <a:ext cx="798859" cy="664936"/>
            </a:xfrm>
            <a:custGeom>
              <a:avLst/>
              <a:gdLst/>
              <a:ahLst/>
              <a:cxnLst/>
              <a:rect l="l" t="t" r="r" b="b"/>
              <a:pathLst>
                <a:path w="17066" h="14205" extrusionOk="0">
                  <a:moveTo>
                    <a:pt x="1102" y="1153"/>
                  </a:moveTo>
                  <a:lnTo>
                    <a:pt x="1102" y="1153"/>
                  </a:lnTo>
                  <a:cubicBezTo>
                    <a:pt x="7219" y="2771"/>
                    <a:pt x="10583" y="8977"/>
                    <a:pt x="15820" y="12197"/>
                  </a:cubicBezTo>
                  <a:lnTo>
                    <a:pt x="15820" y="12197"/>
                  </a:lnTo>
                  <a:cubicBezTo>
                    <a:pt x="14994" y="12891"/>
                    <a:pt x="13822" y="13142"/>
                    <a:pt x="12687" y="13142"/>
                  </a:cubicBezTo>
                  <a:cubicBezTo>
                    <a:pt x="12272" y="13142"/>
                    <a:pt x="11861" y="13109"/>
                    <a:pt x="11474" y="13050"/>
                  </a:cubicBezTo>
                  <a:cubicBezTo>
                    <a:pt x="9381" y="12745"/>
                    <a:pt x="7662" y="11609"/>
                    <a:pt x="6359" y="9959"/>
                  </a:cubicBezTo>
                  <a:cubicBezTo>
                    <a:pt x="4275" y="7316"/>
                    <a:pt x="2734" y="4129"/>
                    <a:pt x="1102" y="1153"/>
                  </a:cubicBezTo>
                  <a:close/>
                  <a:moveTo>
                    <a:pt x="341" y="0"/>
                  </a:moveTo>
                  <a:cubicBezTo>
                    <a:pt x="0" y="0"/>
                    <a:pt x="168" y="722"/>
                    <a:pt x="260" y="880"/>
                  </a:cubicBezTo>
                  <a:lnTo>
                    <a:pt x="4072" y="7547"/>
                  </a:lnTo>
                  <a:cubicBezTo>
                    <a:pt x="5056" y="9266"/>
                    <a:pt x="6082" y="11040"/>
                    <a:pt x="7621" y="12330"/>
                  </a:cubicBezTo>
                  <a:cubicBezTo>
                    <a:pt x="8874" y="13373"/>
                    <a:pt x="11026" y="14205"/>
                    <a:pt x="12995" y="14205"/>
                  </a:cubicBezTo>
                  <a:cubicBezTo>
                    <a:pt x="14663" y="14205"/>
                    <a:pt x="16200" y="13608"/>
                    <a:pt x="16950" y="12038"/>
                  </a:cubicBezTo>
                  <a:cubicBezTo>
                    <a:pt x="17065" y="11807"/>
                    <a:pt x="16863" y="11114"/>
                    <a:pt x="16688" y="11114"/>
                  </a:cubicBezTo>
                  <a:cubicBezTo>
                    <a:pt x="16653" y="11114"/>
                    <a:pt x="16619" y="11142"/>
                    <a:pt x="16589" y="11207"/>
                  </a:cubicBezTo>
                  <a:cubicBezTo>
                    <a:pt x="16533" y="11324"/>
                    <a:pt x="16470" y="11435"/>
                    <a:pt x="16402" y="11540"/>
                  </a:cubicBezTo>
                  <a:lnTo>
                    <a:pt x="16402" y="11540"/>
                  </a:lnTo>
                  <a:cubicBezTo>
                    <a:pt x="10610" y="8326"/>
                    <a:pt x="7227" y="1347"/>
                    <a:pt x="399" y="6"/>
                  </a:cubicBezTo>
                  <a:cubicBezTo>
                    <a:pt x="378" y="2"/>
                    <a:pt x="359" y="0"/>
                    <a:pt x="341"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8"/>
            <p:cNvSpPr/>
            <p:nvPr/>
          </p:nvSpPr>
          <p:spPr>
            <a:xfrm>
              <a:off x="6250283" y="4140544"/>
              <a:ext cx="307589" cy="788280"/>
            </a:xfrm>
            <a:custGeom>
              <a:avLst/>
              <a:gdLst/>
              <a:ahLst/>
              <a:cxnLst/>
              <a:rect l="l" t="t" r="r" b="b"/>
              <a:pathLst>
                <a:path w="6571" h="16840" extrusionOk="0">
                  <a:moveTo>
                    <a:pt x="1791" y="1772"/>
                  </a:moveTo>
                  <a:cubicBezTo>
                    <a:pt x="2583" y="3771"/>
                    <a:pt x="4241" y="5340"/>
                    <a:pt x="5074" y="7347"/>
                  </a:cubicBezTo>
                  <a:cubicBezTo>
                    <a:pt x="5476" y="8303"/>
                    <a:pt x="5725" y="9301"/>
                    <a:pt x="5836" y="10313"/>
                  </a:cubicBezTo>
                  <a:cubicBezTo>
                    <a:pt x="5947" y="11353"/>
                    <a:pt x="6086" y="13876"/>
                    <a:pt x="5088" y="14610"/>
                  </a:cubicBezTo>
                  <a:cubicBezTo>
                    <a:pt x="4444" y="15073"/>
                    <a:pt x="3718" y="15040"/>
                    <a:pt x="3194" y="15505"/>
                  </a:cubicBezTo>
                  <a:lnTo>
                    <a:pt x="3194" y="15505"/>
                  </a:lnTo>
                  <a:cubicBezTo>
                    <a:pt x="424" y="15125"/>
                    <a:pt x="703" y="9534"/>
                    <a:pt x="943" y="7638"/>
                  </a:cubicBezTo>
                  <a:cubicBezTo>
                    <a:pt x="1174" y="5675"/>
                    <a:pt x="1587" y="3741"/>
                    <a:pt x="1791" y="1772"/>
                  </a:cubicBezTo>
                  <a:close/>
                  <a:moveTo>
                    <a:pt x="1636" y="0"/>
                  </a:moveTo>
                  <a:cubicBezTo>
                    <a:pt x="1531" y="0"/>
                    <a:pt x="1429" y="140"/>
                    <a:pt x="1414" y="374"/>
                  </a:cubicBezTo>
                  <a:cubicBezTo>
                    <a:pt x="1220" y="3992"/>
                    <a:pt x="0" y="7541"/>
                    <a:pt x="389" y="11200"/>
                  </a:cubicBezTo>
                  <a:cubicBezTo>
                    <a:pt x="559" y="12772"/>
                    <a:pt x="1147" y="15714"/>
                    <a:pt x="2868" y="16394"/>
                  </a:cubicBezTo>
                  <a:lnTo>
                    <a:pt x="2868" y="16394"/>
                  </a:lnTo>
                  <a:cubicBezTo>
                    <a:pt x="2919" y="16624"/>
                    <a:pt x="3021" y="16840"/>
                    <a:pt x="3120" y="16840"/>
                  </a:cubicBezTo>
                  <a:cubicBezTo>
                    <a:pt x="3153" y="16840"/>
                    <a:pt x="3186" y="16815"/>
                    <a:pt x="3216" y="16759"/>
                  </a:cubicBezTo>
                  <a:cubicBezTo>
                    <a:pt x="3266" y="16672"/>
                    <a:pt x="3321" y="16593"/>
                    <a:pt x="3381" y="16523"/>
                  </a:cubicBezTo>
                  <a:lnTo>
                    <a:pt x="3381" y="16523"/>
                  </a:lnTo>
                  <a:cubicBezTo>
                    <a:pt x="3463" y="16532"/>
                    <a:pt x="3547" y="16537"/>
                    <a:pt x="3633" y="16537"/>
                  </a:cubicBezTo>
                  <a:cubicBezTo>
                    <a:pt x="3637" y="16537"/>
                    <a:pt x="3642" y="16537"/>
                    <a:pt x="3646" y="16537"/>
                  </a:cubicBezTo>
                  <a:cubicBezTo>
                    <a:pt x="3774" y="16537"/>
                    <a:pt x="3833" y="16360"/>
                    <a:pt x="3834" y="16154"/>
                  </a:cubicBezTo>
                  <a:lnTo>
                    <a:pt x="3834" y="16154"/>
                  </a:lnTo>
                  <a:cubicBezTo>
                    <a:pt x="4546" y="15739"/>
                    <a:pt x="5500" y="15680"/>
                    <a:pt x="5933" y="14763"/>
                  </a:cubicBezTo>
                  <a:cubicBezTo>
                    <a:pt x="6571" y="13418"/>
                    <a:pt x="6446" y="11380"/>
                    <a:pt x="6252" y="9953"/>
                  </a:cubicBezTo>
                  <a:cubicBezTo>
                    <a:pt x="6044" y="8442"/>
                    <a:pt x="5573" y="6972"/>
                    <a:pt x="4838" y="5628"/>
                  </a:cubicBezTo>
                  <a:cubicBezTo>
                    <a:pt x="3882" y="3826"/>
                    <a:pt x="2260" y="2356"/>
                    <a:pt x="1858" y="319"/>
                  </a:cubicBezTo>
                  <a:cubicBezTo>
                    <a:pt x="1814" y="98"/>
                    <a:pt x="1724" y="0"/>
                    <a:pt x="1636"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8"/>
            <p:cNvSpPr/>
            <p:nvPr/>
          </p:nvSpPr>
          <p:spPr>
            <a:xfrm>
              <a:off x="5685754" y="4989209"/>
              <a:ext cx="540468" cy="406779"/>
            </a:xfrm>
            <a:custGeom>
              <a:avLst/>
              <a:gdLst/>
              <a:ahLst/>
              <a:cxnLst/>
              <a:rect l="l" t="t" r="r" b="b"/>
              <a:pathLst>
                <a:path w="11546" h="8690" extrusionOk="0">
                  <a:moveTo>
                    <a:pt x="11235" y="1"/>
                  </a:moveTo>
                  <a:cubicBezTo>
                    <a:pt x="11233" y="1"/>
                    <a:pt x="11231" y="1"/>
                    <a:pt x="11229" y="1"/>
                  </a:cubicBezTo>
                  <a:cubicBezTo>
                    <a:pt x="6322" y="459"/>
                    <a:pt x="2468" y="3855"/>
                    <a:pt x="84" y="7999"/>
                  </a:cubicBezTo>
                  <a:cubicBezTo>
                    <a:pt x="1" y="8142"/>
                    <a:pt x="141" y="8689"/>
                    <a:pt x="270" y="8689"/>
                  </a:cubicBezTo>
                  <a:cubicBezTo>
                    <a:pt x="292" y="8689"/>
                    <a:pt x="313" y="8673"/>
                    <a:pt x="333" y="8637"/>
                  </a:cubicBezTo>
                  <a:cubicBezTo>
                    <a:pt x="2690" y="4548"/>
                    <a:pt x="6488" y="1207"/>
                    <a:pt x="11326" y="764"/>
                  </a:cubicBezTo>
                  <a:cubicBezTo>
                    <a:pt x="11546" y="750"/>
                    <a:pt x="11452" y="1"/>
                    <a:pt x="112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8"/>
            <p:cNvSpPr/>
            <p:nvPr/>
          </p:nvSpPr>
          <p:spPr>
            <a:xfrm>
              <a:off x="4348907" y="4556966"/>
              <a:ext cx="1894167" cy="458410"/>
            </a:xfrm>
            <a:custGeom>
              <a:avLst/>
              <a:gdLst/>
              <a:ahLst/>
              <a:cxnLst/>
              <a:rect l="l" t="t" r="r" b="b"/>
              <a:pathLst>
                <a:path w="40465" h="9793" extrusionOk="0">
                  <a:moveTo>
                    <a:pt x="3992" y="0"/>
                  </a:moveTo>
                  <a:cubicBezTo>
                    <a:pt x="2789" y="0"/>
                    <a:pt x="1566" y="209"/>
                    <a:pt x="254" y="710"/>
                  </a:cubicBezTo>
                  <a:cubicBezTo>
                    <a:pt x="0" y="812"/>
                    <a:pt x="118" y="1434"/>
                    <a:pt x="394" y="1434"/>
                  </a:cubicBezTo>
                  <a:cubicBezTo>
                    <a:pt x="420" y="1434"/>
                    <a:pt x="447" y="1429"/>
                    <a:pt x="475" y="1417"/>
                  </a:cubicBezTo>
                  <a:lnTo>
                    <a:pt x="489" y="1431"/>
                  </a:lnTo>
                  <a:cubicBezTo>
                    <a:pt x="1723" y="934"/>
                    <a:pt x="3042" y="681"/>
                    <a:pt x="4365" y="681"/>
                  </a:cubicBezTo>
                  <a:cubicBezTo>
                    <a:pt x="4960" y="681"/>
                    <a:pt x="5556" y="732"/>
                    <a:pt x="6145" y="835"/>
                  </a:cubicBezTo>
                  <a:cubicBezTo>
                    <a:pt x="7739" y="1126"/>
                    <a:pt x="9195" y="1916"/>
                    <a:pt x="10789" y="2235"/>
                  </a:cubicBezTo>
                  <a:cubicBezTo>
                    <a:pt x="11491" y="2383"/>
                    <a:pt x="12202" y="2396"/>
                    <a:pt x="12911" y="2396"/>
                  </a:cubicBezTo>
                  <a:cubicBezTo>
                    <a:pt x="13072" y="2396"/>
                    <a:pt x="13233" y="2396"/>
                    <a:pt x="13394" y="2396"/>
                  </a:cubicBezTo>
                  <a:cubicBezTo>
                    <a:pt x="14118" y="2396"/>
                    <a:pt x="14838" y="2410"/>
                    <a:pt x="15543" y="2568"/>
                  </a:cubicBezTo>
                  <a:cubicBezTo>
                    <a:pt x="17234" y="2928"/>
                    <a:pt x="18260" y="4273"/>
                    <a:pt x="19813" y="4924"/>
                  </a:cubicBezTo>
                  <a:cubicBezTo>
                    <a:pt x="21324" y="5562"/>
                    <a:pt x="22959" y="5728"/>
                    <a:pt x="24484" y="6393"/>
                  </a:cubicBezTo>
                  <a:cubicBezTo>
                    <a:pt x="26051" y="7073"/>
                    <a:pt x="27548" y="7627"/>
                    <a:pt x="29225" y="7960"/>
                  </a:cubicBezTo>
                  <a:cubicBezTo>
                    <a:pt x="32829" y="8653"/>
                    <a:pt x="36489" y="9180"/>
                    <a:pt x="40107" y="9790"/>
                  </a:cubicBezTo>
                  <a:cubicBezTo>
                    <a:pt x="40119" y="9792"/>
                    <a:pt x="40132" y="9793"/>
                    <a:pt x="40144" y="9793"/>
                  </a:cubicBezTo>
                  <a:cubicBezTo>
                    <a:pt x="40465" y="9793"/>
                    <a:pt x="40428" y="9094"/>
                    <a:pt x="40134" y="9027"/>
                  </a:cubicBezTo>
                  <a:cubicBezTo>
                    <a:pt x="36419" y="8417"/>
                    <a:pt x="32649" y="7904"/>
                    <a:pt x="28948" y="7142"/>
                  </a:cubicBezTo>
                  <a:cubicBezTo>
                    <a:pt x="27160" y="6782"/>
                    <a:pt x="25621" y="6089"/>
                    <a:pt x="23957" y="5395"/>
                  </a:cubicBezTo>
                  <a:cubicBezTo>
                    <a:pt x="22072" y="4619"/>
                    <a:pt x="20104" y="4536"/>
                    <a:pt x="18413" y="3302"/>
                  </a:cubicBezTo>
                  <a:cubicBezTo>
                    <a:pt x="17276" y="2471"/>
                    <a:pt x="16361" y="1875"/>
                    <a:pt x="14920" y="1722"/>
                  </a:cubicBezTo>
                  <a:cubicBezTo>
                    <a:pt x="13007" y="1528"/>
                    <a:pt x="11232" y="1694"/>
                    <a:pt x="9347" y="1071"/>
                  </a:cubicBezTo>
                  <a:cubicBezTo>
                    <a:pt x="7463" y="445"/>
                    <a:pt x="5749" y="0"/>
                    <a:pt x="3992"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6" name="Google Shape;266;p28"/>
          <p:cNvGrpSpPr/>
          <p:nvPr/>
        </p:nvGrpSpPr>
        <p:grpSpPr>
          <a:xfrm>
            <a:off x="1010165" y="3920650"/>
            <a:ext cx="1748567" cy="1517857"/>
            <a:chOff x="972034" y="4038077"/>
            <a:chExt cx="1579697" cy="1371393"/>
          </a:xfrm>
        </p:grpSpPr>
        <p:sp>
          <p:nvSpPr>
            <p:cNvPr id="267" name="Google Shape;267;p28"/>
            <p:cNvSpPr/>
            <p:nvPr/>
          </p:nvSpPr>
          <p:spPr>
            <a:xfrm>
              <a:off x="1874296" y="5118358"/>
              <a:ext cx="279690" cy="109723"/>
            </a:xfrm>
            <a:custGeom>
              <a:avLst/>
              <a:gdLst/>
              <a:ahLst/>
              <a:cxnLst/>
              <a:rect l="l" t="t" r="r" b="b"/>
              <a:pathLst>
                <a:path w="5975" h="2344" extrusionOk="0">
                  <a:moveTo>
                    <a:pt x="5614" y="1"/>
                  </a:moveTo>
                  <a:cubicBezTo>
                    <a:pt x="3909" y="999"/>
                    <a:pt x="1982" y="1553"/>
                    <a:pt x="0" y="1623"/>
                  </a:cubicBezTo>
                  <a:lnTo>
                    <a:pt x="28" y="2343"/>
                  </a:lnTo>
                  <a:cubicBezTo>
                    <a:pt x="2121" y="2260"/>
                    <a:pt x="4172" y="1678"/>
                    <a:pt x="5975" y="624"/>
                  </a:cubicBezTo>
                  <a:lnTo>
                    <a:pt x="5614"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8"/>
            <p:cNvSpPr/>
            <p:nvPr/>
          </p:nvSpPr>
          <p:spPr>
            <a:xfrm>
              <a:off x="1854168" y="4845830"/>
              <a:ext cx="70121" cy="200581"/>
            </a:xfrm>
            <a:custGeom>
              <a:avLst/>
              <a:gdLst/>
              <a:ahLst/>
              <a:cxnLst/>
              <a:rect l="l" t="t" r="r" b="b"/>
              <a:pathLst>
                <a:path w="1498" h="4285" extrusionOk="0">
                  <a:moveTo>
                    <a:pt x="790" y="1"/>
                  </a:moveTo>
                  <a:lnTo>
                    <a:pt x="0" y="4145"/>
                  </a:lnTo>
                  <a:lnTo>
                    <a:pt x="707" y="4284"/>
                  </a:lnTo>
                  <a:lnTo>
                    <a:pt x="1497" y="125"/>
                  </a:lnTo>
                  <a:lnTo>
                    <a:pt x="790"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9" name="Google Shape;269;p28"/>
            <p:cNvGrpSpPr/>
            <p:nvPr/>
          </p:nvGrpSpPr>
          <p:grpSpPr>
            <a:xfrm>
              <a:off x="972034" y="4038077"/>
              <a:ext cx="1579697" cy="1371393"/>
              <a:chOff x="972034" y="4038077"/>
              <a:chExt cx="1579697" cy="1371393"/>
            </a:xfrm>
          </p:grpSpPr>
          <p:sp>
            <p:nvSpPr>
              <p:cNvPr id="270" name="Google Shape;270;p28"/>
              <p:cNvSpPr/>
              <p:nvPr/>
            </p:nvSpPr>
            <p:spPr>
              <a:xfrm>
                <a:off x="1241613" y="4544093"/>
                <a:ext cx="1310118" cy="646540"/>
              </a:xfrm>
              <a:custGeom>
                <a:avLst/>
                <a:gdLst/>
                <a:ahLst/>
                <a:cxnLst/>
                <a:rect l="l" t="t" r="r" b="b"/>
                <a:pathLst>
                  <a:path w="27988" h="13812" extrusionOk="0">
                    <a:moveTo>
                      <a:pt x="583" y="1"/>
                    </a:moveTo>
                    <a:lnTo>
                      <a:pt x="1" y="431"/>
                    </a:lnTo>
                    <a:lnTo>
                      <a:pt x="15" y="431"/>
                    </a:lnTo>
                    <a:cubicBezTo>
                      <a:pt x="6389" y="8881"/>
                      <a:pt x="16334" y="13812"/>
                      <a:pt x="26875" y="13812"/>
                    </a:cubicBezTo>
                    <a:cubicBezTo>
                      <a:pt x="27245" y="13812"/>
                      <a:pt x="27616" y="13806"/>
                      <a:pt x="27988" y="13793"/>
                    </a:cubicBezTo>
                    <a:lnTo>
                      <a:pt x="27960" y="13087"/>
                    </a:lnTo>
                    <a:cubicBezTo>
                      <a:pt x="27603" y="13098"/>
                      <a:pt x="27247" y="13104"/>
                      <a:pt x="26891" y="13104"/>
                    </a:cubicBezTo>
                    <a:cubicBezTo>
                      <a:pt x="16568" y="13104"/>
                      <a:pt x="6814" y="8269"/>
                      <a:pt x="583"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8"/>
              <p:cNvSpPr/>
              <p:nvPr/>
            </p:nvSpPr>
            <p:spPr>
              <a:xfrm>
                <a:off x="972034" y="4261454"/>
                <a:ext cx="564248" cy="538689"/>
              </a:xfrm>
              <a:custGeom>
                <a:avLst/>
                <a:gdLst/>
                <a:ahLst/>
                <a:cxnLst/>
                <a:rect l="l" t="t" r="r" b="b"/>
                <a:pathLst>
                  <a:path w="12054" h="11508" extrusionOk="0">
                    <a:moveTo>
                      <a:pt x="549" y="0"/>
                    </a:moveTo>
                    <a:cubicBezTo>
                      <a:pt x="211" y="0"/>
                      <a:pt x="1" y="472"/>
                      <a:pt x="173" y="771"/>
                    </a:cubicBezTo>
                    <a:cubicBezTo>
                      <a:pt x="2294" y="4500"/>
                      <a:pt x="4387" y="8687"/>
                      <a:pt x="8283" y="10863"/>
                    </a:cubicBezTo>
                    <a:lnTo>
                      <a:pt x="8338" y="10891"/>
                    </a:lnTo>
                    <a:cubicBezTo>
                      <a:pt x="8722" y="11092"/>
                      <a:pt x="9693" y="11507"/>
                      <a:pt x="10359" y="11507"/>
                    </a:cubicBezTo>
                    <a:cubicBezTo>
                      <a:pt x="10653" y="11507"/>
                      <a:pt x="10888" y="11426"/>
                      <a:pt x="10986" y="11209"/>
                    </a:cubicBezTo>
                    <a:cubicBezTo>
                      <a:pt x="12053" y="8881"/>
                      <a:pt x="11332" y="6330"/>
                      <a:pt x="9516" y="4583"/>
                    </a:cubicBezTo>
                    <a:cubicBezTo>
                      <a:pt x="7090" y="2255"/>
                      <a:pt x="3597" y="1700"/>
                      <a:pt x="769" y="64"/>
                    </a:cubicBezTo>
                    <a:cubicBezTo>
                      <a:pt x="692" y="20"/>
                      <a:pt x="618" y="0"/>
                      <a:pt x="549"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8"/>
              <p:cNvSpPr/>
              <p:nvPr/>
            </p:nvSpPr>
            <p:spPr>
              <a:xfrm>
                <a:off x="1741262" y="4038077"/>
                <a:ext cx="382204" cy="890747"/>
              </a:xfrm>
              <a:custGeom>
                <a:avLst/>
                <a:gdLst/>
                <a:ahLst/>
                <a:cxnLst/>
                <a:rect l="l" t="t" r="r" b="b"/>
                <a:pathLst>
                  <a:path w="8165" h="19029" extrusionOk="0">
                    <a:moveTo>
                      <a:pt x="2211" y="0"/>
                    </a:moveTo>
                    <a:cubicBezTo>
                      <a:pt x="1998" y="0"/>
                      <a:pt x="1785" y="133"/>
                      <a:pt x="1733" y="387"/>
                    </a:cubicBezTo>
                    <a:cubicBezTo>
                      <a:pt x="818" y="3589"/>
                      <a:pt x="0" y="6833"/>
                      <a:pt x="291" y="10187"/>
                    </a:cubicBezTo>
                    <a:cubicBezTo>
                      <a:pt x="569" y="13140"/>
                      <a:pt x="1442" y="16023"/>
                      <a:pt x="2842" y="18629"/>
                    </a:cubicBezTo>
                    <a:cubicBezTo>
                      <a:pt x="2919" y="18770"/>
                      <a:pt x="3056" y="18852"/>
                      <a:pt x="3208" y="18852"/>
                    </a:cubicBezTo>
                    <a:cubicBezTo>
                      <a:pt x="3220" y="18852"/>
                      <a:pt x="3232" y="18852"/>
                      <a:pt x="3244" y="18851"/>
                    </a:cubicBezTo>
                    <a:cubicBezTo>
                      <a:pt x="3311" y="18969"/>
                      <a:pt x="3432" y="19028"/>
                      <a:pt x="3552" y="19028"/>
                    </a:cubicBezTo>
                    <a:cubicBezTo>
                      <a:pt x="3658" y="19028"/>
                      <a:pt x="3762" y="18983"/>
                      <a:pt x="3826" y="18892"/>
                    </a:cubicBezTo>
                    <a:cubicBezTo>
                      <a:pt x="8165" y="13140"/>
                      <a:pt x="5601" y="6001"/>
                      <a:pt x="2662" y="304"/>
                    </a:cubicBezTo>
                    <a:cubicBezTo>
                      <a:pt x="2579" y="99"/>
                      <a:pt x="2395" y="0"/>
                      <a:pt x="2211"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8"/>
              <p:cNvSpPr/>
              <p:nvPr/>
            </p:nvSpPr>
            <p:spPr>
              <a:xfrm>
                <a:off x="1106659" y="5137878"/>
                <a:ext cx="920144" cy="271592"/>
              </a:xfrm>
              <a:custGeom>
                <a:avLst/>
                <a:gdLst/>
                <a:ahLst/>
                <a:cxnLst/>
                <a:rect l="l" t="t" r="r" b="b"/>
                <a:pathLst>
                  <a:path w="19657" h="5802" extrusionOk="0">
                    <a:moveTo>
                      <a:pt x="15184" y="1"/>
                    </a:moveTo>
                    <a:cubicBezTo>
                      <a:pt x="13482" y="1"/>
                      <a:pt x="11759" y="296"/>
                      <a:pt x="10161" y="651"/>
                    </a:cubicBezTo>
                    <a:cubicBezTo>
                      <a:pt x="8567" y="1011"/>
                      <a:pt x="7001" y="1483"/>
                      <a:pt x="5462" y="2037"/>
                    </a:cubicBezTo>
                    <a:cubicBezTo>
                      <a:pt x="4506" y="2384"/>
                      <a:pt x="3577" y="2841"/>
                      <a:pt x="2606" y="3215"/>
                    </a:cubicBezTo>
                    <a:cubicBezTo>
                      <a:pt x="1789" y="3520"/>
                      <a:pt x="749" y="3645"/>
                      <a:pt x="222" y="4435"/>
                    </a:cubicBezTo>
                    <a:cubicBezTo>
                      <a:pt x="0" y="4782"/>
                      <a:pt x="181" y="4990"/>
                      <a:pt x="499" y="5115"/>
                    </a:cubicBezTo>
                    <a:cubicBezTo>
                      <a:pt x="901" y="5267"/>
                      <a:pt x="1553" y="5281"/>
                      <a:pt x="1789" y="5323"/>
                    </a:cubicBezTo>
                    <a:cubicBezTo>
                      <a:pt x="2690" y="5461"/>
                      <a:pt x="3591" y="5572"/>
                      <a:pt x="4492" y="5655"/>
                    </a:cubicBezTo>
                    <a:cubicBezTo>
                      <a:pt x="5475" y="5753"/>
                      <a:pt x="6459" y="5802"/>
                      <a:pt x="7443" y="5802"/>
                    </a:cubicBezTo>
                    <a:cubicBezTo>
                      <a:pt x="8275" y="5802"/>
                      <a:pt x="9107" y="5767"/>
                      <a:pt x="9939" y="5697"/>
                    </a:cubicBezTo>
                    <a:cubicBezTo>
                      <a:pt x="13502" y="5364"/>
                      <a:pt x="17009" y="4117"/>
                      <a:pt x="19449" y="1400"/>
                    </a:cubicBezTo>
                    <a:cubicBezTo>
                      <a:pt x="19657" y="1178"/>
                      <a:pt x="19490" y="845"/>
                      <a:pt x="19255" y="748"/>
                    </a:cubicBezTo>
                    <a:cubicBezTo>
                      <a:pt x="19213" y="720"/>
                      <a:pt x="19171" y="693"/>
                      <a:pt x="19130" y="679"/>
                    </a:cubicBezTo>
                    <a:cubicBezTo>
                      <a:pt x="17877" y="188"/>
                      <a:pt x="16537" y="1"/>
                      <a:pt x="15184"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 name="TextBox 1"/>
          <p:cNvSpPr txBox="1"/>
          <p:nvPr/>
        </p:nvSpPr>
        <p:spPr>
          <a:xfrm>
            <a:off x="2956660" y="2788245"/>
            <a:ext cx="3415598" cy="1323439"/>
          </a:xfrm>
          <a:prstGeom prst="rect">
            <a:avLst/>
          </a:prstGeom>
          <a:noFill/>
        </p:spPr>
        <p:txBody>
          <a:bodyPr wrap="square" rtlCol="0">
            <a:spAutoFit/>
          </a:bodyPr>
          <a:lstStyle/>
          <a:p>
            <a:pPr algn="ctr"/>
            <a:r>
              <a:rPr lang="en-US" sz="1600" b="1" dirty="0" err="1">
                <a:solidFill>
                  <a:schemeClr val="tx1">
                    <a:lumMod val="75000"/>
                    <a:lumOff val="25000"/>
                  </a:schemeClr>
                </a:solidFill>
              </a:rPr>
              <a:t>Dosen</a:t>
            </a:r>
            <a:r>
              <a:rPr lang="en-US" sz="1600" b="1" dirty="0">
                <a:solidFill>
                  <a:schemeClr val="tx1">
                    <a:lumMod val="75000"/>
                    <a:lumOff val="25000"/>
                  </a:schemeClr>
                </a:solidFill>
              </a:rPr>
              <a:t> </a:t>
            </a:r>
            <a:r>
              <a:rPr lang="en-US" sz="1600" b="1" dirty="0" err="1">
                <a:solidFill>
                  <a:schemeClr val="tx1">
                    <a:lumMod val="75000"/>
                    <a:lumOff val="25000"/>
                  </a:schemeClr>
                </a:solidFill>
              </a:rPr>
              <a:t>Pengampu</a:t>
            </a:r>
            <a:r>
              <a:rPr lang="en-US" sz="1600" b="1" dirty="0">
                <a:solidFill>
                  <a:schemeClr val="tx1">
                    <a:lumMod val="75000"/>
                    <a:lumOff val="25000"/>
                  </a:schemeClr>
                </a:solidFill>
              </a:rPr>
              <a:t> :</a:t>
            </a:r>
            <a:endParaRPr lang="id-ID" sz="1600" b="1" dirty="0">
              <a:solidFill>
                <a:schemeClr val="tx1">
                  <a:lumMod val="75000"/>
                  <a:lumOff val="25000"/>
                </a:schemeClr>
              </a:solidFill>
            </a:endParaRPr>
          </a:p>
          <a:p>
            <a:pPr algn="ctr"/>
            <a:endParaRPr lang="id-ID" sz="1600" b="1" dirty="0">
              <a:solidFill>
                <a:schemeClr val="tx1">
                  <a:lumMod val="75000"/>
                  <a:lumOff val="25000"/>
                </a:schemeClr>
              </a:solidFill>
            </a:endParaRPr>
          </a:p>
          <a:p>
            <a:pPr algn="ctr"/>
            <a:r>
              <a:rPr lang="id-ID" sz="1600" b="1" dirty="0">
                <a:solidFill>
                  <a:schemeClr val="tx1">
                    <a:lumMod val="75000"/>
                    <a:lumOff val="25000"/>
                  </a:schemeClr>
                </a:solidFill>
              </a:rPr>
              <a:t>Prof. Dr. Bujang Rahman, M.Si.</a:t>
            </a:r>
          </a:p>
          <a:p>
            <a:pPr algn="ctr"/>
            <a:r>
              <a:rPr lang="en-US" sz="1600" b="1" dirty="0">
                <a:solidFill>
                  <a:schemeClr val="tx1">
                    <a:lumMod val="75000"/>
                    <a:lumOff val="25000"/>
                  </a:schemeClr>
                </a:solidFill>
              </a:rPr>
              <a:t>Dr. R</a:t>
            </a:r>
            <a:r>
              <a:rPr lang="id-ID" sz="1600" b="1" dirty="0">
                <a:solidFill>
                  <a:schemeClr val="tx1">
                    <a:lumMod val="75000"/>
                    <a:lumOff val="25000"/>
                  </a:schemeClr>
                </a:solidFill>
              </a:rPr>
              <a:t>iswanti Rini, M.Si. </a:t>
            </a:r>
          </a:p>
          <a:p>
            <a:endParaRPr lang="id-ID" sz="1600" dirty="0"/>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92"/>
        <p:cNvGrpSpPr/>
        <p:nvPr/>
      </p:nvGrpSpPr>
      <p:grpSpPr>
        <a:xfrm>
          <a:off x="0" y="0"/>
          <a:ext cx="0" cy="0"/>
          <a:chOff x="0" y="0"/>
          <a:chExt cx="0" cy="0"/>
        </a:xfrm>
      </p:grpSpPr>
      <p:sp>
        <p:nvSpPr>
          <p:cNvPr id="2393" name="Google Shape;2393;p58"/>
          <p:cNvSpPr txBox="1">
            <a:spLocks noGrp="1"/>
          </p:cNvSpPr>
          <p:nvPr>
            <p:ph type="ctrTitle"/>
          </p:nvPr>
        </p:nvSpPr>
        <p:spPr>
          <a:xfrm>
            <a:off x="1847850" y="647700"/>
            <a:ext cx="5486400" cy="1044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Thanks!</a:t>
            </a:r>
            <a:endParaRPr dirty="0"/>
          </a:p>
        </p:txBody>
      </p:sp>
      <p:grpSp>
        <p:nvGrpSpPr>
          <p:cNvPr id="2395" name="Google Shape;2395;p58"/>
          <p:cNvGrpSpPr/>
          <p:nvPr/>
        </p:nvGrpSpPr>
        <p:grpSpPr>
          <a:xfrm flipH="1">
            <a:off x="6417005" y="-1023297"/>
            <a:ext cx="3393304" cy="1796989"/>
            <a:chOff x="-1085827" y="927365"/>
            <a:chExt cx="3393304" cy="1796989"/>
          </a:xfrm>
        </p:grpSpPr>
        <p:sp>
          <p:nvSpPr>
            <p:cNvPr id="2396" name="Google Shape;2396;p58"/>
            <p:cNvSpPr/>
            <p:nvPr/>
          </p:nvSpPr>
          <p:spPr>
            <a:xfrm>
              <a:off x="1640153" y="2041303"/>
              <a:ext cx="667323" cy="530732"/>
            </a:xfrm>
            <a:custGeom>
              <a:avLst/>
              <a:gdLst/>
              <a:ahLst/>
              <a:cxnLst/>
              <a:rect l="l" t="t" r="r" b="b"/>
              <a:pathLst>
                <a:path w="14256" h="11338" extrusionOk="0">
                  <a:moveTo>
                    <a:pt x="1603" y="911"/>
                  </a:moveTo>
                  <a:cubicBezTo>
                    <a:pt x="6724" y="2124"/>
                    <a:pt x="11045" y="5533"/>
                    <a:pt x="13436" y="10223"/>
                  </a:cubicBezTo>
                  <a:lnTo>
                    <a:pt x="13436" y="10223"/>
                  </a:lnTo>
                  <a:cubicBezTo>
                    <a:pt x="8967" y="7650"/>
                    <a:pt x="3720" y="5802"/>
                    <a:pt x="916" y="1316"/>
                  </a:cubicBezTo>
                  <a:lnTo>
                    <a:pt x="916" y="1316"/>
                  </a:lnTo>
                  <a:cubicBezTo>
                    <a:pt x="3180" y="2506"/>
                    <a:pt x="5235" y="4056"/>
                    <a:pt x="7012" y="5908"/>
                  </a:cubicBezTo>
                  <a:cubicBezTo>
                    <a:pt x="7028" y="5924"/>
                    <a:pt x="7045" y="5931"/>
                    <a:pt x="7062" y="5931"/>
                  </a:cubicBezTo>
                  <a:cubicBezTo>
                    <a:pt x="7210" y="5931"/>
                    <a:pt x="7383" y="5405"/>
                    <a:pt x="7234" y="5256"/>
                  </a:cubicBezTo>
                  <a:cubicBezTo>
                    <a:pt x="5583" y="3536"/>
                    <a:pt x="3685" y="2072"/>
                    <a:pt x="1603" y="911"/>
                  </a:cubicBezTo>
                  <a:close/>
                  <a:moveTo>
                    <a:pt x="685" y="1"/>
                  </a:moveTo>
                  <a:cubicBezTo>
                    <a:pt x="578" y="1"/>
                    <a:pt x="493" y="151"/>
                    <a:pt x="457" y="312"/>
                  </a:cubicBezTo>
                  <a:lnTo>
                    <a:pt x="457" y="312"/>
                  </a:lnTo>
                  <a:cubicBezTo>
                    <a:pt x="396" y="283"/>
                    <a:pt x="336" y="253"/>
                    <a:pt x="275" y="224"/>
                  </a:cubicBezTo>
                  <a:cubicBezTo>
                    <a:pt x="260" y="217"/>
                    <a:pt x="246" y="214"/>
                    <a:pt x="233" y="214"/>
                  </a:cubicBezTo>
                  <a:cubicBezTo>
                    <a:pt x="58" y="214"/>
                    <a:pt x="1" y="759"/>
                    <a:pt x="39" y="862"/>
                  </a:cubicBezTo>
                  <a:cubicBezTo>
                    <a:pt x="2812" y="6421"/>
                    <a:pt x="8967" y="8292"/>
                    <a:pt x="13943" y="11314"/>
                  </a:cubicBezTo>
                  <a:cubicBezTo>
                    <a:pt x="13968" y="11330"/>
                    <a:pt x="13992" y="11338"/>
                    <a:pt x="14014" y="11338"/>
                  </a:cubicBezTo>
                  <a:cubicBezTo>
                    <a:pt x="14195" y="11338"/>
                    <a:pt x="14256" y="10829"/>
                    <a:pt x="14206" y="10718"/>
                  </a:cubicBezTo>
                  <a:cubicBezTo>
                    <a:pt x="11794" y="5090"/>
                    <a:pt x="6721" y="1070"/>
                    <a:pt x="705" y="3"/>
                  </a:cubicBezTo>
                  <a:cubicBezTo>
                    <a:pt x="698" y="1"/>
                    <a:pt x="691" y="1"/>
                    <a:pt x="68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 name="Google Shape;2397;p58"/>
            <p:cNvSpPr/>
            <p:nvPr/>
          </p:nvSpPr>
          <p:spPr>
            <a:xfrm>
              <a:off x="1638983" y="1763579"/>
              <a:ext cx="393391" cy="313159"/>
            </a:xfrm>
            <a:custGeom>
              <a:avLst/>
              <a:gdLst/>
              <a:ahLst/>
              <a:cxnLst/>
              <a:rect l="l" t="t" r="r" b="b"/>
              <a:pathLst>
                <a:path w="8404" h="6690" extrusionOk="0">
                  <a:moveTo>
                    <a:pt x="7516" y="771"/>
                  </a:moveTo>
                  <a:cubicBezTo>
                    <a:pt x="5923" y="3064"/>
                    <a:pt x="3563" y="5032"/>
                    <a:pt x="875" y="5846"/>
                  </a:cubicBezTo>
                  <a:lnTo>
                    <a:pt x="875" y="5846"/>
                  </a:lnTo>
                  <a:cubicBezTo>
                    <a:pt x="1056" y="3841"/>
                    <a:pt x="1631" y="1930"/>
                    <a:pt x="3863" y="1375"/>
                  </a:cubicBezTo>
                  <a:cubicBezTo>
                    <a:pt x="5039" y="1075"/>
                    <a:pt x="6299" y="952"/>
                    <a:pt x="7516" y="771"/>
                  </a:cubicBezTo>
                  <a:close/>
                  <a:moveTo>
                    <a:pt x="8153" y="0"/>
                  </a:moveTo>
                  <a:cubicBezTo>
                    <a:pt x="8142" y="0"/>
                    <a:pt x="8130" y="1"/>
                    <a:pt x="8118" y="3"/>
                  </a:cubicBezTo>
                  <a:cubicBezTo>
                    <a:pt x="6191" y="308"/>
                    <a:pt x="3544" y="238"/>
                    <a:pt x="2005" y="1611"/>
                  </a:cubicBezTo>
                  <a:cubicBezTo>
                    <a:pt x="753" y="2723"/>
                    <a:pt x="514" y="4388"/>
                    <a:pt x="397" y="5978"/>
                  </a:cubicBezTo>
                  <a:lnTo>
                    <a:pt x="397" y="5978"/>
                  </a:lnTo>
                  <a:cubicBezTo>
                    <a:pt x="379" y="5982"/>
                    <a:pt x="360" y="5987"/>
                    <a:pt x="342" y="5991"/>
                  </a:cubicBezTo>
                  <a:cubicBezTo>
                    <a:pt x="64" y="6057"/>
                    <a:pt x="1" y="6689"/>
                    <a:pt x="259" y="6689"/>
                  </a:cubicBezTo>
                  <a:cubicBezTo>
                    <a:pt x="272" y="6689"/>
                    <a:pt x="286" y="6687"/>
                    <a:pt x="300" y="6684"/>
                  </a:cubicBezTo>
                  <a:cubicBezTo>
                    <a:pt x="354" y="6671"/>
                    <a:pt x="408" y="6658"/>
                    <a:pt x="461" y="6644"/>
                  </a:cubicBezTo>
                  <a:lnTo>
                    <a:pt x="461" y="6644"/>
                  </a:lnTo>
                  <a:cubicBezTo>
                    <a:pt x="483" y="6657"/>
                    <a:pt x="507" y="6662"/>
                    <a:pt x="532" y="6662"/>
                  </a:cubicBezTo>
                  <a:cubicBezTo>
                    <a:pt x="591" y="6662"/>
                    <a:pt x="657" y="6631"/>
                    <a:pt x="713" y="6577"/>
                  </a:cubicBezTo>
                  <a:lnTo>
                    <a:pt x="713" y="6577"/>
                  </a:lnTo>
                  <a:cubicBezTo>
                    <a:pt x="3863" y="5688"/>
                    <a:pt x="6556" y="3308"/>
                    <a:pt x="8257" y="571"/>
                  </a:cubicBezTo>
                  <a:cubicBezTo>
                    <a:pt x="8337" y="438"/>
                    <a:pt x="8403" y="0"/>
                    <a:pt x="8153"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 name="Google Shape;2398;p58"/>
            <p:cNvSpPr/>
            <p:nvPr/>
          </p:nvSpPr>
          <p:spPr>
            <a:xfrm>
              <a:off x="1178419" y="1874097"/>
              <a:ext cx="399008" cy="850257"/>
            </a:xfrm>
            <a:custGeom>
              <a:avLst/>
              <a:gdLst/>
              <a:ahLst/>
              <a:cxnLst/>
              <a:rect l="l" t="t" r="r" b="b"/>
              <a:pathLst>
                <a:path w="8524" h="18164" extrusionOk="0">
                  <a:moveTo>
                    <a:pt x="1697" y="1483"/>
                  </a:moveTo>
                  <a:cubicBezTo>
                    <a:pt x="3308" y="3226"/>
                    <a:pt x="4699" y="5173"/>
                    <a:pt x="5592" y="7401"/>
                  </a:cubicBezTo>
                  <a:cubicBezTo>
                    <a:pt x="6133" y="8745"/>
                    <a:pt x="6480" y="10173"/>
                    <a:pt x="6604" y="11628"/>
                  </a:cubicBezTo>
                  <a:cubicBezTo>
                    <a:pt x="6646" y="12252"/>
                    <a:pt x="6577" y="16854"/>
                    <a:pt x="5745" y="16951"/>
                  </a:cubicBezTo>
                  <a:cubicBezTo>
                    <a:pt x="5720" y="16954"/>
                    <a:pt x="5696" y="16956"/>
                    <a:pt x="5672" y="16956"/>
                  </a:cubicBezTo>
                  <a:cubicBezTo>
                    <a:pt x="5014" y="16956"/>
                    <a:pt x="4683" y="15882"/>
                    <a:pt x="4442" y="15440"/>
                  </a:cubicBezTo>
                  <a:cubicBezTo>
                    <a:pt x="2876" y="12668"/>
                    <a:pt x="921" y="9965"/>
                    <a:pt x="921" y="6707"/>
                  </a:cubicBezTo>
                  <a:cubicBezTo>
                    <a:pt x="921" y="4915"/>
                    <a:pt x="1558" y="3236"/>
                    <a:pt x="1697" y="1483"/>
                  </a:cubicBezTo>
                  <a:close/>
                  <a:moveTo>
                    <a:pt x="1637" y="1"/>
                  </a:moveTo>
                  <a:cubicBezTo>
                    <a:pt x="1581" y="1"/>
                    <a:pt x="1494" y="189"/>
                    <a:pt x="1449" y="352"/>
                  </a:cubicBezTo>
                  <a:lnTo>
                    <a:pt x="1449" y="352"/>
                  </a:lnTo>
                  <a:cubicBezTo>
                    <a:pt x="1384" y="285"/>
                    <a:pt x="1319" y="217"/>
                    <a:pt x="1254" y="151"/>
                  </a:cubicBezTo>
                  <a:cubicBezTo>
                    <a:pt x="1247" y="144"/>
                    <a:pt x="1239" y="140"/>
                    <a:pt x="1230" y="140"/>
                  </a:cubicBezTo>
                  <a:cubicBezTo>
                    <a:pt x="1124" y="140"/>
                    <a:pt x="930" y="674"/>
                    <a:pt x="1046" y="802"/>
                  </a:cubicBezTo>
                  <a:cubicBezTo>
                    <a:pt x="1186" y="945"/>
                    <a:pt x="1326" y="1089"/>
                    <a:pt x="1463" y="1235"/>
                  </a:cubicBezTo>
                  <a:lnTo>
                    <a:pt x="1463" y="1235"/>
                  </a:lnTo>
                  <a:cubicBezTo>
                    <a:pt x="1504" y="3964"/>
                    <a:pt x="0" y="6342"/>
                    <a:pt x="769" y="9147"/>
                  </a:cubicBezTo>
                  <a:cubicBezTo>
                    <a:pt x="1628" y="12335"/>
                    <a:pt x="3777" y="15288"/>
                    <a:pt x="5371" y="18143"/>
                  </a:cubicBezTo>
                  <a:cubicBezTo>
                    <a:pt x="5380" y="18157"/>
                    <a:pt x="5390" y="18163"/>
                    <a:pt x="5401" y="18163"/>
                  </a:cubicBezTo>
                  <a:cubicBezTo>
                    <a:pt x="5456" y="18163"/>
                    <a:pt x="5525" y="18016"/>
                    <a:pt x="5537" y="18005"/>
                  </a:cubicBezTo>
                  <a:cubicBezTo>
                    <a:pt x="8524" y="11857"/>
                    <a:pt x="6101" y="5373"/>
                    <a:pt x="1720" y="641"/>
                  </a:cubicBezTo>
                  <a:lnTo>
                    <a:pt x="1720" y="641"/>
                  </a:lnTo>
                  <a:cubicBezTo>
                    <a:pt x="1715" y="460"/>
                    <a:pt x="1704" y="278"/>
                    <a:pt x="1683" y="95"/>
                  </a:cubicBezTo>
                  <a:cubicBezTo>
                    <a:pt x="1675" y="28"/>
                    <a:pt x="1658" y="1"/>
                    <a:pt x="163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 name="Google Shape;2399;p58"/>
            <p:cNvSpPr/>
            <p:nvPr/>
          </p:nvSpPr>
          <p:spPr>
            <a:xfrm>
              <a:off x="1224995" y="1859446"/>
              <a:ext cx="125544" cy="461500"/>
            </a:xfrm>
            <a:custGeom>
              <a:avLst/>
              <a:gdLst/>
              <a:ahLst/>
              <a:cxnLst/>
              <a:rect l="l" t="t" r="r" b="b"/>
              <a:pathLst>
                <a:path w="2682" h="9859" extrusionOk="0">
                  <a:moveTo>
                    <a:pt x="291" y="1"/>
                  </a:moveTo>
                  <a:cubicBezTo>
                    <a:pt x="230" y="1"/>
                    <a:pt x="1" y="515"/>
                    <a:pt x="92" y="672"/>
                  </a:cubicBezTo>
                  <a:cubicBezTo>
                    <a:pt x="1825" y="3402"/>
                    <a:pt x="2158" y="6605"/>
                    <a:pt x="2421" y="9765"/>
                  </a:cubicBezTo>
                  <a:cubicBezTo>
                    <a:pt x="2427" y="9831"/>
                    <a:pt x="2440" y="9859"/>
                    <a:pt x="2459" y="9859"/>
                  </a:cubicBezTo>
                  <a:cubicBezTo>
                    <a:pt x="2533" y="9859"/>
                    <a:pt x="2682" y="9419"/>
                    <a:pt x="2671" y="9308"/>
                  </a:cubicBezTo>
                  <a:cubicBezTo>
                    <a:pt x="2407" y="6092"/>
                    <a:pt x="2075" y="2806"/>
                    <a:pt x="300" y="6"/>
                  </a:cubicBezTo>
                  <a:cubicBezTo>
                    <a:pt x="298" y="2"/>
                    <a:pt x="295" y="1"/>
                    <a:pt x="29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 name="Google Shape;2400;p58"/>
            <p:cNvSpPr/>
            <p:nvPr/>
          </p:nvSpPr>
          <p:spPr>
            <a:xfrm>
              <a:off x="898589" y="1543853"/>
              <a:ext cx="978329" cy="243646"/>
            </a:xfrm>
            <a:custGeom>
              <a:avLst/>
              <a:gdLst/>
              <a:ahLst/>
              <a:cxnLst/>
              <a:rect l="l" t="t" r="r" b="b"/>
              <a:pathLst>
                <a:path w="20900" h="5205" extrusionOk="0">
                  <a:moveTo>
                    <a:pt x="6191" y="711"/>
                  </a:moveTo>
                  <a:cubicBezTo>
                    <a:pt x="7201" y="711"/>
                    <a:pt x="8213" y="885"/>
                    <a:pt x="9200" y="1079"/>
                  </a:cubicBezTo>
                  <a:cubicBezTo>
                    <a:pt x="12508" y="1723"/>
                    <a:pt x="15816" y="2464"/>
                    <a:pt x="19114" y="3169"/>
                  </a:cubicBezTo>
                  <a:lnTo>
                    <a:pt x="19114" y="3169"/>
                  </a:lnTo>
                  <a:cubicBezTo>
                    <a:pt x="16821" y="3798"/>
                    <a:pt x="14548" y="4445"/>
                    <a:pt x="12204" y="4445"/>
                  </a:cubicBezTo>
                  <a:cubicBezTo>
                    <a:pt x="11478" y="4445"/>
                    <a:pt x="10746" y="4383"/>
                    <a:pt x="10004" y="4239"/>
                  </a:cubicBezTo>
                  <a:cubicBezTo>
                    <a:pt x="7316" y="3709"/>
                    <a:pt x="4685" y="2899"/>
                    <a:pt x="2160" y="1836"/>
                  </a:cubicBezTo>
                  <a:lnTo>
                    <a:pt x="2160" y="1836"/>
                  </a:lnTo>
                  <a:cubicBezTo>
                    <a:pt x="2841" y="1540"/>
                    <a:pt x="3502" y="1190"/>
                    <a:pt x="4251" y="968"/>
                  </a:cubicBezTo>
                  <a:cubicBezTo>
                    <a:pt x="4892" y="783"/>
                    <a:pt x="5541" y="711"/>
                    <a:pt x="6191" y="711"/>
                  </a:cubicBezTo>
                  <a:close/>
                  <a:moveTo>
                    <a:pt x="6257" y="1"/>
                  </a:moveTo>
                  <a:cubicBezTo>
                    <a:pt x="5713" y="1"/>
                    <a:pt x="5171" y="51"/>
                    <a:pt x="4640" y="178"/>
                  </a:cubicBezTo>
                  <a:cubicBezTo>
                    <a:pt x="3459" y="459"/>
                    <a:pt x="2465" y="1130"/>
                    <a:pt x="1333" y="1476"/>
                  </a:cubicBezTo>
                  <a:lnTo>
                    <a:pt x="1333" y="1476"/>
                  </a:lnTo>
                  <a:cubicBezTo>
                    <a:pt x="1103" y="1374"/>
                    <a:pt x="875" y="1269"/>
                    <a:pt x="647" y="1162"/>
                  </a:cubicBezTo>
                  <a:cubicBezTo>
                    <a:pt x="634" y="1156"/>
                    <a:pt x="622" y="1153"/>
                    <a:pt x="609" y="1153"/>
                  </a:cubicBezTo>
                  <a:cubicBezTo>
                    <a:pt x="479" y="1153"/>
                    <a:pt x="357" y="1459"/>
                    <a:pt x="379" y="1672"/>
                  </a:cubicBezTo>
                  <a:lnTo>
                    <a:pt x="379" y="1672"/>
                  </a:lnTo>
                  <a:cubicBezTo>
                    <a:pt x="366" y="1673"/>
                    <a:pt x="354" y="1674"/>
                    <a:pt x="342" y="1675"/>
                  </a:cubicBezTo>
                  <a:cubicBezTo>
                    <a:pt x="125" y="1702"/>
                    <a:pt x="1" y="2369"/>
                    <a:pt x="257" y="2369"/>
                  </a:cubicBezTo>
                  <a:cubicBezTo>
                    <a:pt x="262" y="2369"/>
                    <a:pt x="268" y="2369"/>
                    <a:pt x="273" y="2368"/>
                  </a:cubicBezTo>
                  <a:cubicBezTo>
                    <a:pt x="604" y="2340"/>
                    <a:pt x="916" y="2276"/>
                    <a:pt x="1216" y="2188"/>
                  </a:cubicBezTo>
                  <a:lnTo>
                    <a:pt x="1216" y="2188"/>
                  </a:lnTo>
                  <a:cubicBezTo>
                    <a:pt x="4242" y="3528"/>
                    <a:pt x="7428" y="4585"/>
                    <a:pt x="10697" y="5085"/>
                  </a:cubicBezTo>
                  <a:cubicBezTo>
                    <a:pt x="11224" y="5168"/>
                    <a:pt x="11750" y="5205"/>
                    <a:pt x="12275" y="5205"/>
                  </a:cubicBezTo>
                  <a:cubicBezTo>
                    <a:pt x="15080" y="5205"/>
                    <a:pt x="17856" y="4152"/>
                    <a:pt x="20553" y="3463"/>
                  </a:cubicBezTo>
                  <a:cubicBezTo>
                    <a:pt x="20747" y="3421"/>
                    <a:pt x="20899" y="2825"/>
                    <a:pt x="20664" y="2770"/>
                  </a:cubicBezTo>
                  <a:cubicBezTo>
                    <a:pt x="16685" y="1924"/>
                    <a:pt x="12707" y="940"/>
                    <a:pt x="8701" y="247"/>
                  </a:cubicBezTo>
                  <a:cubicBezTo>
                    <a:pt x="7901" y="114"/>
                    <a:pt x="7077" y="1"/>
                    <a:pt x="625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 name="Google Shape;2401;p58"/>
            <p:cNvSpPr/>
            <p:nvPr/>
          </p:nvSpPr>
          <p:spPr>
            <a:xfrm>
              <a:off x="892223" y="1600072"/>
              <a:ext cx="542153" cy="81637"/>
            </a:xfrm>
            <a:custGeom>
              <a:avLst/>
              <a:gdLst/>
              <a:ahLst/>
              <a:cxnLst/>
              <a:rect l="l" t="t" r="r" b="b"/>
              <a:pathLst>
                <a:path w="11582" h="1744" extrusionOk="0">
                  <a:moveTo>
                    <a:pt x="362" y="1"/>
                  </a:moveTo>
                  <a:cubicBezTo>
                    <a:pt x="150" y="1"/>
                    <a:pt x="0" y="642"/>
                    <a:pt x="229" y="696"/>
                  </a:cubicBezTo>
                  <a:cubicBezTo>
                    <a:pt x="3268" y="1397"/>
                    <a:pt x="6376" y="1743"/>
                    <a:pt x="9486" y="1743"/>
                  </a:cubicBezTo>
                  <a:cubicBezTo>
                    <a:pt x="10065" y="1743"/>
                    <a:pt x="10643" y="1732"/>
                    <a:pt x="11221" y="1708"/>
                  </a:cubicBezTo>
                  <a:cubicBezTo>
                    <a:pt x="11471" y="1694"/>
                    <a:pt x="11582" y="1015"/>
                    <a:pt x="11374" y="1015"/>
                  </a:cubicBezTo>
                  <a:cubicBezTo>
                    <a:pt x="10796" y="1038"/>
                    <a:pt x="10217" y="1050"/>
                    <a:pt x="9639" y="1050"/>
                  </a:cubicBezTo>
                  <a:cubicBezTo>
                    <a:pt x="6528" y="1050"/>
                    <a:pt x="3420" y="704"/>
                    <a:pt x="381" y="3"/>
                  </a:cubicBezTo>
                  <a:cubicBezTo>
                    <a:pt x="375" y="1"/>
                    <a:pt x="368" y="1"/>
                    <a:pt x="36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 name="Google Shape;2402;p58"/>
            <p:cNvSpPr/>
            <p:nvPr/>
          </p:nvSpPr>
          <p:spPr>
            <a:xfrm>
              <a:off x="-1085827" y="1164177"/>
              <a:ext cx="2764833" cy="894773"/>
            </a:xfrm>
            <a:custGeom>
              <a:avLst/>
              <a:gdLst/>
              <a:ahLst/>
              <a:cxnLst/>
              <a:rect l="l" t="t" r="r" b="b"/>
              <a:pathLst>
                <a:path w="59065" h="19115" extrusionOk="0">
                  <a:moveTo>
                    <a:pt x="5289" y="0"/>
                  </a:moveTo>
                  <a:cubicBezTo>
                    <a:pt x="3658" y="0"/>
                    <a:pt x="2027" y="34"/>
                    <a:pt x="401" y="69"/>
                  </a:cubicBezTo>
                  <a:cubicBezTo>
                    <a:pt x="72" y="69"/>
                    <a:pt x="1" y="762"/>
                    <a:pt x="363" y="762"/>
                  </a:cubicBezTo>
                  <a:cubicBezTo>
                    <a:pt x="366" y="762"/>
                    <a:pt x="370" y="762"/>
                    <a:pt x="374" y="762"/>
                  </a:cubicBezTo>
                  <a:cubicBezTo>
                    <a:pt x="1869" y="729"/>
                    <a:pt x="3364" y="701"/>
                    <a:pt x="4857" y="701"/>
                  </a:cubicBezTo>
                  <a:cubicBezTo>
                    <a:pt x="9062" y="701"/>
                    <a:pt x="13245" y="923"/>
                    <a:pt x="17368" y="1885"/>
                  </a:cubicBezTo>
                  <a:cubicBezTo>
                    <a:pt x="22650" y="3104"/>
                    <a:pt x="27917" y="4588"/>
                    <a:pt x="33101" y="6112"/>
                  </a:cubicBezTo>
                  <a:cubicBezTo>
                    <a:pt x="38078" y="7568"/>
                    <a:pt x="44163" y="10049"/>
                    <a:pt x="47837" y="13834"/>
                  </a:cubicBezTo>
                  <a:cubicBezTo>
                    <a:pt x="50942" y="17036"/>
                    <a:pt x="54047" y="19115"/>
                    <a:pt x="58676" y="19115"/>
                  </a:cubicBezTo>
                  <a:cubicBezTo>
                    <a:pt x="58995" y="19115"/>
                    <a:pt x="59065" y="18422"/>
                    <a:pt x="58690" y="18422"/>
                  </a:cubicBezTo>
                  <a:lnTo>
                    <a:pt x="58704" y="18408"/>
                  </a:lnTo>
                  <a:cubicBezTo>
                    <a:pt x="55863" y="18408"/>
                    <a:pt x="53104" y="17618"/>
                    <a:pt x="50831" y="15871"/>
                  </a:cubicBezTo>
                  <a:cubicBezTo>
                    <a:pt x="48876" y="14374"/>
                    <a:pt x="47545" y="12364"/>
                    <a:pt x="45452" y="11020"/>
                  </a:cubicBezTo>
                  <a:cubicBezTo>
                    <a:pt x="41238" y="8303"/>
                    <a:pt x="36525" y="6320"/>
                    <a:pt x="31715" y="4990"/>
                  </a:cubicBezTo>
                  <a:cubicBezTo>
                    <a:pt x="26572" y="3576"/>
                    <a:pt x="21416" y="1954"/>
                    <a:pt x="16190" y="900"/>
                  </a:cubicBezTo>
                  <a:cubicBezTo>
                    <a:pt x="12596" y="172"/>
                    <a:pt x="8942" y="0"/>
                    <a:pt x="528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 name="Google Shape;2403;p58"/>
            <p:cNvSpPr/>
            <p:nvPr/>
          </p:nvSpPr>
          <p:spPr>
            <a:xfrm>
              <a:off x="430302" y="1419947"/>
              <a:ext cx="671162" cy="794927"/>
            </a:xfrm>
            <a:custGeom>
              <a:avLst/>
              <a:gdLst/>
              <a:ahLst/>
              <a:cxnLst/>
              <a:rect l="l" t="t" r="r" b="b"/>
              <a:pathLst>
                <a:path w="14338" h="16982" extrusionOk="0">
                  <a:moveTo>
                    <a:pt x="1344" y="1589"/>
                  </a:moveTo>
                  <a:lnTo>
                    <a:pt x="1344" y="1589"/>
                  </a:lnTo>
                  <a:cubicBezTo>
                    <a:pt x="4008" y="3433"/>
                    <a:pt x="7021" y="4478"/>
                    <a:pt x="9348" y="6997"/>
                  </a:cubicBezTo>
                  <a:cubicBezTo>
                    <a:pt x="11696" y="9564"/>
                    <a:pt x="13299" y="12731"/>
                    <a:pt x="13957" y="16152"/>
                  </a:cubicBezTo>
                  <a:lnTo>
                    <a:pt x="13957" y="16152"/>
                  </a:lnTo>
                  <a:cubicBezTo>
                    <a:pt x="7694" y="13533"/>
                    <a:pt x="3031" y="8136"/>
                    <a:pt x="1344" y="1589"/>
                  </a:cubicBezTo>
                  <a:close/>
                  <a:moveTo>
                    <a:pt x="302" y="1"/>
                  </a:moveTo>
                  <a:cubicBezTo>
                    <a:pt x="196" y="1"/>
                    <a:pt x="0" y="559"/>
                    <a:pt x="116" y="662"/>
                  </a:cubicBezTo>
                  <a:lnTo>
                    <a:pt x="130" y="662"/>
                  </a:lnTo>
                  <a:cubicBezTo>
                    <a:pt x="382" y="876"/>
                    <a:pt x="639" y="1078"/>
                    <a:pt x="900" y="1271"/>
                  </a:cubicBezTo>
                  <a:lnTo>
                    <a:pt x="900" y="1271"/>
                  </a:lnTo>
                  <a:cubicBezTo>
                    <a:pt x="2419" y="8385"/>
                    <a:pt x="7365" y="14272"/>
                    <a:pt x="14131" y="16978"/>
                  </a:cubicBezTo>
                  <a:cubicBezTo>
                    <a:pt x="14137" y="16980"/>
                    <a:pt x="14143" y="16981"/>
                    <a:pt x="14148" y="16981"/>
                  </a:cubicBezTo>
                  <a:cubicBezTo>
                    <a:pt x="14275" y="16981"/>
                    <a:pt x="14338" y="16420"/>
                    <a:pt x="14325" y="16340"/>
                  </a:cubicBezTo>
                  <a:cubicBezTo>
                    <a:pt x="13798" y="12847"/>
                    <a:pt x="12301" y="9576"/>
                    <a:pt x="10028" y="6886"/>
                  </a:cubicBezTo>
                  <a:cubicBezTo>
                    <a:pt x="9002" y="5680"/>
                    <a:pt x="7837" y="4613"/>
                    <a:pt x="6534" y="3712"/>
                  </a:cubicBezTo>
                  <a:cubicBezTo>
                    <a:pt x="4823" y="2515"/>
                    <a:pt x="2833" y="1804"/>
                    <a:pt x="1117" y="615"/>
                  </a:cubicBezTo>
                  <a:lnTo>
                    <a:pt x="1117" y="615"/>
                  </a:lnTo>
                  <a:cubicBezTo>
                    <a:pt x="1102" y="543"/>
                    <a:pt x="1087" y="471"/>
                    <a:pt x="1073" y="399"/>
                  </a:cubicBezTo>
                  <a:cubicBezTo>
                    <a:pt x="1069" y="379"/>
                    <a:pt x="1063" y="369"/>
                    <a:pt x="1054" y="369"/>
                  </a:cubicBezTo>
                  <a:cubicBezTo>
                    <a:pt x="1032" y="369"/>
                    <a:pt x="996" y="426"/>
                    <a:pt x="960" y="505"/>
                  </a:cubicBezTo>
                  <a:lnTo>
                    <a:pt x="960" y="505"/>
                  </a:lnTo>
                  <a:cubicBezTo>
                    <a:pt x="743" y="349"/>
                    <a:pt x="531" y="185"/>
                    <a:pt x="324" y="11"/>
                  </a:cubicBezTo>
                  <a:cubicBezTo>
                    <a:pt x="317" y="4"/>
                    <a:pt x="310" y="1"/>
                    <a:pt x="30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 name="Google Shape;2404;p58"/>
            <p:cNvSpPr/>
            <p:nvPr/>
          </p:nvSpPr>
          <p:spPr>
            <a:xfrm>
              <a:off x="433017" y="1422381"/>
              <a:ext cx="394983" cy="490428"/>
            </a:xfrm>
            <a:custGeom>
              <a:avLst/>
              <a:gdLst/>
              <a:ahLst/>
              <a:cxnLst/>
              <a:rect l="l" t="t" r="r" b="b"/>
              <a:pathLst>
                <a:path w="8438" h="10477" extrusionOk="0">
                  <a:moveTo>
                    <a:pt x="309" y="1"/>
                  </a:moveTo>
                  <a:cubicBezTo>
                    <a:pt x="200" y="1"/>
                    <a:pt x="0" y="526"/>
                    <a:pt x="128" y="666"/>
                  </a:cubicBezTo>
                  <a:cubicBezTo>
                    <a:pt x="2872" y="3812"/>
                    <a:pt x="5936" y="6890"/>
                    <a:pt x="8126" y="10466"/>
                  </a:cubicBezTo>
                  <a:cubicBezTo>
                    <a:pt x="8131" y="10474"/>
                    <a:pt x="8137" y="10477"/>
                    <a:pt x="8145" y="10477"/>
                  </a:cubicBezTo>
                  <a:cubicBezTo>
                    <a:pt x="8231" y="10477"/>
                    <a:pt x="8437" y="9968"/>
                    <a:pt x="8348" y="9815"/>
                  </a:cubicBezTo>
                  <a:cubicBezTo>
                    <a:pt x="6144" y="6238"/>
                    <a:pt x="3080" y="3161"/>
                    <a:pt x="336" y="14"/>
                  </a:cubicBezTo>
                  <a:cubicBezTo>
                    <a:pt x="328" y="5"/>
                    <a:pt x="318" y="1"/>
                    <a:pt x="309"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 name="Google Shape;2405;p58"/>
            <p:cNvSpPr/>
            <p:nvPr/>
          </p:nvSpPr>
          <p:spPr>
            <a:xfrm>
              <a:off x="112462" y="1082306"/>
              <a:ext cx="984133" cy="314095"/>
            </a:xfrm>
            <a:custGeom>
              <a:avLst/>
              <a:gdLst/>
              <a:ahLst/>
              <a:cxnLst/>
              <a:rect l="l" t="t" r="r" b="b"/>
              <a:pathLst>
                <a:path w="21024" h="6710" extrusionOk="0">
                  <a:moveTo>
                    <a:pt x="9837" y="700"/>
                  </a:moveTo>
                  <a:cubicBezTo>
                    <a:pt x="10284" y="700"/>
                    <a:pt x="10735" y="725"/>
                    <a:pt x="11190" y="778"/>
                  </a:cubicBezTo>
                  <a:cubicBezTo>
                    <a:pt x="13676" y="1066"/>
                    <a:pt x="16031" y="1888"/>
                    <a:pt x="18482" y="1992"/>
                  </a:cubicBezTo>
                  <a:lnTo>
                    <a:pt x="18482" y="1992"/>
                  </a:lnTo>
                  <a:cubicBezTo>
                    <a:pt x="14164" y="3682"/>
                    <a:pt x="9737" y="6016"/>
                    <a:pt x="5215" y="6016"/>
                  </a:cubicBezTo>
                  <a:cubicBezTo>
                    <a:pt x="3745" y="6016"/>
                    <a:pt x="2264" y="5769"/>
                    <a:pt x="774" y="5173"/>
                  </a:cubicBezTo>
                  <a:lnTo>
                    <a:pt x="774" y="5173"/>
                  </a:lnTo>
                  <a:cubicBezTo>
                    <a:pt x="3008" y="2343"/>
                    <a:pt x="6277" y="700"/>
                    <a:pt x="9837" y="700"/>
                  </a:cubicBezTo>
                  <a:close/>
                  <a:moveTo>
                    <a:pt x="9808" y="0"/>
                  </a:moveTo>
                  <a:cubicBezTo>
                    <a:pt x="9489" y="0"/>
                    <a:pt x="9169" y="14"/>
                    <a:pt x="8847" y="43"/>
                  </a:cubicBezTo>
                  <a:cubicBezTo>
                    <a:pt x="5451" y="348"/>
                    <a:pt x="2484" y="2192"/>
                    <a:pt x="461" y="4895"/>
                  </a:cubicBezTo>
                  <a:cubicBezTo>
                    <a:pt x="438" y="4922"/>
                    <a:pt x="420" y="4966"/>
                    <a:pt x="406" y="5019"/>
                  </a:cubicBezTo>
                  <a:lnTo>
                    <a:pt x="406" y="5019"/>
                  </a:lnTo>
                  <a:cubicBezTo>
                    <a:pt x="397" y="5014"/>
                    <a:pt x="387" y="5010"/>
                    <a:pt x="377" y="5006"/>
                  </a:cubicBezTo>
                  <a:cubicBezTo>
                    <a:pt x="368" y="5003"/>
                    <a:pt x="360" y="5001"/>
                    <a:pt x="351" y="5001"/>
                  </a:cubicBezTo>
                  <a:cubicBezTo>
                    <a:pt x="178" y="5001"/>
                    <a:pt x="0" y="5607"/>
                    <a:pt x="211" y="5699"/>
                  </a:cubicBezTo>
                  <a:cubicBezTo>
                    <a:pt x="1842" y="6417"/>
                    <a:pt x="3462" y="6709"/>
                    <a:pt x="5072" y="6709"/>
                  </a:cubicBezTo>
                  <a:cubicBezTo>
                    <a:pt x="10424" y="6709"/>
                    <a:pt x="15650" y="3472"/>
                    <a:pt x="20713" y="1873"/>
                  </a:cubicBezTo>
                  <a:cubicBezTo>
                    <a:pt x="20901" y="1806"/>
                    <a:pt x="21024" y="1178"/>
                    <a:pt x="20804" y="1178"/>
                  </a:cubicBezTo>
                  <a:cubicBezTo>
                    <a:pt x="20797" y="1178"/>
                    <a:pt x="20790" y="1179"/>
                    <a:pt x="20782" y="1180"/>
                  </a:cubicBezTo>
                  <a:cubicBezTo>
                    <a:pt x="20782" y="1180"/>
                    <a:pt x="20781" y="1180"/>
                    <a:pt x="20781" y="1180"/>
                  </a:cubicBezTo>
                  <a:lnTo>
                    <a:pt x="20781" y="1180"/>
                  </a:lnTo>
                  <a:lnTo>
                    <a:pt x="20782" y="1166"/>
                  </a:lnTo>
                  <a:lnTo>
                    <a:pt x="20782" y="1166"/>
                  </a:lnTo>
                  <a:cubicBezTo>
                    <a:pt x="20752" y="1176"/>
                    <a:pt x="20723" y="1185"/>
                    <a:pt x="20693" y="1195"/>
                  </a:cubicBezTo>
                  <a:lnTo>
                    <a:pt x="20693" y="1195"/>
                  </a:lnTo>
                  <a:cubicBezTo>
                    <a:pt x="20163" y="1280"/>
                    <a:pt x="19638" y="1316"/>
                    <a:pt x="19116" y="1316"/>
                  </a:cubicBezTo>
                  <a:cubicBezTo>
                    <a:pt x="15975" y="1316"/>
                    <a:pt x="12959" y="0"/>
                    <a:pt x="980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 name="Google Shape;2406;p58"/>
            <p:cNvSpPr/>
            <p:nvPr/>
          </p:nvSpPr>
          <p:spPr>
            <a:xfrm>
              <a:off x="128377" y="1216604"/>
              <a:ext cx="577776" cy="132191"/>
            </a:xfrm>
            <a:custGeom>
              <a:avLst/>
              <a:gdLst/>
              <a:ahLst/>
              <a:cxnLst/>
              <a:rect l="l" t="t" r="r" b="b"/>
              <a:pathLst>
                <a:path w="12343" h="2824" extrusionOk="0">
                  <a:moveTo>
                    <a:pt x="12207" y="0"/>
                  </a:moveTo>
                  <a:cubicBezTo>
                    <a:pt x="12203" y="0"/>
                    <a:pt x="12199" y="1"/>
                    <a:pt x="12194" y="2"/>
                  </a:cubicBezTo>
                  <a:cubicBezTo>
                    <a:pt x="10337" y="557"/>
                    <a:pt x="8465" y="1042"/>
                    <a:pt x="6552" y="1430"/>
                  </a:cubicBezTo>
                  <a:cubicBezTo>
                    <a:pt x="5120" y="1714"/>
                    <a:pt x="3502" y="2140"/>
                    <a:pt x="1959" y="2140"/>
                  </a:cubicBezTo>
                  <a:cubicBezTo>
                    <a:pt x="1397" y="2140"/>
                    <a:pt x="844" y="2084"/>
                    <a:pt x="315" y="1943"/>
                  </a:cubicBezTo>
                  <a:cubicBezTo>
                    <a:pt x="310" y="1942"/>
                    <a:pt x="306" y="1941"/>
                    <a:pt x="301" y="1941"/>
                  </a:cubicBezTo>
                  <a:cubicBezTo>
                    <a:pt x="153" y="1941"/>
                    <a:pt x="1" y="2596"/>
                    <a:pt x="162" y="2636"/>
                  </a:cubicBezTo>
                  <a:cubicBezTo>
                    <a:pt x="677" y="2770"/>
                    <a:pt x="1207" y="2823"/>
                    <a:pt x="1742" y="2823"/>
                  </a:cubicBezTo>
                  <a:cubicBezTo>
                    <a:pt x="3096" y="2823"/>
                    <a:pt x="4489" y="2482"/>
                    <a:pt x="5790" y="2234"/>
                  </a:cubicBezTo>
                  <a:cubicBezTo>
                    <a:pt x="7925" y="1832"/>
                    <a:pt x="10032" y="1305"/>
                    <a:pt x="12097" y="681"/>
                  </a:cubicBezTo>
                  <a:cubicBezTo>
                    <a:pt x="12272" y="628"/>
                    <a:pt x="12342" y="0"/>
                    <a:pt x="1220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 name="Google Shape;2407;p58"/>
            <p:cNvSpPr/>
            <p:nvPr/>
          </p:nvSpPr>
          <p:spPr>
            <a:xfrm>
              <a:off x="-392618" y="1193246"/>
              <a:ext cx="695503" cy="993729"/>
            </a:xfrm>
            <a:custGeom>
              <a:avLst/>
              <a:gdLst/>
              <a:ahLst/>
              <a:cxnLst/>
              <a:rect l="l" t="t" r="r" b="b"/>
              <a:pathLst>
                <a:path w="14858" h="21229" extrusionOk="0">
                  <a:moveTo>
                    <a:pt x="3271" y="2718"/>
                  </a:moveTo>
                  <a:lnTo>
                    <a:pt x="3271" y="2718"/>
                  </a:lnTo>
                  <a:cubicBezTo>
                    <a:pt x="5790" y="4492"/>
                    <a:pt x="8127" y="6523"/>
                    <a:pt x="9948" y="9026"/>
                  </a:cubicBezTo>
                  <a:cubicBezTo>
                    <a:pt x="11237" y="10759"/>
                    <a:pt x="12193" y="12714"/>
                    <a:pt x="12789" y="14793"/>
                  </a:cubicBezTo>
                  <a:cubicBezTo>
                    <a:pt x="13053" y="15694"/>
                    <a:pt x="13219" y="16623"/>
                    <a:pt x="13302" y="17551"/>
                  </a:cubicBezTo>
                  <a:cubicBezTo>
                    <a:pt x="13385" y="18452"/>
                    <a:pt x="13358" y="19353"/>
                    <a:pt x="13247" y="20254"/>
                  </a:cubicBezTo>
                  <a:cubicBezTo>
                    <a:pt x="12817" y="20130"/>
                    <a:pt x="12443" y="19880"/>
                    <a:pt x="12165" y="19534"/>
                  </a:cubicBezTo>
                  <a:cubicBezTo>
                    <a:pt x="8852" y="17011"/>
                    <a:pt x="6205" y="13407"/>
                    <a:pt x="5110" y="9387"/>
                  </a:cubicBezTo>
                  <a:cubicBezTo>
                    <a:pt x="4597" y="7492"/>
                    <a:pt x="4220" y="5540"/>
                    <a:pt x="3455" y="3801"/>
                  </a:cubicBezTo>
                  <a:lnTo>
                    <a:pt x="3455" y="3801"/>
                  </a:lnTo>
                  <a:cubicBezTo>
                    <a:pt x="6279" y="6979"/>
                    <a:pt x="8426" y="10717"/>
                    <a:pt x="9753" y="14793"/>
                  </a:cubicBezTo>
                  <a:cubicBezTo>
                    <a:pt x="9761" y="14819"/>
                    <a:pt x="9772" y="14831"/>
                    <a:pt x="9785" y="14831"/>
                  </a:cubicBezTo>
                  <a:cubicBezTo>
                    <a:pt x="9867" y="14831"/>
                    <a:pt x="10037" y="14355"/>
                    <a:pt x="9989" y="14211"/>
                  </a:cubicBezTo>
                  <a:cubicBezTo>
                    <a:pt x="8600" y="9933"/>
                    <a:pt x="6303" y="6009"/>
                    <a:pt x="3271" y="2718"/>
                  </a:cubicBezTo>
                  <a:close/>
                  <a:moveTo>
                    <a:pt x="319" y="0"/>
                  </a:moveTo>
                  <a:cubicBezTo>
                    <a:pt x="229" y="0"/>
                    <a:pt x="0" y="601"/>
                    <a:pt x="175" y="695"/>
                  </a:cubicBezTo>
                  <a:cubicBezTo>
                    <a:pt x="277" y="758"/>
                    <a:pt x="379" y="821"/>
                    <a:pt x="481" y="884"/>
                  </a:cubicBezTo>
                  <a:lnTo>
                    <a:pt x="481" y="884"/>
                  </a:lnTo>
                  <a:lnTo>
                    <a:pt x="480" y="889"/>
                  </a:lnTo>
                  <a:cubicBezTo>
                    <a:pt x="519" y="918"/>
                    <a:pt x="557" y="946"/>
                    <a:pt x="595" y="975"/>
                  </a:cubicBezTo>
                  <a:lnTo>
                    <a:pt x="595" y="975"/>
                  </a:lnTo>
                  <a:cubicBezTo>
                    <a:pt x="947" y="1280"/>
                    <a:pt x="1292" y="1593"/>
                    <a:pt x="1629" y="1913"/>
                  </a:cubicBezTo>
                  <a:lnTo>
                    <a:pt x="1629" y="1913"/>
                  </a:lnTo>
                  <a:cubicBezTo>
                    <a:pt x="4185" y="4693"/>
                    <a:pt x="4188" y="8787"/>
                    <a:pt x="5609" y="12242"/>
                  </a:cubicBezTo>
                  <a:cubicBezTo>
                    <a:pt x="7120" y="15957"/>
                    <a:pt x="10169" y="18674"/>
                    <a:pt x="13163" y="21211"/>
                  </a:cubicBezTo>
                  <a:cubicBezTo>
                    <a:pt x="13177" y="21223"/>
                    <a:pt x="13191" y="21229"/>
                    <a:pt x="13204" y="21229"/>
                  </a:cubicBezTo>
                  <a:cubicBezTo>
                    <a:pt x="13308" y="21229"/>
                    <a:pt x="13385" y="20872"/>
                    <a:pt x="13385" y="20823"/>
                  </a:cubicBezTo>
                  <a:cubicBezTo>
                    <a:pt x="14858" y="11579"/>
                    <a:pt x="7922" y="4721"/>
                    <a:pt x="689" y="225"/>
                  </a:cubicBezTo>
                  <a:lnTo>
                    <a:pt x="689" y="225"/>
                  </a:lnTo>
                  <a:cubicBezTo>
                    <a:pt x="689" y="225"/>
                    <a:pt x="688" y="224"/>
                    <a:pt x="688" y="224"/>
                  </a:cubicBezTo>
                  <a:lnTo>
                    <a:pt x="688" y="224"/>
                  </a:lnTo>
                  <a:cubicBezTo>
                    <a:pt x="688" y="224"/>
                    <a:pt x="688" y="224"/>
                    <a:pt x="688" y="224"/>
                  </a:cubicBezTo>
                  <a:cubicBezTo>
                    <a:pt x="685" y="222"/>
                    <a:pt x="683" y="221"/>
                    <a:pt x="680" y="219"/>
                  </a:cubicBezTo>
                  <a:lnTo>
                    <a:pt x="680" y="219"/>
                  </a:lnTo>
                  <a:cubicBezTo>
                    <a:pt x="563" y="146"/>
                    <a:pt x="445" y="74"/>
                    <a:pt x="327" y="2"/>
                  </a:cubicBezTo>
                  <a:cubicBezTo>
                    <a:pt x="325" y="1"/>
                    <a:pt x="322" y="0"/>
                    <a:pt x="31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 name="Google Shape;2408;p58"/>
            <p:cNvSpPr/>
            <p:nvPr/>
          </p:nvSpPr>
          <p:spPr>
            <a:xfrm>
              <a:off x="-375345" y="927365"/>
              <a:ext cx="800077" cy="322755"/>
            </a:xfrm>
            <a:custGeom>
              <a:avLst/>
              <a:gdLst/>
              <a:ahLst/>
              <a:cxnLst/>
              <a:rect l="l" t="t" r="r" b="b"/>
              <a:pathLst>
                <a:path w="17092" h="6895" extrusionOk="0">
                  <a:moveTo>
                    <a:pt x="10899" y="713"/>
                  </a:moveTo>
                  <a:cubicBezTo>
                    <a:pt x="12571" y="713"/>
                    <a:pt x="14206" y="1103"/>
                    <a:pt x="15870" y="1613"/>
                  </a:cubicBezTo>
                  <a:lnTo>
                    <a:pt x="15870" y="1613"/>
                  </a:lnTo>
                  <a:cubicBezTo>
                    <a:pt x="13537" y="2591"/>
                    <a:pt x="11401" y="3829"/>
                    <a:pt x="9149" y="5003"/>
                  </a:cubicBezTo>
                  <a:cubicBezTo>
                    <a:pt x="7502" y="5863"/>
                    <a:pt x="5802" y="6186"/>
                    <a:pt x="4067" y="6186"/>
                  </a:cubicBezTo>
                  <a:cubicBezTo>
                    <a:pt x="2889" y="6186"/>
                    <a:pt x="1695" y="6037"/>
                    <a:pt x="490" y="5807"/>
                  </a:cubicBezTo>
                  <a:lnTo>
                    <a:pt x="490" y="5807"/>
                  </a:lnTo>
                  <a:cubicBezTo>
                    <a:pt x="2711" y="3967"/>
                    <a:pt x="5020" y="2116"/>
                    <a:pt x="7804" y="1205"/>
                  </a:cubicBezTo>
                  <a:cubicBezTo>
                    <a:pt x="8858" y="857"/>
                    <a:pt x="9885" y="713"/>
                    <a:pt x="10899" y="713"/>
                  </a:cubicBezTo>
                  <a:close/>
                  <a:moveTo>
                    <a:pt x="11018" y="0"/>
                  </a:moveTo>
                  <a:cubicBezTo>
                    <a:pt x="10233" y="0"/>
                    <a:pt x="9440" y="87"/>
                    <a:pt x="8636" y="290"/>
                  </a:cubicBezTo>
                  <a:cubicBezTo>
                    <a:pt x="5365" y="1135"/>
                    <a:pt x="2689" y="3367"/>
                    <a:pt x="152" y="5488"/>
                  </a:cubicBezTo>
                  <a:cubicBezTo>
                    <a:pt x="7" y="5621"/>
                    <a:pt x="0" y="6171"/>
                    <a:pt x="48" y="6171"/>
                  </a:cubicBezTo>
                  <a:cubicBezTo>
                    <a:pt x="51" y="6171"/>
                    <a:pt x="53" y="6170"/>
                    <a:pt x="55" y="6167"/>
                  </a:cubicBezTo>
                  <a:cubicBezTo>
                    <a:pt x="123" y="6111"/>
                    <a:pt x="191" y="6055"/>
                    <a:pt x="258" y="5999"/>
                  </a:cubicBezTo>
                  <a:lnTo>
                    <a:pt x="258" y="5999"/>
                  </a:lnTo>
                  <a:cubicBezTo>
                    <a:pt x="191" y="6197"/>
                    <a:pt x="169" y="6469"/>
                    <a:pt x="263" y="6486"/>
                  </a:cubicBezTo>
                  <a:cubicBezTo>
                    <a:pt x="1505" y="6730"/>
                    <a:pt x="2756" y="6894"/>
                    <a:pt x="3995" y="6894"/>
                  </a:cubicBezTo>
                  <a:cubicBezTo>
                    <a:pt x="5507" y="6894"/>
                    <a:pt x="7002" y="6649"/>
                    <a:pt x="8442" y="6001"/>
                  </a:cubicBezTo>
                  <a:cubicBezTo>
                    <a:pt x="11297" y="4698"/>
                    <a:pt x="13834" y="2979"/>
                    <a:pt x="16814" y="1884"/>
                  </a:cubicBezTo>
                  <a:cubicBezTo>
                    <a:pt x="16939" y="1842"/>
                    <a:pt x="17092" y="1246"/>
                    <a:pt x="16939" y="1191"/>
                  </a:cubicBezTo>
                  <a:cubicBezTo>
                    <a:pt x="14977" y="564"/>
                    <a:pt x="13022" y="0"/>
                    <a:pt x="1101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 name="Google Shape;2409;p58"/>
            <p:cNvSpPr/>
            <p:nvPr/>
          </p:nvSpPr>
          <p:spPr>
            <a:xfrm>
              <a:off x="-378388" y="1027117"/>
              <a:ext cx="465011" cy="201283"/>
            </a:xfrm>
            <a:custGeom>
              <a:avLst/>
              <a:gdLst/>
              <a:ahLst/>
              <a:cxnLst/>
              <a:rect l="l" t="t" r="r" b="b"/>
              <a:pathLst>
                <a:path w="9934" h="4300" extrusionOk="0">
                  <a:moveTo>
                    <a:pt x="9846" y="1"/>
                  </a:moveTo>
                  <a:cubicBezTo>
                    <a:pt x="9844" y="1"/>
                    <a:pt x="9841" y="1"/>
                    <a:pt x="9838" y="3"/>
                  </a:cubicBezTo>
                  <a:cubicBezTo>
                    <a:pt x="8285" y="848"/>
                    <a:pt x="6677" y="1638"/>
                    <a:pt x="5055" y="2359"/>
                  </a:cubicBezTo>
                  <a:cubicBezTo>
                    <a:pt x="3917" y="2856"/>
                    <a:pt x="2576" y="3601"/>
                    <a:pt x="1285" y="3601"/>
                  </a:cubicBezTo>
                  <a:cubicBezTo>
                    <a:pt x="957" y="3601"/>
                    <a:pt x="632" y="3553"/>
                    <a:pt x="314" y="3440"/>
                  </a:cubicBezTo>
                  <a:cubicBezTo>
                    <a:pt x="311" y="3439"/>
                    <a:pt x="307" y="3438"/>
                    <a:pt x="303" y="3438"/>
                  </a:cubicBezTo>
                  <a:cubicBezTo>
                    <a:pt x="179" y="3438"/>
                    <a:pt x="0" y="4080"/>
                    <a:pt x="148" y="4133"/>
                  </a:cubicBezTo>
                  <a:cubicBezTo>
                    <a:pt x="476" y="4250"/>
                    <a:pt x="806" y="4299"/>
                    <a:pt x="1133" y="4299"/>
                  </a:cubicBezTo>
                  <a:cubicBezTo>
                    <a:pt x="2286" y="4299"/>
                    <a:pt x="3423" y="3689"/>
                    <a:pt x="4459" y="3246"/>
                  </a:cubicBezTo>
                  <a:cubicBezTo>
                    <a:pt x="6261" y="2484"/>
                    <a:pt x="8022" y="1611"/>
                    <a:pt x="9741" y="682"/>
                  </a:cubicBezTo>
                  <a:cubicBezTo>
                    <a:pt x="9915" y="601"/>
                    <a:pt x="9934" y="1"/>
                    <a:pt x="98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11" name="Google Shape;2411;p58"/>
          <p:cNvGrpSpPr/>
          <p:nvPr/>
        </p:nvGrpSpPr>
        <p:grpSpPr>
          <a:xfrm rot="10253850" flipH="1">
            <a:off x="6695472" y="3928133"/>
            <a:ext cx="3774498" cy="1979815"/>
            <a:chOff x="6797960" y="203729"/>
            <a:chExt cx="3774524" cy="1979829"/>
          </a:xfrm>
        </p:grpSpPr>
        <p:sp>
          <p:nvSpPr>
            <p:cNvPr id="2412" name="Google Shape;2412;p58"/>
            <p:cNvSpPr/>
            <p:nvPr/>
          </p:nvSpPr>
          <p:spPr>
            <a:xfrm>
              <a:off x="7296299" y="282183"/>
              <a:ext cx="3276185" cy="1482192"/>
            </a:xfrm>
            <a:custGeom>
              <a:avLst/>
              <a:gdLst/>
              <a:ahLst/>
              <a:cxnLst/>
              <a:rect l="l" t="t" r="r" b="b"/>
              <a:pathLst>
                <a:path w="69989" h="31664" extrusionOk="0">
                  <a:moveTo>
                    <a:pt x="63720" y="0"/>
                  </a:moveTo>
                  <a:cubicBezTo>
                    <a:pt x="56473" y="0"/>
                    <a:pt x="49100" y="1157"/>
                    <a:pt x="42085" y="3413"/>
                  </a:cubicBezTo>
                  <a:cubicBezTo>
                    <a:pt x="33047" y="6338"/>
                    <a:pt x="24591" y="11093"/>
                    <a:pt x="17605" y="17178"/>
                  </a:cubicBezTo>
                  <a:cubicBezTo>
                    <a:pt x="16108" y="18481"/>
                    <a:pt x="14638" y="19881"/>
                    <a:pt x="13211" y="21240"/>
                  </a:cubicBezTo>
                  <a:cubicBezTo>
                    <a:pt x="9205" y="25052"/>
                    <a:pt x="5060" y="28974"/>
                    <a:pt x="0" y="31248"/>
                  </a:cubicBezTo>
                  <a:lnTo>
                    <a:pt x="180" y="31664"/>
                  </a:lnTo>
                  <a:cubicBezTo>
                    <a:pt x="5323" y="29363"/>
                    <a:pt x="9496" y="25398"/>
                    <a:pt x="13529" y="21572"/>
                  </a:cubicBezTo>
                  <a:cubicBezTo>
                    <a:pt x="14943" y="20228"/>
                    <a:pt x="16427" y="18828"/>
                    <a:pt x="17910" y="17525"/>
                  </a:cubicBezTo>
                  <a:cubicBezTo>
                    <a:pt x="30400" y="6625"/>
                    <a:pt x="47167" y="463"/>
                    <a:pt x="63772" y="463"/>
                  </a:cubicBezTo>
                  <a:cubicBezTo>
                    <a:pt x="65836" y="463"/>
                    <a:pt x="67897" y="559"/>
                    <a:pt x="69947" y="752"/>
                  </a:cubicBezTo>
                  <a:lnTo>
                    <a:pt x="69989" y="294"/>
                  </a:lnTo>
                  <a:cubicBezTo>
                    <a:pt x="67918" y="98"/>
                    <a:pt x="65824" y="0"/>
                    <a:pt x="63720"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 name="Google Shape;2413;p58"/>
            <p:cNvSpPr/>
            <p:nvPr/>
          </p:nvSpPr>
          <p:spPr>
            <a:xfrm>
              <a:off x="6797960" y="1254052"/>
              <a:ext cx="1174557" cy="929506"/>
            </a:xfrm>
            <a:custGeom>
              <a:avLst/>
              <a:gdLst/>
              <a:ahLst/>
              <a:cxnLst/>
              <a:rect l="l" t="t" r="r" b="b"/>
              <a:pathLst>
                <a:path w="25092" h="19857" extrusionOk="0">
                  <a:moveTo>
                    <a:pt x="24242" y="0"/>
                  </a:moveTo>
                  <a:cubicBezTo>
                    <a:pt x="23656" y="0"/>
                    <a:pt x="22776" y="419"/>
                    <a:pt x="21888" y="824"/>
                  </a:cubicBezTo>
                  <a:cubicBezTo>
                    <a:pt x="17744" y="2695"/>
                    <a:pt x="13848" y="5274"/>
                    <a:pt x="10369" y="8185"/>
                  </a:cubicBezTo>
                  <a:cubicBezTo>
                    <a:pt x="6363" y="11539"/>
                    <a:pt x="2870" y="15476"/>
                    <a:pt x="0" y="19856"/>
                  </a:cubicBezTo>
                  <a:cubicBezTo>
                    <a:pt x="416" y="19219"/>
                    <a:pt x="5088" y="18595"/>
                    <a:pt x="6030" y="18235"/>
                  </a:cubicBezTo>
                  <a:cubicBezTo>
                    <a:pt x="7985" y="17500"/>
                    <a:pt x="9870" y="16599"/>
                    <a:pt x="11658" y="15532"/>
                  </a:cubicBezTo>
                  <a:cubicBezTo>
                    <a:pt x="15359" y="13314"/>
                    <a:pt x="18617" y="10444"/>
                    <a:pt x="21292" y="7076"/>
                  </a:cubicBezTo>
                  <a:cubicBezTo>
                    <a:pt x="22429" y="5634"/>
                    <a:pt x="24508" y="3347"/>
                    <a:pt x="24869" y="1517"/>
                  </a:cubicBezTo>
                  <a:cubicBezTo>
                    <a:pt x="25092" y="381"/>
                    <a:pt x="24800" y="0"/>
                    <a:pt x="24242"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58"/>
            <p:cNvSpPr/>
            <p:nvPr/>
          </p:nvSpPr>
          <p:spPr>
            <a:xfrm>
              <a:off x="7140562" y="781271"/>
              <a:ext cx="1312084" cy="320134"/>
            </a:xfrm>
            <a:custGeom>
              <a:avLst/>
              <a:gdLst/>
              <a:ahLst/>
              <a:cxnLst/>
              <a:rect l="l" t="t" r="r" b="b"/>
              <a:pathLst>
                <a:path w="28030" h="6839" extrusionOk="0">
                  <a:moveTo>
                    <a:pt x="24086" y="0"/>
                  </a:moveTo>
                  <a:cubicBezTo>
                    <a:pt x="20429" y="0"/>
                    <a:pt x="15390" y="1182"/>
                    <a:pt x="13945" y="1567"/>
                  </a:cubicBezTo>
                  <a:cubicBezTo>
                    <a:pt x="9135" y="2815"/>
                    <a:pt x="4547" y="4825"/>
                    <a:pt x="0" y="6835"/>
                  </a:cubicBezTo>
                  <a:cubicBezTo>
                    <a:pt x="665" y="6837"/>
                    <a:pt x="1330" y="6838"/>
                    <a:pt x="1995" y="6838"/>
                  </a:cubicBezTo>
                  <a:cubicBezTo>
                    <a:pt x="6395" y="6838"/>
                    <a:pt x="10804" y="6759"/>
                    <a:pt x="15151" y="6072"/>
                  </a:cubicBezTo>
                  <a:cubicBezTo>
                    <a:pt x="19421" y="5407"/>
                    <a:pt x="24633" y="4201"/>
                    <a:pt x="28029" y="1373"/>
                  </a:cubicBezTo>
                  <a:cubicBezTo>
                    <a:pt x="27662" y="351"/>
                    <a:pt x="26079" y="0"/>
                    <a:pt x="24086"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 name="Google Shape;2415;p58"/>
            <p:cNvSpPr/>
            <p:nvPr/>
          </p:nvSpPr>
          <p:spPr>
            <a:xfrm>
              <a:off x="7614888" y="203729"/>
              <a:ext cx="1593693" cy="341245"/>
            </a:xfrm>
            <a:custGeom>
              <a:avLst/>
              <a:gdLst/>
              <a:ahLst/>
              <a:cxnLst/>
              <a:rect l="l" t="t" r="r" b="b"/>
              <a:pathLst>
                <a:path w="34046" h="7290" extrusionOk="0">
                  <a:moveTo>
                    <a:pt x="7742" y="1"/>
                  </a:moveTo>
                  <a:cubicBezTo>
                    <a:pt x="5160" y="1"/>
                    <a:pt x="2576" y="131"/>
                    <a:pt x="0" y="390"/>
                  </a:cubicBezTo>
                  <a:cubicBezTo>
                    <a:pt x="5268" y="2455"/>
                    <a:pt x="10549" y="4521"/>
                    <a:pt x="16039" y="5810"/>
                  </a:cubicBezTo>
                  <a:cubicBezTo>
                    <a:pt x="18451" y="6378"/>
                    <a:pt x="20890" y="6753"/>
                    <a:pt x="23358" y="6947"/>
                  </a:cubicBezTo>
                  <a:cubicBezTo>
                    <a:pt x="24374" y="7019"/>
                    <a:pt x="26411" y="7289"/>
                    <a:pt x="28231" y="7289"/>
                  </a:cubicBezTo>
                  <a:cubicBezTo>
                    <a:pt x="29565" y="7289"/>
                    <a:pt x="30782" y="7144"/>
                    <a:pt x="31398" y="6669"/>
                  </a:cubicBezTo>
                  <a:cubicBezTo>
                    <a:pt x="34045" y="4618"/>
                    <a:pt x="23122" y="1540"/>
                    <a:pt x="21486" y="1249"/>
                  </a:cubicBezTo>
                  <a:cubicBezTo>
                    <a:pt x="16948" y="415"/>
                    <a:pt x="12347" y="1"/>
                    <a:pt x="7742"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 name="Google Shape;2416;p58"/>
            <p:cNvSpPr/>
            <p:nvPr/>
          </p:nvSpPr>
          <p:spPr>
            <a:xfrm>
              <a:off x="8758830" y="342006"/>
              <a:ext cx="944813" cy="1318544"/>
            </a:xfrm>
            <a:custGeom>
              <a:avLst/>
              <a:gdLst/>
              <a:ahLst/>
              <a:cxnLst/>
              <a:rect l="l" t="t" r="r" b="b"/>
              <a:pathLst>
                <a:path w="20184" h="28168" extrusionOk="0">
                  <a:moveTo>
                    <a:pt x="19477" y="0"/>
                  </a:moveTo>
                  <a:lnTo>
                    <a:pt x="19477" y="0"/>
                  </a:lnTo>
                  <a:cubicBezTo>
                    <a:pt x="14611" y="2149"/>
                    <a:pt x="10522" y="8110"/>
                    <a:pt x="7791" y="12490"/>
                  </a:cubicBezTo>
                  <a:cubicBezTo>
                    <a:pt x="4701" y="17437"/>
                    <a:pt x="2345" y="22813"/>
                    <a:pt x="3" y="28162"/>
                  </a:cubicBezTo>
                  <a:lnTo>
                    <a:pt x="3" y="28162"/>
                  </a:lnTo>
                  <a:cubicBezTo>
                    <a:pt x="307" y="27483"/>
                    <a:pt x="2983" y="26461"/>
                    <a:pt x="3674" y="25978"/>
                  </a:cubicBezTo>
                  <a:cubicBezTo>
                    <a:pt x="4908" y="25146"/>
                    <a:pt x="6086" y="24231"/>
                    <a:pt x="7209" y="23247"/>
                  </a:cubicBezTo>
                  <a:cubicBezTo>
                    <a:pt x="9496" y="21251"/>
                    <a:pt x="11534" y="18977"/>
                    <a:pt x="13267" y="16482"/>
                  </a:cubicBezTo>
                  <a:cubicBezTo>
                    <a:pt x="14986" y="14042"/>
                    <a:pt x="16399" y="11395"/>
                    <a:pt x="17508" y="8622"/>
                  </a:cubicBezTo>
                  <a:cubicBezTo>
                    <a:pt x="18382" y="6391"/>
                    <a:pt x="20184" y="2288"/>
                    <a:pt x="19477" y="0"/>
                  </a:cubicBezTo>
                  <a:close/>
                  <a:moveTo>
                    <a:pt x="3" y="28162"/>
                  </a:moveTo>
                  <a:cubicBezTo>
                    <a:pt x="3" y="28164"/>
                    <a:pt x="2" y="28166"/>
                    <a:pt x="1" y="28168"/>
                  </a:cubicBezTo>
                  <a:cubicBezTo>
                    <a:pt x="2" y="28166"/>
                    <a:pt x="3" y="28164"/>
                    <a:pt x="3" y="28162"/>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58"/>
            <p:cNvSpPr/>
            <p:nvPr/>
          </p:nvSpPr>
          <p:spPr>
            <a:xfrm>
              <a:off x="8145666" y="688915"/>
              <a:ext cx="601696" cy="1218886"/>
            </a:xfrm>
            <a:custGeom>
              <a:avLst/>
              <a:gdLst/>
              <a:ahLst/>
              <a:cxnLst/>
              <a:rect l="l" t="t" r="r" b="b"/>
              <a:pathLst>
                <a:path w="12854" h="26039" extrusionOk="0">
                  <a:moveTo>
                    <a:pt x="12263" y="0"/>
                  </a:moveTo>
                  <a:cubicBezTo>
                    <a:pt x="11009" y="0"/>
                    <a:pt x="8007" y="3504"/>
                    <a:pt x="7472" y="4178"/>
                  </a:cubicBezTo>
                  <a:cubicBezTo>
                    <a:pt x="5712" y="6451"/>
                    <a:pt x="4270" y="8946"/>
                    <a:pt x="3216" y="11622"/>
                  </a:cubicBezTo>
                  <a:cubicBezTo>
                    <a:pt x="1373" y="16210"/>
                    <a:pt x="499" y="21131"/>
                    <a:pt x="0" y="26038"/>
                  </a:cubicBezTo>
                  <a:cubicBezTo>
                    <a:pt x="6626" y="19163"/>
                    <a:pt x="12268" y="10638"/>
                    <a:pt x="12809" y="1087"/>
                  </a:cubicBezTo>
                  <a:cubicBezTo>
                    <a:pt x="12853" y="308"/>
                    <a:pt x="12635" y="0"/>
                    <a:pt x="12263"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18" name="Google Shape;2418;p58"/>
          <p:cNvGrpSpPr/>
          <p:nvPr/>
        </p:nvGrpSpPr>
        <p:grpSpPr>
          <a:xfrm flipH="1">
            <a:off x="511074" y="279150"/>
            <a:ext cx="1748567" cy="1517857"/>
            <a:chOff x="972034" y="4038077"/>
            <a:chExt cx="1579697" cy="1371393"/>
          </a:xfrm>
        </p:grpSpPr>
        <p:sp>
          <p:nvSpPr>
            <p:cNvPr id="2419" name="Google Shape;2419;p58"/>
            <p:cNvSpPr/>
            <p:nvPr/>
          </p:nvSpPr>
          <p:spPr>
            <a:xfrm>
              <a:off x="1874296" y="5118358"/>
              <a:ext cx="279690" cy="109723"/>
            </a:xfrm>
            <a:custGeom>
              <a:avLst/>
              <a:gdLst/>
              <a:ahLst/>
              <a:cxnLst/>
              <a:rect l="l" t="t" r="r" b="b"/>
              <a:pathLst>
                <a:path w="5975" h="2344" extrusionOk="0">
                  <a:moveTo>
                    <a:pt x="5614" y="1"/>
                  </a:moveTo>
                  <a:cubicBezTo>
                    <a:pt x="3909" y="999"/>
                    <a:pt x="1982" y="1553"/>
                    <a:pt x="0" y="1623"/>
                  </a:cubicBezTo>
                  <a:lnTo>
                    <a:pt x="28" y="2343"/>
                  </a:lnTo>
                  <a:cubicBezTo>
                    <a:pt x="2121" y="2260"/>
                    <a:pt x="4172" y="1678"/>
                    <a:pt x="5975" y="624"/>
                  </a:cubicBezTo>
                  <a:lnTo>
                    <a:pt x="5614"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58"/>
            <p:cNvSpPr/>
            <p:nvPr/>
          </p:nvSpPr>
          <p:spPr>
            <a:xfrm>
              <a:off x="1854168" y="4845830"/>
              <a:ext cx="70121" cy="200581"/>
            </a:xfrm>
            <a:custGeom>
              <a:avLst/>
              <a:gdLst/>
              <a:ahLst/>
              <a:cxnLst/>
              <a:rect l="l" t="t" r="r" b="b"/>
              <a:pathLst>
                <a:path w="1498" h="4285" extrusionOk="0">
                  <a:moveTo>
                    <a:pt x="790" y="1"/>
                  </a:moveTo>
                  <a:lnTo>
                    <a:pt x="0" y="4145"/>
                  </a:lnTo>
                  <a:lnTo>
                    <a:pt x="707" y="4284"/>
                  </a:lnTo>
                  <a:lnTo>
                    <a:pt x="1497" y="125"/>
                  </a:lnTo>
                  <a:lnTo>
                    <a:pt x="790"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21" name="Google Shape;2421;p58"/>
            <p:cNvGrpSpPr/>
            <p:nvPr/>
          </p:nvGrpSpPr>
          <p:grpSpPr>
            <a:xfrm>
              <a:off x="972034" y="4038077"/>
              <a:ext cx="1579697" cy="1371393"/>
              <a:chOff x="972034" y="4038077"/>
              <a:chExt cx="1579697" cy="1371393"/>
            </a:xfrm>
          </p:grpSpPr>
          <p:sp>
            <p:nvSpPr>
              <p:cNvPr id="2422" name="Google Shape;2422;p58"/>
              <p:cNvSpPr/>
              <p:nvPr/>
            </p:nvSpPr>
            <p:spPr>
              <a:xfrm>
                <a:off x="1241613" y="4544093"/>
                <a:ext cx="1310118" cy="646540"/>
              </a:xfrm>
              <a:custGeom>
                <a:avLst/>
                <a:gdLst/>
                <a:ahLst/>
                <a:cxnLst/>
                <a:rect l="l" t="t" r="r" b="b"/>
                <a:pathLst>
                  <a:path w="27988" h="13812" extrusionOk="0">
                    <a:moveTo>
                      <a:pt x="583" y="1"/>
                    </a:moveTo>
                    <a:lnTo>
                      <a:pt x="1" y="431"/>
                    </a:lnTo>
                    <a:lnTo>
                      <a:pt x="15" y="431"/>
                    </a:lnTo>
                    <a:cubicBezTo>
                      <a:pt x="6389" y="8881"/>
                      <a:pt x="16334" y="13812"/>
                      <a:pt x="26875" y="13812"/>
                    </a:cubicBezTo>
                    <a:cubicBezTo>
                      <a:pt x="27245" y="13812"/>
                      <a:pt x="27616" y="13806"/>
                      <a:pt x="27988" y="13793"/>
                    </a:cubicBezTo>
                    <a:lnTo>
                      <a:pt x="27960" y="13087"/>
                    </a:lnTo>
                    <a:cubicBezTo>
                      <a:pt x="27603" y="13098"/>
                      <a:pt x="27247" y="13104"/>
                      <a:pt x="26891" y="13104"/>
                    </a:cubicBezTo>
                    <a:cubicBezTo>
                      <a:pt x="16568" y="13104"/>
                      <a:pt x="6814" y="8269"/>
                      <a:pt x="583"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58"/>
              <p:cNvSpPr/>
              <p:nvPr/>
            </p:nvSpPr>
            <p:spPr>
              <a:xfrm>
                <a:off x="972034" y="4261454"/>
                <a:ext cx="564248" cy="538689"/>
              </a:xfrm>
              <a:custGeom>
                <a:avLst/>
                <a:gdLst/>
                <a:ahLst/>
                <a:cxnLst/>
                <a:rect l="l" t="t" r="r" b="b"/>
                <a:pathLst>
                  <a:path w="12054" h="11508" extrusionOk="0">
                    <a:moveTo>
                      <a:pt x="549" y="0"/>
                    </a:moveTo>
                    <a:cubicBezTo>
                      <a:pt x="211" y="0"/>
                      <a:pt x="1" y="472"/>
                      <a:pt x="173" y="771"/>
                    </a:cubicBezTo>
                    <a:cubicBezTo>
                      <a:pt x="2294" y="4500"/>
                      <a:pt x="4387" y="8687"/>
                      <a:pt x="8283" y="10863"/>
                    </a:cubicBezTo>
                    <a:lnTo>
                      <a:pt x="8338" y="10891"/>
                    </a:lnTo>
                    <a:cubicBezTo>
                      <a:pt x="8722" y="11092"/>
                      <a:pt x="9693" y="11507"/>
                      <a:pt x="10359" y="11507"/>
                    </a:cubicBezTo>
                    <a:cubicBezTo>
                      <a:pt x="10653" y="11507"/>
                      <a:pt x="10888" y="11426"/>
                      <a:pt x="10986" y="11209"/>
                    </a:cubicBezTo>
                    <a:cubicBezTo>
                      <a:pt x="12053" y="8881"/>
                      <a:pt x="11332" y="6330"/>
                      <a:pt x="9516" y="4583"/>
                    </a:cubicBezTo>
                    <a:cubicBezTo>
                      <a:pt x="7090" y="2255"/>
                      <a:pt x="3597" y="1700"/>
                      <a:pt x="769" y="64"/>
                    </a:cubicBezTo>
                    <a:cubicBezTo>
                      <a:pt x="692" y="20"/>
                      <a:pt x="618" y="0"/>
                      <a:pt x="549"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58"/>
              <p:cNvSpPr/>
              <p:nvPr/>
            </p:nvSpPr>
            <p:spPr>
              <a:xfrm>
                <a:off x="1741262" y="4038077"/>
                <a:ext cx="382204" cy="890747"/>
              </a:xfrm>
              <a:custGeom>
                <a:avLst/>
                <a:gdLst/>
                <a:ahLst/>
                <a:cxnLst/>
                <a:rect l="l" t="t" r="r" b="b"/>
                <a:pathLst>
                  <a:path w="8165" h="19029" extrusionOk="0">
                    <a:moveTo>
                      <a:pt x="2211" y="0"/>
                    </a:moveTo>
                    <a:cubicBezTo>
                      <a:pt x="1998" y="0"/>
                      <a:pt x="1785" y="133"/>
                      <a:pt x="1733" y="387"/>
                    </a:cubicBezTo>
                    <a:cubicBezTo>
                      <a:pt x="818" y="3589"/>
                      <a:pt x="0" y="6833"/>
                      <a:pt x="291" y="10187"/>
                    </a:cubicBezTo>
                    <a:cubicBezTo>
                      <a:pt x="569" y="13140"/>
                      <a:pt x="1442" y="16023"/>
                      <a:pt x="2842" y="18629"/>
                    </a:cubicBezTo>
                    <a:cubicBezTo>
                      <a:pt x="2919" y="18770"/>
                      <a:pt x="3056" y="18852"/>
                      <a:pt x="3208" y="18852"/>
                    </a:cubicBezTo>
                    <a:cubicBezTo>
                      <a:pt x="3220" y="18852"/>
                      <a:pt x="3232" y="18852"/>
                      <a:pt x="3244" y="18851"/>
                    </a:cubicBezTo>
                    <a:cubicBezTo>
                      <a:pt x="3311" y="18969"/>
                      <a:pt x="3432" y="19028"/>
                      <a:pt x="3552" y="19028"/>
                    </a:cubicBezTo>
                    <a:cubicBezTo>
                      <a:pt x="3658" y="19028"/>
                      <a:pt x="3762" y="18983"/>
                      <a:pt x="3826" y="18892"/>
                    </a:cubicBezTo>
                    <a:cubicBezTo>
                      <a:pt x="8165" y="13140"/>
                      <a:pt x="5601" y="6001"/>
                      <a:pt x="2662" y="304"/>
                    </a:cubicBezTo>
                    <a:cubicBezTo>
                      <a:pt x="2579" y="99"/>
                      <a:pt x="2395" y="0"/>
                      <a:pt x="2211"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58"/>
              <p:cNvSpPr/>
              <p:nvPr/>
            </p:nvSpPr>
            <p:spPr>
              <a:xfrm>
                <a:off x="1106659" y="5137878"/>
                <a:ext cx="920144" cy="271592"/>
              </a:xfrm>
              <a:custGeom>
                <a:avLst/>
                <a:gdLst/>
                <a:ahLst/>
                <a:cxnLst/>
                <a:rect l="l" t="t" r="r" b="b"/>
                <a:pathLst>
                  <a:path w="19657" h="5802" extrusionOk="0">
                    <a:moveTo>
                      <a:pt x="15184" y="1"/>
                    </a:moveTo>
                    <a:cubicBezTo>
                      <a:pt x="13482" y="1"/>
                      <a:pt x="11759" y="296"/>
                      <a:pt x="10161" y="651"/>
                    </a:cubicBezTo>
                    <a:cubicBezTo>
                      <a:pt x="8567" y="1011"/>
                      <a:pt x="7001" y="1483"/>
                      <a:pt x="5462" y="2037"/>
                    </a:cubicBezTo>
                    <a:cubicBezTo>
                      <a:pt x="4506" y="2384"/>
                      <a:pt x="3577" y="2841"/>
                      <a:pt x="2606" y="3215"/>
                    </a:cubicBezTo>
                    <a:cubicBezTo>
                      <a:pt x="1789" y="3520"/>
                      <a:pt x="749" y="3645"/>
                      <a:pt x="222" y="4435"/>
                    </a:cubicBezTo>
                    <a:cubicBezTo>
                      <a:pt x="0" y="4782"/>
                      <a:pt x="181" y="4990"/>
                      <a:pt x="499" y="5115"/>
                    </a:cubicBezTo>
                    <a:cubicBezTo>
                      <a:pt x="901" y="5267"/>
                      <a:pt x="1553" y="5281"/>
                      <a:pt x="1789" y="5323"/>
                    </a:cubicBezTo>
                    <a:cubicBezTo>
                      <a:pt x="2690" y="5461"/>
                      <a:pt x="3591" y="5572"/>
                      <a:pt x="4492" y="5655"/>
                    </a:cubicBezTo>
                    <a:cubicBezTo>
                      <a:pt x="5475" y="5753"/>
                      <a:pt x="6459" y="5802"/>
                      <a:pt x="7443" y="5802"/>
                    </a:cubicBezTo>
                    <a:cubicBezTo>
                      <a:pt x="8275" y="5802"/>
                      <a:pt x="9107" y="5767"/>
                      <a:pt x="9939" y="5697"/>
                    </a:cubicBezTo>
                    <a:cubicBezTo>
                      <a:pt x="13502" y="5364"/>
                      <a:pt x="17009" y="4117"/>
                      <a:pt x="19449" y="1400"/>
                    </a:cubicBezTo>
                    <a:cubicBezTo>
                      <a:pt x="19657" y="1178"/>
                      <a:pt x="19490" y="845"/>
                      <a:pt x="19255" y="748"/>
                    </a:cubicBezTo>
                    <a:cubicBezTo>
                      <a:pt x="19213" y="720"/>
                      <a:pt x="19171" y="693"/>
                      <a:pt x="19130" y="679"/>
                    </a:cubicBezTo>
                    <a:cubicBezTo>
                      <a:pt x="17877" y="188"/>
                      <a:pt x="16537" y="1"/>
                      <a:pt x="15184"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426" name="Google Shape;2426;p58"/>
          <p:cNvGrpSpPr/>
          <p:nvPr/>
        </p:nvGrpSpPr>
        <p:grpSpPr>
          <a:xfrm flipH="1">
            <a:off x="-364265" y="3920654"/>
            <a:ext cx="3081549" cy="1994761"/>
            <a:chOff x="3476322" y="3871854"/>
            <a:chExt cx="3081549" cy="1994761"/>
          </a:xfrm>
        </p:grpSpPr>
        <p:sp>
          <p:nvSpPr>
            <p:cNvPr id="2427" name="Google Shape;2427;p58"/>
            <p:cNvSpPr/>
            <p:nvPr/>
          </p:nvSpPr>
          <p:spPr>
            <a:xfrm>
              <a:off x="3476322" y="4434043"/>
              <a:ext cx="929647" cy="290128"/>
            </a:xfrm>
            <a:custGeom>
              <a:avLst/>
              <a:gdLst/>
              <a:ahLst/>
              <a:cxnLst/>
              <a:rect l="l" t="t" r="r" b="b"/>
              <a:pathLst>
                <a:path w="19860" h="6198" extrusionOk="0">
                  <a:moveTo>
                    <a:pt x="6608" y="1035"/>
                  </a:moveTo>
                  <a:cubicBezTo>
                    <a:pt x="7486" y="1035"/>
                    <a:pt x="8379" y="1187"/>
                    <a:pt x="9261" y="1326"/>
                  </a:cubicBezTo>
                  <a:cubicBezTo>
                    <a:pt x="12072" y="1780"/>
                    <a:pt x="14828" y="2557"/>
                    <a:pt x="17467" y="3645"/>
                  </a:cubicBezTo>
                  <a:lnTo>
                    <a:pt x="17467" y="3645"/>
                  </a:lnTo>
                  <a:cubicBezTo>
                    <a:pt x="14865" y="4468"/>
                    <a:pt x="11720" y="5184"/>
                    <a:pt x="8737" y="5184"/>
                  </a:cubicBezTo>
                  <a:cubicBezTo>
                    <a:pt x="5937" y="5184"/>
                    <a:pt x="3279" y="4553"/>
                    <a:pt x="1344" y="2789"/>
                  </a:cubicBezTo>
                  <a:lnTo>
                    <a:pt x="1344" y="2789"/>
                  </a:lnTo>
                  <a:cubicBezTo>
                    <a:pt x="2403" y="2486"/>
                    <a:pt x="3279" y="1996"/>
                    <a:pt x="4326" y="1506"/>
                  </a:cubicBezTo>
                  <a:cubicBezTo>
                    <a:pt x="5062" y="1154"/>
                    <a:pt x="5829" y="1035"/>
                    <a:pt x="6608" y="1035"/>
                  </a:cubicBezTo>
                  <a:close/>
                  <a:moveTo>
                    <a:pt x="6415" y="0"/>
                  </a:moveTo>
                  <a:cubicBezTo>
                    <a:pt x="5956" y="0"/>
                    <a:pt x="5504" y="42"/>
                    <a:pt x="5074" y="148"/>
                  </a:cubicBezTo>
                  <a:cubicBezTo>
                    <a:pt x="3425" y="550"/>
                    <a:pt x="2136" y="1673"/>
                    <a:pt x="403" y="1978"/>
                  </a:cubicBezTo>
                  <a:cubicBezTo>
                    <a:pt x="1" y="2047"/>
                    <a:pt x="70" y="2657"/>
                    <a:pt x="264" y="2879"/>
                  </a:cubicBezTo>
                  <a:cubicBezTo>
                    <a:pt x="2368" y="5345"/>
                    <a:pt x="5497" y="6197"/>
                    <a:pt x="8802" y="6197"/>
                  </a:cubicBezTo>
                  <a:cubicBezTo>
                    <a:pt x="12288" y="6197"/>
                    <a:pt x="15970" y="5250"/>
                    <a:pt x="18853" y="4249"/>
                  </a:cubicBezTo>
                  <a:lnTo>
                    <a:pt x="18853" y="4249"/>
                  </a:lnTo>
                  <a:cubicBezTo>
                    <a:pt x="18973" y="4304"/>
                    <a:pt x="19093" y="4360"/>
                    <a:pt x="19214" y="4417"/>
                  </a:cubicBezTo>
                  <a:cubicBezTo>
                    <a:pt x="19268" y="4443"/>
                    <a:pt x="19319" y="4454"/>
                    <a:pt x="19364" y="4454"/>
                  </a:cubicBezTo>
                  <a:cubicBezTo>
                    <a:pt x="19595" y="4454"/>
                    <a:pt x="19704" y="4164"/>
                    <a:pt x="19678" y="3896"/>
                  </a:cubicBezTo>
                  <a:lnTo>
                    <a:pt x="19678" y="3896"/>
                  </a:lnTo>
                  <a:cubicBezTo>
                    <a:pt x="19860" y="3628"/>
                    <a:pt x="19684" y="3026"/>
                    <a:pt x="19337" y="3026"/>
                  </a:cubicBezTo>
                  <a:cubicBezTo>
                    <a:pt x="19302" y="3026"/>
                    <a:pt x="19265" y="3032"/>
                    <a:pt x="19227" y="3045"/>
                  </a:cubicBezTo>
                  <a:cubicBezTo>
                    <a:pt x="19092" y="3095"/>
                    <a:pt x="18953" y="3144"/>
                    <a:pt x="18813" y="3194"/>
                  </a:cubicBezTo>
                  <a:lnTo>
                    <a:pt x="18813" y="3194"/>
                  </a:lnTo>
                  <a:cubicBezTo>
                    <a:pt x="15785" y="1826"/>
                    <a:pt x="12593" y="859"/>
                    <a:pt x="9316" y="328"/>
                  </a:cubicBezTo>
                  <a:cubicBezTo>
                    <a:pt x="8402" y="187"/>
                    <a:pt x="7391" y="0"/>
                    <a:pt x="6415"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 name="Google Shape;2428;p58"/>
            <p:cNvSpPr/>
            <p:nvPr/>
          </p:nvSpPr>
          <p:spPr>
            <a:xfrm>
              <a:off x="4004947" y="3918711"/>
              <a:ext cx="455087" cy="710295"/>
            </a:xfrm>
            <a:custGeom>
              <a:avLst/>
              <a:gdLst/>
              <a:ahLst/>
              <a:cxnLst/>
              <a:rect l="l" t="t" r="r" b="b"/>
              <a:pathLst>
                <a:path w="9722" h="15174" extrusionOk="0">
                  <a:moveTo>
                    <a:pt x="874" y="1348"/>
                  </a:moveTo>
                  <a:cubicBezTo>
                    <a:pt x="5425" y="4019"/>
                    <a:pt x="8499" y="8812"/>
                    <a:pt x="8729" y="14137"/>
                  </a:cubicBezTo>
                  <a:lnTo>
                    <a:pt x="8729" y="14137"/>
                  </a:lnTo>
                  <a:cubicBezTo>
                    <a:pt x="5366" y="13902"/>
                    <a:pt x="2812" y="10016"/>
                    <a:pt x="2015" y="7040"/>
                  </a:cubicBezTo>
                  <a:cubicBezTo>
                    <a:pt x="1512" y="5116"/>
                    <a:pt x="1532" y="3166"/>
                    <a:pt x="874" y="1348"/>
                  </a:cubicBezTo>
                  <a:close/>
                  <a:moveTo>
                    <a:pt x="187" y="1"/>
                  </a:moveTo>
                  <a:cubicBezTo>
                    <a:pt x="1" y="1"/>
                    <a:pt x="175" y="863"/>
                    <a:pt x="227" y="955"/>
                  </a:cubicBezTo>
                  <a:cubicBezTo>
                    <a:pt x="1239" y="2632"/>
                    <a:pt x="1211" y="4559"/>
                    <a:pt x="1558" y="6430"/>
                  </a:cubicBezTo>
                  <a:cubicBezTo>
                    <a:pt x="1794" y="7705"/>
                    <a:pt x="2237" y="8939"/>
                    <a:pt x="2875" y="10076"/>
                  </a:cubicBezTo>
                  <a:cubicBezTo>
                    <a:pt x="4238" y="12509"/>
                    <a:pt x="6144" y="15174"/>
                    <a:pt x="9162" y="15174"/>
                  </a:cubicBezTo>
                  <a:cubicBezTo>
                    <a:pt x="9274" y="15174"/>
                    <a:pt x="9386" y="15170"/>
                    <a:pt x="9501" y="15163"/>
                  </a:cubicBezTo>
                  <a:cubicBezTo>
                    <a:pt x="9721" y="15149"/>
                    <a:pt x="9613" y="14137"/>
                    <a:pt x="9381" y="14137"/>
                  </a:cubicBezTo>
                  <a:cubicBezTo>
                    <a:pt x="9379" y="14137"/>
                    <a:pt x="9378" y="14137"/>
                    <a:pt x="9376" y="14137"/>
                  </a:cubicBezTo>
                  <a:lnTo>
                    <a:pt x="9362" y="14137"/>
                  </a:lnTo>
                  <a:cubicBezTo>
                    <a:pt x="9263" y="14144"/>
                    <a:pt x="9164" y="14147"/>
                    <a:pt x="9065" y="14148"/>
                  </a:cubicBezTo>
                  <a:lnTo>
                    <a:pt x="9065" y="14148"/>
                  </a:lnTo>
                  <a:cubicBezTo>
                    <a:pt x="8749" y="8254"/>
                    <a:pt x="5484" y="2816"/>
                    <a:pt x="227" y="12"/>
                  </a:cubicBezTo>
                  <a:cubicBezTo>
                    <a:pt x="212" y="4"/>
                    <a:pt x="199" y="1"/>
                    <a:pt x="1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58"/>
            <p:cNvSpPr/>
            <p:nvPr/>
          </p:nvSpPr>
          <p:spPr>
            <a:xfrm>
              <a:off x="4030506" y="4569183"/>
              <a:ext cx="505314" cy="499510"/>
            </a:xfrm>
            <a:custGeom>
              <a:avLst/>
              <a:gdLst/>
              <a:ahLst/>
              <a:cxnLst/>
              <a:rect l="l" t="t" r="r" b="b"/>
              <a:pathLst>
                <a:path w="10795" h="10671" extrusionOk="0">
                  <a:moveTo>
                    <a:pt x="8981" y="1117"/>
                  </a:moveTo>
                  <a:lnTo>
                    <a:pt x="8981" y="1117"/>
                  </a:lnTo>
                  <a:cubicBezTo>
                    <a:pt x="10794" y="3933"/>
                    <a:pt x="6112" y="5715"/>
                    <a:pt x="4394" y="6479"/>
                  </a:cubicBezTo>
                  <a:cubicBezTo>
                    <a:pt x="3107" y="7051"/>
                    <a:pt x="1960" y="7754"/>
                    <a:pt x="1195" y="8872"/>
                  </a:cubicBezTo>
                  <a:lnTo>
                    <a:pt x="1195" y="8872"/>
                  </a:lnTo>
                  <a:cubicBezTo>
                    <a:pt x="1602" y="5274"/>
                    <a:pt x="5680" y="2100"/>
                    <a:pt x="8981" y="1117"/>
                  </a:cubicBezTo>
                  <a:close/>
                  <a:moveTo>
                    <a:pt x="9246" y="1"/>
                  </a:moveTo>
                  <a:cubicBezTo>
                    <a:pt x="9233" y="1"/>
                    <a:pt x="9219" y="2"/>
                    <a:pt x="9204" y="6"/>
                  </a:cubicBezTo>
                  <a:cubicBezTo>
                    <a:pt x="4879" y="1101"/>
                    <a:pt x="0" y="5384"/>
                    <a:pt x="638" y="10194"/>
                  </a:cubicBezTo>
                  <a:cubicBezTo>
                    <a:pt x="667" y="10372"/>
                    <a:pt x="831" y="10670"/>
                    <a:pt x="988" y="10670"/>
                  </a:cubicBezTo>
                  <a:cubicBezTo>
                    <a:pt x="1051" y="10670"/>
                    <a:pt x="1113" y="10622"/>
                    <a:pt x="1164" y="10499"/>
                  </a:cubicBezTo>
                  <a:cubicBezTo>
                    <a:pt x="2481" y="7228"/>
                    <a:pt x="6612" y="7491"/>
                    <a:pt x="8761" y="5079"/>
                  </a:cubicBezTo>
                  <a:cubicBezTo>
                    <a:pt x="9811" y="3896"/>
                    <a:pt x="10178" y="2229"/>
                    <a:pt x="9531" y="820"/>
                  </a:cubicBezTo>
                  <a:lnTo>
                    <a:pt x="9531" y="820"/>
                  </a:lnTo>
                  <a:cubicBezTo>
                    <a:pt x="9634" y="521"/>
                    <a:pt x="9495" y="1"/>
                    <a:pt x="92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 name="Google Shape;2430;p58"/>
            <p:cNvSpPr/>
            <p:nvPr/>
          </p:nvSpPr>
          <p:spPr>
            <a:xfrm>
              <a:off x="4372453" y="3871854"/>
              <a:ext cx="492909" cy="779948"/>
            </a:xfrm>
            <a:custGeom>
              <a:avLst/>
              <a:gdLst/>
              <a:ahLst/>
              <a:cxnLst/>
              <a:rect l="l" t="t" r="r" b="b"/>
              <a:pathLst>
                <a:path w="10530" h="16662" extrusionOk="0">
                  <a:moveTo>
                    <a:pt x="544" y="1158"/>
                  </a:moveTo>
                  <a:cubicBezTo>
                    <a:pt x="3120" y="2433"/>
                    <a:pt x="5658" y="3812"/>
                    <a:pt x="7181" y="6336"/>
                  </a:cubicBezTo>
                  <a:cubicBezTo>
                    <a:pt x="8807" y="9012"/>
                    <a:pt x="9569" y="12196"/>
                    <a:pt x="9665" y="15320"/>
                  </a:cubicBezTo>
                  <a:lnTo>
                    <a:pt x="9665" y="15320"/>
                  </a:lnTo>
                  <a:cubicBezTo>
                    <a:pt x="6997" y="14430"/>
                    <a:pt x="5201" y="12193"/>
                    <a:pt x="3687" y="9871"/>
                  </a:cubicBezTo>
                  <a:cubicBezTo>
                    <a:pt x="1869" y="7078"/>
                    <a:pt x="939" y="4383"/>
                    <a:pt x="544" y="1158"/>
                  </a:cubicBezTo>
                  <a:close/>
                  <a:moveTo>
                    <a:pt x="178" y="0"/>
                  </a:moveTo>
                  <a:cubicBezTo>
                    <a:pt x="0" y="0"/>
                    <a:pt x="1" y="466"/>
                    <a:pt x="14" y="542"/>
                  </a:cubicBezTo>
                  <a:cubicBezTo>
                    <a:pt x="374" y="4146"/>
                    <a:pt x="1206" y="7084"/>
                    <a:pt x="3175" y="10162"/>
                  </a:cubicBezTo>
                  <a:cubicBezTo>
                    <a:pt x="4807" y="12729"/>
                    <a:pt x="6740" y="15334"/>
                    <a:pt x="9710" y="16314"/>
                  </a:cubicBezTo>
                  <a:lnTo>
                    <a:pt x="9710" y="16314"/>
                  </a:lnTo>
                  <a:cubicBezTo>
                    <a:pt x="9769" y="16509"/>
                    <a:pt x="9897" y="16662"/>
                    <a:pt x="9999" y="16662"/>
                  </a:cubicBezTo>
                  <a:cubicBezTo>
                    <a:pt x="10064" y="16662"/>
                    <a:pt x="10119" y="16599"/>
                    <a:pt x="10139" y="16442"/>
                  </a:cubicBezTo>
                  <a:lnTo>
                    <a:pt x="10139" y="16442"/>
                  </a:lnTo>
                  <a:cubicBezTo>
                    <a:pt x="10156" y="16446"/>
                    <a:pt x="10172" y="16451"/>
                    <a:pt x="10189" y="16455"/>
                  </a:cubicBezTo>
                  <a:cubicBezTo>
                    <a:pt x="10203" y="16458"/>
                    <a:pt x="10216" y="16460"/>
                    <a:pt x="10228" y="16460"/>
                  </a:cubicBezTo>
                  <a:cubicBezTo>
                    <a:pt x="10529" y="16460"/>
                    <a:pt x="10455" y="15537"/>
                    <a:pt x="10189" y="15457"/>
                  </a:cubicBezTo>
                  <a:lnTo>
                    <a:pt x="10175" y="15471"/>
                  </a:lnTo>
                  <a:cubicBezTo>
                    <a:pt x="10161" y="15467"/>
                    <a:pt x="10147" y="15464"/>
                    <a:pt x="10133" y="15460"/>
                  </a:cubicBezTo>
                  <a:lnTo>
                    <a:pt x="10133" y="15460"/>
                  </a:lnTo>
                  <a:cubicBezTo>
                    <a:pt x="10025" y="12335"/>
                    <a:pt x="9312" y="9245"/>
                    <a:pt x="7888" y="6447"/>
                  </a:cubicBezTo>
                  <a:cubicBezTo>
                    <a:pt x="6238" y="3231"/>
                    <a:pt x="3382" y="1567"/>
                    <a:pt x="236" y="15"/>
                  </a:cubicBezTo>
                  <a:cubicBezTo>
                    <a:pt x="215" y="5"/>
                    <a:pt x="195" y="0"/>
                    <a:pt x="17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58"/>
            <p:cNvSpPr/>
            <p:nvPr/>
          </p:nvSpPr>
          <p:spPr>
            <a:xfrm>
              <a:off x="4457506" y="4634436"/>
              <a:ext cx="618454" cy="527502"/>
            </a:xfrm>
            <a:custGeom>
              <a:avLst/>
              <a:gdLst/>
              <a:ahLst/>
              <a:cxnLst/>
              <a:rect l="l" t="t" r="r" b="b"/>
              <a:pathLst>
                <a:path w="13212" h="11269" extrusionOk="0">
                  <a:moveTo>
                    <a:pt x="12024" y="1585"/>
                  </a:moveTo>
                  <a:cubicBezTo>
                    <a:pt x="11178" y="4141"/>
                    <a:pt x="9966" y="6447"/>
                    <a:pt x="7235" y="7483"/>
                  </a:cubicBezTo>
                  <a:cubicBezTo>
                    <a:pt x="5987" y="7941"/>
                    <a:pt x="4671" y="8176"/>
                    <a:pt x="3451" y="8675"/>
                  </a:cubicBezTo>
                  <a:cubicBezTo>
                    <a:pt x="2565" y="9039"/>
                    <a:pt x="1744" y="9783"/>
                    <a:pt x="836" y="10109"/>
                  </a:cubicBezTo>
                  <a:lnTo>
                    <a:pt x="836" y="10109"/>
                  </a:lnTo>
                  <a:cubicBezTo>
                    <a:pt x="1925" y="7923"/>
                    <a:pt x="5278" y="6758"/>
                    <a:pt x="7124" y="5626"/>
                  </a:cubicBezTo>
                  <a:cubicBezTo>
                    <a:pt x="8122" y="5016"/>
                    <a:pt x="8815" y="4032"/>
                    <a:pt x="9702" y="3269"/>
                  </a:cubicBezTo>
                  <a:cubicBezTo>
                    <a:pt x="10425" y="2647"/>
                    <a:pt x="11220" y="2105"/>
                    <a:pt x="12024" y="1585"/>
                  </a:cubicBezTo>
                  <a:close/>
                  <a:moveTo>
                    <a:pt x="12779" y="0"/>
                  </a:moveTo>
                  <a:cubicBezTo>
                    <a:pt x="12753" y="0"/>
                    <a:pt x="12725" y="8"/>
                    <a:pt x="12697" y="25"/>
                  </a:cubicBezTo>
                  <a:lnTo>
                    <a:pt x="12697" y="39"/>
                  </a:lnTo>
                  <a:cubicBezTo>
                    <a:pt x="12680" y="49"/>
                    <a:pt x="12664" y="60"/>
                    <a:pt x="12648" y="70"/>
                  </a:cubicBezTo>
                  <a:lnTo>
                    <a:pt x="12648" y="70"/>
                  </a:lnTo>
                  <a:cubicBezTo>
                    <a:pt x="12623" y="49"/>
                    <a:pt x="12598" y="36"/>
                    <a:pt x="12574" y="36"/>
                  </a:cubicBezTo>
                  <a:cubicBezTo>
                    <a:pt x="12527" y="36"/>
                    <a:pt x="12483" y="83"/>
                    <a:pt x="12449" y="198"/>
                  </a:cubicBezTo>
                  <a:lnTo>
                    <a:pt x="12449" y="198"/>
                  </a:lnTo>
                  <a:cubicBezTo>
                    <a:pt x="9948" y="1836"/>
                    <a:pt x="7966" y="4062"/>
                    <a:pt x="5322" y="5432"/>
                  </a:cubicBezTo>
                  <a:cubicBezTo>
                    <a:pt x="3284" y="6471"/>
                    <a:pt x="484" y="8107"/>
                    <a:pt x="41" y="10533"/>
                  </a:cubicBezTo>
                  <a:cubicBezTo>
                    <a:pt x="0" y="10709"/>
                    <a:pt x="52" y="11268"/>
                    <a:pt x="326" y="11268"/>
                  </a:cubicBezTo>
                  <a:cubicBezTo>
                    <a:pt x="332" y="11268"/>
                    <a:pt x="339" y="11268"/>
                    <a:pt x="346" y="11267"/>
                  </a:cubicBezTo>
                  <a:cubicBezTo>
                    <a:pt x="1760" y="11129"/>
                    <a:pt x="2952" y="9895"/>
                    <a:pt x="4282" y="9438"/>
                  </a:cubicBezTo>
                  <a:cubicBezTo>
                    <a:pt x="5613" y="8980"/>
                    <a:pt x="7055" y="8731"/>
                    <a:pt x="8330" y="8079"/>
                  </a:cubicBezTo>
                  <a:cubicBezTo>
                    <a:pt x="11037" y="6726"/>
                    <a:pt x="12040" y="3799"/>
                    <a:pt x="12834" y="1067"/>
                  </a:cubicBezTo>
                  <a:lnTo>
                    <a:pt x="12834" y="1067"/>
                  </a:lnTo>
                  <a:cubicBezTo>
                    <a:pt x="12871" y="1043"/>
                    <a:pt x="12909" y="1020"/>
                    <a:pt x="12946" y="996"/>
                  </a:cubicBezTo>
                  <a:cubicBezTo>
                    <a:pt x="13211" y="832"/>
                    <a:pt x="13051" y="0"/>
                    <a:pt x="1277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58"/>
            <p:cNvSpPr/>
            <p:nvPr/>
          </p:nvSpPr>
          <p:spPr>
            <a:xfrm>
              <a:off x="4909223" y="4048609"/>
              <a:ext cx="492769" cy="773769"/>
            </a:xfrm>
            <a:custGeom>
              <a:avLst/>
              <a:gdLst/>
              <a:ahLst/>
              <a:cxnLst/>
              <a:rect l="l" t="t" r="r" b="b"/>
              <a:pathLst>
                <a:path w="10527" h="16530" extrusionOk="0">
                  <a:moveTo>
                    <a:pt x="998" y="2026"/>
                  </a:moveTo>
                  <a:cubicBezTo>
                    <a:pt x="2422" y="3663"/>
                    <a:pt x="4410" y="4787"/>
                    <a:pt x="5639" y="6635"/>
                  </a:cubicBezTo>
                  <a:cubicBezTo>
                    <a:pt x="7250" y="9064"/>
                    <a:pt x="8314" y="11806"/>
                    <a:pt x="8893" y="14646"/>
                  </a:cubicBezTo>
                  <a:lnTo>
                    <a:pt x="8893" y="14646"/>
                  </a:lnTo>
                  <a:cubicBezTo>
                    <a:pt x="6728" y="13121"/>
                    <a:pt x="5485" y="11122"/>
                    <a:pt x="4045" y="8756"/>
                  </a:cubicBezTo>
                  <a:cubicBezTo>
                    <a:pt x="3268" y="7495"/>
                    <a:pt x="2312" y="6441"/>
                    <a:pt x="1771" y="5027"/>
                  </a:cubicBezTo>
                  <a:cubicBezTo>
                    <a:pt x="1405" y="4057"/>
                    <a:pt x="1178" y="3045"/>
                    <a:pt x="998" y="2026"/>
                  </a:cubicBezTo>
                  <a:close/>
                  <a:moveTo>
                    <a:pt x="387" y="0"/>
                  </a:moveTo>
                  <a:cubicBezTo>
                    <a:pt x="183" y="0"/>
                    <a:pt x="1" y="275"/>
                    <a:pt x="39" y="550"/>
                  </a:cubicBezTo>
                  <a:cubicBezTo>
                    <a:pt x="288" y="2186"/>
                    <a:pt x="551" y="3849"/>
                    <a:pt x="1120" y="5388"/>
                  </a:cubicBezTo>
                  <a:cubicBezTo>
                    <a:pt x="1688" y="6899"/>
                    <a:pt x="2672" y="8008"/>
                    <a:pt x="3504" y="9352"/>
                  </a:cubicBezTo>
                  <a:cubicBezTo>
                    <a:pt x="5129" y="12022"/>
                    <a:pt x="6513" y="14246"/>
                    <a:pt x="9112" y="15878"/>
                  </a:cubicBezTo>
                  <a:lnTo>
                    <a:pt x="9112" y="15878"/>
                  </a:lnTo>
                  <a:cubicBezTo>
                    <a:pt x="9124" y="15953"/>
                    <a:pt x="9135" y="16028"/>
                    <a:pt x="9146" y="16103"/>
                  </a:cubicBezTo>
                  <a:cubicBezTo>
                    <a:pt x="9184" y="16393"/>
                    <a:pt x="9358" y="16530"/>
                    <a:pt x="9522" y="16530"/>
                  </a:cubicBezTo>
                  <a:cubicBezTo>
                    <a:pt x="9649" y="16530"/>
                    <a:pt x="9771" y="16448"/>
                    <a:pt x="9823" y="16292"/>
                  </a:cubicBezTo>
                  <a:lnTo>
                    <a:pt x="9823" y="16292"/>
                  </a:lnTo>
                  <a:cubicBezTo>
                    <a:pt x="9860" y="16312"/>
                    <a:pt x="9898" y="16332"/>
                    <a:pt x="9936" y="16352"/>
                  </a:cubicBezTo>
                  <a:cubicBezTo>
                    <a:pt x="9998" y="16386"/>
                    <a:pt x="10055" y="16401"/>
                    <a:pt x="10106" y="16401"/>
                  </a:cubicBezTo>
                  <a:cubicBezTo>
                    <a:pt x="10472" y="16401"/>
                    <a:pt x="10526" y="15620"/>
                    <a:pt x="10185" y="15438"/>
                  </a:cubicBezTo>
                  <a:cubicBezTo>
                    <a:pt x="10023" y="15352"/>
                    <a:pt x="9865" y="15263"/>
                    <a:pt x="9712" y="15173"/>
                  </a:cubicBezTo>
                  <a:lnTo>
                    <a:pt x="9712" y="15173"/>
                  </a:lnTo>
                  <a:cubicBezTo>
                    <a:pt x="9222" y="12298"/>
                    <a:pt x="8230" y="9537"/>
                    <a:pt x="6775" y="6996"/>
                  </a:cubicBezTo>
                  <a:cubicBezTo>
                    <a:pt x="6068" y="5790"/>
                    <a:pt x="5264" y="4667"/>
                    <a:pt x="4225" y="3724"/>
                  </a:cubicBezTo>
                  <a:cubicBezTo>
                    <a:pt x="2963" y="2601"/>
                    <a:pt x="1508" y="1714"/>
                    <a:pt x="662" y="203"/>
                  </a:cubicBezTo>
                  <a:cubicBezTo>
                    <a:pt x="579" y="59"/>
                    <a:pt x="481" y="0"/>
                    <a:pt x="38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58"/>
            <p:cNvSpPr/>
            <p:nvPr/>
          </p:nvSpPr>
          <p:spPr>
            <a:xfrm>
              <a:off x="5240638" y="4745142"/>
              <a:ext cx="283669" cy="702244"/>
            </a:xfrm>
            <a:custGeom>
              <a:avLst/>
              <a:gdLst/>
              <a:ahLst/>
              <a:cxnLst/>
              <a:rect l="l" t="t" r="r" b="b"/>
              <a:pathLst>
                <a:path w="6060" h="15002" extrusionOk="0">
                  <a:moveTo>
                    <a:pt x="3267" y="2027"/>
                  </a:moveTo>
                  <a:cubicBezTo>
                    <a:pt x="6059" y="5201"/>
                    <a:pt x="2295" y="9735"/>
                    <a:pt x="3139" y="13734"/>
                  </a:cubicBezTo>
                  <a:lnTo>
                    <a:pt x="3139" y="13734"/>
                  </a:lnTo>
                  <a:cubicBezTo>
                    <a:pt x="2071" y="13222"/>
                    <a:pt x="1249" y="12274"/>
                    <a:pt x="888" y="11120"/>
                  </a:cubicBezTo>
                  <a:cubicBezTo>
                    <a:pt x="430" y="9568"/>
                    <a:pt x="1179" y="8209"/>
                    <a:pt x="1941" y="6892"/>
                  </a:cubicBezTo>
                  <a:cubicBezTo>
                    <a:pt x="2949" y="5159"/>
                    <a:pt x="3085" y="3840"/>
                    <a:pt x="3267" y="2027"/>
                  </a:cubicBezTo>
                  <a:close/>
                  <a:moveTo>
                    <a:pt x="2090" y="1"/>
                  </a:moveTo>
                  <a:cubicBezTo>
                    <a:pt x="1758" y="1"/>
                    <a:pt x="1687" y="771"/>
                    <a:pt x="2024" y="987"/>
                  </a:cubicBezTo>
                  <a:cubicBezTo>
                    <a:pt x="2231" y="1119"/>
                    <a:pt x="2421" y="1254"/>
                    <a:pt x="2595" y="1392"/>
                  </a:cubicBezTo>
                  <a:lnTo>
                    <a:pt x="2595" y="1392"/>
                  </a:lnTo>
                  <a:cubicBezTo>
                    <a:pt x="2517" y="2325"/>
                    <a:pt x="2542" y="3236"/>
                    <a:pt x="2301" y="4148"/>
                  </a:cubicBezTo>
                  <a:cubicBezTo>
                    <a:pt x="2038" y="5104"/>
                    <a:pt x="1553" y="5853"/>
                    <a:pt x="1068" y="6712"/>
                  </a:cubicBezTo>
                  <a:cubicBezTo>
                    <a:pt x="486" y="7724"/>
                    <a:pt x="0" y="8764"/>
                    <a:pt x="14" y="9956"/>
                  </a:cubicBezTo>
                  <a:cubicBezTo>
                    <a:pt x="28" y="12257"/>
                    <a:pt x="1525" y="14281"/>
                    <a:pt x="3715" y="14988"/>
                  </a:cubicBezTo>
                  <a:cubicBezTo>
                    <a:pt x="3745" y="14997"/>
                    <a:pt x="3773" y="15002"/>
                    <a:pt x="3799" y="15002"/>
                  </a:cubicBezTo>
                  <a:cubicBezTo>
                    <a:pt x="4077" y="15002"/>
                    <a:pt x="4152" y="14498"/>
                    <a:pt x="4076" y="14295"/>
                  </a:cubicBezTo>
                  <a:cubicBezTo>
                    <a:pt x="2828" y="11287"/>
                    <a:pt x="4991" y="8306"/>
                    <a:pt x="5143" y="5284"/>
                  </a:cubicBezTo>
                  <a:cubicBezTo>
                    <a:pt x="5254" y="2956"/>
                    <a:pt x="4187" y="1278"/>
                    <a:pt x="2260" y="59"/>
                  </a:cubicBezTo>
                  <a:cubicBezTo>
                    <a:pt x="2198" y="18"/>
                    <a:pt x="2141" y="1"/>
                    <a:pt x="2090"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58"/>
            <p:cNvSpPr/>
            <p:nvPr/>
          </p:nvSpPr>
          <p:spPr>
            <a:xfrm>
              <a:off x="5079705" y="4761057"/>
              <a:ext cx="316389" cy="256940"/>
            </a:xfrm>
            <a:custGeom>
              <a:avLst/>
              <a:gdLst/>
              <a:ahLst/>
              <a:cxnLst/>
              <a:rect l="l" t="t" r="r" b="b"/>
              <a:pathLst>
                <a:path w="6759" h="5489" extrusionOk="0">
                  <a:moveTo>
                    <a:pt x="5210" y="1481"/>
                  </a:moveTo>
                  <a:lnTo>
                    <a:pt x="5210" y="1481"/>
                  </a:lnTo>
                  <a:cubicBezTo>
                    <a:pt x="4494" y="3011"/>
                    <a:pt x="2644" y="3866"/>
                    <a:pt x="1046" y="4367"/>
                  </a:cubicBezTo>
                  <a:lnTo>
                    <a:pt x="1046" y="4367"/>
                  </a:lnTo>
                  <a:cubicBezTo>
                    <a:pt x="1443" y="3742"/>
                    <a:pt x="3028" y="2673"/>
                    <a:pt x="3327" y="2477"/>
                  </a:cubicBezTo>
                  <a:cubicBezTo>
                    <a:pt x="3929" y="2085"/>
                    <a:pt x="4558" y="1753"/>
                    <a:pt x="5210" y="1481"/>
                  </a:cubicBezTo>
                  <a:close/>
                  <a:moveTo>
                    <a:pt x="5735" y="1"/>
                  </a:moveTo>
                  <a:cubicBezTo>
                    <a:pt x="5636" y="1"/>
                    <a:pt x="5546" y="85"/>
                    <a:pt x="5513" y="292"/>
                  </a:cubicBezTo>
                  <a:lnTo>
                    <a:pt x="5513" y="292"/>
                  </a:lnTo>
                  <a:cubicBezTo>
                    <a:pt x="4180" y="768"/>
                    <a:pt x="2947" y="1484"/>
                    <a:pt x="1872" y="2408"/>
                  </a:cubicBezTo>
                  <a:cubicBezTo>
                    <a:pt x="999" y="3156"/>
                    <a:pt x="1" y="4043"/>
                    <a:pt x="555" y="5263"/>
                  </a:cubicBezTo>
                  <a:cubicBezTo>
                    <a:pt x="594" y="5340"/>
                    <a:pt x="691" y="5488"/>
                    <a:pt x="804" y="5488"/>
                  </a:cubicBezTo>
                  <a:cubicBezTo>
                    <a:pt x="814" y="5488"/>
                    <a:pt x="823" y="5487"/>
                    <a:pt x="832" y="5485"/>
                  </a:cubicBezTo>
                  <a:cubicBezTo>
                    <a:pt x="3150" y="4819"/>
                    <a:pt x="5468" y="3609"/>
                    <a:pt x="5994" y="1188"/>
                  </a:cubicBezTo>
                  <a:lnTo>
                    <a:pt x="5994" y="1188"/>
                  </a:lnTo>
                  <a:cubicBezTo>
                    <a:pt x="6125" y="1144"/>
                    <a:pt x="6258" y="1102"/>
                    <a:pt x="6391" y="1063"/>
                  </a:cubicBezTo>
                  <a:cubicBezTo>
                    <a:pt x="6759" y="958"/>
                    <a:pt x="6628" y="43"/>
                    <a:pt x="6319" y="43"/>
                  </a:cubicBezTo>
                  <a:cubicBezTo>
                    <a:pt x="6302" y="43"/>
                    <a:pt x="6284" y="45"/>
                    <a:pt x="6266" y="51"/>
                  </a:cubicBezTo>
                  <a:cubicBezTo>
                    <a:pt x="6165" y="80"/>
                    <a:pt x="6065" y="109"/>
                    <a:pt x="5965" y="140"/>
                  </a:cubicBezTo>
                  <a:lnTo>
                    <a:pt x="5965" y="140"/>
                  </a:lnTo>
                  <a:cubicBezTo>
                    <a:pt x="5899" y="54"/>
                    <a:pt x="5814" y="1"/>
                    <a:pt x="57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 name="Google Shape;2435;p58"/>
            <p:cNvSpPr/>
            <p:nvPr/>
          </p:nvSpPr>
          <p:spPr>
            <a:xfrm>
              <a:off x="5298167" y="4327316"/>
              <a:ext cx="161494" cy="493190"/>
            </a:xfrm>
            <a:custGeom>
              <a:avLst/>
              <a:gdLst/>
              <a:ahLst/>
              <a:cxnLst/>
              <a:rect l="l" t="t" r="r" b="b"/>
              <a:pathLst>
                <a:path w="3450" h="10536" extrusionOk="0">
                  <a:moveTo>
                    <a:pt x="1879" y="1457"/>
                  </a:moveTo>
                  <a:lnTo>
                    <a:pt x="1879" y="1457"/>
                  </a:lnTo>
                  <a:cubicBezTo>
                    <a:pt x="2497" y="3576"/>
                    <a:pt x="1842" y="5762"/>
                    <a:pt x="1188" y="7869"/>
                  </a:cubicBezTo>
                  <a:lnTo>
                    <a:pt x="1188" y="7869"/>
                  </a:lnTo>
                  <a:cubicBezTo>
                    <a:pt x="819" y="5718"/>
                    <a:pt x="1052" y="3495"/>
                    <a:pt x="1879" y="1457"/>
                  </a:cubicBezTo>
                  <a:close/>
                  <a:moveTo>
                    <a:pt x="1842" y="1"/>
                  </a:moveTo>
                  <a:cubicBezTo>
                    <a:pt x="1749" y="1"/>
                    <a:pt x="1656" y="54"/>
                    <a:pt x="1599" y="168"/>
                  </a:cubicBezTo>
                  <a:cubicBezTo>
                    <a:pt x="287" y="2980"/>
                    <a:pt x="0" y="6163"/>
                    <a:pt x="799" y="9149"/>
                  </a:cubicBezTo>
                  <a:lnTo>
                    <a:pt x="799" y="9149"/>
                  </a:lnTo>
                  <a:cubicBezTo>
                    <a:pt x="734" y="9373"/>
                    <a:pt x="672" y="9595"/>
                    <a:pt x="615" y="9816"/>
                  </a:cubicBezTo>
                  <a:cubicBezTo>
                    <a:pt x="538" y="10125"/>
                    <a:pt x="790" y="10535"/>
                    <a:pt x="1007" y="10535"/>
                  </a:cubicBezTo>
                  <a:cubicBezTo>
                    <a:pt x="1087" y="10535"/>
                    <a:pt x="1163" y="10478"/>
                    <a:pt x="1215" y="10338"/>
                  </a:cubicBezTo>
                  <a:lnTo>
                    <a:pt x="1215" y="10338"/>
                  </a:lnTo>
                  <a:cubicBezTo>
                    <a:pt x="1270" y="10401"/>
                    <a:pt x="1333" y="10429"/>
                    <a:pt x="1394" y="10429"/>
                  </a:cubicBezTo>
                  <a:cubicBezTo>
                    <a:pt x="1603" y="10429"/>
                    <a:pt x="1800" y="10111"/>
                    <a:pt x="1682" y="9775"/>
                  </a:cubicBezTo>
                  <a:cubicBezTo>
                    <a:pt x="1622" y="9603"/>
                    <a:pt x="1566" y="9430"/>
                    <a:pt x="1514" y="9257"/>
                  </a:cubicBezTo>
                  <a:lnTo>
                    <a:pt x="1514" y="9257"/>
                  </a:lnTo>
                  <a:cubicBezTo>
                    <a:pt x="2378" y="6239"/>
                    <a:pt x="3449" y="3281"/>
                    <a:pt x="2126" y="210"/>
                  </a:cubicBezTo>
                  <a:cubicBezTo>
                    <a:pt x="2066" y="75"/>
                    <a:pt x="1953" y="1"/>
                    <a:pt x="184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 name="Google Shape;2436;p58"/>
            <p:cNvSpPr/>
            <p:nvPr/>
          </p:nvSpPr>
          <p:spPr>
            <a:xfrm>
              <a:off x="5480726" y="4575643"/>
              <a:ext cx="279877" cy="360577"/>
            </a:xfrm>
            <a:custGeom>
              <a:avLst/>
              <a:gdLst/>
              <a:ahLst/>
              <a:cxnLst/>
              <a:rect l="l" t="t" r="r" b="b"/>
              <a:pathLst>
                <a:path w="5979" h="7703" extrusionOk="0">
                  <a:moveTo>
                    <a:pt x="700" y="1392"/>
                  </a:moveTo>
                  <a:cubicBezTo>
                    <a:pt x="2354" y="2800"/>
                    <a:pt x="3992" y="4302"/>
                    <a:pt x="4924" y="6259"/>
                  </a:cubicBezTo>
                  <a:lnTo>
                    <a:pt x="4924" y="6259"/>
                  </a:lnTo>
                  <a:cubicBezTo>
                    <a:pt x="3103" y="5234"/>
                    <a:pt x="1166" y="3405"/>
                    <a:pt x="700" y="1392"/>
                  </a:cubicBezTo>
                  <a:close/>
                  <a:moveTo>
                    <a:pt x="254" y="1"/>
                  </a:moveTo>
                  <a:cubicBezTo>
                    <a:pt x="96" y="1"/>
                    <a:pt x="0" y="268"/>
                    <a:pt x="0" y="422"/>
                  </a:cubicBezTo>
                  <a:cubicBezTo>
                    <a:pt x="95" y="3526"/>
                    <a:pt x="2708" y="6219"/>
                    <a:pt x="5416" y="7529"/>
                  </a:cubicBezTo>
                  <a:lnTo>
                    <a:pt x="5416" y="7529"/>
                  </a:lnTo>
                  <a:cubicBezTo>
                    <a:pt x="5476" y="7651"/>
                    <a:pt x="5550" y="7702"/>
                    <a:pt x="5622" y="7702"/>
                  </a:cubicBezTo>
                  <a:cubicBezTo>
                    <a:pt x="5806" y="7702"/>
                    <a:pt x="5979" y="7369"/>
                    <a:pt x="5878" y="7048"/>
                  </a:cubicBezTo>
                  <a:cubicBezTo>
                    <a:pt x="5868" y="7016"/>
                    <a:pt x="5858" y="6985"/>
                    <a:pt x="5849" y="6953"/>
                  </a:cubicBezTo>
                  <a:lnTo>
                    <a:pt x="5849" y="6953"/>
                  </a:lnTo>
                  <a:cubicBezTo>
                    <a:pt x="5839" y="6913"/>
                    <a:pt x="5826" y="6874"/>
                    <a:pt x="5811" y="6838"/>
                  </a:cubicBezTo>
                  <a:lnTo>
                    <a:pt x="5811" y="6838"/>
                  </a:lnTo>
                  <a:cubicBezTo>
                    <a:pt x="4868" y="3970"/>
                    <a:pt x="2635" y="1956"/>
                    <a:pt x="388" y="62"/>
                  </a:cubicBezTo>
                  <a:cubicBezTo>
                    <a:pt x="340" y="19"/>
                    <a:pt x="295" y="1"/>
                    <a:pt x="254"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58"/>
            <p:cNvSpPr/>
            <p:nvPr/>
          </p:nvSpPr>
          <p:spPr>
            <a:xfrm>
              <a:off x="5613105" y="4879206"/>
              <a:ext cx="204981" cy="386791"/>
            </a:xfrm>
            <a:custGeom>
              <a:avLst/>
              <a:gdLst/>
              <a:ahLst/>
              <a:cxnLst/>
              <a:rect l="l" t="t" r="r" b="b"/>
              <a:pathLst>
                <a:path w="4379" h="8263" extrusionOk="0">
                  <a:moveTo>
                    <a:pt x="2715" y="1208"/>
                  </a:moveTo>
                  <a:cubicBezTo>
                    <a:pt x="3852" y="2990"/>
                    <a:pt x="1762" y="5607"/>
                    <a:pt x="450" y="6919"/>
                  </a:cubicBezTo>
                  <a:lnTo>
                    <a:pt x="450" y="6919"/>
                  </a:lnTo>
                  <a:cubicBezTo>
                    <a:pt x="528" y="4744"/>
                    <a:pt x="885" y="2544"/>
                    <a:pt x="2715" y="1208"/>
                  </a:cubicBezTo>
                  <a:close/>
                  <a:moveTo>
                    <a:pt x="2538" y="1"/>
                  </a:moveTo>
                  <a:cubicBezTo>
                    <a:pt x="2468" y="1"/>
                    <a:pt x="2427" y="127"/>
                    <a:pt x="2413" y="289"/>
                  </a:cubicBezTo>
                  <a:lnTo>
                    <a:pt x="2413" y="289"/>
                  </a:lnTo>
                  <a:cubicBezTo>
                    <a:pt x="165" y="1987"/>
                    <a:pt x="26" y="4991"/>
                    <a:pt x="0" y="7633"/>
                  </a:cubicBezTo>
                  <a:cubicBezTo>
                    <a:pt x="0" y="7706"/>
                    <a:pt x="86" y="8262"/>
                    <a:pt x="258" y="8262"/>
                  </a:cubicBezTo>
                  <a:cubicBezTo>
                    <a:pt x="281" y="8262"/>
                    <a:pt x="306" y="8252"/>
                    <a:pt x="333" y="8229"/>
                  </a:cubicBezTo>
                  <a:cubicBezTo>
                    <a:pt x="2128" y="6559"/>
                    <a:pt x="4378" y="3320"/>
                    <a:pt x="3129" y="808"/>
                  </a:cubicBezTo>
                  <a:lnTo>
                    <a:pt x="3129" y="808"/>
                  </a:lnTo>
                  <a:cubicBezTo>
                    <a:pt x="3177" y="513"/>
                    <a:pt x="3038" y="4"/>
                    <a:pt x="2849" y="4"/>
                  </a:cubicBezTo>
                  <a:cubicBezTo>
                    <a:pt x="2829" y="4"/>
                    <a:pt x="2808" y="9"/>
                    <a:pt x="2786" y="22"/>
                  </a:cubicBezTo>
                  <a:lnTo>
                    <a:pt x="2800" y="22"/>
                  </a:lnTo>
                  <a:cubicBezTo>
                    <a:pt x="2756" y="50"/>
                    <a:pt x="2712" y="79"/>
                    <a:pt x="2668" y="107"/>
                  </a:cubicBezTo>
                  <a:lnTo>
                    <a:pt x="2668" y="107"/>
                  </a:lnTo>
                  <a:cubicBezTo>
                    <a:pt x="2653" y="88"/>
                    <a:pt x="2636" y="69"/>
                    <a:pt x="2620" y="50"/>
                  </a:cubicBezTo>
                  <a:cubicBezTo>
                    <a:pt x="2589" y="16"/>
                    <a:pt x="2562" y="1"/>
                    <a:pt x="2538"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 name="Google Shape;2438;p58"/>
            <p:cNvSpPr/>
            <p:nvPr/>
          </p:nvSpPr>
          <p:spPr>
            <a:xfrm>
              <a:off x="4890218" y="5336539"/>
              <a:ext cx="812294" cy="395498"/>
            </a:xfrm>
            <a:custGeom>
              <a:avLst/>
              <a:gdLst/>
              <a:ahLst/>
              <a:cxnLst/>
              <a:rect l="l" t="t" r="r" b="b"/>
              <a:pathLst>
                <a:path w="17353" h="8449" extrusionOk="0">
                  <a:moveTo>
                    <a:pt x="15694" y="983"/>
                  </a:moveTo>
                  <a:cubicBezTo>
                    <a:pt x="15952" y="983"/>
                    <a:pt x="16214" y="1003"/>
                    <a:pt x="16483" y="1046"/>
                  </a:cubicBezTo>
                  <a:lnTo>
                    <a:pt x="16483" y="1046"/>
                  </a:lnTo>
                  <a:cubicBezTo>
                    <a:pt x="14749" y="3243"/>
                    <a:pt x="12597" y="5980"/>
                    <a:pt x="10079" y="7025"/>
                  </a:cubicBezTo>
                  <a:cubicBezTo>
                    <a:pt x="9485" y="7274"/>
                    <a:pt x="8869" y="7363"/>
                    <a:pt x="8248" y="7363"/>
                  </a:cubicBezTo>
                  <a:cubicBezTo>
                    <a:pt x="7448" y="7363"/>
                    <a:pt x="6639" y="7215"/>
                    <a:pt x="5851" y="7067"/>
                  </a:cubicBezTo>
                  <a:cubicBezTo>
                    <a:pt x="4604" y="6839"/>
                    <a:pt x="3374" y="6528"/>
                    <a:pt x="2171" y="6141"/>
                  </a:cubicBezTo>
                  <a:lnTo>
                    <a:pt x="2171" y="6141"/>
                  </a:lnTo>
                  <a:cubicBezTo>
                    <a:pt x="4467" y="5683"/>
                    <a:pt x="6852" y="5055"/>
                    <a:pt x="8873" y="4045"/>
                  </a:cubicBezTo>
                  <a:cubicBezTo>
                    <a:pt x="11116" y="2935"/>
                    <a:pt x="13154" y="983"/>
                    <a:pt x="15694" y="983"/>
                  </a:cubicBezTo>
                  <a:close/>
                  <a:moveTo>
                    <a:pt x="15587" y="1"/>
                  </a:moveTo>
                  <a:cubicBezTo>
                    <a:pt x="13408" y="1"/>
                    <a:pt x="11599" y="1374"/>
                    <a:pt x="9704" y="2506"/>
                  </a:cubicBezTo>
                  <a:cubicBezTo>
                    <a:pt x="6932" y="4156"/>
                    <a:pt x="3411" y="4918"/>
                    <a:pt x="264" y="5459"/>
                  </a:cubicBezTo>
                  <a:cubicBezTo>
                    <a:pt x="1" y="5514"/>
                    <a:pt x="153" y="6388"/>
                    <a:pt x="348" y="6471"/>
                  </a:cubicBezTo>
                  <a:cubicBezTo>
                    <a:pt x="2395" y="7263"/>
                    <a:pt x="5384" y="8448"/>
                    <a:pt x="7954" y="8448"/>
                  </a:cubicBezTo>
                  <a:cubicBezTo>
                    <a:pt x="8759" y="8448"/>
                    <a:pt x="9522" y="8332"/>
                    <a:pt x="10203" y="8051"/>
                  </a:cubicBezTo>
                  <a:cubicBezTo>
                    <a:pt x="13031" y="6887"/>
                    <a:pt x="15374" y="3685"/>
                    <a:pt x="17217" y="1370"/>
                  </a:cubicBezTo>
                  <a:cubicBezTo>
                    <a:pt x="17352" y="1193"/>
                    <a:pt x="17223" y="653"/>
                    <a:pt x="17103" y="455"/>
                  </a:cubicBezTo>
                  <a:lnTo>
                    <a:pt x="17103" y="455"/>
                  </a:lnTo>
                  <a:cubicBezTo>
                    <a:pt x="17068" y="306"/>
                    <a:pt x="17007" y="186"/>
                    <a:pt x="16926" y="164"/>
                  </a:cubicBezTo>
                  <a:lnTo>
                    <a:pt x="16926" y="164"/>
                  </a:lnTo>
                  <a:lnTo>
                    <a:pt x="16940" y="177"/>
                  </a:lnTo>
                  <a:cubicBezTo>
                    <a:pt x="16472" y="55"/>
                    <a:pt x="16022" y="1"/>
                    <a:pt x="155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 name="Google Shape;2439;p58"/>
            <p:cNvSpPr/>
            <p:nvPr/>
          </p:nvSpPr>
          <p:spPr>
            <a:xfrm>
              <a:off x="5534183" y="5339395"/>
              <a:ext cx="231195" cy="527221"/>
            </a:xfrm>
            <a:custGeom>
              <a:avLst/>
              <a:gdLst/>
              <a:ahLst/>
              <a:cxnLst/>
              <a:rect l="l" t="t" r="r" b="b"/>
              <a:pathLst>
                <a:path w="4939" h="11263" extrusionOk="0">
                  <a:moveTo>
                    <a:pt x="3101" y="1446"/>
                  </a:moveTo>
                  <a:cubicBezTo>
                    <a:pt x="3902" y="3185"/>
                    <a:pt x="4440" y="4880"/>
                    <a:pt x="3502" y="6742"/>
                  </a:cubicBezTo>
                  <a:cubicBezTo>
                    <a:pt x="2953" y="7818"/>
                    <a:pt x="2225" y="8808"/>
                    <a:pt x="1527" y="9806"/>
                  </a:cubicBezTo>
                  <a:lnTo>
                    <a:pt x="1527" y="9806"/>
                  </a:lnTo>
                  <a:cubicBezTo>
                    <a:pt x="1043" y="7245"/>
                    <a:pt x="1040" y="3176"/>
                    <a:pt x="3101" y="1446"/>
                  </a:cubicBezTo>
                  <a:close/>
                  <a:moveTo>
                    <a:pt x="3661" y="1"/>
                  </a:moveTo>
                  <a:cubicBezTo>
                    <a:pt x="3619" y="1"/>
                    <a:pt x="3576" y="11"/>
                    <a:pt x="3530" y="33"/>
                  </a:cubicBezTo>
                  <a:cubicBezTo>
                    <a:pt x="3410" y="89"/>
                    <a:pt x="3294" y="150"/>
                    <a:pt x="3183" y="216"/>
                  </a:cubicBezTo>
                  <a:lnTo>
                    <a:pt x="3183" y="216"/>
                  </a:lnTo>
                  <a:cubicBezTo>
                    <a:pt x="3109" y="217"/>
                    <a:pt x="3037" y="267"/>
                    <a:pt x="2980" y="345"/>
                  </a:cubicBezTo>
                  <a:lnTo>
                    <a:pt x="2980" y="345"/>
                  </a:lnTo>
                  <a:cubicBezTo>
                    <a:pt x="1" y="2359"/>
                    <a:pt x="302" y="8007"/>
                    <a:pt x="1062" y="10943"/>
                  </a:cubicBezTo>
                  <a:cubicBezTo>
                    <a:pt x="1112" y="11143"/>
                    <a:pt x="1253" y="11263"/>
                    <a:pt x="1399" y="11263"/>
                  </a:cubicBezTo>
                  <a:cubicBezTo>
                    <a:pt x="1496" y="11263"/>
                    <a:pt x="1595" y="11211"/>
                    <a:pt x="1672" y="11095"/>
                  </a:cubicBezTo>
                  <a:cubicBezTo>
                    <a:pt x="2795" y="9418"/>
                    <a:pt x="4417" y="7602"/>
                    <a:pt x="4708" y="5536"/>
                  </a:cubicBezTo>
                  <a:cubicBezTo>
                    <a:pt x="4939" y="3958"/>
                    <a:pt x="4372" y="2455"/>
                    <a:pt x="3716" y="1035"/>
                  </a:cubicBezTo>
                  <a:lnTo>
                    <a:pt x="3716" y="1035"/>
                  </a:lnTo>
                  <a:cubicBezTo>
                    <a:pt x="3755" y="1015"/>
                    <a:pt x="3794" y="995"/>
                    <a:pt x="3835" y="976"/>
                  </a:cubicBezTo>
                  <a:cubicBezTo>
                    <a:pt x="4196" y="814"/>
                    <a:pt x="4031" y="1"/>
                    <a:pt x="366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 name="Google Shape;2440;p58"/>
            <p:cNvSpPr/>
            <p:nvPr/>
          </p:nvSpPr>
          <p:spPr>
            <a:xfrm>
              <a:off x="5796085" y="5147146"/>
              <a:ext cx="238169" cy="643263"/>
            </a:xfrm>
            <a:custGeom>
              <a:avLst/>
              <a:gdLst/>
              <a:ahLst/>
              <a:cxnLst/>
              <a:rect l="l" t="t" r="r" b="b"/>
              <a:pathLst>
                <a:path w="5088" h="13742" extrusionOk="0">
                  <a:moveTo>
                    <a:pt x="2060" y="1144"/>
                  </a:moveTo>
                  <a:cubicBezTo>
                    <a:pt x="4316" y="2145"/>
                    <a:pt x="4369" y="4916"/>
                    <a:pt x="4422" y="7134"/>
                  </a:cubicBezTo>
                  <a:cubicBezTo>
                    <a:pt x="4470" y="8833"/>
                    <a:pt x="4353" y="10541"/>
                    <a:pt x="4088" y="12225"/>
                  </a:cubicBezTo>
                  <a:lnTo>
                    <a:pt x="4088" y="12225"/>
                  </a:lnTo>
                  <a:lnTo>
                    <a:pt x="2357" y="8008"/>
                  </a:lnTo>
                  <a:cubicBezTo>
                    <a:pt x="1497" y="5928"/>
                    <a:pt x="0" y="3198"/>
                    <a:pt x="1982" y="1285"/>
                  </a:cubicBezTo>
                  <a:cubicBezTo>
                    <a:pt x="2018" y="1251"/>
                    <a:pt x="2044" y="1202"/>
                    <a:pt x="2060" y="1144"/>
                  </a:cubicBezTo>
                  <a:close/>
                  <a:moveTo>
                    <a:pt x="1652" y="1"/>
                  </a:moveTo>
                  <a:cubicBezTo>
                    <a:pt x="1475" y="1"/>
                    <a:pt x="1415" y="311"/>
                    <a:pt x="1459" y="588"/>
                  </a:cubicBezTo>
                  <a:lnTo>
                    <a:pt x="1459" y="588"/>
                  </a:lnTo>
                  <a:cubicBezTo>
                    <a:pt x="371" y="1840"/>
                    <a:pt x="264" y="3506"/>
                    <a:pt x="665" y="5111"/>
                  </a:cubicBezTo>
                  <a:cubicBezTo>
                    <a:pt x="1400" y="7994"/>
                    <a:pt x="2883" y="10794"/>
                    <a:pt x="4020" y="13539"/>
                  </a:cubicBezTo>
                  <a:cubicBezTo>
                    <a:pt x="4077" y="13677"/>
                    <a:pt x="4159" y="13742"/>
                    <a:pt x="4238" y="13742"/>
                  </a:cubicBezTo>
                  <a:cubicBezTo>
                    <a:pt x="4332" y="13742"/>
                    <a:pt x="4420" y="13649"/>
                    <a:pt x="4450" y="13483"/>
                  </a:cubicBezTo>
                  <a:cubicBezTo>
                    <a:pt x="4990" y="10572"/>
                    <a:pt x="5087" y="7606"/>
                    <a:pt x="4755" y="4667"/>
                  </a:cubicBezTo>
                  <a:cubicBezTo>
                    <a:pt x="4491" y="2574"/>
                    <a:pt x="3868" y="730"/>
                    <a:pt x="1705" y="9"/>
                  </a:cubicBezTo>
                  <a:cubicBezTo>
                    <a:pt x="1686" y="4"/>
                    <a:pt x="1669" y="1"/>
                    <a:pt x="165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58"/>
            <p:cNvSpPr/>
            <p:nvPr/>
          </p:nvSpPr>
          <p:spPr>
            <a:xfrm>
              <a:off x="5934502" y="5169521"/>
              <a:ext cx="555916" cy="238637"/>
            </a:xfrm>
            <a:custGeom>
              <a:avLst/>
              <a:gdLst/>
              <a:ahLst/>
              <a:cxnLst/>
              <a:rect l="l" t="t" r="r" b="b"/>
              <a:pathLst>
                <a:path w="11876" h="5098" extrusionOk="0">
                  <a:moveTo>
                    <a:pt x="5316" y="1005"/>
                  </a:moveTo>
                  <a:cubicBezTo>
                    <a:pt x="7219" y="1005"/>
                    <a:pt x="9118" y="1332"/>
                    <a:pt x="10924" y="1982"/>
                  </a:cubicBezTo>
                  <a:lnTo>
                    <a:pt x="10924" y="1982"/>
                  </a:lnTo>
                  <a:cubicBezTo>
                    <a:pt x="9545" y="3193"/>
                    <a:pt x="7109" y="4103"/>
                    <a:pt x="4956" y="4103"/>
                  </a:cubicBezTo>
                  <a:cubicBezTo>
                    <a:pt x="3075" y="4103"/>
                    <a:pt x="1411" y="3409"/>
                    <a:pt x="855" y="1615"/>
                  </a:cubicBezTo>
                  <a:lnTo>
                    <a:pt x="855" y="1615"/>
                  </a:lnTo>
                  <a:cubicBezTo>
                    <a:pt x="2315" y="1208"/>
                    <a:pt x="3817" y="1005"/>
                    <a:pt x="5316" y="1005"/>
                  </a:cubicBezTo>
                  <a:close/>
                  <a:moveTo>
                    <a:pt x="5167" y="1"/>
                  </a:moveTo>
                  <a:cubicBezTo>
                    <a:pt x="3503" y="1"/>
                    <a:pt x="1835" y="250"/>
                    <a:pt x="217" y="751"/>
                  </a:cubicBezTo>
                  <a:cubicBezTo>
                    <a:pt x="0" y="819"/>
                    <a:pt x="195" y="1765"/>
                    <a:pt x="347" y="1765"/>
                  </a:cubicBezTo>
                  <a:cubicBezTo>
                    <a:pt x="350" y="1765"/>
                    <a:pt x="353" y="1764"/>
                    <a:pt x="356" y="1763"/>
                  </a:cubicBezTo>
                  <a:cubicBezTo>
                    <a:pt x="427" y="1741"/>
                    <a:pt x="497" y="1720"/>
                    <a:pt x="568" y="1698"/>
                  </a:cubicBezTo>
                  <a:lnTo>
                    <a:pt x="568" y="1698"/>
                  </a:lnTo>
                  <a:cubicBezTo>
                    <a:pt x="1130" y="4101"/>
                    <a:pt x="3217" y="5098"/>
                    <a:pt x="5494" y="5098"/>
                  </a:cubicBezTo>
                  <a:cubicBezTo>
                    <a:pt x="7884" y="5098"/>
                    <a:pt x="10485" y="3999"/>
                    <a:pt x="11751" y="2276"/>
                  </a:cubicBezTo>
                  <a:cubicBezTo>
                    <a:pt x="11875" y="2124"/>
                    <a:pt x="11834" y="1389"/>
                    <a:pt x="11626" y="1306"/>
                  </a:cubicBezTo>
                  <a:cubicBezTo>
                    <a:pt x="9565" y="437"/>
                    <a:pt x="7370" y="1"/>
                    <a:pt x="516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 name="Google Shape;2442;p58"/>
            <p:cNvSpPr/>
            <p:nvPr/>
          </p:nvSpPr>
          <p:spPr>
            <a:xfrm>
              <a:off x="5634684" y="4349176"/>
              <a:ext cx="798859" cy="664936"/>
            </a:xfrm>
            <a:custGeom>
              <a:avLst/>
              <a:gdLst/>
              <a:ahLst/>
              <a:cxnLst/>
              <a:rect l="l" t="t" r="r" b="b"/>
              <a:pathLst>
                <a:path w="17066" h="14205" extrusionOk="0">
                  <a:moveTo>
                    <a:pt x="1102" y="1153"/>
                  </a:moveTo>
                  <a:lnTo>
                    <a:pt x="1102" y="1153"/>
                  </a:lnTo>
                  <a:cubicBezTo>
                    <a:pt x="7219" y="2771"/>
                    <a:pt x="10583" y="8977"/>
                    <a:pt x="15820" y="12197"/>
                  </a:cubicBezTo>
                  <a:lnTo>
                    <a:pt x="15820" y="12197"/>
                  </a:lnTo>
                  <a:cubicBezTo>
                    <a:pt x="14994" y="12891"/>
                    <a:pt x="13822" y="13142"/>
                    <a:pt x="12687" y="13142"/>
                  </a:cubicBezTo>
                  <a:cubicBezTo>
                    <a:pt x="12272" y="13142"/>
                    <a:pt x="11861" y="13109"/>
                    <a:pt x="11474" y="13050"/>
                  </a:cubicBezTo>
                  <a:cubicBezTo>
                    <a:pt x="9381" y="12745"/>
                    <a:pt x="7662" y="11609"/>
                    <a:pt x="6359" y="9959"/>
                  </a:cubicBezTo>
                  <a:cubicBezTo>
                    <a:pt x="4275" y="7316"/>
                    <a:pt x="2734" y="4129"/>
                    <a:pt x="1102" y="1153"/>
                  </a:cubicBezTo>
                  <a:close/>
                  <a:moveTo>
                    <a:pt x="341" y="0"/>
                  </a:moveTo>
                  <a:cubicBezTo>
                    <a:pt x="0" y="0"/>
                    <a:pt x="168" y="722"/>
                    <a:pt x="260" y="880"/>
                  </a:cubicBezTo>
                  <a:lnTo>
                    <a:pt x="4072" y="7547"/>
                  </a:lnTo>
                  <a:cubicBezTo>
                    <a:pt x="5056" y="9266"/>
                    <a:pt x="6082" y="11040"/>
                    <a:pt x="7621" y="12330"/>
                  </a:cubicBezTo>
                  <a:cubicBezTo>
                    <a:pt x="8874" y="13373"/>
                    <a:pt x="11026" y="14205"/>
                    <a:pt x="12995" y="14205"/>
                  </a:cubicBezTo>
                  <a:cubicBezTo>
                    <a:pt x="14663" y="14205"/>
                    <a:pt x="16200" y="13608"/>
                    <a:pt x="16950" y="12038"/>
                  </a:cubicBezTo>
                  <a:cubicBezTo>
                    <a:pt x="17065" y="11807"/>
                    <a:pt x="16863" y="11114"/>
                    <a:pt x="16688" y="11114"/>
                  </a:cubicBezTo>
                  <a:cubicBezTo>
                    <a:pt x="16653" y="11114"/>
                    <a:pt x="16619" y="11142"/>
                    <a:pt x="16589" y="11207"/>
                  </a:cubicBezTo>
                  <a:cubicBezTo>
                    <a:pt x="16533" y="11324"/>
                    <a:pt x="16470" y="11435"/>
                    <a:pt x="16402" y="11540"/>
                  </a:cubicBezTo>
                  <a:lnTo>
                    <a:pt x="16402" y="11540"/>
                  </a:lnTo>
                  <a:cubicBezTo>
                    <a:pt x="10610" y="8326"/>
                    <a:pt x="7227" y="1347"/>
                    <a:pt x="399" y="6"/>
                  </a:cubicBezTo>
                  <a:cubicBezTo>
                    <a:pt x="378" y="2"/>
                    <a:pt x="359" y="0"/>
                    <a:pt x="341"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 name="Google Shape;2443;p58"/>
            <p:cNvSpPr/>
            <p:nvPr/>
          </p:nvSpPr>
          <p:spPr>
            <a:xfrm>
              <a:off x="6250283" y="4140544"/>
              <a:ext cx="307589" cy="788280"/>
            </a:xfrm>
            <a:custGeom>
              <a:avLst/>
              <a:gdLst/>
              <a:ahLst/>
              <a:cxnLst/>
              <a:rect l="l" t="t" r="r" b="b"/>
              <a:pathLst>
                <a:path w="6571" h="16840" extrusionOk="0">
                  <a:moveTo>
                    <a:pt x="1791" y="1772"/>
                  </a:moveTo>
                  <a:cubicBezTo>
                    <a:pt x="2583" y="3771"/>
                    <a:pt x="4241" y="5340"/>
                    <a:pt x="5074" y="7347"/>
                  </a:cubicBezTo>
                  <a:cubicBezTo>
                    <a:pt x="5476" y="8303"/>
                    <a:pt x="5725" y="9301"/>
                    <a:pt x="5836" y="10313"/>
                  </a:cubicBezTo>
                  <a:cubicBezTo>
                    <a:pt x="5947" y="11353"/>
                    <a:pt x="6086" y="13876"/>
                    <a:pt x="5088" y="14610"/>
                  </a:cubicBezTo>
                  <a:cubicBezTo>
                    <a:pt x="4444" y="15073"/>
                    <a:pt x="3718" y="15040"/>
                    <a:pt x="3194" y="15505"/>
                  </a:cubicBezTo>
                  <a:lnTo>
                    <a:pt x="3194" y="15505"/>
                  </a:lnTo>
                  <a:cubicBezTo>
                    <a:pt x="424" y="15125"/>
                    <a:pt x="703" y="9534"/>
                    <a:pt x="943" y="7638"/>
                  </a:cubicBezTo>
                  <a:cubicBezTo>
                    <a:pt x="1174" y="5675"/>
                    <a:pt x="1587" y="3741"/>
                    <a:pt x="1791" y="1772"/>
                  </a:cubicBezTo>
                  <a:close/>
                  <a:moveTo>
                    <a:pt x="1636" y="0"/>
                  </a:moveTo>
                  <a:cubicBezTo>
                    <a:pt x="1531" y="0"/>
                    <a:pt x="1429" y="140"/>
                    <a:pt x="1414" y="374"/>
                  </a:cubicBezTo>
                  <a:cubicBezTo>
                    <a:pt x="1220" y="3992"/>
                    <a:pt x="0" y="7541"/>
                    <a:pt x="389" y="11200"/>
                  </a:cubicBezTo>
                  <a:cubicBezTo>
                    <a:pt x="559" y="12772"/>
                    <a:pt x="1147" y="15714"/>
                    <a:pt x="2868" y="16394"/>
                  </a:cubicBezTo>
                  <a:lnTo>
                    <a:pt x="2868" y="16394"/>
                  </a:lnTo>
                  <a:cubicBezTo>
                    <a:pt x="2919" y="16624"/>
                    <a:pt x="3021" y="16840"/>
                    <a:pt x="3120" y="16840"/>
                  </a:cubicBezTo>
                  <a:cubicBezTo>
                    <a:pt x="3153" y="16840"/>
                    <a:pt x="3186" y="16815"/>
                    <a:pt x="3216" y="16759"/>
                  </a:cubicBezTo>
                  <a:cubicBezTo>
                    <a:pt x="3266" y="16672"/>
                    <a:pt x="3321" y="16593"/>
                    <a:pt x="3381" y="16523"/>
                  </a:cubicBezTo>
                  <a:lnTo>
                    <a:pt x="3381" y="16523"/>
                  </a:lnTo>
                  <a:cubicBezTo>
                    <a:pt x="3463" y="16532"/>
                    <a:pt x="3547" y="16537"/>
                    <a:pt x="3633" y="16537"/>
                  </a:cubicBezTo>
                  <a:cubicBezTo>
                    <a:pt x="3637" y="16537"/>
                    <a:pt x="3642" y="16537"/>
                    <a:pt x="3646" y="16537"/>
                  </a:cubicBezTo>
                  <a:cubicBezTo>
                    <a:pt x="3774" y="16537"/>
                    <a:pt x="3833" y="16360"/>
                    <a:pt x="3834" y="16154"/>
                  </a:cubicBezTo>
                  <a:lnTo>
                    <a:pt x="3834" y="16154"/>
                  </a:lnTo>
                  <a:cubicBezTo>
                    <a:pt x="4546" y="15739"/>
                    <a:pt x="5500" y="15680"/>
                    <a:pt x="5933" y="14763"/>
                  </a:cubicBezTo>
                  <a:cubicBezTo>
                    <a:pt x="6571" y="13418"/>
                    <a:pt x="6446" y="11380"/>
                    <a:pt x="6252" y="9953"/>
                  </a:cubicBezTo>
                  <a:cubicBezTo>
                    <a:pt x="6044" y="8442"/>
                    <a:pt x="5573" y="6972"/>
                    <a:pt x="4838" y="5628"/>
                  </a:cubicBezTo>
                  <a:cubicBezTo>
                    <a:pt x="3882" y="3826"/>
                    <a:pt x="2260" y="2356"/>
                    <a:pt x="1858" y="319"/>
                  </a:cubicBezTo>
                  <a:cubicBezTo>
                    <a:pt x="1814" y="98"/>
                    <a:pt x="1724" y="0"/>
                    <a:pt x="1636"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 name="Google Shape;2444;p58"/>
            <p:cNvSpPr/>
            <p:nvPr/>
          </p:nvSpPr>
          <p:spPr>
            <a:xfrm>
              <a:off x="5685754" y="4989209"/>
              <a:ext cx="540468" cy="406779"/>
            </a:xfrm>
            <a:custGeom>
              <a:avLst/>
              <a:gdLst/>
              <a:ahLst/>
              <a:cxnLst/>
              <a:rect l="l" t="t" r="r" b="b"/>
              <a:pathLst>
                <a:path w="11546" h="8690" extrusionOk="0">
                  <a:moveTo>
                    <a:pt x="11235" y="1"/>
                  </a:moveTo>
                  <a:cubicBezTo>
                    <a:pt x="11233" y="1"/>
                    <a:pt x="11231" y="1"/>
                    <a:pt x="11229" y="1"/>
                  </a:cubicBezTo>
                  <a:cubicBezTo>
                    <a:pt x="6322" y="459"/>
                    <a:pt x="2468" y="3855"/>
                    <a:pt x="84" y="7999"/>
                  </a:cubicBezTo>
                  <a:cubicBezTo>
                    <a:pt x="1" y="8142"/>
                    <a:pt x="141" y="8689"/>
                    <a:pt x="270" y="8689"/>
                  </a:cubicBezTo>
                  <a:cubicBezTo>
                    <a:pt x="292" y="8689"/>
                    <a:pt x="313" y="8673"/>
                    <a:pt x="333" y="8637"/>
                  </a:cubicBezTo>
                  <a:cubicBezTo>
                    <a:pt x="2690" y="4548"/>
                    <a:pt x="6488" y="1207"/>
                    <a:pt x="11326" y="764"/>
                  </a:cubicBezTo>
                  <a:cubicBezTo>
                    <a:pt x="11546" y="750"/>
                    <a:pt x="11452" y="1"/>
                    <a:pt x="112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 name="Google Shape;2445;p58"/>
            <p:cNvSpPr/>
            <p:nvPr/>
          </p:nvSpPr>
          <p:spPr>
            <a:xfrm>
              <a:off x="4348907" y="4556966"/>
              <a:ext cx="1894167" cy="458410"/>
            </a:xfrm>
            <a:custGeom>
              <a:avLst/>
              <a:gdLst/>
              <a:ahLst/>
              <a:cxnLst/>
              <a:rect l="l" t="t" r="r" b="b"/>
              <a:pathLst>
                <a:path w="40465" h="9793" extrusionOk="0">
                  <a:moveTo>
                    <a:pt x="3992" y="0"/>
                  </a:moveTo>
                  <a:cubicBezTo>
                    <a:pt x="2789" y="0"/>
                    <a:pt x="1566" y="209"/>
                    <a:pt x="254" y="710"/>
                  </a:cubicBezTo>
                  <a:cubicBezTo>
                    <a:pt x="0" y="812"/>
                    <a:pt x="118" y="1434"/>
                    <a:pt x="394" y="1434"/>
                  </a:cubicBezTo>
                  <a:cubicBezTo>
                    <a:pt x="420" y="1434"/>
                    <a:pt x="447" y="1429"/>
                    <a:pt x="475" y="1417"/>
                  </a:cubicBezTo>
                  <a:lnTo>
                    <a:pt x="489" y="1431"/>
                  </a:lnTo>
                  <a:cubicBezTo>
                    <a:pt x="1723" y="934"/>
                    <a:pt x="3042" y="681"/>
                    <a:pt x="4365" y="681"/>
                  </a:cubicBezTo>
                  <a:cubicBezTo>
                    <a:pt x="4960" y="681"/>
                    <a:pt x="5556" y="732"/>
                    <a:pt x="6145" y="835"/>
                  </a:cubicBezTo>
                  <a:cubicBezTo>
                    <a:pt x="7739" y="1126"/>
                    <a:pt x="9195" y="1916"/>
                    <a:pt x="10789" y="2235"/>
                  </a:cubicBezTo>
                  <a:cubicBezTo>
                    <a:pt x="11491" y="2383"/>
                    <a:pt x="12202" y="2396"/>
                    <a:pt x="12911" y="2396"/>
                  </a:cubicBezTo>
                  <a:cubicBezTo>
                    <a:pt x="13072" y="2396"/>
                    <a:pt x="13233" y="2396"/>
                    <a:pt x="13394" y="2396"/>
                  </a:cubicBezTo>
                  <a:cubicBezTo>
                    <a:pt x="14118" y="2396"/>
                    <a:pt x="14838" y="2410"/>
                    <a:pt x="15543" y="2568"/>
                  </a:cubicBezTo>
                  <a:cubicBezTo>
                    <a:pt x="17234" y="2928"/>
                    <a:pt x="18260" y="4273"/>
                    <a:pt x="19813" y="4924"/>
                  </a:cubicBezTo>
                  <a:cubicBezTo>
                    <a:pt x="21324" y="5562"/>
                    <a:pt x="22959" y="5728"/>
                    <a:pt x="24484" y="6393"/>
                  </a:cubicBezTo>
                  <a:cubicBezTo>
                    <a:pt x="26051" y="7073"/>
                    <a:pt x="27548" y="7627"/>
                    <a:pt x="29225" y="7960"/>
                  </a:cubicBezTo>
                  <a:cubicBezTo>
                    <a:pt x="32829" y="8653"/>
                    <a:pt x="36489" y="9180"/>
                    <a:pt x="40107" y="9790"/>
                  </a:cubicBezTo>
                  <a:cubicBezTo>
                    <a:pt x="40119" y="9792"/>
                    <a:pt x="40132" y="9793"/>
                    <a:pt x="40144" y="9793"/>
                  </a:cubicBezTo>
                  <a:cubicBezTo>
                    <a:pt x="40465" y="9793"/>
                    <a:pt x="40428" y="9094"/>
                    <a:pt x="40134" y="9027"/>
                  </a:cubicBezTo>
                  <a:cubicBezTo>
                    <a:pt x="36419" y="8417"/>
                    <a:pt x="32649" y="7904"/>
                    <a:pt x="28948" y="7142"/>
                  </a:cubicBezTo>
                  <a:cubicBezTo>
                    <a:pt x="27160" y="6782"/>
                    <a:pt x="25621" y="6089"/>
                    <a:pt x="23957" y="5395"/>
                  </a:cubicBezTo>
                  <a:cubicBezTo>
                    <a:pt x="22072" y="4619"/>
                    <a:pt x="20104" y="4536"/>
                    <a:pt x="18413" y="3302"/>
                  </a:cubicBezTo>
                  <a:cubicBezTo>
                    <a:pt x="17276" y="2471"/>
                    <a:pt x="16361" y="1875"/>
                    <a:pt x="14920" y="1722"/>
                  </a:cubicBezTo>
                  <a:cubicBezTo>
                    <a:pt x="13007" y="1528"/>
                    <a:pt x="11232" y="1694"/>
                    <a:pt x="9347" y="1071"/>
                  </a:cubicBezTo>
                  <a:cubicBezTo>
                    <a:pt x="7463" y="445"/>
                    <a:pt x="5749" y="0"/>
                    <a:pt x="3992"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06"/>
        <p:cNvGrpSpPr/>
        <p:nvPr/>
      </p:nvGrpSpPr>
      <p:grpSpPr>
        <a:xfrm>
          <a:off x="0" y="0"/>
          <a:ext cx="0" cy="0"/>
          <a:chOff x="0" y="0"/>
          <a:chExt cx="0" cy="0"/>
        </a:xfrm>
      </p:grpSpPr>
      <p:sp>
        <p:nvSpPr>
          <p:cNvPr id="1407" name="Google Shape;1407;p45"/>
          <p:cNvSpPr/>
          <p:nvPr/>
        </p:nvSpPr>
        <p:spPr>
          <a:xfrm>
            <a:off x="8072759" y="2810125"/>
            <a:ext cx="60000" cy="600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45"/>
          <p:cNvSpPr txBox="1">
            <a:spLocks noGrp="1"/>
          </p:cNvSpPr>
          <p:nvPr>
            <p:ph type="title"/>
          </p:nvPr>
        </p:nvSpPr>
        <p:spPr>
          <a:xfrm>
            <a:off x="713225" y="569300"/>
            <a:ext cx="7708200" cy="463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KELOMPOK </a:t>
            </a:r>
            <a:r>
              <a:rPr lang="id-ID" dirty="0"/>
              <a:t>2</a:t>
            </a:r>
            <a:endParaRPr dirty="0"/>
          </a:p>
        </p:txBody>
      </p:sp>
      <p:grpSp>
        <p:nvGrpSpPr>
          <p:cNvPr id="1443" name="Google Shape;1443;p45"/>
          <p:cNvGrpSpPr/>
          <p:nvPr/>
        </p:nvGrpSpPr>
        <p:grpSpPr>
          <a:xfrm flipH="1">
            <a:off x="-90452" y="-358997"/>
            <a:ext cx="3393304" cy="1796989"/>
            <a:chOff x="-1085827" y="927365"/>
            <a:chExt cx="3393304" cy="1796989"/>
          </a:xfrm>
        </p:grpSpPr>
        <p:sp>
          <p:nvSpPr>
            <p:cNvPr id="1444" name="Google Shape;1444;p45"/>
            <p:cNvSpPr/>
            <p:nvPr/>
          </p:nvSpPr>
          <p:spPr>
            <a:xfrm>
              <a:off x="1640153" y="2041303"/>
              <a:ext cx="667323" cy="530732"/>
            </a:xfrm>
            <a:custGeom>
              <a:avLst/>
              <a:gdLst/>
              <a:ahLst/>
              <a:cxnLst/>
              <a:rect l="l" t="t" r="r" b="b"/>
              <a:pathLst>
                <a:path w="14256" h="11338" extrusionOk="0">
                  <a:moveTo>
                    <a:pt x="1603" y="911"/>
                  </a:moveTo>
                  <a:cubicBezTo>
                    <a:pt x="6724" y="2124"/>
                    <a:pt x="11045" y="5533"/>
                    <a:pt x="13436" y="10223"/>
                  </a:cubicBezTo>
                  <a:lnTo>
                    <a:pt x="13436" y="10223"/>
                  </a:lnTo>
                  <a:cubicBezTo>
                    <a:pt x="8967" y="7650"/>
                    <a:pt x="3720" y="5802"/>
                    <a:pt x="916" y="1316"/>
                  </a:cubicBezTo>
                  <a:lnTo>
                    <a:pt x="916" y="1316"/>
                  </a:lnTo>
                  <a:cubicBezTo>
                    <a:pt x="3180" y="2506"/>
                    <a:pt x="5235" y="4056"/>
                    <a:pt x="7012" y="5908"/>
                  </a:cubicBezTo>
                  <a:cubicBezTo>
                    <a:pt x="7028" y="5924"/>
                    <a:pt x="7045" y="5931"/>
                    <a:pt x="7062" y="5931"/>
                  </a:cubicBezTo>
                  <a:cubicBezTo>
                    <a:pt x="7210" y="5931"/>
                    <a:pt x="7383" y="5405"/>
                    <a:pt x="7234" y="5256"/>
                  </a:cubicBezTo>
                  <a:cubicBezTo>
                    <a:pt x="5583" y="3536"/>
                    <a:pt x="3685" y="2072"/>
                    <a:pt x="1603" y="911"/>
                  </a:cubicBezTo>
                  <a:close/>
                  <a:moveTo>
                    <a:pt x="685" y="1"/>
                  </a:moveTo>
                  <a:cubicBezTo>
                    <a:pt x="578" y="1"/>
                    <a:pt x="493" y="151"/>
                    <a:pt x="457" y="312"/>
                  </a:cubicBezTo>
                  <a:lnTo>
                    <a:pt x="457" y="312"/>
                  </a:lnTo>
                  <a:cubicBezTo>
                    <a:pt x="396" y="283"/>
                    <a:pt x="336" y="253"/>
                    <a:pt x="275" y="224"/>
                  </a:cubicBezTo>
                  <a:cubicBezTo>
                    <a:pt x="260" y="217"/>
                    <a:pt x="246" y="214"/>
                    <a:pt x="233" y="214"/>
                  </a:cubicBezTo>
                  <a:cubicBezTo>
                    <a:pt x="58" y="214"/>
                    <a:pt x="1" y="759"/>
                    <a:pt x="39" y="862"/>
                  </a:cubicBezTo>
                  <a:cubicBezTo>
                    <a:pt x="2812" y="6421"/>
                    <a:pt x="8967" y="8292"/>
                    <a:pt x="13943" y="11314"/>
                  </a:cubicBezTo>
                  <a:cubicBezTo>
                    <a:pt x="13968" y="11330"/>
                    <a:pt x="13992" y="11338"/>
                    <a:pt x="14014" y="11338"/>
                  </a:cubicBezTo>
                  <a:cubicBezTo>
                    <a:pt x="14195" y="11338"/>
                    <a:pt x="14256" y="10829"/>
                    <a:pt x="14206" y="10718"/>
                  </a:cubicBezTo>
                  <a:cubicBezTo>
                    <a:pt x="11794" y="5090"/>
                    <a:pt x="6721" y="1070"/>
                    <a:pt x="705" y="3"/>
                  </a:cubicBezTo>
                  <a:cubicBezTo>
                    <a:pt x="698" y="1"/>
                    <a:pt x="691" y="1"/>
                    <a:pt x="68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45"/>
            <p:cNvSpPr/>
            <p:nvPr/>
          </p:nvSpPr>
          <p:spPr>
            <a:xfrm>
              <a:off x="1638983" y="1763579"/>
              <a:ext cx="393391" cy="313159"/>
            </a:xfrm>
            <a:custGeom>
              <a:avLst/>
              <a:gdLst/>
              <a:ahLst/>
              <a:cxnLst/>
              <a:rect l="l" t="t" r="r" b="b"/>
              <a:pathLst>
                <a:path w="8404" h="6690" extrusionOk="0">
                  <a:moveTo>
                    <a:pt x="7516" y="771"/>
                  </a:moveTo>
                  <a:cubicBezTo>
                    <a:pt x="5923" y="3064"/>
                    <a:pt x="3563" y="5032"/>
                    <a:pt x="875" y="5846"/>
                  </a:cubicBezTo>
                  <a:lnTo>
                    <a:pt x="875" y="5846"/>
                  </a:lnTo>
                  <a:cubicBezTo>
                    <a:pt x="1056" y="3841"/>
                    <a:pt x="1631" y="1930"/>
                    <a:pt x="3863" y="1375"/>
                  </a:cubicBezTo>
                  <a:cubicBezTo>
                    <a:pt x="5039" y="1075"/>
                    <a:pt x="6299" y="952"/>
                    <a:pt x="7516" y="771"/>
                  </a:cubicBezTo>
                  <a:close/>
                  <a:moveTo>
                    <a:pt x="8153" y="0"/>
                  </a:moveTo>
                  <a:cubicBezTo>
                    <a:pt x="8142" y="0"/>
                    <a:pt x="8130" y="1"/>
                    <a:pt x="8118" y="3"/>
                  </a:cubicBezTo>
                  <a:cubicBezTo>
                    <a:pt x="6191" y="308"/>
                    <a:pt x="3544" y="238"/>
                    <a:pt x="2005" y="1611"/>
                  </a:cubicBezTo>
                  <a:cubicBezTo>
                    <a:pt x="753" y="2723"/>
                    <a:pt x="514" y="4388"/>
                    <a:pt x="397" y="5978"/>
                  </a:cubicBezTo>
                  <a:lnTo>
                    <a:pt x="397" y="5978"/>
                  </a:lnTo>
                  <a:cubicBezTo>
                    <a:pt x="379" y="5982"/>
                    <a:pt x="360" y="5987"/>
                    <a:pt x="342" y="5991"/>
                  </a:cubicBezTo>
                  <a:cubicBezTo>
                    <a:pt x="64" y="6057"/>
                    <a:pt x="1" y="6689"/>
                    <a:pt x="259" y="6689"/>
                  </a:cubicBezTo>
                  <a:cubicBezTo>
                    <a:pt x="272" y="6689"/>
                    <a:pt x="286" y="6687"/>
                    <a:pt x="300" y="6684"/>
                  </a:cubicBezTo>
                  <a:cubicBezTo>
                    <a:pt x="354" y="6671"/>
                    <a:pt x="408" y="6658"/>
                    <a:pt x="461" y="6644"/>
                  </a:cubicBezTo>
                  <a:lnTo>
                    <a:pt x="461" y="6644"/>
                  </a:lnTo>
                  <a:cubicBezTo>
                    <a:pt x="483" y="6657"/>
                    <a:pt x="507" y="6662"/>
                    <a:pt x="532" y="6662"/>
                  </a:cubicBezTo>
                  <a:cubicBezTo>
                    <a:pt x="591" y="6662"/>
                    <a:pt x="657" y="6631"/>
                    <a:pt x="713" y="6577"/>
                  </a:cubicBezTo>
                  <a:lnTo>
                    <a:pt x="713" y="6577"/>
                  </a:lnTo>
                  <a:cubicBezTo>
                    <a:pt x="3863" y="5688"/>
                    <a:pt x="6556" y="3308"/>
                    <a:pt x="8257" y="571"/>
                  </a:cubicBezTo>
                  <a:cubicBezTo>
                    <a:pt x="8337" y="438"/>
                    <a:pt x="8403" y="0"/>
                    <a:pt x="8153"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45"/>
            <p:cNvSpPr/>
            <p:nvPr/>
          </p:nvSpPr>
          <p:spPr>
            <a:xfrm>
              <a:off x="1178419" y="1874097"/>
              <a:ext cx="399008" cy="850257"/>
            </a:xfrm>
            <a:custGeom>
              <a:avLst/>
              <a:gdLst/>
              <a:ahLst/>
              <a:cxnLst/>
              <a:rect l="l" t="t" r="r" b="b"/>
              <a:pathLst>
                <a:path w="8524" h="18164" extrusionOk="0">
                  <a:moveTo>
                    <a:pt x="1697" y="1483"/>
                  </a:moveTo>
                  <a:cubicBezTo>
                    <a:pt x="3308" y="3226"/>
                    <a:pt x="4699" y="5173"/>
                    <a:pt x="5592" y="7401"/>
                  </a:cubicBezTo>
                  <a:cubicBezTo>
                    <a:pt x="6133" y="8745"/>
                    <a:pt x="6480" y="10173"/>
                    <a:pt x="6604" y="11628"/>
                  </a:cubicBezTo>
                  <a:cubicBezTo>
                    <a:pt x="6646" y="12252"/>
                    <a:pt x="6577" y="16854"/>
                    <a:pt x="5745" y="16951"/>
                  </a:cubicBezTo>
                  <a:cubicBezTo>
                    <a:pt x="5720" y="16954"/>
                    <a:pt x="5696" y="16956"/>
                    <a:pt x="5672" y="16956"/>
                  </a:cubicBezTo>
                  <a:cubicBezTo>
                    <a:pt x="5014" y="16956"/>
                    <a:pt x="4683" y="15882"/>
                    <a:pt x="4442" y="15440"/>
                  </a:cubicBezTo>
                  <a:cubicBezTo>
                    <a:pt x="2876" y="12668"/>
                    <a:pt x="921" y="9965"/>
                    <a:pt x="921" y="6707"/>
                  </a:cubicBezTo>
                  <a:cubicBezTo>
                    <a:pt x="921" y="4915"/>
                    <a:pt x="1558" y="3236"/>
                    <a:pt x="1697" y="1483"/>
                  </a:cubicBezTo>
                  <a:close/>
                  <a:moveTo>
                    <a:pt x="1637" y="1"/>
                  </a:moveTo>
                  <a:cubicBezTo>
                    <a:pt x="1581" y="1"/>
                    <a:pt x="1494" y="189"/>
                    <a:pt x="1449" y="352"/>
                  </a:cubicBezTo>
                  <a:lnTo>
                    <a:pt x="1449" y="352"/>
                  </a:lnTo>
                  <a:cubicBezTo>
                    <a:pt x="1384" y="285"/>
                    <a:pt x="1319" y="217"/>
                    <a:pt x="1254" y="151"/>
                  </a:cubicBezTo>
                  <a:cubicBezTo>
                    <a:pt x="1247" y="144"/>
                    <a:pt x="1239" y="140"/>
                    <a:pt x="1230" y="140"/>
                  </a:cubicBezTo>
                  <a:cubicBezTo>
                    <a:pt x="1124" y="140"/>
                    <a:pt x="930" y="674"/>
                    <a:pt x="1046" y="802"/>
                  </a:cubicBezTo>
                  <a:cubicBezTo>
                    <a:pt x="1186" y="945"/>
                    <a:pt x="1326" y="1089"/>
                    <a:pt x="1463" y="1235"/>
                  </a:cubicBezTo>
                  <a:lnTo>
                    <a:pt x="1463" y="1235"/>
                  </a:lnTo>
                  <a:cubicBezTo>
                    <a:pt x="1504" y="3964"/>
                    <a:pt x="0" y="6342"/>
                    <a:pt x="769" y="9147"/>
                  </a:cubicBezTo>
                  <a:cubicBezTo>
                    <a:pt x="1628" y="12335"/>
                    <a:pt x="3777" y="15288"/>
                    <a:pt x="5371" y="18143"/>
                  </a:cubicBezTo>
                  <a:cubicBezTo>
                    <a:pt x="5380" y="18157"/>
                    <a:pt x="5390" y="18163"/>
                    <a:pt x="5401" y="18163"/>
                  </a:cubicBezTo>
                  <a:cubicBezTo>
                    <a:pt x="5456" y="18163"/>
                    <a:pt x="5525" y="18016"/>
                    <a:pt x="5537" y="18005"/>
                  </a:cubicBezTo>
                  <a:cubicBezTo>
                    <a:pt x="8524" y="11857"/>
                    <a:pt x="6101" y="5373"/>
                    <a:pt x="1720" y="641"/>
                  </a:cubicBezTo>
                  <a:lnTo>
                    <a:pt x="1720" y="641"/>
                  </a:lnTo>
                  <a:cubicBezTo>
                    <a:pt x="1715" y="460"/>
                    <a:pt x="1704" y="278"/>
                    <a:pt x="1683" y="95"/>
                  </a:cubicBezTo>
                  <a:cubicBezTo>
                    <a:pt x="1675" y="28"/>
                    <a:pt x="1658" y="1"/>
                    <a:pt x="163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45"/>
            <p:cNvSpPr/>
            <p:nvPr/>
          </p:nvSpPr>
          <p:spPr>
            <a:xfrm>
              <a:off x="1224995" y="1859446"/>
              <a:ext cx="125544" cy="461500"/>
            </a:xfrm>
            <a:custGeom>
              <a:avLst/>
              <a:gdLst/>
              <a:ahLst/>
              <a:cxnLst/>
              <a:rect l="l" t="t" r="r" b="b"/>
              <a:pathLst>
                <a:path w="2682" h="9859" extrusionOk="0">
                  <a:moveTo>
                    <a:pt x="291" y="1"/>
                  </a:moveTo>
                  <a:cubicBezTo>
                    <a:pt x="230" y="1"/>
                    <a:pt x="1" y="515"/>
                    <a:pt x="92" y="672"/>
                  </a:cubicBezTo>
                  <a:cubicBezTo>
                    <a:pt x="1825" y="3402"/>
                    <a:pt x="2158" y="6605"/>
                    <a:pt x="2421" y="9765"/>
                  </a:cubicBezTo>
                  <a:cubicBezTo>
                    <a:pt x="2427" y="9831"/>
                    <a:pt x="2440" y="9859"/>
                    <a:pt x="2459" y="9859"/>
                  </a:cubicBezTo>
                  <a:cubicBezTo>
                    <a:pt x="2533" y="9859"/>
                    <a:pt x="2682" y="9419"/>
                    <a:pt x="2671" y="9308"/>
                  </a:cubicBezTo>
                  <a:cubicBezTo>
                    <a:pt x="2407" y="6092"/>
                    <a:pt x="2075" y="2806"/>
                    <a:pt x="300" y="6"/>
                  </a:cubicBezTo>
                  <a:cubicBezTo>
                    <a:pt x="298" y="2"/>
                    <a:pt x="295" y="1"/>
                    <a:pt x="29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45"/>
            <p:cNvSpPr/>
            <p:nvPr/>
          </p:nvSpPr>
          <p:spPr>
            <a:xfrm>
              <a:off x="898589" y="1543853"/>
              <a:ext cx="978329" cy="243646"/>
            </a:xfrm>
            <a:custGeom>
              <a:avLst/>
              <a:gdLst/>
              <a:ahLst/>
              <a:cxnLst/>
              <a:rect l="l" t="t" r="r" b="b"/>
              <a:pathLst>
                <a:path w="20900" h="5205" extrusionOk="0">
                  <a:moveTo>
                    <a:pt x="6191" y="711"/>
                  </a:moveTo>
                  <a:cubicBezTo>
                    <a:pt x="7201" y="711"/>
                    <a:pt x="8213" y="885"/>
                    <a:pt x="9200" y="1079"/>
                  </a:cubicBezTo>
                  <a:cubicBezTo>
                    <a:pt x="12508" y="1723"/>
                    <a:pt x="15816" y="2464"/>
                    <a:pt x="19114" y="3169"/>
                  </a:cubicBezTo>
                  <a:lnTo>
                    <a:pt x="19114" y="3169"/>
                  </a:lnTo>
                  <a:cubicBezTo>
                    <a:pt x="16821" y="3798"/>
                    <a:pt x="14548" y="4445"/>
                    <a:pt x="12204" y="4445"/>
                  </a:cubicBezTo>
                  <a:cubicBezTo>
                    <a:pt x="11478" y="4445"/>
                    <a:pt x="10746" y="4383"/>
                    <a:pt x="10004" y="4239"/>
                  </a:cubicBezTo>
                  <a:cubicBezTo>
                    <a:pt x="7316" y="3709"/>
                    <a:pt x="4685" y="2899"/>
                    <a:pt x="2160" y="1836"/>
                  </a:cubicBezTo>
                  <a:lnTo>
                    <a:pt x="2160" y="1836"/>
                  </a:lnTo>
                  <a:cubicBezTo>
                    <a:pt x="2841" y="1540"/>
                    <a:pt x="3502" y="1190"/>
                    <a:pt x="4251" y="968"/>
                  </a:cubicBezTo>
                  <a:cubicBezTo>
                    <a:pt x="4892" y="783"/>
                    <a:pt x="5541" y="711"/>
                    <a:pt x="6191" y="711"/>
                  </a:cubicBezTo>
                  <a:close/>
                  <a:moveTo>
                    <a:pt x="6257" y="1"/>
                  </a:moveTo>
                  <a:cubicBezTo>
                    <a:pt x="5713" y="1"/>
                    <a:pt x="5171" y="51"/>
                    <a:pt x="4640" y="178"/>
                  </a:cubicBezTo>
                  <a:cubicBezTo>
                    <a:pt x="3459" y="459"/>
                    <a:pt x="2465" y="1130"/>
                    <a:pt x="1333" y="1476"/>
                  </a:cubicBezTo>
                  <a:lnTo>
                    <a:pt x="1333" y="1476"/>
                  </a:lnTo>
                  <a:cubicBezTo>
                    <a:pt x="1103" y="1374"/>
                    <a:pt x="875" y="1269"/>
                    <a:pt x="647" y="1162"/>
                  </a:cubicBezTo>
                  <a:cubicBezTo>
                    <a:pt x="634" y="1156"/>
                    <a:pt x="622" y="1153"/>
                    <a:pt x="609" y="1153"/>
                  </a:cubicBezTo>
                  <a:cubicBezTo>
                    <a:pt x="479" y="1153"/>
                    <a:pt x="357" y="1459"/>
                    <a:pt x="379" y="1672"/>
                  </a:cubicBezTo>
                  <a:lnTo>
                    <a:pt x="379" y="1672"/>
                  </a:lnTo>
                  <a:cubicBezTo>
                    <a:pt x="366" y="1673"/>
                    <a:pt x="354" y="1674"/>
                    <a:pt x="342" y="1675"/>
                  </a:cubicBezTo>
                  <a:cubicBezTo>
                    <a:pt x="125" y="1702"/>
                    <a:pt x="1" y="2369"/>
                    <a:pt x="257" y="2369"/>
                  </a:cubicBezTo>
                  <a:cubicBezTo>
                    <a:pt x="262" y="2369"/>
                    <a:pt x="268" y="2369"/>
                    <a:pt x="273" y="2368"/>
                  </a:cubicBezTo>
                  <a:cubicBezTo>
                    <a:pt x="604" y="2340"/>
                    <a:pt x="916" y="2276"/>
                    <a:pt x="1216" y="2188"/>
                  </a:cubicBezTo>
                  <a:lnTo>
                    <a:pt x="1216" y="2188"/>
                  </a:lnTo>
                  <a:cubicBezTo>
                    <a:pt x="4242" y="3528"/>
                    <a:pt x="7428" y="4585"/>
                    <a:pt x="10697" y="5085"/>
                  </a:cubicBezTo>
                  <a:cubicBezTo>
                    <a:pt x="11224" y="5168"/>
                    <a:pt x="11750" y="5205"/>
                    <a:pt x="12275" y="5205"/>
                  </a:cubicBezTo>
                  <a:cubicBezTo>
                    <a:pt x="15080" y="5205"/>
                    <a:pt x="17856" y="4152"/>
                    <a:pt x="20553" y="3463"/>
                  </a:cubicBezTo>
                  <a:cubicBezTo>
                    <a:pt x="20747" y="3421"/>
                    <a:pt x="20899" y="2825"/>
                    <a:pt x="20664" y="2770"/>
                  </a:cubicBezTo>
                  <a:cubicBezTo>
                    <a:pt x="16685" y="1924"/>
                    <a:pt x="12707" y="940"/>
                    <a:pt x="8701" y="247"/>
                  </a:cubicBezTo>
                  <a:cubicBezTo>
                    <a:pt x="7901" y="114"/>
                    <a:pt x="7077" y="1"/>
                    <a:pt x="625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45"/>
            <p:cNvSpPr/>
            <p:nvPr/>
          </p:nvSpPr>
          <p:spPr>
            <a:xfrm>
              <a:off x="892223" y="1600072"/>
              <a:ext cx="542153" cy="81637"/>
            </a:xfrm>
            <a:custGeom>
              <a:avLst/>
              <a:gdLst/>
              <a:ahLst/>
              <a:cxnLst/>
              <a:rect l="l" t="t" r="r" b="b"/>
              <a:pathLst>
                <a:path w="11582" h="1744" extrusionOk="0">
                  <a:moveTo>
                    <a:pt x="362" y="1"/>
                  </a:moveTo>
                  <a:cubicBezTo>
                    <a:pt x="150" y="1"/>
                    <a:pt x="0" y="642"/>
                    <a:pt x="229" y="696"/>
                  </a:cubicBezTo>
                  <a:cubicBezTo>
                    <a:pt x="3268" y="1397"/>
                    <a:pt x="6376" y="1743"/>
                    <a:pt x="9486" y="1743"/>
                  </a:cubicBezTo>
                  <a:cubicBezTo>
                    <a:pt x="10065" y="1743"/>
                    <a:pt x="10643" y="1732"/>
                    <a:pt x="11221" y="1708"/>
                  </a:cubicBezTo>
                  <a:cubicBezTo>
                    <a:pt x="11471" y="1694"/>
                    <a:pt x="11582" y="1015"/>
                    <a:pt x="11374" y="1015"/>
                  </a:cubicBezTo>
                  <a:cubicBezTo>
                    <a:pt x="10796" y="1038"/>
                    <a:pt x="10217" y="1050"/>
                    <a:pt x="9639" y="1050"/>
                  </a:cubicBezTo>
                  <a:cubicBezTo>
                    <a:pt x="6528" y="1050"/>
                    <a:pt x="3420" y="704"/>
                    <a:pt x="381" y="3"/>
                  </a:cubicBezTo>
                  <a:cubicBezTo>
                    <a:pt x="375" y="1"/>
                    <a:pt x="368" y="1"/>
                    <a:pt x="36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45"/>
            <p:cNvSpPr/>
            <p:nvPr/>
          </p:nvSpPr>
          <p:spPr>
            <a:xfrm>
              <a:off x="-1085827" y="1164177"/>
              <a:ext cx="2764833" cy="894773"/>
            </a:xfrm>
            <a:custGeom>
              <a:avLst/>
              <a:gdLst/>
              <a:ahLst/>
              <a:cxnLst/>
              <a:rect l="l" t="t" r="r" b="b"/>
              <a:pathLst>
                <a:path w="59065" h="19115" extrusionOk="0">
                  <a:moveTo>
                    <a:pt x="5289" y="0"/>
                  </a:moveTo>
                  <a:cubicBezTo>
                    <a:pt x="3658" y="0"/>
                    <a:pt x="2027" y="34"/>
                    <a:pt x="401" y="69"/>
                  </a:cubicBezTo>
                  <a:cubicBezTo>
                    <a:pt x="72" y="69"/>
                    <a:pt x="1" y="762"/>
                    <a:pt x="363" y="762"/>
                  </a:cubicBezTo>
                  <a:cubicBezTo>
                    <a:pt x="366" y="762"/>
                    <a:pt x="370" y="762"/>
                    <a:pt x="374" y="762"/>
                  </a:cubicBezTo>
                  <a:cubicBezTo>
                    <a:pt x="1869" y="729"/>
                    <a:pt x="3364" y="701"/>
                    <a:pt x="4857" y="701"/>
                  </a:cubicBezTo>
                  <a:cubicBezTo>
                    <a:pt x="9062" y="701"/>
                    <a:pt x="13245" y="923"/>
                    <a:pt x="17368" y="1885"/>
                  </a:cubicBezTo>
                  <a:cubicBezTo>
                    <a:pt x="22650" y="3104"/>
                    <a:pt x="27917" y="4588"/>
                    <a:pt x="33101" y="6112"/>
                  </a:cubicBezTo>
                  <a:cubicBezTo>
                    <a:pt x="38078" y="7568"/>
                    <a:pt x="44163" y="10049"/>
                    <a:pt x="47837" y="13834"/>
                  </a:cubicBezTo>
                  <a:cubicBezTo>
                    <a:pt x="50942" y="17036"/>
                    <a:pt x="54047" y="19115"/>
                    <a:pt x="58676" y="19115"/>
                  </a:cubicBezTo>
                  <a:cubicBezTo>
                    <a:pt x="58995" y="19115"/>
                    <a:pt x="59065" y="18422"/>
                    <a:pt x="58690" y="18422"/>
                  </a:cubicBezTo>
                  <a:lnTo>
                    <a:pt x="58704" y="18408"/>
                  </a:lnTo>
                  <a:cubicBezTo>
                    <a:pt x="55863" y="18408"/>
                    <a:pt x="53104" y="17618"/>
                    <a:pt x="50831" y="15871"/>
                  </a:cubicBezTo>
                  <a:cubicBezTo>
                    <a:pt x="48876" y="14374"/>
                    <a:pt x="47545" y="12364"/>
                    <a:pt x="45452" y="11020"/>
                  </a:cubicBezTo>
                  <a:cubicBezTo>
                    <a:pt x="41238" y="8303"/>
                    <a:pt x="36525" y="6320"/>
                    <a:pt x="31715" y="4990"/>
                  </a:cubicBezTo>
                  <a:cubicBezTo>
                    <a:pt x="26572" y="3576"/>
                    <a:pt x="21416" y="1954"/>
                    <a:pt x="16190" y="900"/>
                  </a:cubicBezTo>
                  <a:cubicBezTo>
                    <a:pt x="12596" y="172"/>
                    <a:pt x="8942" y="0"/>
                    <a:pt x="528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45"/>
            <p:cNvSpPr/>
            <p:nvPr/>
          </p:nvSpPr>
          <p:spPr>
            <a:xfrm>
              <a:off x="430302" y="1419947"/>
              <a:ext cx="671162" cy="794927"/>
            </a:xfrm>
            <a:custGeom>
              <a:avLst/>
              <a:gdLst/>
              <a:ahLst/>
              <a:cxnLst/>
              <a:rect l="l" t="t" r="r" b="b"/>
              <a:pathLst>
                <a:path w="14338" h="16982" extrusionOk="0">
                  <a:moveTo>
                    <a:pt x="1344" y="1589"/>
                  </a:moveTo>
                  <a:lnTo>
                    <a:pt x="1344" y="1589"/>
                  </a:lnTo>
                  <a:cubicBezTo>
                    <a:pt x="4008" y="3433"/>
                    <a:pt x="7021" y="4478"/>
                    <a:pt x="9348" y="6997"/>
                  </a:cubicBezTo>
                  <a:cubicBezTo>
                    <a:pt x="11696" y="9564"/>
                    <a:pt x="13299" y="12731"/>
                    <a:pt x="13957" y="16152"/>
                  </a:cubicBezTo>
                  <a:lnTo>
                    <a:pt x="13957" y="16152"/>
                  </a:lnTo>
                  <a:cubicBezTo>
                    <a:pt x="7694" y="13533"/>
                    <a:pt x="3031" y="8136"/>
                    <a:pt x="1344" y="1589"/>
                  </a:cubicBezTo>
                  <a:close/>
                  <a:moveTo>
                    <a:pt x="302" y="1"/>
                  </a:moveTo>
                  <a:cubicBezTo>
                    <a:pt x="196" y="1"/>
                    <a:pt x="0" y="559"/>
                    <a:pt x="116" y="662"/>
                  </a:cubicBezTo>
                  <a:lnTo>
                    <a:pt x="130" y="662"/>
                  </a:lnTo>
                  <a:cubicBezTo>
                    <a:pt x="382" y="876"/>
                    <a:pt x="639" y="1078"/>
                    <a:pt x="900" y="1271"/>
                  </a:cubicBezTo>
                  <a:lnTo>
                    <a:pt x="900" y="1271"/>
                  </a:lnTo>
                  <a:cubicBezTo>
                    <a:pt x="2419" y="8385"/>
                    <a:pt x="7365" y="14272"/>
                    <a:pt x="14131" y="16978"/>
                  </a:cubicBezTo>
                  <a:cubicBezTo>
                    <a:pt x="14137" y="16980"/>
                    <a:pt x="14143" y="16981"/>
                    <a:pt x="14148" y="16981"/>
                  </a:cubicBezTo>
                  <a:cubicBezTo>
                    <a:pt x="14275" y="16981"/>
                    <a:pt x="14338" y="16420"/>
                    <a:pt x="14325" y="16340"/>
                  </a:cubicBezTo>
                  <a:cubicBezTo>
                    <a:pt x="13798" y="12847"/>
                    <a:pt x="12301" y="9576"/>
                    <a:pt x="10028" y="6886"/>
                  </a:cubicBezTo>
                  <a:cubicBezTo>
                    <a:pt x="9002" y="5680"/>
                    <a:pt x="7837" y="4613"/>
                    <a:pt x="6534" y="3712"/>
                  </a:cubicBezTo>
                  <a:cubicBezTo>
                    <a:pt x="4823" y="2515"/>
                    <a:pt x="2833" y="1804"/>
                    <a:pt x="1117" y="615"/>
                  </a:cubicBezTo>
                  <a:lnTo>
                    <a:pt x="1117" y="615"/>
                  </a:lnTo>
                  <a:cubicBezTo>
                    <a:pt x="1102" y="543"/>
                    <a:pt x="1087" y="471"/>
                    <a:pt x="1073" y="399"/>
                  </a:cubicBezTo>
                  <a:cubicBezTo>
                    <a:pt x="1069" y="379"/>
                    <a:pt x="1063" y="369"/>
                    <a:pt x="1054" y="369"/>
                  </a:cubicBezTo>
                  <a:cubicBezTo>
                    <a:pt x="1032" y="369"/>
                    <a:pt x="996" y="426"/>
                    <a:pt x="960" y="505"/>
                  </a:cubicBezTo>
                  <a:lnTo>
                    <a:pt x="960" y="505"/>
                  </a:lnTo>
                  <a:cubicBezTo>
                    <a:pt x="743" y="349"/>
                    <a:pt x="531" y="185"/>
                    <a:pt x="324" y="11"/>
                  </a:cubicBezTo>
                  <a:cubicBezTo>
                    <a:pt x="317" y="4"/>
                    <a:pt x="310" y="1"/>
                    <a:pt x="30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45"/>
            <p:cNvSpPr/>
            <p:nvPr/>
          </p:nvSpPr>
          <p:spPr>
            <a:xfrm>
              <a:off x="433017" y="1422381"/>
              <a:ext cx="394983" cy="490428"/>
            </a:xfrm>
            <a:custGeom>
              <a:avLst/>
              <a:gdLst/>
              <a:ahLst/>
              <a:cxnLst/>
              <a:rect l="l" t="t" r="r" b="b"/>
              <a:pathLst>
                <a:path w="8438" h="10477" extrusionOk="0">
                  <a:moveTo>
                    <a:pt x="309" y="1"/>
                  </a:moveTo>
                  <a:cubicBezTo>
                    <a:pt x="200" y="1"/>
                    <a:pt x="0" y="526"/>
                    <a:pt x="128" y="666"/>
                  </a:cubicBezTo>
                  <a:cubicBezTo>
                    <a:pt x="2872" y="3812"/>
                    <a:pt x="5936" y="6890"/>
                    <a:pt x="8126" y="10466"/>
                  </a:cubicBezTo>
                  <a:cubicBezTo>
                    <a:pt x="8131" y="10474"/>
                    <a:pt x="8137" y="10477"/>
                    <a:pt x="8145" y="10477"/>
                  </a:cubicBezTo>
                  <a:cubicBezTo>
                    <a:pt x="8231" y="10477"/>
                    <a:pt x="8437" y="9968"/>
                    <a:pt x="8348" y="9815"/>
                  </a:cubicBezTo>
                  <a:cubicBezTo>
                    <a:pt x="6144" y="6238"/>
                    <a:pt x="3080" y="3161"/>
                    <a:pt x="336" y="14"/>
                  </a:cubicBezTo>
                  <a:cubicBezTo>
                    <a:pt x="328" y="5"/>
                    <a:pt x="318" y="1"/>
                    <a:pt x="309"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45"/>
            <p:cNvSpPr/>
            <p:nvPr/>
          </p:nvSpPr>
          <p:spPr>
            <a:xfrm>
              <a:off x="112462" y="1082306"/>
              <a:ext cx="984133" cy="314095"/>
            </a:xfrm>
            <a:custGeom>
              <a:avLst/>
              <a:gdLst/>
              <a:ahLst/>
              <a:cxnLst/>
              <a:rect l="l" t="t" r="r" b="b"/>
              <a:pathLst>
                <a:path w="21024" h="6710" extrusionOk="0">
                  <a:moveTo>
                    <a:pt x="9837" y="700"/>
                  </a:moveTo>
                  <a:cubicBezTo>
                    <a:pt x="10284" y="700"/>
                    <a:pt x="10735" y="725"/>
                    <a:pt x="11190" y="778"/>
                  </a:cubicBezTo>
                  <a:cubicBezTo>
                    <a:pt x="13676" y="1066"/>
                    <a:pt x="16031" y="1888"/>
                    <a:pt x="18482" y="1992"/>
                  </a:cubicBezTo>
                  <a:lnTo>
                    <a:pt x="18482" y="1992"/>
                  </a:lnTo>
                  <a:cubicBezTo>
                    <a:pt x="14164" y="3682"/>
                    <a:pt x="9737" y="6016"/>
                    <a:pt x="5215" y="6016"/>
                  </a:cubicBezTo>
                  <a:cubicBezTo>
                    <a:pt x="3745" y="6016"/>
                    <a:pt x="2264" y="5769"/>
                    <a:pt x="774" y="5173"/>
                  </a:cubicBezTo>
                  <a:lnTo>
                    <a:pt x="774" y="5173"/>
                  </a:lnTo>
                  <a:cubicBezTo>
                    <a:pt x="3008" y="2343"/>
                    <a:pt x="6277" y="700"/>
                    <a:pt x="9837" y="700"/>
                  </a:cubicBezTo>
                  <a:close/>
                  <a:moveTo>
                    <a:pt x="9808" y="0"/>
                  </a:moveTo>
                  <a:cubicBezTo>
                    <a:pt x="9489" y="0"/>
                    <a:pt x="9169" y="14"/>
                    <a:pt x="8847" y="43"/>
                  </a:cubicBezTo>
                  <a:cubicBezTo>
                    <a:pt x="5451" y="348"/>
                    <a:pt x="2484" y="2192"/>
                    <a:pt x="461" y="4895"/>
                  </a:cubicBezTo>
                  <a:cubicBezTo>
                    <a:pt x="438" y="4922"/>
                    <a:pt x="420" y="4966"/>
                    <a:pt x="406" y="5019"/>
                  </a:cubicBezTo>
                  <a:lnTo>
                    <a:pt x="406" y="5019"/>
                  </a:lnTo>
                  <a:cubicBezTo>
                    <a:pt x="397" y="5014"/>
                    <a:pt x="387" y="5010"/>
                    <a:pt x="377" y="5006"/>
                  </a:cubicBezTo>
                  <a:cubicBezTo>
                    <a:pt x="368" y="5003"/>
                    <a:pt x="360" y="5001"/>
                    <a:pt x="351" y="5001"/>
                  </a:cubicBezTo>
                  <a:cubicBezTo>
                    <a:pt x="178" y="5001"/>
                    <a:pt x="0" y="5607"/>
                    <a:pt x="211" y="5699"/>
                  </a:cubicBezTo>
                  <a:cubicBezTo>
                    <a:pt x="1842" y="6417"/>
                    <a:pt x="3462" y="6709"/>
                    <a:pt x="5072" y="6709"/>
                  </a:cubicBezTo>
                  <a:cubicBezTo>
                    <a:pt x="10424" y="6709"/>
                    <a:pt x="15650" y="3472"/>
                    <a:pt x="20713" y="1873"/>
                  </a:cubicBezTo>
                  <a:cubicBezTo>
                    <a:pt x="20901" y="1806"/>
                    <a:pt x="21024" y="1178"/>
                    <a:pt x="20804" y="1178"/>
                  </a:cubicBezTo>
                  <a:cubicBezTo>
                    <a:pt x="20797" y="1178"/>
                    <a:pt x="20790" y="1179"/>
                    <a:pt x="20782" y="1180"/>
                  </a:cubicBezTo>
                  <a:cubicBezTo>
                    <a:pt x="20782" y="1180"/>
                    <a:pt x="20781" y="1180"/>
                    <a:pt x="20781" y="1180"/>
                  </a:cubicBezTo>
                  <a:lnTo>
                    <a:pt x="20781" y="1180"/>
                  </a:lnTo>
                  <a:lnTo>
                    <a:pt x="20782" y="1166"/>
                  </a:lnTo>
                  <a:lnTo>
                    <a:pt x="20782" y="1166"/>
                  </a:lnTo>
                  <a:cubicBezTo>
                    <a:pt x="20752" y="1176"/>
                    <a:pt x="20723" y="1185"/>
                    <a:pt x="20693" y="1195"/>
                  </a:cubicBezTo>
                  <a:lnTo>
                    <a:pt x="20693" y="1195"/>
                  </a:lnTo>
                  <a:cubicBezTo>
                    <a:pt x="20163" y="1280"/>
                    <a:pt x="19638" y="1316"/>
                    <a:pt x="19116" y="1316"/>
                  </a:cubicBezTo>
                  <a:cubicBezTo>
                    <a:pt x="15975" y="1316"/>
                    <a:pt x="12959" y="0"/>
                    <a:pt x="980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45"/>
            <p:cNvSpPr/>
            <p:nvPr/>
          </p:nvSpPr>
          <p:spPr>
            <a:xfrm>
              <a:off x="128377" y="1216604"/>
              <a:ext cx="577776" cy="132191"/>
            </a:xfrm>
            <a:custGeom>
              <a:avLst/>
              <a:gdLst/>
              <a:ahLst/>
              <a:cxnLst/>
              <a:rect l="l" t="t" r="r" b="b"/>
              <a:pathLst>
                <a:path w="12343" h="2824" extrusionOk="0">
                  <a:moveTo>
                    <a:pt x="12207" y="0"/>
                  </a:moveTo>
                  <a:cubicBezTo>
                    <a:pt x="12203" y="0"/>
                    <a:pt x="12199" y="1"/>
                    <a:pt x="12194" y="2"/>
                  </a:cubicBezTo>
                  <a:cubicBezTo>
                    <a:pt x="10337" y="557"/>
                    <a:pt x="8465" y="1042"/>
                    <a:pt x="6552" y="1430"/>
                  </a:cubicBezTo>
                  <a:cubicBezTo>
                    <a:pt x="5120" y="1714"/>
                    <a:pt x="3502" y="2140"/>
                    <a:pt x="1959" y="2140"/>
                  </a:cubicBezTo>
                  <a:cubicBezTo>
                    <a:pt x="1397" y="2140"/>
                    <a:pt x="844" y="2084"/>
                    <a:pt x="315" y="1943"/>
                  </a:cubicBezTo>
                  <a:cubicBezTo>
                    <a:pt x="310" y="1942"/>
                    <a:pt x="306" y="1941"/>
                    <a:pt x="301" y="1941"/>
                  </a:cubicBezTo>
                  <a:cubicBezTo>
                    <a:pt x="153" y="1941"/>
                    <a:pt x="1" y="2596"/>
                    <a:pt x="162" y="2636"/>
                  </a:cubicBezTo>
                  <a:cubicBezTo>
                    <a:pt x="677" y="2770"/>
                    <a:pt x="1207" y="2823"/>
                    <a:pt x="1742" y="2823"/>
                  </a:cubicBezTo>
                  <a:cubicBezTo>
                    <a:pt x="3096" y="2823"/>
                    <a:pt x="4489" y="2482"/>
                    <a:pt x="5790" y="2234"/>
                  </a:cubicBezTo>
                  <a:cubicBezTo>
                    <a:pt x="7925" y="1832"/>
                    <a:pt x="10032" y="1305"/>
                    <a:pt x="12097" y="681"/>
                  </a:cubicBezTo>
                  <a:cubicBezTo>
                    <a:pt x="12272" y="628"/>
                    <a:pt x="12342" y="0"/>
                    <a:pt x="1220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45"/>
            <p:cNvSpPr/>
            <p:nvPr/>
          </p:nvSpPr>
          <p:spPr>
            <a:xfrm>
              <a:off x="-392618" y="1193246"/>
              <a:ext cx="695503" cy="993729"/>
            </a:xfrm>
            <a:custGeom>
              <a:avLst/>
              <a:gdLst/>
              <a:ahLst/>
              <a:cxnLst/>
              <a:rect l="l" t="t" r="r" b="b"/>
              <a:pathLst>
                <a:path w="14858" h="21229" extrusionOk="0">
                  <a:moveTo>
                    <a:pt x="3271" y="2718"/>
                  </a:moveTo>
                  <a:lnTo>
                    <a:pt x="3271" y="2718"/>
                  </a:lnTo>
                  <a:cubicBezTo>
                    <a:pt x="5790" y="4492"/>
                    <a:pt x="8127" y="6523"/>
                    <a:pt x="9948" y="9026"/>
                  </a:cubicBezTo>
                  <a:cubicBezTo>
                    <a:pt x="11237" y="10759"/>
                    <a:pt x="12193" y="12714"/>
                    <a:pt x="12789" y="14793"/>
                  </a:cubicBezTo>
                  <a:cubicBezTo>
                    <a:pt x="13053" y="15694"/>
                    <a:pt x="13219" y="16623"/>
                    <a:pt x="13302" y="17551"/>
                  </a:cubicBezTo>
                  <a:cubicBezTo>
                    <a:pt x="13385" y="18452"/>
                    <a:pt x="13358" y="19353"/>
                    <a:pt x="13247" y="20254"/>
                  </a:cubicBezTo>
                  <a:cubicBezTo>
                    <a:pt x="12817" y="20130"/>
                    <a:pt x="12443" y="19880"/>
                    <a:pt x="12165" y="19534"/>
                  </a:cubicBezTo>
                  <a:cubicBezTo>
                    <a:pt x="8852" y="17011"/>
                    <a:pt x="6205" y="13407"/>
                    <a:pt x="5110" y="9387"/>
                  </a:cubicBezTo>
                  <a:cubicBezTo>
                    <a:pt x="4597" y="7492"/>
                    <a:pt x="4220" y="5540"/>
                    <a:pt x="3455" y="3801"/>
                  </a:cubicBezTo>
                  <a:lnTo>
                    <a:pt x="3455" y="3801"/>
                  </a:lnTo>
                  <a:cubicBezTo>
                    <a:pt x="6279" y="6979"/>
                    <a:pt x="8426" y="10717"/>
                    <a:pt x="9753" y="14793"/>
                  </a:cubicBezTo>
                  <a:cubicBezTo>
                    <a:pt x="9761" y="14819"/>
                    <a:pt x="9772" y="14831"/>
                    <a:pt x="9785" y="14831"/>
                  </a:cubicBezTo>
                  <a:cubicBezTo>
                    <a:pt x="9867" y="14831"/>
                    <a:pt x="10037" y="14355"/>
                    <a:pt x="9989" y="14211"/>
                  </a:cubicBezTo>
                  <a:cubicBezTo>
                    <a:pt x="8600" y="9933"/>
                    <a:pt x="6303" y="6009"/>
                    <a:pt x="3271" y="2718"/>
                  </a:cubicBezTo>
                  <a:close/>
                  <a:moveTo>
                    <a:pt x="319" y="0"/>
                  </a:moveTo>
                  <a:cubicBezTo>
                    <a:pt x="229" y="0"/>
                    <a:pt x="0" y="601"/>
                    <a:pt x="175" y="695"/>
                  </a:cubicBezTo>
                  <a:cubicBezTo>
                    <a:pt x="277" y="758"/>
                    <a:pt x="379" y="821"/>
                    <a:pt x="481" y="884"/>
                  </a:cubicBezTo>
                  <a:lnTo>
                    <a:pt x="481" y="884"/>
                  </a:lnTo>
                  <a:lnTo>
                    <a:pt x="480" y="889"/>
                  </a:lnTo>
                  <a:cubicBezTo>
                    <a:pt x="519" y="918"/>
                    <a:pt x="557" y="946"/>
                    <a:pt x="595" y="975"/>
                  </a:cubicBezTo>
                  <a:lnTo>
                    <a:pt x="595" y="975"/>
                  </a:lnTo>
                  <a:cubicBezTo>
                    <a:pt x="947" y="1280"/>
                    <a:pt x="1292" y="1593"/>
                    <a:pt x="1629" y="1913"/>
                  </a:cubicBezTo>
                  <a:lnTo>
                    <a:pt x="1629" y="1913"/>
                  </a:lnTo>
                  <a:cubicBezTo>
                    <a:pt x="4185" y="4693"/>
                    <a:pt x="4188" y="8787"/>
                    <a:pt x="5609" y="12242"/>
                  </a:cubicBezTo>
                  <a:cubicBezTo>
                    <a:pt x="7120" y="15957"/>
                    <a:pt x="10169" y="18674"/>
                    <a:pt x="13163" y="21211"/>
                  </a:cubicBezTo>
                  <a:cubicBezTo>
                    <a:pt x="13177" y="21223"/>
                    <a:pt x="13191" y="21229"/>
                    <a:pt x="13204" y="21229"/>
                  </a:cubicBezTo>
                  <a:cubicBezTo>
                    <a:pt x="13308" y="21229"/>
                    <a:pt x="13385" y="20872"/>
                    <a:pt x="13385" y="20823"/>
                  </a:cubicBezTo>
                  <a:cubicBezTo>
                    <a:pt x="14858" y="11579"/>
                    <a:pt x="7922" y="4721"/>
                    <a:pt x="689" y="225"/>
                  </a:cubicBezTo>
                  <a:lnTo>
                    <a:pt x="689" y="225"/>
                  </a:lnTo>
                  <a:cubicBezTo>
                    <a:pt x="689" y="225"/>
                    <a:pt x="688" y="224"/>
                    <a:pt x="688" y="224"/>
                  </a:cubicBezTo>
                  <a:lnTo>
                    <a:pt x="688" y="224"/>
                  </a:lnTo>
                  <a:cubicBezTo>
                    <a:pt x="688" y="224"/>
                    <a:pt x="688" y="224"/>
                    <a:pt x="688" y="224"/>
                  </a:cubicBezTo>
                  <a:cubicBezTo>
                    <a:pt x="685" y="222"/>
                    <a:pt x="683" y="221"/>
                    <a:pt x="680" y="219"/>
                  </a:cubicBezTo>
                  <a:lnTo>
                    <a:pt x="680" y="219"/>
                  </a:lnTo>
                  <a:cubicBezTo>
                    <a:pt x="563" y="146"/>
                    <a:pt x="445" y="74"/>
                    <a:pt x="327" y="2"/>
                  </a:cubicBezTo>
                  <a:cubicBezTo>
                    <a:pt x="325" y="1"/>
                    <a:pt x="322" y="0"/>
                    <a:pt x="31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45"/>
            <p:cNvSpPr/>
            <p:nvPr/>
          </p:nvSpPr>
          <p:spPr>
            <a:xfrm>
              <a:off x="-375345" y="927365"/>
              <a:ext cx="800077" cy="322755"/>
            </a:xfrm>
            <a:custGeom>
              <a:avLst/>
              <a:gdLst/>
              <a:ahLst/>
              <a:cxnLst/>
              <a:rect l="l" t="t" r="r" b="b"/>
              <a:pathLst>
                <a:path w="17092" h="6895" extrusionOk="0">
                  <a:moveTo>
                    <a:pt x="10899" y="713"/>
                  </a:moveTo>
                  <a:cubicBezTo>
                    <a:pt x="12571" y="713"/>
                    <a:pt x="14206" y="1103"/>
                    <a:pt x="15870" y="1613"/>
                  </a:cubicBezTo>
                  <a:lnTo>
                    <a:pt x="15870" y="1613"/>
                  </a:lnTo>
                  <a:cubicBezTo>
                    <a:pt x="13537" y="2591"/>
                    <a:pt x="11401" y="3829"/>
                    <a:pt x="9149" y="5003"/>
                  </a:cubicBezTo>
                  <a:cubicBezTo>
                    <a:pt x="7502" y="5863"/>
                    <a:pt x="5802" y="6186"/>
                    <a:pt x="4067" y="6186"/>
                  </a:cubicBezTo>
                  <a:cubicBezTo>
                    <a:pt x="2889" y="6186"/>
                    <a:pt x="1695" y="6037"/>
                    <a:pt x="490" y="5807"/>
                  </a:cubicBezTo>
                  <a:lnTo>
                    <a:pt x="490" y="5807"/>
                  </a:lnTo>
                  <a:cubicBezTo>
                    <a:pt x="2711" y="3967"/>
                    <a:pt x="5020" y="2116"/>
                    <a:pt x="7804" y="1205"/>
                  </a:cubicBezTo>
                  <a:cubicBezTo>
                    <a:pt x="8858" y="857"/>
                    <a:pt x="9885" y="713"/>
                    <a:pt x="10899" y="713"/>
                  </a:cubicBezTo>
                  <a:close/>
                  <a:moveTo>
                    <a:pt x="11018" y="0"/>
                  </a:moveTo>
                  <a:cubicBezTo>
                    <a:pt x="10233" y="0"/>
                    <a:pt x="9440" y="87"/>
                    <a:pt x="8636" y="290"/>
                  </a:cubicBezTo>
                  <a:cubicBezTo>
                    <a:pt x="5365" y="1135"/>
                    <a:pt x="2689" y="3367"/>
                    <a:pt x="152" y="5488"/>
                  </a:cubicBezTo>
                  <a:cubicBezTo>
                    <a:pt x="7" y="5621"/>
                    <a:pt x="0" y="6171"/>
                    <a:pt x="48" y="6171"/>
                  </a:cubicBezTo>
                  <a:cubicBezTo>
                    <a:pt x="51" y="6171"/>
                    <a:pt x="53" y="6170"/>
                    <a:pt x="55" y="6167"/>
                  </a:cubicBezTo>
                  <a:cubicBezTo>
                    <a:pt x="123" y="6111"/>
                    <a:pt x="191" y="6055"/>
                    <a:pt x="258" y="5999"/>
                  </a:cubicBezTo>
                  <a:lnTo>
                    <a:pt x="258" y="5999"/>
                  </a:lnTo>
                  <a:cubicBezTo>
                    <a:pt x="191" y="6197"/>
                    <a:pt x="169" y="6469"/>
                    <a:pt x="263" y="6486"/>
                  </a:cubicBezTo>
                  <a:cubicBezTo>
                    <a:pt x="1505" y="6730"/>
                    <a:pt x="2756" y="6894"/>
                    <a:pt x="3995" y="6894"/>
                  </a:cubicBezTo>
                  <a:cubicBezTo>
                    <a:pt x="5507" y="6894"/>
                    <a:pt x="7002" y="6649"/>
                    <a:pt x="8442" y="6001"/>
                  </a:cubicBezTo>
                  <a:cubicBezTo>
                    <a:pt x="11297" y="4698"/>
                    <a:pt x="13834" y="2979"/>
                    <a:pt x="16814" y="1884"/>
                  </a:cubicBezTo>
                  <a:cubicBezTo>
                    <a:pt x="16939" y="1842"/>
                    <a:pt x="17092" y="1246"/>
                    <a:pt x="16939" y="1191"/>
                  </a:cubicBezTo>
                  <a:cubicBezTo>
                    <a:pt x="14977" y="564"/>
                    <a:pt x="13022" y="0"/>
                    <a:pt x="1101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45"/>
            <p:cNvSpPr/>
            <p:nvPr/>
          </p:nvSpPr>
          <p:spPr>
            <a:xfrm>
              <a:off x="-378388" y="1027117"/>
              <a:ext cx="465011" cy="201283"/>
            </a:xfrm>
            <a:custGeom>
              <a:avLst/>
              <a:gdLst/>
              <a:ahLst/>
              <a:cxnLst/>
              <a:rect l="l" t="t" r="r" b="b"/>
              <a:pathLst>
                <a:path w="9934" h="4300" extrusionOk="0">
                  <a:moveTo>
                    <a:pt x="9846" y="1"/>
                  </a:moveTo>
                  <a:cubicBezTo>
                    <a:pt x="9844" y="1"/>
                    <a:pt x="9841" y="1"/>
                    <a:pt x="9838" y="3"/>
                  </a:cubicBezTo>
                  <a:cubicBezTo>
                    <a:pt x="8285" y="848"/>
                    <a:pt x="6677" y="1638"/>
                    <a:pt x="5055" y="2359"/>
                  </a:cubicBezTo>
                  <a:cubicBezTo>
                    <a:pt x="3917" y="2856"/>
                    <a:pt x="2576" y="3601"/>
                    <a:pt x="1285" y="3601"/>
                  </a:cubicBezTo>
                  <a:cubicBezTo>
                    <a:pt x="957" y="3601"/>
                    <a:pt x="632" y="3553"/>
                    <a:pt x="314" y="3440"/>
                  </a:cubicBezTo>
                  <a:cubicBezTo>
                    <a:pt x="311" y="3439"/>
                    <a:pt x="307" y="3438"/>
                    <a:pt x="303" y="3438"/>
                  </a:cubicBezTo>
                  <a:cubicBezTo>
                    <a:pt x="179" y="3438"/>
                    <a:pt x="0" y="4080"/>
                    <a:pt x="148" y="4133"/>
                  </a:cubicBezTo>
                  <a:cubicBezTo>
                    <a:pt x="476" y="4250"/>
                    <a:pt x="806" y="4299"/>
                    <a:pt x="1133" y="4299"/>
                  </a:cubicBezTo>
                  <a:cubicBezTo>
                    <a:pt x="2286" y="4299"/>
                    <a:pt x="3423" y="3689"/>
                    <a:pt x="4459" y="3246"/>
                  </a:cubicBezTo>
                  <a:cubicBezTo>
                    <a:pt x="6261" y="2484"/>
                    <a:pt x="8022" y="1611"/>
                    <a:pt x="9741" y="682"/>
                  </a:cubicBezTo>
                  <a:cubicBezTo>
                    <a:pt x="9915" y="601"/>
                    <a:pt x="9934" y="1"/>
                    <a:pt x="98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58" name="Google Shape;1458;p45"/>
          <p:cNvGrpSpPr/>
          <p:nvPr/>
        </p:nvGrpSpPr>
        <p:grpSpPr>
          <a:xfrm rot="-9708144">
            <a:off x="4816145" y="3820014"/>
            <a:ext cx="3774583" cy="1979860"/>
            <a:chOff x="6797960" y="203729"/>
            <a:chExt cx="3774524" cy="1979829"/>
          </a:xfrm>
        </p:grpSpPr>
        <p:sp>
          <p:nvSpPr>
            <p:cNvPr id="1459" name="Google Shape;1459;p45"/>
            <p:cNvSpPr/>
            <p:nvPr/>
          </p:nvSpPr>
          <p:spPr>
            <a:xfrm>
              <a:off x="7296299" y="282183"/>
              <a:ext cx="3276185" cy="1482192"/>
            </a:xfrm>
            <a:custGeom>
              <a:avLst/>
              <a:gdLst/>
              <a:ahLst/>
              <a:cxnLst/>
              <a:rect l="l" t="t" r="r" b="b"/>
              <a:pathLst>
                <a:path w="69989" h="31664" extrusionOk="0">
                  <a:moveTo>
                    <a:pt x="63720" y="0"/>
                  </a:moveTo>
                  <a:cubicBezTo>
                    <a:pt x="56473" y="0"/>
                    <a:pt x="49100" y="1157"/>
                    <a:pt x="42085" y="3413"/>
                  </a:cubicBezTo>
                  <a:cubicBezTo>
                    <a:pt x="33047" y="6338"/>
                    <a:pt x="24591" y="11093"/>
                    <a:pt x="17605" y="17178"/>
                  </a:cubicBezTo>
                  <a:cubicBezTo>
                    <a:pt x="16108" y="18481"/>
                    <a:pt x="14638" y="19881"/>
                    <a:pt x="13211" y="21240"/>
                  </a:cubicBezTo>
                  <a:cubicBezTo>
                    <a:pt x="9205" y="25052"/>
                    <a:pt x="5060" y="28974"/>
                    <a:pt x="0" y="31248"/>
                  </a:cubicBezTo>
                  <a:lnTo>
                    <a:pt x="180" y="31664"/>
                  </a:lnTo>
                  <a:cubicBezTo>
                    <a:pt x="5323" y="29363"/>
                    <a:pt x="9496" y="25398"/>
                    <a:pt x="13529" y="21572"/>
                  </a:cubicBezTo>
                  <a:cubicBezTo>
                    <a:pt x="14943" y="20228"/>
                    <a:pt x="16427" y="18828"/>
                    <a:pt x="17910" y="17525"/>
                  </a:cubicBezTo>
                  <a:cubicBezTo>
                    <a:pt x="30400" y="6625"/>
                    <a:pt x="47167" y="463"/>
                    <a:pt x="63772" y="463"/>
                  </a:cubicBezTo>
                  <a:cubicBezTo>
                    <a:pt x="65836" y="463"/>
                    <a:pt x="67897" y="559"/>
                    <a:pt x="69947" y="752"/>
                  </a:cubicBezTo>
                  <a:lnTo>
                    <a:pt x="69989" y="294"/>
                  </a:lnTo>
                  <a:cubicBezTo>
                    <a:pt x="67918" y="98"/>
                    <a:pt x="65824" y="0"/>
                    <a:pt x="63720"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45"/>
            <p:cNvSpPr/>
            <p:nvPr/>
          </p:nvSpPr>
          <p:spPr>
            <a:xfrm>
              <a:off x="6797960" y="1254052"/>
              <a:ext cx="1174557" cy="929506"/>
            </a:xfrm>
            <a:custGeom>
              <a:avLst/>
              <a:gdLst/>
              <a:ahLst/>
              <a:cxnLst/>
              <a:rect l="l" t="t" r="r" b="b"/>
              <a:pathLst>
                <a:path w="25092" h="19857" extrusionOk="0">
                  <a:moveTo>
                    <a:pt x="24242" y="0"/>
                  </a:moveTo>
                  <a:cubicBezTo>
                    <a:pt x="23656" y="0"/>
                    <a:pt x="22776" y="419"/>
                    <a:pt x="21888" y="824"/>
                  </a:cubicBezTo>
                  <a:cubicBezTo>
                    <a:pt x="17744" y="2695"/>
                    <a:pt x="13848" y="5274"/>
                    <a:pt x="10369" y="8185"/>
                  </a:cubicBezTo>
                  <a:cubicBezTo>
                    <a:pt x="6363" y="11539"/>
                    <a:pt x="2870" y="15476"/>
                    <a:pt x="0" y="19856"/>
                  </a:cubicBezTo>
                  <a:cubicBezTo>
                    <a:pt x="416" y="19219"/>
                    <a:pt x="5088" y="18595"/>
                    <a:pt x="6030" y="18235"/>
                  </a:cubicBezTo>
                  <a:cubicBezTo>
                    <a:pt x="7985" y="17500"/>
                    <a:pt x="9870" y="16599"/>
                    <a:pt x="11658" y="15532"/>
                  </a:cubicBezTo>
                  <a:cubicBezTo>
                    <a:pt x="15359" y="13314"/>
                    <a:pt x="18617" y="10444"/>
                    <a:pt x="21292" y="7076"/>
                  </a:cubicBezTo>
                  <a:cubicBezTo>
                    <a:pt x="22429" y="5634"/>
                    <a:pt x="24508" y="3347"/>
                    <a:pt x="24869" y="1517"/>
                  </a:cubicBezTo>
                  <a:cubicBezTo>
                    <a:pt x="25092" y="381"/>
                    <a:pt x="24800" y="0"/>
                    <a:pt x="24242"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45"/>
            <p:cNvSpPr/>
            <p:nvPr/>
          </p:nvSpPr>
          <p:spPr>
            <a:xfrm>
              <a:off x="7140562" y="781271"/>
              <a:ext cx="1312084" cy="320134"/>
            </a:xfrm>
            <a:custGeom>
              <a:avLst/>
              <a:gdLst/>
              <a:ahLst/>
              <a:cxnLst/>
              <a:rect l="l" t="t" r="r" b="b"/>
              <a:pathLst>
                <a:path w="28030" h="6839" extrusionOk="0">
                  <a:moveTo>
                    <a:pt x="24086" y="0"/>
                  </a:moveTo>
                  <a:cubicBezTo>
                    <a:pt x="20429" y="0"/>
                    <a:pt x="15390" y="1182"/>
                    <a:pt x="13945" y="1567"/>
                  </a:cubicBezTo>
                  <a:cubicBezTo>
                    <a:pt x="9135" y="2815"/>
                    <a:pt x="4547" y="4825"/>
                    <a:pt x="0" y="6835"/>
                  </a:cubicBezTo>
                  <a:cubicBezTo>
                    <a:pt x="665" y="6837"/>
                    <a:pt x="1330" y="6838"/>
                    <a:pt x="1995" y="6838"/>
                  </a:cubicBezTo>
                  <a:cubicBezTo>
                    <a:pt x="6395" y="6838"/>
                    <a:pt x="10804" y="6759"/>
                    <a:pt x="15151" y="6072"/>
                  </a:cubicBezTo>
                  <a:cubicBezTo>
                    <a:pt x="19421" y="5407"/>
                    <a:pt x="24633" y="4201"/>
                    <a:pt x="28029" y="1373"/>
                  </a:cubicBezTo>
                  <a:cubicBezTo>
                    <a:pt x="27662" y="351"/>
                    <a:pt x="26079" y="0"/>
                    <a:pt x="24086"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45"/>
            <p:cNvSpPr/>
            <p:nvPr/>
          </p:nvSpPr>
          <p:spPr>
            <a:xfrm>
              <a:off x="7614888" y="203729"/>
              <a:ext cx="1593693" cy="341245"/>
            </a:xfrm>
            <a:custGeom>
              <a:avLst/>
              <a:gdLst/>
              <a:ahLst/>
              <a:cxnLst/>
              <a:rect l="l" t="t" r="r" b="b"/>
              <a:pathLst>
                <a:path w="34046" h="7290" extrusionOk="0">
                  <a:moveTo>
                    <a:pt x="7742" y="1"/>
                  </a:moveTo>
                  <a:cubicBezTo>
                    <a:pt x="5160" y="1"/>
                    <a:pt x="2576" y="131"/>
                    <a:pt x="0" y="390"/>
                  </a:cubicBezTo>
                  <a:cubicBezTo>
                    <a:pt x="5268" y="2455"/>
                    <a:pt x="10549" y="4521"/>
                    <a:pt x="16039" y="5810"/>
                  </a:cubicBezTo>
                  <a:cubicBezTo>
                    <a:pt x="18451" y="6378"/>
                    <a:pt x="20890" y="6753"/>
                    <a:pt x="23358" y="6947"/>
                  </a:cubicBezTo>
                  <a:cubicBezTo>
                    <a:pt x="24374" y="7019"/>
                    <a:pt x="26411" y="7289"/>
                    <a:pt x="28231" y="7289"/>
                  </a:cubicBezTo>
                  <a:cubicBezTo>
                    <a:pt x="29565" y="7289"/>
                    <a:pt x="30782" y="7144"/>
                    <a:pt x="31398" y="6669"/>
                  </a:cubicBezTo>
                  <a:cubicBezTo>
                    <a:pt x="34045" y="4618"/>
                    <a:pt x="23122" y="1540"/>
                    <a:pt x="21486" y="1249"/>
                  </a:cubicBezTo>
                  <a:cubicBezTo>
                    <a:pt x="16948" y="415"/>
                    <a:pt x="12347" y="1"/>
                    <a:pt x="7742"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45"/>
            <p:cNvSpPr/>
            <p:nvPr/>
          </p:nvSpPr>
          <p:spPr>
            <a:xfrm>
              <a:off x="8758830" y="342006"/>
              <a:ext cx="944813" cy="1318544"/>
            </a:xfrm>
            <a:custGeom>
              <a:avLst/>
              <a:gdLst/>
              <a:ahLst/>
              <a:cxnLst/>
              <a:rect l="l" t="t" r="r" b="b"/>
              <a:pathLst>
                <a:path w="20184" h="28168" extrusionOk="0">
                  <a:moveTo>
                    <a:pt x="19477" y="0"/>
                  </a:moveTo>
                  <a:lnTo>
                    <a:pt x="19477" y="0"/>
                  </a:lnTo>
                  <a:cubicBezTo>
                    <a:pt x="14611" y="2149"/>
                    <a:pt x="10522" y="8110"/>
                    <a:pt x="7791" y="12490"/>
                  </a:cubicBezTo>
                  <a:cubicBezTo>
                    <a:pt x="4701" y="17437"/>
                    <a:pt x="2345" y="22813"/>
                    <a:pt x="3" y="28162"/>
                  </a:cubicBezTo>
                  <a:lnTo>
                    <a:pt x="3" y="28162"/>
                  </a:lnTo>
                  <a:cubicBezTo>
                    <a:pt x="307" y="27483"/>
                    <a:pt x="2983" y="26461"/>
                    <a:pt x="3674" y="25978"/>
                  </a:cubicBezTo>
                  <a:cubicBezTo>
                    <a:pt x="4908" y="25146"/>
                    <a:pt x="6086" y="24231"/>
                    <a:pt x="7209" y="23247"/>
                  </a:cubicBezTo>
                  <a:cubicBezTo>
                    <a:pt x="9496" y="21251"/>
                    <a:pt x="11534" y="18977"/>
                    <a:pt x="13267" y="16482"/>
                  </a:cubicBezTo>
                  <a:cubicBezTo>
                    <a:pt x="14986" y="14042"/>
                    <a:pt x="16399" y="11395"/>
                    <a:pt x="17508" y="8622"/>
                  </a:cubicBezTo>
                  <a:cubicBezTo>
                    <a:pt x="18382" y="6391"/>
                    <a:pt x="20184" y="2288"/>
                    <a:pt x="19477" y="0"/>
                  </a:cubicBezTo>
                  <a:close/>
                  <a:moveTo>
                    <a:pt x="3" y="28162"/>
                  </a:moveTo>
                  <a:cubicBezTo>
                    <a:pt x="3" y="28164"/>
                    <a:pt x="2" y="28166"/>
                    <a:pt x="1" y="28168"/>
                  </a:cubicBezTo>
                  <a:cubicBezTo>
                    <a:pt x="2" y="28166"/>
                    <a:pt x="3" y="28164"/>
                    <a:pt x="3" y="28162"/>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45"/>
            <p:cNvSpPr/>
            <p:nvPr/>
          </p:nvSpPr>
          <p:spPr>
            <a:xfrm>
              <a:off x="8145666" y="688915"/>
              <a:ext cx="601696" cy="1218886"/>
            </a:xfrm>
            <a:custGeom>
              <a:avLst/>
              <a:gdLst/>
              <a:ahLst/>
              <a:cxnLst/>
              <a:rect l="l" t="t" r="r" b="b"/>
              <a:pathLst>
                <a:path w="12854" h="26039" extrusionOk="0">
                  <a:moveTo>
                    <a:pt x="12263" y="0"/>
                  </a:moveTo>
                  <a:cubicBezTo>
                    <a:pt x="11009" y="0"/>
                    <a:pt x="8007" y="3504"/>
                    <a:pt x="7472" y="4178"/>
                  </a:cubicBezTo>
                  <a:cubicBezTo>
                    <a:pt x="5712" y="6451"/>
                    <a:pt x="4270" y="8946"/>
                    <a:pt x="3216" y="11622"/>
                  </a:cubicBezTo>
                  <a:cubicBezTo>
                    <a:pt x="1373" y="16210"/>
                    <a:pt x="499" y="21131"/>
                    <a:pt x="0" y="26038"/>
                  </a:cubicBezTo>
                  <a:cubicBezTo>
                    <a:pt x="6626" y="19163"/>
                    <a:pt x="12268" y="10638"/>
                    <a:pt x="12809" y="1087"/>
                  </a:cubicBezTo>
                  <a:cubicBezTo>
                    <a:pt x="12853" y="308"/>
                    <a:pt x="12635" y="0"/>
                    <a:pt x="12263"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5" name="Google Shape;1465;p45"/>
          <p:cNvGrpSpPr/>
          <p:nvPr/>
        </p:nvGrpSpPr>
        <p:grpSpPr>
          <a:xfrm rot="-2968875">
            <a:off x="7547206" y="-219405"/>
            <a:ext cx="1748446" cy="1517801"/>
            <a:chOff x="972034" y="4038077"/>
            <a:chExt cx="1579697" cy="1371393"/>
          </a:xfrm>
        </p:grpSpPr>
        <p:sp>
          <p:nvSpPr>
            <p:cNvPr id="1466" name="Google Shape;1466;p45"/>
            <p:cNvSpPr/>
            <p:nvPr/>
          </p:nvSpPr>
          <p:spPr>
            <a:xfrm>
              <a:off x="1874296" y="5118358"/>
              <a:ext cx="279690" cy="109723"/>
            </a:xfrm>
            <a:custGeom>
              <a:avLst/>
              <a:gdLst/>
              <a:ahLst/>
              <a:cxnLst/>
              <a:rect l="l" t="t" r="r" b="b"/>
              <a:pathLst>
                <a:path w="5975" h="2344" extrusionOk="0">
                  <a:moveTo>
                    <a:pt x="5614" y="1"/>
                  </a:moveTo>
                  <a:cubicBezTo>
                    <a:pt x="3909" y="999"/>
                    <a:pt x="1982" y="1553"/>
                    <a:pt x="0" y="1623"/>
                  </a:cubicBezTo>
                  <a:lnTo>
                    <a:pt x="28" y="2343"/>
                  </a:lnTo>
                  <a:cubicBezTo>
                    <a:pt x="2121" y="2260"/>
                    <a:pt x="4172" y="1678"/>
                    <a:pt x="5975" y="624"/>
                  </a:cubicBezTo>
                  <a:lnTo>
                    <a:pt x="5614"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45"/>
            <p:cNvSpPr/>
            <p:nvPr/>
          </p:nvSpPr>
          <p:spPr>
            <a:xfrm>
              <a:off x="1854168" y="4845830"/>
              <a:ext cx="70121" cy="200581"/>
            </a:xfrm>
            <a:custGeom>
              <a:avLst/>
              <a:gdLst/>
              <a:ahLst/>
              <a:cxnLst/>
              <a:rect l="l" t="t" r="r" b="b"/>
              <a:pathLst>
                <a:path w="1498" h="4285" extrusionOk="0">
                  <a:moveTo>
                    <a:pt x="790" y="1"/>
                  </a:moveTo>
                  <a:lnTo>
                    <a:pt x="0" y="4145"/>
                  </a:lnTo>
                  <a:lnTo>
                    <a:pt x="707" y="4284"/>
                  </a:lnTo>
                  <a:lnTo>
                    <a:pt x="1497" y="125"/>
                  </a:lnTo>
                  <a:lnTo>
                    <a:pt x="790"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8" name="Google Shape;1468;p45"/>
            <p:cNvGrpSpPr/>
            <p:nvPr/>
          </p:nvGrpSpPr>
          <p:grpSpPr>
            <a:xfrm>
              <a:off x="972034" y="4038077"/>
              <a:ext cx="1579697" cy="1371393"/>
              <a:chOff x="972034" y="4038077"/>
              <a:chExt cx="1579697" cy="1371393"/>
            </a:xfrm>
          </p:grpSpPr>
          <p:sp>
            <p:nvSpPr>
              <p:cNvPr id="1469" name="Google Shape;1469;p45"/>
              <p:cNvSpPr/>
              <p:nvPr/>
            </p:nvSpPr>
            <p:spPr>
              <a:xfrm>
                <a:off x="1241613" y="4544093"/>
                <a:ext cx="1310118" cy="646540"/>
              </a:xfrm>
              <a:custGeom>
                <a:avLst/>
                <a:gdLst/>
                <a:ahLst/>
                <a:cxnLst/>
                <a:rect l="l" t="t" r="r" b="b"/>
                <a:pathLst>
                  <a:path w="27988" h="13812" extrusionOk="0">
                    <a:moveTo>
                      <a:pt x="583" y="1"/>
                    </a:moveTo>
                    <a:lnTo>
                      <a:pt x="1" y="431"/>
                    </a:lnTo>
                    <a:lnTo>
                      <a:pt x="15" y="431"/>
                    </a:lnTo>
                    <a:cubicBezTo>
                      <a:pt x="6389" y="8881"/>
                      <a:pt x="16334" y="13812"/>
                      <a:pt x="26875" y="13812"/>
                    </a:cubicBezTo>
                    <a:cubicBezTo>
                      <a:pt x="27245" y="13812"/>
                      <a:pt x="27616" y="13806"/>
                      <a:pt x="27988" y="13793"/>
                    </a:cubicBezTo>
                    <a:lnTo>
                      <a:pt x="27960" y="13087"/>
                    </a:lnTo>
                    <a:cubicBezTo>
                      <a:pt x="27603" y="13098"/>
                      <a:pt x="27247" y="13104"/>
                      <a:pt x="26891" y="13104"/>
                    </a:cubicBezTo>
                    <a:cubicBezTo>
                      <a:pt x="16568" y="13104"/>
                      <a:pt x="6814" y="8269"/>
                      <a:pt x="583"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45"/>
              <p:cNvSpPr/>
              <p:nvPr/>
            </p:nvSpPr>
            <p:spPr>
              <a:xfrm>
                <a:off x="972034" y="4261454"/>
                <a:ext cx="564248" cy="538689"/>
              </a:xfrm>
              <a:custGeom>
                <a:avLst/>
                <a:gdLst/>
                <a:ahLst/>
                <a:cxnLst/>
                <a:rect l="l" t="t" r="r" b="b"/>
                <a:pathLst>
                  <a:path w="12054" h="11508" extrusionOk="0">
                    <a:moveTo>
                      <a:pt x="549" y="0"/>
                    </a:moveTo>
                    <a:cubicBezTo>
                      <a:pt x="211" y="0"/>
                      <a:pt x="1" y="472"/>
                      <a:pt x="173" y="771"/>
                    </a:cubicBezTo>
                    <a:cubicBezTo>
                      <a:pt x="2294" y="4500"/>
                      <a:pt x="4387" y="8687"/>
                      <a:pt x="8283" y="10863"/>
                    </a:cubicBezTo>
                    <a:lnTo>
                      <a:pt x="8338" y="10891"/>
                    </a:lnTo>
                    <a:cubicBezTo>
                      <a:pt x="8722" y="11092"/>
                      <a:pt x="9693" y="11507"/>
                      <a:pt x="10359" y="11507"/>
                    </a:cubicBezTo>
                    <a:cubicBezTo>
                      <a:pt x="10653" y="11507"/>
                      <a:pt x="10888" y="11426"/>
                      <a:pt x="10986" y="11209"/>
                    </a:cubicBezTo>
                    <a:cubicBezTo>
                      <a:pt x="12053" y="8881"/>
                      <a:pt x="11332" y="6330"/>
                      <a:pt x="9516" y="4583"/>
                    </a:cubicBezTo>
                    <a:cubicBezTo>
                      <a:pt x="7090" y="2255"/>
                      <a:pt x="3597" y="1700"/>
                      <a:pt x="769" y="64"/>
                    </a:cubicBezTo>
                    <a:cubicBezTo>
                      <a:pt x="692" y="20"/>
                      <a:pt x="618" y="0"/>
                      <a:pt x="549"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45"/>
              <p:cNvSpPr/>
              <p:nvPr/>
            </p:nvSpPr>
            <p:spPr>
              <a:xfrm>
                <a:off x="1741262" y="4038077"/>
                <a:ext cx="382204" cy="890747"/>
              </a:xfrm>
              <a:custGeom>
                <a:avLst/>
                <a:gdLst/>
                <a:ahLst/>
                <a:cxnLst/>
                <a:rect l="l" t="t" r="r" b="b"/>
                <a:pathLst>
                  <a:path w="8165" h="19029" extrusionOk="0">
                    <a:moveTo>
                      <a:pt x="2211" y="0"/>
                    </a:moveTo>
                    <a:cubicBezTo>
                      <a:pt x="1998" y="0"/>
                      <a:pt x="1785" y="133"/>
                      <a:pt x="1733" y="387"/>
                    </a:cubicBezTo>
                    <a:cubicBezTo>
                      <a:pt x="818" y="3589"/>
                      <a:pt x="0" y="6833"/>
                      <a:pt x="291" y="10187"/>
                    </a:cubicBezTo>
                    <a:cubicBezTo>
                      <a:pt x="569" y="13140"/>
                      <a:pt x="1442" y="16023"/>
                      <a:pt x="2842" y="18629"/>
                    </a:cubicBezTo>
                    <a:cubicBezTo>
                      <a:pt x="2919" y="18770"/>
                      <a:pt x="3056" y="18852"/>
                      <a:pt x="3208" y="18852"/>
                    </a:cubicBezTo>
                    <a:cubicBezTo>
                      <a:pt x="3220" y="18852"/>
                      <a:pt x="3232" y="18852"/>
                      <a:pt x="3244" y="18851"/>
                    </a:cubicBezTo>
                    <a:cubicBezTo>
                      <a:pt x="3311" y="18969"/>
                      <a:pt x="3432" y="19028"/>
                      <a:pt x="3552" y="19028"/>
                    </a:cubicBezTo>
                    <a:cubicBezTo>
                      <a:pt x="3658" y="19028"/>
                      <a:pt x="3762" y="18983"/>
                      <a:pt x="3826" y="18892"/>
                    </a:cubicBezTo>
                    <a:cubicBezTo>
                      <a:pt x="8165" y="13140"/>
                      <a:pt x="5601" y="6001"/>
                      <a:pt x="2662" y="304"/>
                    </a:cubicBezTo>
                    <a:cubicBezTo>
                      <a:pt x="2579" y="99"/>
                      <a:pt x="2395" y="0"/>
                      <a:pt x="2211"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45"/>
              <p:cNvSpPr/>
              <p:nvPr/>
            </p:nvSpPr>
            <p:spPr>
              <a:xfrm>
                <a:off x="1106659" y="5137878"/>
                <a:ext cx="920144" cy="271592"/>
              </a:xfrm>
              <a:custGeom>
                <a:avLst/>
                <a:gdLst/>
                <a:ahLst/>
                <a:cxnLst/>
                <a:rect l="l" t="t" r="r" b="b"/>
                <a:pathLst>
                  <a:path w="19657" h="5802" extrusionOk="0">
                    <a:moveTo>
                      <a:pt x="15184" y="1"/>
                    </a:moveTo>
                    <a:cubicBezTo>
                      <a:pt x="13482" y="1"/>
                      <a:pt x="11759" y="296"/>
                      <a:pt x="10161" y="651"/>
                    </a:cubicBezTo>
                    <a:cubicBezTo>
                      <a:pt x="8567" y="1011"/>
                      <a:pt x="7001" y="1483"/>
                      <a:pt x="5462" y="2037"/>
                    </a:cubicBezTo>
                    <a:cubicBezTo>
                      <a:pt x="4506" y="2384"/>
                      <a:pt x="3577" y="2841"/>
                      <a:pt x="2606" y="3215"/>
                    </a:cubicBezTo>
                    <a:cubicBezTo>
                      <a:pt x="1789" y="3520"/>
                      <a:pt x="749" y="3645"/>
                      <a:pt x="222" y="4435"/>
                    </a:cubicBezTo>
                    <a:cubicBezTo>
                      <a:pt x="0" y="4782"/>
                      <a:pt x="181" y="4990"/>
                      <a:pt x="499" y="5115"/>
                    </a:cubicBezTo>
                    <a:cubicBezTo>
                      <a:pt x="901" y="5267"/>
                      <a:pt x="1553" y="5281"/>
                      <a:pt x="1789" y="5323"/>
                    </a:cubicBezTo>
                    <a:cubicBezTo>
                      <a:pt x="2690" y="5461"/>
                      <a:pt x="3591" y="5572"/>
                      <a:pt x="4492" y="5655"/>
                    </a:cubicBezTo>
                    <a:cubicBezTo>
                      <a:pt x="5475" y="5753"/>
                      <a:pt x="6459" y="5802"/>
                      <a:pt x="7443" y="5802"/>
                    </a:cubicBezTo>
                    <a:cubicBezTo>
                      <a:pt x="8275" y="5802"/>
                      <a:pt x="9107" y="5767"/>
                      <a:pt x="9939" y="5697"/>
                    </a:cubicBezTo>
                    <a:cubicBezTo>
                      <a:pt x="13502" y="5364"/>
                      <a:pt x="17009" y="4117"/>
                      <a:pt x="19449" y="1400"/>
                    </a:cubicBezTo>
                    <a:cubicBezTo>
                      <a:pt x="19657" y="1178"/>
                      <a:pt x="19490" y="845"/>
                      <a:pt x="19255" y="748"/>
                    </a:cubicBezTo>
                    <a:cubicBezTo>
                      <a:pt x="19213" y="720"/>
                      <a:pt x="19171" y="693"/>
                      <a:pt x="19130" y="679"/>
                    </a:cubicBezTo>
                    <a:cubicBezTo>
                      <a:pt x="17877" y="188"/>
                      <a:pt x="16537" y="1"/>
                      <a:pt x="15184"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aphicFrame>
        <p:nvGraphicFramePr>
          <p:cNvPr id="3" name="Diagram 2"/>
          <p:cNvGraphicFramePr/>
          <p:nvPr>
            <p:extLst>
              <p:ext uri="{D42A27DB-BD31-4B8C-83A1-F6EECF244321}">
                <p14:modId xmlns:p14="http://schemas.microsoft.com/office/powerpoint/2010/main" val="2563131531"/>
              </p:ext>
            </p:extLst>
          </p:nvPr>
        </p:nvGraphicFramePr>
        <p:xfrm>
          <a:off x="1996622" y="1290043"/>
          <a:ext cx="5352578" cy="29376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88321080"/>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3"/>
        <p:cNvGrpSpPr/>
        <p:nvPr/>
      </p:nvGrpSpPr>
      <p:grpSpPr>
        <a:xfrm>
          <a:off x="0" y="0"/>
          <a:ext cx="0" cy="0"/>
          <a:chOff x="0" y="0"/>
          <a:chExt cx="0" cy="0"/>
        </a:xfrm>
      </p:grpSpPr>
      <p:sp>
        <p:nvSpPr>
          <p:cNvPr id="804" name="Google Shape;804;p38"/>
          <p:cNvSpPr/>
          <p:nvPr/>
        </p:nvSpPr>
        <p:spPr>
          <a:xfrm>
            <a:off x="180661" y="168887"/>
            <a:ext cx="1773659" cy="1679834"/>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5" name="Google Shape;805;p38"/>
          <p:cNvSpPr txBox="1">
            <a:spLocks noGrp="1"/>
          </p:cNvSpPr>
          <p:nvPr>
            <p:ph type="title"/>
          </p:nvPr>
        </p:nvSpPr>
        <p:spPr>
          <a:xfrm flipH="1">
            <a:off x="258655" y="935591"/>
            <a:ext cx="4573508" cy="677285"/>
          </a:xfrm>
          <a:prstGeom prst="rect">
            <a:avLst/>
          </a:prstGeom>
        </p:spPr>
        <p:txBody>
          <a:bodyPr spcFirstLastPara="1" wrap="square" lIns="91425" tIns="91425" rIns="91425" bIns="91425" anchor="b" anchorCtr="0">
            <a:noAutofit/>
          </a:bodyPr>
          <a:lstStyle/>
          <a:p>
            <a:pPr lvl="0" algn="ctr"/>
            <a:r>
              <a:rPr lang="id-ID" sz="3600" dirty="0">
                <a:solidFill>
                  <a:schemeClr val="tx1">
                    <a:lumMod val="65000"/>
                    <a:lumOff val="35000"/>
                  </a:schemeClr>
                </a:solidFill>
                <a:latin typeface="Cooper Black" panose="0208090404030B020404" pitchFamily="18" charset="77"/>
              </a:rPr>
              <a:t>PENGERTIAN</a:t>
            </a:r>
            <a:br>
              <a:rPr lang="id-ID" sz="3600" dirty="0">
                <a:solidFill>
                  <a:schemeClr val="tx1">
                    <a:lumMod val="65000"/>
                    <a:lumOff val="35000"/>
                  </a:schemeClr>
                </a:solidFill>
                <a:latin typeface="Cooper Black" panose="0208090404030B020404" pitchFamily="18" charset="77"/>
              </a:rPr>
            </a:br>
            <a:r>
              <a:rPr lang="id-ID" b="1" dirty="0">
                <a:solidFill>
                  <a:schemeClr val="tx1">
                    <a:lumMod val="75000"/>
                    <a:lumOff val="25000"/>
                  </a:schemeClr>
                </a:solidFill>
              </a:rPr>
              <a:t>Kepuasan Kerja </a:t>
            </a:r>
            <a:endParaRPr sz="3600" dirty="0">
              <a:solidFill>
                <a:schemeClr val="tx1">
                  <a:lumMod val="75000"/>
                  <a:lumOff val="25000"/>
                </a:schemeClr>
              </a:solidFill>
              <a:latin typeface="Cooper Black" panose="0208090404030B020404" pitchFamily="18" charset="77"/>
            </a:endParaRPr>
          </a:p>
        </p:txBody>
      </p:sp>
      <p:sp>
        <p:nvSpPr>
          <p:cNvPr id="4" name="Persegi Panjang 3">
            <a:extLst>
              <a:ext uri="{FF2B5EF4-FFF2-40B4-BE49-F238E27FC236}">
                <a16:creationId xmlns:a16="http://schemas.microsoft.com/office/drawing/2014/main" id="{BC7B0B63-FBE0-4646-9057-F500B36C51D9}"/>
              </a:ext>
            </a:extLst>
          </p:cNvPr>
          <p:cNvSpPr/>
          <p:nvPr/>
        </p:nvSpPr>
        <p:spPr>
          <a:xfrm>
            <a:off x="4416136" y="1238865"/>
            <a:ext cx="4290343" cy="218936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id-ID" dirty="0">
              <a:solidFill>
                <a:schemeClr val="bg2"/>
              </a:solidFill>
            </a:endParaRPr>
          </a:p>
          <a:p>
            <a:pPr algn="ctr"/>
            <a:r>
              <a:rPr lang="id-ID" sz="1600" dirty="0"/>
              <a:t>Kepuasan kerja yang tinggi merupakan tanda organisasi yang dikelola dengan baik dan pada dasarnya merupakan hasil manajemen perilaku yang efektif. Kepuasan keja adalah ukuran proses pembangunan iklim manusia yang berkelanjutan dan suatu organisasi.</a:t>
            </a:r>
          </a:p>
        </p:txBody>
      </p:sp>
      <p:sp>
        <p:nvSpPr>
          <p:cNvPr id="9" name="Persegi Panjang 3">
            <a:extLst>
              <a:ext uri="{FF2B5EF4-FFF2-40B4-BE49-F238E27FC236}">
                <a16:creationId xmlns:a16="http://schemas.microsoft.com/office/drawing/2014/main" id="{BC7B0B63-FBE0-4646-9057-F500B36C51D9}"/>
              </a:ext>
            </a:extLst>
          </p:cNvPr>
          <p:cNvSpPr>
            <a:spLocks noGrp="1"/>
          </p:cNvSpPr>
          <p:nvPr>
            <p:ph type="subTitle" idx="1"/>
          </p:nvPr>
        </p:nvSpPr>
        <p:spPr>
          <a:xfrm>
            <a:off x="0" y="2672308"/>
            <a:ext cx="4499627" cy="2090192"/>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id-ID" sz="1800" dirty="0">
              <a:solidFill>
                <a:schemeClr val="tx1"/>
              </a:solidFill>
            </a:endParaRPr>
          </a:p>
          <a:p>
            <a:pPr algn="ctr"/>
            <a:r>
              <a:rPr lang="id-ID" sz="1800" dirty="0">
                <a:solidFill>
                  <a:schemeClr val="tx1"/>
                </a:solidFill>
              </a:rPr>
              <a:t>Menurut Para Ahli:</a:t>
            </a:r>
          </a:p>
          <a:p>
            <a:pPr algn="ctr"/>
            <a:endParaRPr lang="id-ID" sz="1800" dirty="0">
              <a:solidFill>
                <a:schemeClr val="tx1"/>
              </a:solidFill>
            </a:endParaRPr>
          </a:p>
          <a:p>
            <a:pPr algn="just"/>
            <a:r>
              <a:rPr lang="id-ID" sz="1800" dirty="0">
                <a:solidFill>
                  <a:schemeClr val="tx1"/>
                </a:solidFill>
              </a:rPr>
              <a:t>Krieter &amp; Kinicki (2004)</a:t>
            </a:r>
          </a:p>
          <a:p>
            <a:pPr algn="just"/>
            <a:r>
              <a:rPr lang="id-ID" sz="1800" dirty="0">
                <a:solidFill>
                  <a:schemeClr val="tx1"/>
                </a:solidFill>
              </a:rPr>
              <a:t>Robbins dan Judge (2007)</a:t>
            </a:r>
          </a:p>
          <a:p>
            <a:pPr algn="just"/>
            <a:r>
              <a:rPr lang="id-ID" sz="1800" dirty="0">
                <a:solidFill>
                  <a:schemeClr val="tx1"/>
                </a:solidFill>
              </a:rPr>
              <a:t>Wexley dan Yulk (1977) </a:t>
            </a:r>
          </a:p>
          <a:p>
            <a:pPr algn="just"/>
            <a:r>
              <a:rPr lang="id-ID" sz="1800" dirty="0">
                <a:solidFill>
                  <a:schemeClr val="tx1"/>
                </a:solidFill>
              </a:rPr>
              <a:t>Tiffin (dalam As’ad, 2003)</a:t>
            </a:r>
          </a:p>
          <a:p>
            <a:pPr algn="just"/>
            <a:endParaRPr lang="id-ID" sz="1800" dirty="0">
              <a:solidFill>
                <a:schemeClr val="tx1"/>
              </a:solidFill>
            </a:endParaRPr>
          </a:p>
          <a:p>
            <a:pPr algn="ctr"/>
            <a:endParaRPr lang="id-ID" sz="1800" dirty="0">
              <a:solidFill>
                <a:schemeClr val="tx1"/>
              </a:solidFill>
            </a:endParaRPr>
          </a:p>
        </p:txBody>
      </p:sp>
    </p:spTree>
    <p:extLst>
      <p:ext uri="{BB962C8B-B14F-4D97-AF65-F5344CB8AC3E}">
        <p14:creationId xmlns:p14="http://schemas.microsoft.com/office/powerpoint/2010/main" val="358380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9863" y="445025"/>
            <a:ext cx="5105962" cy="469375"/>
          </a:xfrm>
        </p:spPr>
        <p:style>
          <a:lnRef idx="1">
            <a:schemeClr val="accent5"/>
          </a:lnRef>
          <a:fillRef idx="2">
            <a:schemeClr val="accent5"/>
          </a:fillRef>
          <a:effectRef idx="1">
            <a:schemeClr val="accent5"/>
          </a:effectRef>
          <a:fontRef idx="minor">
            <a:schemeClr val="dk1"/>
          </a:fontRef>
        </p:style>
        <p:txBody>
          <a:bodyPr>
            <a:noAutofit/>
          </a:bodyPr>
          <a:lstStyle/>
          <a:p>
            <a:pPr lvl="0" algn="ctr"/>
            <a:r>
              <a:rPr lang="id-ID" sz="2000" b="1" dirty="0">
                <a:solidFill>
                  <a:schemeClr val="accent6">
                    <a:lumMod val="50000"/>
                  </a:schemeClr>
                </a:solidFill>
              </a:rPr>
              <a:t>KOMPONEN KEPUASAN KERJA</a:t>
            </a:r>
            <a:endParaRPr lang="en-US" sz="1600" b="1" dirty="0">
              <a:solidFill>
                <a:schemeClr val="accent6">
                  <a:lumMod val="50000"/>
                </a:schemeClr>
              </a:solidFill>
            </a:endParaRPr>
          </a:p>
        </p:txBody>
      </p:sp>
      <p:sp>
        <p:nvSpPr>
          <p:cNvPr id="4" name="Google Shape;1113;p48">
            <a:extLst>
              <a:ext uri="{FF2B5EF4-FFF2-40B4-BE49-F238E27FC236}">
                <a16:creationId xmlns:a16="http://schemas.microsoft.com/office/drawing/2014/main" id="{697042BA-1B5D-D147-8131-E190773738CF}"/>
              </a:ext>
            </a:extLst>
          </p:cNvPr>
          <p:cNvSpPr/>
          <p:nvPr/>
        </p:nvSpPr>
        <p:spPr>
          <a:xfrm>
            <a:off x="808423" y="1157205"/>
            <a:ext cx="807481" cy="772129"/>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dirty="0">
                <a:solidFill>
                  <a:schemeClr val="accent5"/>
                </a:solidFill>
                <a:latin typeface="Cooper Black" panose="0208090404030B020404" pitchFamily="18" charset="77"/>
              </a:rPr>
              <a:t>01</a:t>
            </a:r>
            <a:endParaRPr sz="1800" dirty="0">
              <a:solidFill>
                <a:schemeClr val="accent5"/>
              </a:solidFill>
              <a:latin typeface="Cooper Black" panose="0208090404030B020404" pitchFamily="18" charset="77"/>
            </a:endParaRPr>
          </a:p>
        </p:txBody>
      </p:sp>
      <p:sp>
        <p:nvSpPr>
          <p:cNvPr id="5" name="Kotak Teks 4">
            <a:extLst>
              <a:ext uri="{FF2B5EF4-FFF2-40B4-BE49-F238E27FC236}">
                <a16:creationId xmlns:a16="http://schemas.microsoft.com/office/drawing/2014/main" id="{F289E7DE-22BE-744B-938B-83E895C4EC90}"/>
              </a:ext>
            </a:extLst>
          </p:cNvPr>
          <p:cNvSpPr txBox="1"/>
          <p:nvPr/>
        </p:nvSpPr>
        <p:spPr>
          <a:xfrm>
            <a:off x="189802" y="1951974"/>
            <a:ext cx="3869607" cy="3139321"/>
          </a:xfrm>
          <a:prstGeom prst="rect">
            <a:avLst/>
          </a:prstGeom>
          <a:noFill/>
        </p:spPr>
        <p:txBody>
          <a:bodyPr wrap="square" rtlCol="0">
            <a:spAutoFit/>
          </a:bodyPr>
          <a:lstStyle/>
          <a:p>
            <a:pPr lvl="0" algn="ctr"/>
            <a:r>
              <a:rPr lang="id-ID" sz="1800" b="1" dirty="0">
                <a:solidFill>
                  <a:schemeClr val="accent6">
                    <a:lumMod val="50000"/>
                  </a:schemeClr>
                </a:solidFill>
              </a:rPr>
              <a:t>Smith, Kendall, dan Hullin, 1969 (dalam Gibson, dkk, 2000) </a:t>
            </a:r>
            <a:r>
              <a:rPr lang="id-ID" sz="1800" b="1" dirty="0">
                <a:solidFill>
                  <a:schemeClr val="tx1"/>
                </a:solidFill>
              </a:rPr>
              <a:t>menyebutkan 5 komponen</a:t>
            </a:r>
          </a:p>
          <a:p>
            <a:pPr lvl="0" algn="ctr"/>
            <a:r>
              <a:rPr lang="id-ID" sz="1800" b="1" dirty="0">
                <a:solidFill>
                  <a:schemeClr val="tx1"/>
                </a:solidFill>
              </a:rPr>
              <a:t>kepuasan kerja yang dirasakan karyawan:</a:t>
            </a:r>
          </a:p>
          <a:p>
            <a:pPr lvl="0" algn="ctr"/>
            <a:r>
              <a:rPr lang="id-ID" sz="1800" b="1" dirty="0">
                <a:solidFill>
                  <a:schemeClr val="tx1"/>
                </a:solidFill>
              </a:rPr>
              <a:t>1. pekerjaan </a:t>
            </a:r>
          </a:p>
          <a:p>
            <a:pPr lvl="0" algn="ctr"/>
            <a:r>
              <a:rPr lang="id-ID" sz="1800" b="1" dirty="0">
                <a:solidFill>
                  <a:schemeClr val="tx1"/>
                </a:solidFill>
              </a:rPr>
              <a:t>2. kesempatan untuk promosi</a:t>
            </a:r>
          </a:p>
          <a:p>
            <a:pPr lvl="0" algn="ctr"/>
            <a:r>
              <a:rPr lang="id-ID" sz="1800" b="1" dirty="0">
                <a:solidFill>
                  <a:schemeClr val="tx1"/>
                </a:solidFill>
              </a:rPr>
              <a:t>3. supervisor atau</a:t>
            </a:r>
          </a:p>
          <a:p>
            <a:pPr lvl="0" algn="ctr"/>
            <a:r>
              <a:rPr lang="id-ID" sz="1800" b="1" dirty="0">
                <a:solidFill>
                  <a:schemeClr val="tx1"/>
                </a:solidFill>
              </a:rPr>
              <a:t>atasan</a:t>
            </a:r>
          </a:p>
          <a:p>
            <a:pPr lvl="0" algn="ctr"/>
            <a:r>
              <a:rPr lang="id-ID" sz="1800" b="1" dirty="0">
                <a:solidFill>
                  <a:schemeClr val="tx1"/>
                </a:solidFill>
              </a:rPr>
              <a:t>4. gaji atau upah</a:t>
            </a:r>
          </a:p>
          <a:p>
            <a:pPr lvl="0" algn="ctr"/>
            <a:r>
              <a:rPr lang="id-ID" sz="1800" b="1" dirty="0">
                <a:solidFill>
                  <a:schemeClr val="tx1"/>
                </a:solidFill>
              </a:rPr>
              <a:t>5. rekan kerja</a:t>
            </a:r>
            <a:endParaRPr lang="en-US" sz="1800" b="1" dirty="0">
              <a:solidFill>
                <a:schemeClr val="tx1"/>
              </a:solidFill>
            </a:endParaRPr>
          </a:p>
        </p:txBody>
      </p:sp>
      <p:sp>
        <p:nvSpPr>
          <p:cNvPr id="11" name="Google Shape;1115;p48">
            <a:extLst>
              <a:ext uri="{FF2B5EF4-FFF2-40B4-BE49-F238E27FC236}">
                <a16:creationId xmlns:a16="http://schemas.microsoft.com/office/drawing/2014/main" id="{D8D3F2D9-08B0-D34C-9664-8C276815BF63}"/>
              </a:ext>
            </a:extLst>
          </p:cNvPr>
          <p:cNvSpPr/>
          <p:nvPr/>
        </p:nvSpPr>
        <p:spPr>
          <a:xfrm>
            <a:off x="6116382" y="1535881"/>
            <a:ext cx="849443" cy="812553"/>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dirty="0">
                <a:solidFill>
                  <a:schemeClr val="accent2"/>
                </a:solidFill>
                <a:latin typeface="Cooper Black" panose="0208090404030B020404" pitchFamily="18" charset="77"/>
              </a:rPr>
              <a:t>02</a:t>
            </a:r>
            <a:endParaRPr sz="1800" dirty="0">
              <a:solidFill>
                <a:schemeClr val="accent2"/>
              </a:solidFill>
              <a:latin typeface="Cooper Black" panose="0208090404030B020404" pitchFamily="18" charset="77"/>
            </a:endParaRPr>
          </a:p>
        </p:txBody>
      </p:sp>
      <p:sp>
        <p:nvSpPr>
          <p:cNvPr id="12" name="Kotak Teks 11">
            <a:extLst>
              <a:ext uri="{FF2B5EF4-FFF2-40B4-BE49-F238E27FC236}">
                <a16:creationId xmlns:a16="http://schemas.microsoft.com/office/drawing/2014/main" id="{7EA911FE-0794-114E-BAA6-1364A35A6FFB}"/>
              </a:ext>
            </a:extLst>
          </p:cNvPr>
          <p:cNvSpPr txBox="1"/>
          <p:nvPr/>
        </p:nvSpPr>
        <p:spPr>
          <a:xfrm>
            <a:off x="4249909" y="2475350"/>
            <a:ext cx="4582391" cy="1200329"/>
          </a:xfrm>
          <a:prstGeom prst="rect">
            <a:avLst/>
          </a:prstGeom>
          <a:noFill/>
        </p:spPr>
        <p:txBody>
          <a:bodyPr wrap="square" rtlCol="0">
            <a:spAutoFit/>
          </a:bodyPr>
          <a:lstStyle/>
          <a:p>
            <a:pPr algn="ctr"/>
            <a:r>
              <a:rPr lang="id-ID" sz="1800" b="1" dirty="0">
                <a:solidFill>
                  <a:schemeClr val="accent6">
                    <a:lumMod val="50000"/>
                  </a:schemeClr>
                </a:solidFill>
              </a:rPr>
              <a:t>Greenberg dan Baron (1993) </a:t>
            </a:r>
            <a:endParaRPr lang="id-ID" b="1" dirty="0"/>
          </a:p>
          <a:p>
            <a:pPr algn="ctr"/>
            <a:r>
              <a:rPr lang="id-ID" sz="1800" b="1" dirty="0">
                <a:solidFill>
                  <a:schemeClr val="tx1"/>
                </a:solidFill>
              </a:rPr>
              <a:t> 1. Kondisi organisasi</a:t>
            </a:r>
          </a:p>
          <a:p>
            <a:pPr algn="ctr"/>
            <a:r>
              <a:rPr lang="id-ID" sz="1800" b="1" dirty="0">
                <a:solidFill>
                  <a:schemeClr val="tx1"/>
                </a:solidFill>
              </a:rPr>
              <a:t>2. Kondisi Personal </a:t>
            </a:r>
          </a:p>
          <a:p>
            <a:pPr algn="just"/>
            <a:endParaRPr lang="en-US" sz="1800" b="1" dirty="0"/>
          </a:p>
        </p:txBody>
      </p:sp>
    </p:spTree>
    <p:extLst>
      <p:ext uri="{BB962C8B-B14F-4D97-AF65-F5344CB8AC3E}">
        <p14:creationId xmlns:p14="http://schemas.microsoft.com/office/powerpoint/2010/main" val="64037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linds(horizontal)">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11" grpId="0" animBg="1"/>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Google Shape;1113;p48">
            <a:extLst>
              <a:ext uri="{FF2B5EF4-FFF2-40B4-BE49-F238E27FC236}">
                <a16:creationId xmlns:a16="http://schemas.microsoft.com/office/drawing/2014/main" id="{605D17F3-508B-3842-A72B-F30EB6F0A13A}"/>
              </a:ext>
            </a:extLst>
          </p:cNvPr>
          <p:cNvSpPr/>
          <p:nvPr/>
        </p:nvSpPr>
        <p:spPr>
          <a:xfrm>
            <a:off x="2435744" y="220291"/>
            <a:ext cx="807481" cy="772129"/>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dirty="0">
                <a:solidFill>
                  <a:schemeClr val="bg1"/>
                </a:solidFill>
                <a:latin typeface="Cooper Black" panose="0208090404030B020404" pitchFamily="18" charset="77"/>
              </a:rPr>
              <a:t>03</a:t>
            </a:r>
            <a:endParaRPr sz="1800" dirty="0">
              <a:solidFill>
                <a:schemeClr val="bg1"/>
              </a:solidFill>
              <a:latin typeface="Cooper Black" panose="0208090404030B020404" pitchFamily="18" charset="77"/>
            </a:endParaRPr>
          </a:p>
        </p:txBody>
      </p:sp>
      <p:sp>
        <p:nvSpPr>
          <p:cNvPr id="11" name="Google Shape;1115;p48">
            <a:extLst>
              <a:ext uri="{FF2B5EF4-FFF2-40B4-BE49-F238E27FC236}">
                <a16:creationId xmlns:a16="http://schemas.microsoft.com/office/drawing/2014/main" id="{D8D3F2D9-08B0-D34C-9664-8C276815BF63}"/>
              </a:ext>
            </a:extLst>
          </p:cNvPr>
          <p:cNvSpPr/>
          <p:nvPr/>
        </p:nvSpPr>
        <p:spPr>
          <a:xfrm>
            <a:off x="7419054" y="2027710"/>
            <a:ext cx="849443" cy="812553"/>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dirty="0">
                <a:solidFill>
                  <a:schemeClr val="accent2"/>
                </a:solidFill>
                <a:latin typeface="Cooper Black" panose="0208090404030B020404" pitchFamily="18" charset="77"/>
              </a:rPr>
              <a:t>0</a:t>
            </a:r>
            <a:r>
              <a:rPr lang="id-ID" sz="1800" dirty="0">
                <a:solidFill>
                  <a:schemeClr val="accent2"/>
                </a:solidFill>
                <a:latin typeface="Cooper Black" panose="0208090404030B020404" pitchFamily="18" charset="77"/>
              </a:rPr>
              <a:t>4</a:t>
            </a:r>
            <a:endParaRPr sz="1800" dirty="0">
              <a:solidFill>
                <a:schemeClr val="accent2"/>
              </a:solidFill>
              <a:latin typeface="Cooper Black" panose="0208090404030B020404" pitchFamily="18" charset="77"/>
            </a:endParaRPr>
          </a:p>
        </p:txBody>
      </p:sp>
      <p:sp>
        <p:nvSpPr>
          <p:cNvPr id="12" name="Kotak Teks 11">
            <a:extLst>
              <a:ext uri="{FF2B5EF4-FFF2-40B4-BE49-F238E27FC236}">
                <a16:creationId xmlns:a16="http://schemas.microsoft.com/office/drawing/2014/main" id="{7EA911FE-0794-114E-BAA6-1364A35A6FFB}"/>
              </a:ext>
            </a:extLst>
          </p:cNvPr>
          <p:cNvSpPr txBox="1"/>
          <p:nvPr/>
        </p:nvSpPr>
        <p:spPr>
          <a:xfrm>
            <a:off x="3690034" y="2805109"/>
            <a:ext cx="5246148" cy="1846659"/>
          </a:xfrm>
          <a:prstGeom prst="rect">
            <a:avLst/>
          </a:prstGeom>
          <a:noFill/>
        </p:spPr>
        <p:txBody>
          <a:bodyPr wrap="square" rtlCol="0">
            <a:spAutoFit/>
          </a:bodyPr>
          <a:lstStyle/>
          <a:p>
            <a:pPr algn="r"/>
            <a:r>
              <a:rPr lang="id-ID" sz="1800" b="1" dirty="0">
                <a:solidFill>
                  <a:schemeClr val="accent6">
                    <a:lumMod val="50000"/>
                  </a:schemeClr>
                </a:solidFill>
              </a:rPr>
              <a:t>Luthans (dalam Husein, 1998)</a:t>
            </a:r>
          </a:p>
          <a:p>
            <a:pPr algn="just"/>
            <a:r>
              <a:rPr lang="id-ID" sz="1600" dirty="0"/>
              <a:t>Komponen kepuasan kerja terdiri dari:</a:t>
            </a:r>
          </a:p>
          <a:p>
            <a:pPr marL="266700" indent="-266700" algn="just">
              <a:buAutoNum type="arabicPeriod"/>
            </a:pPr>
            <a:r>
              <a:rPr lang="id-ID" sz="1600" dirty="0"/>
              <a:t>Pembayaran</a:t>
            </a:r>
          </a:p>
          <a:p>
            <a:pPr algn="just"/>
            <a:r>
              <a:rPr lang="id-ID" sz="1600" dirty="0"/>
              <a:t>2. Pekerjaan itu sendiri</a:t>
            </a:r>
          </a:p>
          <a:p>
            <a:pPr algn="just"/>
            <a:r>
              <a:rPr lang="id-ID" sz="1600" dirty="0"/>
              <a:t>3. Promosi</a:t>
            </a:r>
          </a:p>
          <a:p>
            <a:pPr algn="just"/>
            <a:r>
              <a:rPr lang="id-ID" sz="1600" dirty="0"/>
              <a:t>4. Supervisi</a:t>
            </a:r>
          </a:p>
          <a:p>
            <a:pPr algn="just"/>
            <a:r>
              <a:rPr lang="id-ID" sz="1600" dirty="0"/>
              <a:t>5. Rekan Sekerja</a:t>
            </a:r>
          </a:p>
        </p:txBody>
      </p:sp>
      <p:sp>
        <p:nvSpPr>
          <p:cNvPr id="3" name="Rectangle 2"/>
          <p:cNvSpPr/>
          <p:nvPr/>
        </p:nvSpPr>
        <p:spPr>
          <a:xfrm>
            <a:off x="142727" y="1112612"/>
            <a:ext cx="5624228" cy="1923604"/>
          </a:xfrm>
          <a:prstGeom prst="rect">
            <a:avLst/>
          </a:prstGeom>
        </p:spPr>
        <p:txBody>
          <a:bodyPr wrap="square">
            <a:spAutoFit/>
          </a:bodyPr>
          <a:lstStyle/>
          <a:p>
            <a:pPr marR="76200" lvl="0" algn="ctr">
              <a:spcBef>
                <a:spcPts val="65"/>
              </a:spcBef>
            </a:pPr>
            <a:r>
              <a:rPr lang="id-ID" sz="1800" b="1" dirty="0">
                <a:solidFill>
                  <a:schemeClr val="accent6">
                    <a:lumMod val="50000"/>
                  </a:schemeClr>
                </a:solidFill>
                <a:latin typeface="Times New Roman" panose="02020603050405020304" pitchFamily="18" charset="0"/>
                <a:ea typeface="Times New Roman" panose="02020603050405020304" pitchFamily="18" charset="0"/>
              </a:rPr>
              <a:t>Robbins (1996)</a:t>
            </a:r>
          </a:p>
          <a:p>
            <a:pPr marR="76200" lvl="0" algn="just">
              <a:spcBef>
                <a:spcPts val="65"/>
              </a:spcBef>
            </a:pPr>
            <a:r>
              <a:rPr lang="id-ID" sz="1600" dirty="0">
                <a:latin typeface="Times New Roman" panose="02020603050405020304" pitchFamily="18" charset="0"/>
                <a:ea typeface="Times New Roman" panose="02020603050405020304" pitchFamily="18" charset="0"/>
              </a:rPr>
              <a:t>komponen-komponen yang menentukan kepuasan kerja adalah:</a:t>
            </a:r>
          </a:p>
          <a:p>
            <a:pPr marL="266700" marR="76200" lvl="0" indent="-266700" algn="just">
              <a:spcBef>
                <a:spcPts val="65"/>
              </a:spcBef>
              <a:buAutoNum type="arabicPeriod"/>
            </a:pPr>
            <a:r>
              <a:rPr lang="id-ID" sz="1600" dirty="0">
                <a:latin typeface="Times New Roman" panose="02020603050405020304" pitchFamily="18" charset="0"/>
                <a:ea typeface="Times New Roman" panose="02020603050405020304" pitchFamily="18" charset="0"/>
              </a:rPr>
              <a:t>Kerja yang secara mental menantang </a:t>
            </a:r>
          </a:p>
          <a:p>
            <a:pPr marL="266700" marR="76200" lvl="0" indent="-266700" algn="just">
              <a:spcBef>
                <a:spcPts val="65"/>
              </a:spcBef>
              <a:buAutoNum type="arabicPeriod"/>
            </a:pPr>
            <a:r>
              <a:rPr lang="id-ID" sz="1600" dirty="0">
                <a:latin typeface="Times New Roman" panose="02020603050405020304" pitchFamily="18" charset="0"/>
                <a:ea typeface="Times New Roman" panose="02020603050405020304" pitchFamily="18" charset="0"/>
              </a:rPr>
              <a:t>Ganjaran yang pantas </a:t>
            </a:r>
          </a:p>
          <a:p>
            <a:pPr marL="266700" marR="76200" lvl="0" indent="-266700" algn="just">
              <a:spcBef>
                <a:spcPts val="65"/>
              </a:spcBef>
              <a:buAutoNum type="arabicPeriod"/>
            </a:pPr>
            <a:r>
              <a:rPr lang="id-ID" sz="1600" dirty="0">
                <a:latin typeface="Times New Roman" panose="02020603050405020304" pitchFamily="18" charset="0"/>
                <a:ea typeface="Times New Roman" panose="02020603050405020304" pitchFamily="18" charset="0"/>
              </a:rPr>
              <a:t>Kondisi kerja yang mendukung </a:t>
            </a:r>
          </a:p>
          <a:p>
            <a:pPr marL="266700" marR="76200" lvl="0" indent="-266700" algn="just">
              <a:spcBef>
                <a:spcPts val="65"/>
              </a:spcBef>
              <a:buAutoNum type="arabicPeriod"/>
            </a:pPr>
            <a:r>
              <a:rPr lang="id-ID" sz="1600" dirty="0">
                <a:latin typeface="Times New Roman" panose="02020603050405020304" pitchFamily="18" charset="0"/>
                <a:ea typeface="Times New Roman" panose="02020603050405020304" pitchFamily="18" charset="0"/>
              </a:rPr>
              <a:t>Rekan kerja yang mendukung </a:t>
            </a:r>
          </a:p>
          <a:p>
            <a:pPr marL="266700" marR="76200" lvl="0" indent="-266700" algn="just">
              <a:spcBef>
                <a:spcPts val="65"/>
              </a:spcBef>
              <a:buAutoNum type="arabicPeriod"/>
            </a:pPr>
            <a:r>
              <a:rPr lang="id-ID" sz="1600" dirty="0">
                <a:latin typeface="Times New Roman" panose="02020603050405020304" pitchFamily="18" charset="0"/>
                <a:ea typeface="Times New Roman" panose="02020603050405020304" pitchFamily="18" charset="0"/>
              </a:rPr>
              <a:t>Kesesuaian kepribadian dengan pekerjaan</a:t>
            </a:r>
            <a:endParaRPr lang="id-ID" sz="1600"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9034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40"/>
          <p:cNvSpPr/>
          <p:nvPr/>
        </p:nvSpPr>
        <p:spPr>
          <a:xfrm>
            <a:off x="5694050" y="75577"/>
            <a:ext cx="3449950" cy="3267457"/>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rgbClr val="CF4F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0"/>
          <p:cNvSpPr txBox="1">
            <a:spLocks noGrp="1"/>
          </p:cNvSpPr>
          <p:nvPr>
            <p:ph type="subTitle" idx="1"/>
          </p:nvPr>
        </p:nvSpPr>
        <p:spPr>
          <a:xfrm>
            <a:off x="244810" y="302026"/>
            <a:ext cx="5449240" cy="2310693"/>
          </a:xfrm>
          <a:prstGeom prst="rect">
            <a:avLst/>
          </a:prstGeom>
        </p:spPr>
        <p:txBody>
          <a:bodyPr spcFirstLastPara="1" wrap="square" lIns="91425" tIns="91425" rIns="91425" bIns="91425" anchor="ctr" anchorCtr="0">
            <a:noAutofit/>
          </a:bodyPr>
          <a:lstStyle/>
          <a:p>
            <a:pPr marL="111125" indent="3175" algn="just"/>
            <a:r>
              <a:rPr lang="id-ID" b="1" dirty="0">
                <a:solidFill>
                  <a:schemeClr val="tx1"/>
                </a:solidFill>
              </a:rPr>
              <a:t>MENGUKUR KEPUASAN KERJA</a:t>
            </a:r>
          </a:p>
          <a:p>
            <a:pPr marL="111125" indent="3175" algn="just"/>
            <a:r>
              <a:rPr lang="en-US" dirty="0" err="1">
                <a:solidFill>
                  <a:schemeClr val="tx1"/>
                </a:solidFill>
              </a:rPr>
              <a:t>Setiap</a:t>
            </a:r>
            <a:r>
              <a:rPr lang="en-US" dirty="0">
                <a:solidFill>
                  <a:schemeClr val="tx1"/>
                </a:solidFill>
              </a:rPr>
              <a:t> </a:t>
            </a:r>
            <a:r>
              <a:rPr lang="en-US" dirty="0" err="1">
                <a:solidFill>
                  <a:schemeClr val="tx1"/>
                </a:solidFill>
              </a:rPr>
              <a:t>pekerjaan</a:t>
            </a:r>
            <a:r>
              <a:rPr lang="en-US" dirty="0">
                <a:solidFill>
                  <a:schemeClr val="tx1"/>
                </a:solidFill>
              </a:rPr>
              <a:t> </a:t>
            </a:r>
            <a:r>
              <a:rPr lang="en-US" dirty="0" err="1">
                <a:solidFill>
                  <a:schemeClr val="tx1"/>
                </a:solidFill>
              </a:rPr>
              <a:t>menuntut</a:t>
            </a:r>
            <a:r>
              <a:rPr lang="en-US" dirty="0">
                <a:solidFill>
                  <a:schemeClr val="tx1"/>
                </a:solidFill>
              </a:rPr>
              <a:t> </a:t>
            </a:r>
            <a:r>
              <a:rPr lang="en-US" dirty="0" err="1">
                <a:solidFill>
                  <a:schemeClr val="tx1"/>
                </a:solidFill>
              </a:rPr>
              <a:t>interaksi</a:t>
            </a:r>
            <a:r>
              <a:rPr lang="en-US" dirty="0">
                <a:solidFill>
                  <a:schemeClr val="tx1"/>
                </a:solidFill>
              </a:rPr>
              <a:t> </a:t>
            </a:r>
            <a:r>
              <a:rPr lang="en-US" dirty="0" err="1">
                <a:solidFill>
                  <a:schemeClr val="tx1"/>
                </a:solidFill>
              </a:rPr>
              <a:t>dengan</a:t>
            </a:r>
            <a:r>
              <a:rPr lang="en-US" dirty="0">
                <a:solidFill>
                  <a:schemeClr val="tx1"/>
                </a:solidFill>
              </a:rPr>
              <a:t> </a:t>
            </a:r>
            <a:r>
              <a:rPr lang="en-US" dirty="0" err="1">
                <a:solidFill>
                  <a:schemeClr val="tx1"/>
                </a:solidFill>
              </a:rPr>
              <a:t>rekan</a:t>
            </a:r>
            <a:r>
              <a:rPr lang="en-US" dirty="0">
                <a:solidFill>
                  <a:schemeClr val="tx1"/>
                </a:solidFill>
              </a:rPr>
              <a:t> </a:t>
            </a:r>
            <a:r>
              <a:rPr lang="en-US" dirty="0" err="1">
                <a:solidFill>
                  <a:schemeClr val="tx1"/>
                </a:solidFill>
              </a:rPr>
              <a:t>kerja</a:t>
            </a:r>
            <a:r>
              <a:rPr lang="en-US" dirty="0">
                <a:solidFill>
                  <a:schemeClr val="tx1"/>
                </a:solidFill>
              </a:rPr>
              <a:t> an </a:t>
            </a:r>
            <a:r>
              <a:rPr lang="en-US" dirty="0" err="1">
                <a:solidFill>
                  <a:schemeClr val="tx1"/>
                </a:solidFill>
              </a:rPr>
              <a:t>atasan-atasan</a:t>
            </a:r>
            <a:r>
              <a:rPr lang="en-US" dirty="0">
                <a:solidFill>
                  <a:schemeClr val="tx1"/>
                </a:solidFill>
              </a:rPr>
              <a:t>, </a:t>
            </a:r>
            <a:r>
              <a:rPr lang="en-US" dirty="0" err="1">
                <a:solidFill>
                  <a:schemeClr val="tx1"/>
                </a:solidFill>
              </a:rPr>
              <a:t>mengikuti</a:t>
            </a:r>
            <a:r>
              <a:rPr lang="id-ID" dirty="0">
                <a:solidFill>
                  <a:schemeClr val="tx1"/>
                </a:solidFill>
              </a:rPr>
              <a:t> </a:t>
            </a:r>
            <a:r>
              <a:rPr lang="en-US" dirty="0" err="1">
                <a:solidFill>
                  <a:schemeClr val="tx1"/>
                </a:solidFill>
              </a:rPr>
              <a:t>peraturan</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kebijaksanaan-kebijaksanaan</a:t>
            </a:r>
            <a:r>
              <a:rPr lang="en-US" dirty="0">
                <a:solidFill>
                  <a:schemeClr val="tx1"/>
                </a:solidFill>
              </a:rPr>
              <a:t> </a:t>
            </a:r>
            <a:r>
              <a:rPr lang="en-US" dirty="0" err="1">
                <a:solidFill>
                  <a:schemeClr val="tx1"/>
                </a:solidFill>
              </a:rPr>
              <a:t>operasional</a:t>
            </a:r>
            <a:r>
              <a:rPr lang="en-US" dirty="0">
                <a:solidFill>
                  <a:schemeClr val="tx1"/>
                </a:solidFill>
              </a:rPr>
              <a:t>, </a:t>
            </a:r>
            <a:r>
              <a:rPr lang="en-US" dirty="0" err="1">
                <a:solidFill>
                  <a:schemeClr val="tx1"/>
                </a:solidFill>
              </a:rPr>
              <a:t>memenuhi</a:t>
            </a:r>
            <a:r>
              <a:rPr lang="en-US" dirty="0">
                <a:solidFill>
                  <a:schemeClr val="tx1"/>
                </a:solidFill>
              </a:rPr>
              <a:t> </a:t>
            </a:r>
            <a:r>
              <a:rPr lang="en-US" dirty="0" err="1">
                <a:solidFill>
                  <a:schemeClr val="tx1"/>
                </a:solidFill>
              </a:rPr>
              <a:t>standar-standar</a:t>
            </a:r>
            <a:r>
              <a:rPr lang="en-US" dirty="0">
                <a:solidFill>
                  <a:schemeClr val="tx1"/>
                </a:solidFill>
              </a:rPr>
              <a:t> </a:t>
            </a:r>
            <a:r>
              <a:rPr lang="en-US" dirty="0" err="1">
                <a:solidFill>
                  <a:schemeClr val="tx1"/>
                </a:solidFill>
              </a:rPr>
              <a:t>kinerja</a:t>
            </a:r>
            <a:r>
              <a:rPr lang="en-US" dirty="0">
                <a:solidFill>
                  <a:schemeClr val="tx1"/>
                </a:solidFill>
              </a:rPr>
              <a:t>,</a:t>
            </a:r>
            <a:r>
              <a:rPr lang="id-ID" dirty="0">
                <a:solidFill>
                  <a:schemeClr val="tx1"/>
                </a:solidFill>
              </a:rPr>
              <a:t> </a:t>
            </a:r>
            <a:r>
              <a:rPr lang="en-US" dirty="0" err="1">
                <a:solidFill>
                  <a:schemeClr val="tx1"/>
                </a:solidFill>
              </a:rPr>
              <a:t>menerima</a:t>
            </a:r>
            <a:r>
              <a:rPr lang="en-US" dirty="0">
                <a:solidFill>
                  <a:schemeClr val="tx1"/>
                </a:solidFill>
              </a:rPr>
              <a:t> </a:t>
            </a:r>
            <a:r>
              <a:rPr lang="en-US" dirty="0" err="1">
                <a:solidFill>
                  <a:schemeClr val="tx1"/>
                </a:solidFill>
              </a:rPr>
              <a:t>kondisi-kondisi</a:t>
            </a:r>
            <a:r>
              <a:rPr lang="en-US" dirty="0">
                <a:solidFill>
                  <a:schemeClr val="tx1"/>
                </a:solidFill>
              </a:rPr>
              <a:t> </a:t>
            </a:r>
            <a:r>
              <a:rPr lang="en-US" dirty="0" err="1">
                <a:solidFill>
                  <a:schemeClr val="tx1"/>
                </a:solidFill>
              </a:rPr>
              <a:t>kerja</a:t>
            </a:r>
            <a:r>
              <a:rPr lang="en-US" dirty="0">
                <a:solidFill>
                  <a:schemeClr val="tx1"/>
                </a:solidFill>
              </a:rPr>
              <a:t> yang </a:t>
            </a:r>
            <a:r>
              <a:rPr lang="en-US" dirty="0" err="1">
                <a:solidFill>
                  <a:schemeClr val="tx1"/>
                </a:solidFill>
              </a:rPr>
              <a:t>acap</a:t>
            </a:r>
            <a:r>
              <a:rPr lang="en-US" dirty="0">
                <a:solidFill>
                  <a:schemeClr val="tx1"/>
                </a:solidFill>
              </a:rPr>
              <a:t> kali </a:t>
            </a:r>
            <a:r>
              <a:rPr lang="en-US" dirty="0" err="1">
                <a:solidFill>
                  <a:schemeClr val="tx1"/>
                </a:solidFill>
              </a:rPr>
              <a:t>kurang</a:t>
            </a:r>
            <a:r>
              <a:rPr lang="en-US" dirty="0">
                <a:solidFill>
                  <a:schemeClr val="tx1"/>
                </a:solidFill>
              </a:rPr>
              <a:t> ideal, </a:t>
            </a:r>
            <a:r>
              <a:rPr lang="en-US" dirty="0" err="1">
                <a:solidFill>
                  <a:schemeClr val="tx1"/>
                </a:solidFill>
              </a:rPr>
              <a:t>dan</a:t>
            </a:r>
            <a:r>
              <a:rPr lang="en-US" dirty="0">
                <a:solidFill>
                  <a:schemeClr val="tx1"/>
                </a:solidFill>
              </a:rPr>
              <a:t> lain-lain. </a:t>
            </a:r>
            <a:r>
              <a:rPr lang="en-US" dirty="0" err="1">
                <a:solidFill>
                  <a:schemeClr val="tx1"/>
                </a:solidFill>
              </a:rPr>
              <a:t>Ini</a:t>
            </a:r>
            <a:r>
              <a:rPr lang="en-US" dirty="0">
                <a:solidFill>
                  <a:schemeClr val="tx1"/>
                </a:solidFill>
              </a:rPr>
              <a:t> </a:t>
            </a:r>
            <a:r>
              <a:rPr lang="en-US" dirty="0" err="1">
                <a:solidFill>
                  <a:schemeClr val="tx1"/>
                </a:solidFill>
              </a:rPr>
              <a:t>berarti</a:t>
            </a:r>
            <a:r>
              <a:rPr lang="en-US" dirty="0">
                <a:solidFill>
                  <a:schemeClr val="tx1"/>
                </a:solidFill>
              </a:rPr>
              <a:t> </a:t>
            </a:r>
            <a:r>
              <a:rPr lang="en-US" dirty="0" err="1">
                <a:solidFill>
                  <a:schemeClr val="tx1"/>
                </a:solidFill>
              </a:rPr>
              <a:t>bahwa</a:t>
            </a:r>
            <a:r>
              <a:rPr lang="id-ID" dirty="0">
                <a:solidFill>
                  <a:schemeClr val="tx1"/>
                </a:solidFill>
              </a:rPr>
              <a:t> </a:t>
            </a:r>
            <a:r>
              <a:rPr lang="en-US" dirty="0" err="1">
                <a:solidFill>
                  <a:schemeClr val="tx1"/>
                </a:solidFill>
              </a:rPr>
              <a:t>penilaian</a:t>
            </a:r>
            <a:r>
              <a:rPr lang="en-US" dirty="0">
                <a:solidFill>
                  <a:schemeClr val="tx1"/>
                </a:solidFill>
              </a:rPr>
              <a:t> </a:t>
            </a:r>
            <a:r>
              <a:rPr lang="en-US" dirty="0" err="1">
                <a:solidFill>
                  <a:schemeClr val="tx1"/>
                </a:solidFill>
              </a:rPr>
              <a:t>seorang</a:t>
            </a:r>
            <a:r>
              <a:rPr lang="en-US" dirty="0">
                <a:solidFill>
                  <a:schemeClr val="tx1"/>
                </a:solidFill>
              </a:rPr>
              <a:t> </a:t>
            </a:r>
            <a:r>
              <a:rPr lang="en-US" dirty="0" err="1">
                <a:solidFill>
                  <a:schemeClr val="tx1"/>
                </a:solidFill>
              </a:rPr>
              <a:t>karyawan</a:t>
            </a:r>
            <a:r>
              <a:rPr lang="en-US" dirty="0">
                <a:solidFill>
                  <a:schemeClr val="tx1"/>
                </a:solidFill>
              </a:rPr>
              <a:t> </a:t>
            </a:r>
            <a:r>
              <a:rPr lang="en-US" dirty="0" err="1">
                <a:solidFill>
                  <a:schemeClr val="tx1"/>
                </a:solidFill>
              </a:rPr>
              <a:t>tentang</a:t>
            </a:r>
            <a:r>
              <a:rPr lang="en-US" dirty="0">
                <a:solidFill>
                  <a:schemeClr val="tx1"/>
                </a:solidFill>
              </a:rPr>
              <a:t> </a:t>
            </a:r>
            <a:r>
              <a:rPr lang="en-US" dirty="0" err="1">
                <a:solidFill>
                  <a:schemeClr val="tx1"/>
                </a:solidFill>
              </a:rPr>
              <a:t>seberapa</a:t>
            </a:r>
            <a:r>
              <a:rPr lang="en-US" dirty="0">
                <a:solidFill>
                  <a:schemeClr val="tx1"/>
                </a:solidFill>
              </a:rPr>
              <a:t> </a:t>
            </a:r>
            <a:r>
              <a:rPr lang="en-US" dirty="0" err="1">
                <a:solidFill>
                  <a:schemeClr val="tx1"/>
                </a:solidFill>
              </a:rPr>
              <a:t>ia</a:t>
            </a:r>
            <a:r>
              <a:rPr lang="en-US" dirty="0">
                <a:solidFill>
                  <a:schemeClr val="tx1"/>
                </a:solidFill>
              </a:rPr>
              <a:t> </a:t>
            </a:r>
            <a:r>
              <a:rPr lang="en-US" dirty="0" err="1">
                <a:solidFill>
                  <a:schemeClr val="tx1"/>
                </a:solidFill>
              </a:rPr>
              <a:t>merasa</a:t>
            </a:r>
            <a:r>
              <a:rPr lang="en-US" dirty="0">
                <a:solidFill>
                  <a:schemeClr val="tx1"/>
                </a:solidFill>
              </a:rPr>
              <a:t> </a:t>
            </a:r>
            <a:r>
              <a:rPr lang="en-US" dirty="0" err="1">
                <a:solidFill>
                  <a:schemeClr val="tx1"/>
                </a:solidFill>
              </a:rPr>
              <a:t>puas</a:t>
            </a:r>
            <a:r>
              <a:rPr lang="en-US" dirty="0">
                <a:solidFill>
                  <a:schemeClr val="tx1"/>
                </a:solidFill>
              </a:rPr>
              <a:t> </a:t>
            </a:r>
            <a:r>
              <a:rPr lang="en-US" dirty="0" err="1">
                <a:solidFill>
                  <a:schemeClr val="tx1"/>
                </a:solidFill>
              </a:rPr>
              <a:t>atau</a:t>
            </a:r>
            <a:r>
              <a:rPr lang="en-US" dirty="0">
                <a:solidFill>
                  <a:schemeClr val="tx1"/>
                </a:solidFill>
              </a:rPr>
              <a:t> </a:t>
            </a:r>
            <a:r>
              <a:rPr lang="en-US" dirty="0" err="1">
                <a:solidFill>
                  <a:schemeClr val="tx1"/>
                </a:solidFill>
              </a:rPr>
              <a:t>tidak</a:t>
            </a:r>
            <a:r>
              <a:rPr lang="en-US" dirty="0">
                <a:solidFill>
                  <a:schemeClr val="tx1"/>
                </a:solidFill>
              </a:rPr>
              <a:t> </a:t>
            </a:r>
            <a:r>
              <a:rPr lang="en-US" dirty="0" err="1">
                <a:solidFill>
                  <a:schemeClr val="tx1"/>
                </a:solidFill>
              </a:rPr>
              <a:t>puas</a:t>
            </a:r>
            <a:r>
              <a:rPr lang="en-US" dirty="0">
                <a:solidFill>
                  <a:schemeClr val="tx1"/>
                </a:solidFill>
              </a:rPr>
              <a:t> </a:t>
            </a:r>
            <a:r>
              <a:rPr lang="en-US" dirty="0" err="1">
                <a:solidFill>
                  <a:schemeClr val="tx1"/>
                </a:solidFill>
              </a:rPr>
              <a:t>dengan</a:t>
            </a:r>
            <a:r>
              <a:rPr lang="en-US" dirty="0">
                <a:solidFill>
                  <a:schemeClr val="tx1"/>
                </a:solidFill>
              </a:rPr>
              <a:t> </a:t>
            </a:r>
            <a:r>
              <a:rPr lang="en-US" dirty="0" err="1">
                <a:solidFill>
                  <a:schemeClr val="tx1"/>
                </a:solidFill>
              </a:rPr>
              <a:t>pekerjaan</a:t>
            </a:r>
            <a:r>
              <a:rPr lang="id-ID" dirty="0">
                <a:solidFill>
                  <a:schemeClr val="tx1"/>
                </a:solidFill>
              </a:rPr>
              <a:t> </a:t>
            </a:r>
            <a:r>
              <a:rPr lang="en-US" dirty="0" err="1">
                <a:solidFill>
                  <a:schemeClr val="tx1"/>
                </a:solidFill>
              </a:rPr>
              <a:t>merupakan</a:t>
            </a:r>
            <a:r>
              <a:rPr lang="en-US" dirty="0">
                <a:solidFill>
                  <a:schemeClr val="tx1"/>
                </a:solidFill>
              </a:rPr>
              <a:t> </a:t>
            </a:r>
            <a:r>
              <a:rPr lang="en-US" dirty="0" err="1">
                <a:solidFill>
                  <a:schemeClr val="tx1"/>
                </a:solidFill>
              </a:rPr>
              <a:t>penyajian</a:t>
            </a:r>
            <a:r>
              <a:rPr lang="en-US" dirty="0">
                <a:solidFill>
                  <a:schemeClr val="tx1"/>
                </a:solidFill>
              </a:rPr>
              <a:t> yang </a:t>
            </a:r>
            <a:r>
              <a:rPr lang="en-US" dirty="0" err="1">
                <a:solidFill>
                  <a:schemeClr val="tx1"/>
                </a:solidFill>
              </a:rPr>
              <a:t>rumit</a:t>
            </a:r>
            <a:r>
              <a:rPr lang="en-US" dirty="0">
                <a:solidFill>
                  <a:schemeClr val="tx1"/>
                </a:solidFill>
              </a:rPr>
              <a:t> </a:t>
            </a:r>
            <a:r>
              <a:rPr lang="en-US" dirty="0" err="1">
                <a:solidFill>
                  <a:schemeClr val="tx1"/>
                </a:solidFill>
              </a:rPr>
              <a:t>dari</a:t>
            </a:r>
            <a:r>
              <a:rPr lang="en-US" dirty="0">
                <a:solidFill>
                  <a:schemeClr val="tx1"/>
                </a:solidFill>
              </a:rPr>
              <a:t> </a:t>
            </a:r>
            <a:r>
              <a:rPr lang="en-US" dirty="0" err="1">
                <a:solidFill>
                  <a:schemeClr val="tx1"/>
                </a:solidFill>
              </a:rPr>
              <a:t>sejumah</a:t>
            </a:r>
            <a:r>
              <a:rPr lang="en-US" dirty="0">
                <a:solidFill>
                  <a:schemeClr val="tx1"/>
                </a:solidFill>
              </a:rPr>
              <a:t> </a:t>
            </a:r>
            <a:r>
              <a:rPr lang="en-US" dirty="0" err="1">
                <a:solidFill>
                  <a:schemeClr val="tx1"/>
                </a:solidFill>
              </a:rPr>
              <a:t>elemen</a:t>
            </a:r>
            <a:r>
              <a:rPr lang="en-US" dirty="0">
                <a:solidFill>
                  <a:schemeClr val="tx1"/>
                </a:solidFill>
              </a:rPr>
              <a:t> </a:t>
            </a:r>
            <a:r>
              <a:rPr lang="en-US" dirty="0" err="1">
                <a:solidFill>
                  <a:schemeClr val="tx1"/>
                </a:solidFill>
              </a:rPr>
              <a:t>pekerjaan</a:t>
            </a:r>
            <a:r>
              <a:rPr lang="en-US" dirty="0">
                <a:solidFill>
                  <a:schemeClr val="tx1"/>
                </a:solidFill>
              </a:rPr>
              <a:t> yang </a:t>
            </a:r>
            <a:r>
              <a:rPr lang="en-US" dirty="0" err="1">
                <a:solidFill>
                  <a:schemeClr val="tx1"/>
                </a:solidFill>
              </a:rPr>
              <a:t>berlainan</a:t>
            </a:r>
            <a:r>
              <a:rPr lang="en-US" dirty="0">
                <a:solidFill>
                  <a:schemeClr val="tx1"/>
                </a:solidFill>
              </a:rPr>
              <a:t>.</a:t>
            </a:r>
          </a:p>
          <a:p>
            <a:pPr marL="111125" indent="3175" algn="just"/>
            <a:endParaRPr lang="en-US" sz="1400" b="1" dirty="0">
              <a:solidFill>
                <a:schemeClr val="tx1"/>
              </a:solidFill>
            </a:endParaRPr>
          </a:p>
        </p:txBody>
      </p:sp>
      <p:sp>
        <p:nvSpPr>
          <p:cNvPr id="6" name="object 16">
            <a:extLst>
              <a:ext uri="{FF2B5EF4-FFF2-40B4-BE49-F238E27FC236}">
                <a16:creationId xmlns:a16="http://schemas.microsoft.com/office/drawing/2014/main" id="{D138E5B8-E1C3-F749-8819-8F44C132E9EE}"/>
              </a:ext>
            </a:extLst>
          </p:cNvPr>
          <p:cNvSpPr/>
          <p:nvPr/>
        </p:nvSpPr>
        <p:spPr>
          <a:xfrm>
            <a:off x="6241530" y="491241"/>
            <a:ext cx="2354989" cy="2093227"/>
          </a:xfrm>
          <a:prstGeom prst="rect">
            <a:avLst/>
          </a:prstGeom>
          <a:blipFill>
            <a:blip r:embed="rId3" cstate="print"/>
            <a:stretch>
              <a:fillRect/>
            </a:stretch>
          </a:blipFill>
        </p:spPr>
        <p:txBody>
          <a:bodyPr wrap="square" lIns="0" tIns="0" rIns="0" bIns="0" rtlCol="0">
            <a:noAutofit/>
          </a:bodyPr>
          <a:lstStyle/>
          <a:p>
            <a:endParaRPr sz="1050"/>
          </a:p>
        </p:txBody>
      </p:sp>
      <p:sp>
        <p:nvSpPr>
          <p:cNvPr id="2" name="Rectangle 1"/>
          <p:cNvSpPr/>
          <p:nvPr/>
        </p:nvSpPr>
        <p:spPr>
          <a:xfrm>
            <a:off x="-38100" y="2600965"/>
            <a:ext cx="9182100" cy="2585323"/>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marL="361950" marR="74930" indent="-266700" algn="just">
              <a:buAutoNum type="arabicPeriod"/>
            </a:pPr>
            <a:r>
              <a:rPr lang="id-ID" sz="1800" dirty="0">
                <a:solidFill>
                  <a:schemeClr val="tx1"/>
                </a:solidFill>
                <a:latin typeface="Times New Roman" panose="02020603050405020304" pitchFamily="18" charset="0"/>
                <a:ea typeface="Times New Roman" panose="02020603050405020304" pitchFamily="18" charset="0"/>
              </a:rPr>
              <a:t>Seberapa Puas Individu dengan Pekerjaan Mereka?</a:t>
            </a:r>
          </a:p>
          <a:p>
            <a:pPr marL="361950" marR="74930" indent="-266700" algn="just">
              <a:buAutoNum type="arabicPeriod"/>
            </a:pPr>
            <a:r>
              <a:rPr lang="id-ID" sz="1800" dirty="0">
                <a:solidFill>
                  <a:schemeClr val="tx1"/>
                </a:solidFill>
                <a:latin typeface="Times New Roman" panose="02020603050405020304" pitchFamily="18" charset="0"/>
                <a:ea typeface="Times New Roman" panose="02020603050405020304" pitchFamily="18" charset="0"/>
              </a:rPr>
              <a:t>Apakah yang Menyebabkan Kepuasan Kerja?</a:t>
            </a:r>
          </a:p>
          <a:p>
            <a:pPr marL="361950" marR="74930" indent="-266700" algn="just">
              <a:buAutoNum type="arabicPeriod"/>
            </a:pPr>
            <a:r>
              <a:rPr lang="id-ID" sz="1800" dirty="0">
                <a:solidFill>
                  <a:schemeClr val="tx1"/>
                </a:solidFill>
                <a:latin typeface="Times New Roman" panose="02020603050405020304" pitchFamily="18" charset="0"/>
                <a:ea typeface="Times New Roman" panose="02020603050405020304" pitchFamily="18" charset="0"/>
              </a:rPr>
              <a:t>Pengaruh Karyawan yang Tidak Puas dan Puas di Tempat Kerja?</a:t>
            </a:r>
          </a:p>
          <a:p>
            <a:pPr marL="361950" marR="74930" indent="-266700" algn="just">
              <a:buAutoNum type="arabicPeriod"/>
            </a:pPr>
            <a:r>
              <a:rPr lang="id-ID" sz="1800" dirty="0">
                <a:solidFill>
                  <a:schemeClr val="tx1"/>
                </a:solidFill>
                <a:latin typeface="Times New Roman" panose="02020603050405020304" pitchFamily="18" charset="0"/>
                <a:ea typeface="Times New Roman" panose="02020603050405020304" pitchFamily="18" charset="0"/>
              </a:rPr>
              <a:t>Kepuasan kerja dan Kinerja</a:t>
            </a:r>
          </a:p>
          <a:p>
            <a:pPr marL="361950" marR="74930" indent="-266700" algn="just">
              <a:buAutoNum type="arabicPeriod"/>
            </a:pPr>
            <a:r>
              <a:rPr lang="en-US" sz="1800" dirty="0" err="1">
                <a:solidFill>
                  <a:schemeClr val="tx1"/>
                </a:solidFill>
                <a:latin typeface="Times New Roman" panose="02020603050405020304" pitchFamily="18" charset="0"/>
                <a:ea typeface="Times New Roman" panose="02020603050405020304" pitchFamily="18" charset="0"/>
              </a:rPr>
              <a:t>Kepuasa</a:t>
            </a:r>
            <a:r>
              <a:rPr lang="en-US" sz="1800" dirty="0">
                <a:solidFill>
                  <a:schemeClr val="tx1"/>
                </a:solidFill>
                <a:latin typeface="Times New Roman" panose="02020603050405020304" pitchFamily="18" charset="0"/>
                <a:ea typeface="Times New Roman" panose="02020603050405020304" pitchFamily="18" charset="0"/>
              </a:rPr>
              <a:t> </a:t>
            </a:r>
            <a:r>
              <a:rPr lang="en-US" sz="1800" dirty="0" err="1">
                <a:solidFill>
                  <a:schemeClr val="tx1"/>
                </a:solidFill>
                <a:latin typeface="Times New Roman" panose="02020603050405020304" pitchFamily="18" charset="0"/>
                <a:ea typeface="Times New Roman" panose="02020603050405020304" pitchFamily="18" charset="0"/>
              </a:rPr>
              <a:t>kerja</a:t>
            </a:r>
            <a:r>
              <a:rPr lang="en-US" sz="1800" dirty="0">
                <a:solidFill>
                  <a:schemeClr val="tx1"/>
                </a:solidFill>
                <a:latin typeface="Times New Roman" panose="02020603050405020304" pitchFamily="18" charset="0"/>
                <a:ea typeface="Times New Roman" panose="02020603050405020304" pitchFamily="18" charset="0"/>
              </a:rPr>
              <a:t> </a:t>
            </a:r>
            <a:r>
              <a:rPr lang="en-US" sz="1800" dirty="0" err="1">
                <a:solidFill>
                  <a:schemeClr val="tx1"/>
                </a:solidFill>
                <a:latin typeface="Times New Roman" panose="02020603050405020304" pitchFamily="18" charset="0"/>
                <a:ea typeface="Times New Roman" panose="02020603050405020304" pitchFamily="18" charset="0"/>
              </a:rPr>
              <a:t>dan</a:t>
            </a:r>
            <a:r>
              <a:rPr lang="en-US" sz="1800" dirty="0">
                <a:solidFill>
                  <a:schemeClr val="tx1"/>
                </a:solidFill>
                <a:latin typeface="Times New Roman" panose="02020603050405020304" pitchFamily="18" charset="0"/>
                <a:ea typeface="Times New Roman" panose="02020603050405020304" pitchFamily="18" charset="0"/>
              </a:rPr>
              <a:t> OCB (Organizational Citizenship </a:t>
            </a:r>
            <a:r>
              <a:rPr lang="en-US" sz="1800" dirty="0" err="1">
                <a:solidFill>
                  <a:schemeClr val="tx1"/>
                </a:solidFill>
                <a:latin typeface="Times New Roman" panose="02020603050405020304" pitchFamily="18" charset="0"/>
                <a:ea typeface="Times New Roman" panose="02020603050405020304" pitchFamily="18" charset="0"/>
              </a:rPr>
              <a:t>Behaviour</a:t>
            </a:r>
            <a:r>
              <a:rPr lang="en-US" sz="1800" dirty="0">
                <a:solidFill>
                  <a:schemeClr val="tx1"/>
                </a:solidFill>
                <a:latin typeface="Times New Roman" panose="02020603050405020304" pitchFamily="18" charset="0"/>
                <a:ea typeface="Times New Roman" panose="02020603050405020304" pitchFamily="18" charset="0"/>
              </a:rPr>
              <a:t>)</a:t>
            </a:r>
            <a:endParaRPr lang="id-ID" sz="1800" dirty="0">
              <a:solidFill>
                <a:schemeClr val="tx1"/>
              </a:solidFill>
              <a:latin typeface="Times New Roman" panose="02020603050405020304" pitchFamily="18" charset="0"/>
              <a:ea typeface="Times New Roman" panose="02020603050405020304" pitchFamily="18" charset="0"/>
            </a:endParaRPr>
          </a:p>
          <a:p>
            <a:pPr marL="361950" marR="74930" indent="-266700" algn="just">
              <a:buAutoNum type="arabicPeriod"/>
            </a:pPr>
            <a:r>
              <a:rPr lang="en-US" sz="1800" dirty="0" err="1">
                <a:solidFill>
                  <a:schemeClr val="tx1"/>
                </a:solidFill>
                <a:latin typeface="Times New Roman" panose="02020603050405020304" pitchFamily="18" charset="0"/>
                <a:ea typeface="Times New Roman" panose="02020603050405020304" pitchFamily="18" charset="0"/>
              </a:rPr>
              <a:t>Kepuasa</a:t>
            </a:r>
            <a:r>
              <a:rPr lang="en-US" sz="1800" dirty="0">
                <a:solidFill>
                  <a:schemeClr val="tx1"/>
                </a:solidFill>
                <a:latin typeface="Times New Roman" panose="02020603050405020304" pitchFamily="18" charset="0"/>
                <a:ea typeface="Times New Roman" panose="02020603050405020304" pitchFamily="18" charset="0"/>
              </a:rPr>
              <a:t> </a:t>
            </a:r>
            <a:r>
              <a:rPr lang="en-US" sz="1800" dirty="0" err="1">
                <a:solidFill>
                  <a:schemeClr val="tx1"/>
                </a:solidFill>
                <a:latin typeface="Times New Roman" panose="02020603050405020304" pitchFamily="18" charset="0"/>
                <a:ea typeface="Times New Roman" panose="02020603050405020304" pitchFamily="18" charset="0"/>
              </a:rPr>
              <a:t>kerja</a:t>
            </a:r>
            <a:r>
              <a:rPr lang="en-US" sz="1800" dirty="0">
                <a:solidFill>
                  <a:schemeClr val="tx1"/>
                </a:solidFill>
                <a:latin typeface="Times New Roman" panose="02020603050405020304" pitchFamily="18" charset="0"/>
                <a:ea typeface="Times New Roman" panose="02020603050405020304" pitchFamily="18" charset="0"/>
              </a:rPr>
              <a:t> </a:t>
            </a:r>
            <a:r>
              <a:rPr lang="en-US" sz="1800" dirty="0" err="1">
                <a:solidFill>
                  <a:schemeClr val="tx1"/>
                </a:solidFill>
                <a:latin typeface="Times New Roman" panose="02020603050405020304" pitchFamily="18" charset="0"/>
                <a:ea typeface="Times New Roman" panose="02020603050405020304" pitchFamily="18" charset="0"/>
              </a:rPr>
              <a:t>dan</a:t>
            </a:r>
            <a:r>
              <a:rPr lang="en-US" sz="1800" dirty="0">
                <a:solidFill>
                  <a:schemeClr val="tx1"/>
                </a:solidFill>
                <a:latin typeface="Times New Roman" panose="02020603050405020304" pitchFamily="18" charset="0"/>
                <a:ea typeface="Times New Roman" panose="02020603050405020304" pitchFamily="18" charset="0"/>
              </a:rPr>
              <a:t> OCB (Organizational Citizenship </a:t>
            </a:r>
            <a:r>
              <a:rPr lang="en-US" sz="1800" dirty="0" err="1">
                <a:solidFill>
                  <a:schemeClr val="tx1"/>
                </a:solidFill>
                <a:latin typeface="Times New Roman" panose="02020603050405020304" pitchFamily="18" charset="0"/>
                <a:ea typeface="Times New Roman" panose="02020603050405020304" pitchFamily="18" charset="0"/>
              </a:rPr>
              <a:t>Behaviour</a:t>
            </a:r>
            <a:r>
              <a:rPr lang="en-US" sz="1800" dirty="0">
                <a:solidFill>
                  <a:schemeClr val="tx1"/>
                </a:solidFill>
                <a:latin typeface="Times New Roman" panose="02020603050405020304" pitchFamily="18" charset="0"/>
                <a:ea typeface="Times New Roman" panose="02020603050405020304" pitchFamily="18" charset="0"/>
              </a:rPr>
              <a:t>)</a:t>
            </a:r>
          </a:p>
          <a:p>
            <a:pPr marL="361950" marR="74930" indent="-266700" algn="just">
              <a:buAutoNum type="arabicPeriod"/>
            </a:pPr>
            <a:r>
              <a:rPr lang="fi-FI" sz="1800" dirty="0">
                <a:solidFill>
                  <a:schemeClr val="tx1"/>
                </a:solidFill>
                <a:latin typeface="Times New Roman" panose="02020603050405020304" pitchFamily="18" charset="0"/>
                <a:ea typeface="Times New Roman" panose="02020603050405020304" pitchFamily="18" charset="0"/>
              </a:rPr>
              <a:t>Kepuasan Kerja dan Perputaran Karyawa</a:t>
            </a:r>
            <a:r>
              <a:rPr lang="id-ID" sz="1800" dirty="0">
                <a:solidFill>
                  <a:schemeClr val="tx1"/>
                </a:solidFill>
                <a:latin typeface="Times New Roman" panose="02020603050405020304" pitchFamily="18" charset="0"/>
                <a:ea typeface="Times New Roman" panose="02020603050405020304" pitchFamily="18" charset="0"/>
              </a:rPr>
              <a:t>n</a:t>
            </a:r>
          </a:p>
          <a:p>
            <a:pPr marL="361950" marR="74930" indent="-266700" algn="just">
              <a:buAutoNum type="arabicPeriod"/>
            </a:pPr>
            <a:r>
              <a:rPr lang="fi-FI" sz="1800" dirty="0">
                <a:solidFill>
                  <a:schemeClr val="tx1"/>
                </a:solidFill>
                <a:latin typeface="Times New Roman" panose="02020603050405020304" pitchFamily="18" charset="0"/>
                <a:ea typeface="Times New Roman" panose="02020603050405020304" pitchFamily="18" charset="0"/>
              </a:rPr>
              <a:t>Kepuasan Kerja dan Perilaku Menyimpang di Tempat Kerj</a:t>
            </a:r>
            <a:r>
              <a:rPr lang="id-ID" sz="1800" dirty="0">
                <a:solidFill>
                  <a:schemeClr val="tx1"/>
                </a:solidFill>
                <a:latin typeface="Times New Roman" panose="02020603050405020304" pitchFamily="18" charset="0"/>
                <a:ea typeface="Times New Roman" panose="02020603050405020304" pitchFamily="18" charset="0"/>
              </a:rPr>
              <a:t>a</a:t>
            </a:r>
            <a:endParaRPr lang="en-US" sz="1800" dirty="0">
              <a:solidFill>
                <a:schemeClr val="tx1"/>
              </a:solidFill>
              <a:latin typeface="Times New Roman" panose="02020603050405020304" pitchFamily="18" charset="0"/>
              <a:ea typeface="Times New Roman" panose="02020603050405020304" pitchFamily="18" charset="0"/>
            </a:endParaRPr>
          </a:p>
          <a:p>
            <a:pPr marL="361950" marR="74930" indent="-266700" algn="just">
              <a:buAutoNum type="arabicPeriod"/>
            </a:pPr>
            <a:endParaRPr lang="id-ID" sz="18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1345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88">
                                            <p:txEl>
                                              <p:pRg st="0" end="0"/>
                                            </p:txEl>
                                          </p:spTgt>
                                        </p:tgtEl>
                                        <p:attrNameLst>
                                          <p:attrName>style.visibility</p:attrName>
                                        </p:attrNameLst>
                                      </p:cBhvr>
                                      <p:to>
                                        <p:strVal val="visible"/>
                                      </p:to>
                                    </p:set>
                                    <p:anim calcmode="lin" valueType="num">
                                      <p:cBhvr additive="base">
                                        <p:cTn id="7" dur="500" fill="hold"/>
                                        <p:tgtEl>
                                          <p:spTgt spid="88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8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88">
                                            <p:txEl>
                                              <p:pRg st="1" end="1"/>
                                            </p:txEl>
                                          </p:spTgt>
                                        </p:tgtEl>
                                        <p:attrNameLst>
                                          <p:attrName>style.visibility</p:attrName>
                                        </p:attrNameLst>
                                      </p:cBhvr>
                                      <p:to>
                                        <p:strVal val="visible"/>
                                      </p:to>
                                    </p:set>
                                    <p:anim calcmode="lin" valueType="num">
                                      <p:cBhvr additive="base">
                                        <p:cTn id="13" dur="500" fill="hold"/>
                                        <p:tgtEl>
                                          <p:spTgt spid="88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8" grpId="0" build="p"/>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804;p38">
            <a:extLst>
              <a:ext uri="{FF2B5EF4-FFF2-40B4-BE49-F238E27FC236}">
                <a16:creationId xmlns:a16="http://schemas.microsoft.com/office/drawing/2014/main" id="{AC3AD27B-A9A9-A04F-96E0-ECF2314BD362}"/>
              </a:ext>
            </a:extLst>
          </p:cNvPr>
          <p:cNvSpPr/>
          <p:nvPr/>
        </p:nvSpPr>
        <p:spPr>
          <a:xfrm>
            <a:off x="102829" y="186473"/>
            <a:ext cx="3710635" cy="1683891"/>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accent3"/>
          </a:solidFill>
          <a:ln>
            <a:noFill/>
          </a:ln>
        </p:spPr>
        <p:txBody>
          <a:bodyPr spcFirstLastPara="1" wrap="square" lIns="91425" tIns="91425" rIns="91425" bIns="91425" anchor="ctr" anchorCtr="0">
            <a:noAutofit/>
          </a:bodyPr>
          <a:lstStyle/>
          <a:p>
            <a:pPr lvl="0" algn="ctr"/>
            <a:r>
              <a:rPr lang="id-ID" sz="2400" dirty="0">
                <a:solidFill>
                  <a:schemeClr val="tx1"/>
                </a:solidFill>
                <a:latin typeface="Cooper Black" panose="0208090404030B020404" pitchFamily="18" charset="77"/>
              </a:rPr>
              <a:t>TEORI-TEORI KEPUASAN KERJA </a:t>
            </a:r>
            <a:endParaRPr lang="en-US" sz="2400" dirty="0">
              <a:solidFill>
                <a:schemeClr val="tx1"/>
              </a:solidFill>
              <a:latin typeface="Cooper Black" panose="0208090404030B020404" pitchFamily="18" charset="77"/>
            </a:endParaRPr>
          </a:p>
        </p:txBody>
      </p:sp>
      <p:sp>
        <p:nvSpPr>
          <p:cNvPr id="6" name="Rectangle 5"/>
          <p:cNvSpPr/>
          <p:nvPr/>
        </p:nvSpPr>
        <p:spPr>
          <a:xfrm>
            <a:off x="2514600" y="2024150"/>
            <a:ext cx="6210300"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lgn="just">
              <a:buAutoNum type="arabicPeriod"/>
            </a:pPr>
            <a:r>
              <a:rPr lang="id-ID" sz="2000" dirty="0">
                <a:latin typeface="Times New Roman" panose="02020603050405020304" pitchFamily="18" charset="0"/>
                <a:ea typeface="Calibri" panose="020F0502020204030204" pitchFamily="34" charset="0"/>
              </a:rPr>
              <a:t>Teori Pertentangan (Discrepancy Theory)</a:t>
            </a:r>
          </a:p>
          <a:p>
            <a:pPr marL="342900" indent="-342900" algn="just">
              <a:buAutoNum type="arabicPeriod"/>
            </a:pPr>
            <a:r>
              <a:rPr lang="id-ID" sz="2000" dirty="0"/>
              <a:t>Model dari Kepuasan Kerja Bidang/Bagian (Facet Satisfaction)</a:t>
            </a:r>
          </a:p>
          <a:p>
            <a:pPr marL="342900" indent="-342900" algn="just">
              <a:buAutoNum type="arabicPeriod"/>
            </a:pPr>
            <a:r>
              <a:rPr lang="id-ID" sz="2000" dirty="0"/>
              <a:t>Teori Proses Bertentangan (Opponent-Process Theory)</a:t>
            </a:r>
          </a:p>
          <a:p>
            <a:pPr algn="just"/>
            <a:endParaRPr lang="id-ID" sz="2000" dirty="0"/>
          </a:p>
        </p:txBody>
      </p:sp>
      <p:sp>
        <p:nvSpPr>
          <p:cNvPr id="7" name="object 16">
            <a:extLst>
              <a:ext uri="{FF2B5EF4-FFF2-40B4-BE49-F238E27FC236}">
                <a16:creationId xmlns:a16="http://schemas.microsoft.com/office/drawing/2014/main" id="{D138E5B8-E1C3-F749-8819-8F44C132E9EE}"/>
              </a:ext>
            </a:extLst>
          </p:cNvPr>
          <p:cNvSpPr/>
          <p:nvPr/>
        </p:nvSpPr>
        <p:spPr>
          <a:xfrm>
            <a:off x="159611" y="1947032"/>
            <a:ext cx="2354989" cy="2093227"/>
          </a:xfrm>
          <a:prstGeom prst="rect">
            <a:avLst/>
          </a:prstGeom>
          <a:blipFill>
            <a:blip r:embed="rId2" cstate="print"/>
            <a:stretch>
              <a:fillRect/>
            </a:stretch>
          </a:blipFill>
        </p:spPr>
        <p:txBody>
          <a:bodyPr wrap="square" lIns="0" tIns="0" rIns="0" bIns="0" rtlCol="0">
            <a:noAutofit/>
          </a:bodyPr>
          <a:lstStyle/>
          <a:p>
            <a:endParaRPr sz="1050"/>
          </a:p>
        </p:txBody>
      </p:sp>
    </p:spTree>
    <p:extLst>
      <p:ext uri="{BB962C8B-B14F-4D97-AF65-F5344CB8AC3E}">
        <p14:creationId xmlns:p14="http://schemas.microsoft.com/office/powerpoint/2010/main" val="402679494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3"/>
        <p:cNvGrpSpPr/>
        <p:nvPr/>
      </p:nvGrpSpPr>
      <p:grpSpPr>
        <a:xfrm>
          <a:off x="0" y="0"/>
          <a:ext cx="0" cy="0"/>
          <a:chOff x="0" y="0"/>
          <a:chExt cx="0" cy="0"/>
        </a:xfrm>
      </p:grpSpPr>
      <p:sp>
        <p:nvSpPr>
          <p:cNvPr id="8" name="object 16">
            <a:extLst>
              <a:ext uri="{FF2B5EF4-FFF2-40B4-BE49-F238E27FC236}">
                <a16:creationId xmlns:a16="http://schemas.microsoft.com/office/drawing/2014/main" id="{D138E5B8-E1C3-F749-8819-8F44C132E9EE}"/>
              </a:ext>
            </a:extLst>
          </p:cNvPr>
          <p:cNvSpPr/>
          <p:nvPr/>
        </p:nvSpPr>
        <p:spPr>
          <a:xfrm>
            <a:off x="0" y="587083"/>
            <a:ext cx="2130136" cy="2379519"/>
          </a:xfrm>
          <a:prstGeom prst="rect">
            <a:avLst/>
          </a:prstGeom>
          <a:blipFill>
            <a:blip r:embed="rId3" cstate="print"/>
            <a:stretch>
              <a:fillRect/>
            </a:stretch>
          </a:blipFill>
        </p:spPr>
        <p:txBody>
          <a:bodyPr wrap="square" lIns="0" tIns="0" rIns="0" bIns="0" rtlCol="0">
            <a:noAutofit/>
          </a:bodyPr>
          <a:lstStyle/>
          <a:p>
            <a:endParaRPr sz="1050"/>
          </a:p>
        </p:txBody>
      </p:sp>
      <p:sp>
        <p:nvSpPr>
          <p:cNvPr id="6" name="Google Shape;804;p38">
            <a:extLst>
              <a:ext uri="{FF2B5EF4-FFF2-40B4-BE49-F238E27FC236}">
                <a16:creationId xmlns:a16="http://schemas.microsoft.com/office/drawing/2014/main" id="{AC3AD27B-A9A9-A04F-96E0-ECF2314BD362}"/>
              </a:ext>
            </a:extLst>
          </p:cNvPr>
          <p:cNvSpPr/>
          <p:nvPr/>
        </p:nvSpPr>
        <p:spPr>
          <a:xfrm>
            <a:off x="636229" y="92951"/>
            <a:ext cx="3710635" cy="1683891"/>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accent3"/>
          </a:solidFill>
          <a:ln>
            <a:noFill/>
          </a:ln>
        </p:spPr>
        <p:txBody>
          <a:bodyPr spcFirstLastPara="1" wrap="square" lIns="91425" tIns="91425" rIns="91425" bIns="91425" anchor="ctr" anchorCtr="0">
            <a:noAutofit/>
          </a:bodyPr>
          <a:lstStyle/>
          <a:p>
            <a:pPr lvl="0" algn="ctr"/>
            <a:r>
              <a:rPr lang="id-ID" sz="2400" dirty="0">
                <a:solidFill>
                  <a:schemeClr val="tx1"/>
                </a:solidFill>
                <a:latin typeface="Cooper Black" panose="0208090404030B020404" pitchFamily="18" charset="77"/>
              </a:rPr>
              <a:t>FAKTOR-FAKTOR PENDUKUNG KEPUASAN KERJA</a:t>
            </a:r>
            <a:endParaRPr lang="en-US" sz="2400" dirty="0">
              <a:solidFill>
                <a:schemeClr val="tx1"/>
              </a:solidFill>
              <a:latin typeface="Cooper Black" panose="0208090404030B020404" pitchFamily="18" charset="77"/>
            </a:endParaRPr>
          </a:p>
        </p:txBody>
      </p:sp>
      <p:sp>
        <p:nvSpPr>
          <p:cNvPr id="9" name="Persegi Panjang 3">
            <a:extLst>
              <a:ext uri="{FF2B5EF4-FFF2-40B4-BE49-F238E27FC236}">
                <a16:creationId xmlns:a16="http://schemas.microsoft.com/office/drawing/2014/main" id="{BC7B0B63-FBE0-4646-9057-F500B36C51D9}"/>
              </a:ext>
            </a:extLst>
          </p:cNvPr>
          <p:cNvSpPr txBox="1">
            <a:spLocks/>
          </p:cNvSpPr>
          <p:nvPr/>
        </p:nvSpPr>
        <p:spPr>
          <a:xfrm>
            <a:off x="1958146" y="2386558"/>
            <a:ext cx="5109404" cy="1709192"/>
          </a:xfrm>
          <a:prstGeom prst="rect">
            <a:avLst/>
          </a:prstGeom>
        </p:spPr>
        <p:style>
          <a:lnRef idx="3">
            <a:schemeClr val="lt1"/>
          </a:lnRef>
          <a:fillRef idx="1">
            <a:schemeClr val="accent3"/>
          </a:fillRef>
          <a:effectRef idx="1">
            <a:schemeClr val="accent3"/>
          </a:effectRef>
          <a:fontRef idx="minor">
            <a:schemeClr val="lt1"/>
          </a:fontRef>
        </p:style>
        <p:txBody>
          <a:bodyPr spcFirstLastPara="1" wrap="square" lIns="91425" tIns="91425" rIns="91425" bIns="91425" rtlCol="0" anchor="ctr" anchorCtr="0">
            <a:noAutofit/>
          </a:bodyPr>
          <a:lstStyle>
            <a:defPPr marR="0" lvl="0" algn="l" rtl="0">
              <a:lnSpc>
                <a:spcPct val="100000"/>
              </a:lnSpc>
              <a:spcBef>
                <a:spcPts val="0"/>
              </a:spcBef>
              <a:spcAft>
                <a:spcPts val="0"/>
              </a:spcAft>
            </a:defPPr>
            <a:lvl1pPr marL="457200" marR="0" lvl="0" indent="-342900" algn="r" rtl="0">
              <a:lnSpc>
                <a:spcPct val="100000"/>
              </a:lnSpc>
              <a:spcBef>
                <a:spcPts val="0"/>
              </a:spcBef>
              <a:spcAft>
                <a:spcPts val="0"/>
              </a:spcAft>
              <a:buClr>
                <a:srgbClr val="666666"/>
              </a:buClr>
              <a:buSzPts val="1600"/>
              <a:buFont typeface="Baloo 2"/>
              <a:buNone/>
              <a:defRPr sz="1600" b="0" i="0" u="none" strike="noStrike" cap="none">
                <a:solidFill>
                  <a:srgbClr val="666666"/>
                </a:solidFill>
                <a:latin typeface="Baloo 2"/>
                <a:ea typeface="Baloo 2"/>
                <a:cs typeface="Baloo 2"/>
                <a:sym typeface="Baloo 2"/>
              </a:defRPr>
            </a:lvl1pPr>
            <a:lvl2pPr marL="914400" marR="0" lvl="1" indent="-317500" algn="r" rtl="0">
              <a:lnSpc>
                <a:spcPct val="100000"/>
              </a:lnSpc>
              <a:spcBef>
                <a:spcPts val="0"/>
              </a:spcBef>
              <a:spcAft>
                <a:spcPts val="0"/>
              </a:spcAft>
              <a:buClr>
                <a:srgbClr val="666666"/>
              </a:buClr>
              <a:buSzPts val="1600"/>
              <a:buFont typeface="Baloo 2"/>
              <a:buNone/>
              <a:defRPr sz="1600" b="0" i="0" u="none" strike="noStrike" cap="none">
                <a:solidFill>
                  <a:srgbClr val="666666"/>
                </a:solidFill>
                <a:latin typeface="Baloo 2"/>
                <a:ea typeface="Baloo 2"/>
                <a:cs typeface="Baloo 2"/>
                <a:sym typeface="Baloo 2"/>
              </a:defRPr>
            </a:lvl2pPr>
            <a:lvl3pPr marL="1371600" marR="0" lvl="2" indent="-317500" algn="r" rtl="0">
              <a:lnSpc>
                <a:spcPct val="100000"/>
              </a:lnSpc>
              <a:spcBef>
                <a:spcPts val="0"/>
              </a:spcBef>
              <a:spcAft>
                <a:spcPts val="0"/>
              </a:spcAft>
              <a:buClr>
                <a:srgbClr val="666666"/>
              </a:buClr>
              <a:buSzPts val="1600"/>
              <a:buFont typeface="Baloo 2"/>
              <a:buNone/>
              <a:defRPr sz="1600" b="0" i="0" u="none" strike="noStrike" cap="none">
                <a:solidFill>
                  <a:srgbClr val="666666"/>
                </a:solidFill>
                <a:latin typeface="Baloo 2"/>
                <a:ea typeface="Baloo 2"/>
                <a:cs typeface="Baloo 2"/>
                <a:sym typeface="Baloo 2"/>
              </a:defRPr>
            </a:lvl3pPr>
            <a:lvl4pPr marL="1828800" marR="0" lvl="3" indent="-317500" algn="r" rtl="0">
              <a:lnSpc>
                <a:spcPct val="100000"/>
              </a:lnSpc>
              <a:spcBef>
                <a:spcPts val="0"/>
              </a:spcBef>
              <a:spcAft>
                <a:spcPts val="0"/>
              </a:spcAft>
              <a:buClr>
                <a:srgbClr val="666666"/>
              </a:buClr>
              <a:buSzPts val="1600"/>
              <a:buFont typeface="Baloo 2"/>
              <a:buNone/>
              <a:defRPr sz="1600" b="0" i="0" u="none" strike="noStrike" cap="none">
                <a:solidFill>
                  <a:srgbClr val="666666"/>
                </a:solidFill>
                <a:latin typeface="Baloo 2"/>
                <a:ea typeface="Baloo 2"/>
                <a:cs typeface="Baloo 2"/>
                <a:sym typeface="Baloo 2"/>
              </a:defRPr>
            </a:lvl4pPr>
            <a:lvl5pPr marL="2286000" marR="0" lvl="4" indent="-317500" algn="r" rtl="0">
              <a:lnSpc>
                <a:spcPct val="100000"/>
              </a:lnSpc>
              <a:spcBef>
                <a:spcPts val="0"/>
              </a:spcBef>
              <a:spcAft>
                <a:spcPts val="0"/>
              </a:spcAft>
              <a:buClr>
                <a:srgbClr val="666666"/>
              </a:buClr>
              <a:buSzPts val="1600"/>
              <a:buFont typeface="Baloo 2"/>
              <a:buNone/>
              <a:defRPr sz="1600" b="0" i="0" u="none" strike="noStrike" cap="none">
                <a:solidFill>
                  <a:srgbClr val="666666"/>
                </a:solidFill>
                <a:latin typeface="Baloo 2"/>
                <a:ea typeface="Baloo 2"/>
                <a:cs typeface="Baloo 2"/>
                <a:sym typeface="Baloo 2"/>
              </a:defRPr>
            </a:lvl5pPr>
            <a:lvl6pPr marL="2743200" marR="0" lvl="5" indent="-317500" algn="r" rtl="0">
              <a:lnSpc>
                <a:spcPct val="100000"/>
              </a:lnSpc>
              <a:spcBef>
                <a:spcPts val="0"/>
              </a:spcBef>
              <a:spcAft>
                <a:spcPts val="0"/>
              </a:spcAft>
              <a:buClr>
                <a:srgbClr val="666666"/>
              </a:buClr>
              <a:buSzPts val="1600"/>
              <a:buFont typeface="Baloo 2"/>
              <a:buNone/>
              <a:defRPr sz="1600" b="0" i="0" u="none" strike="noStrike" cap="none">
                <a:solidFill>
                  <a:srgbClr val="666666"/>
                </a:solidFill>
                <a:latin typeface="Baloo 2"/>
                <a:ea typeface="Baloo 2"/>
                <a:cs typeface="Baloo 2"/>
                <a:sym typeface="Baloo 2"/>
              </a:defRPr>
            </a:lvl6pPr>
            <a:lvl7pPr marL="3200400" marR="0" lvl="6" indent="-317500" algn="r" rtl="0">
              <a:lnSpc>
                <a:spcPct val="100000"/>
              </a:lnSpc>
              <a:spcBef>
                <a:spcPts val="0"/>
              </a:spcBef>
              <a:spcAft>
                <a:spcPts val="0"/>
              </a:spcAft>
              <a:buClr>
                <a:srgbClr val="666666"/>
              </a:buClr>
              <a:buSzPts val="1600"/>
              <a:buFont typeface="Baloo 2"/>
              <a:buNone/>
              <a:defRPr sz="1600" b="0" i="0" u="none" strike="noStrike" cap="none">
                <a:solidFill>
                  <a:srgbClr val="666666"/>
                </a:solidFill>
                <a:latin typeface="Baloo 2"/>
                <a:ea typeface="Baloo 2"/>
                <a:cs typeface="Baloo 2"/>
                <a:sym typeface="Baloo 2"/>
              </a:defRPr>
            </a:lvl7pPr>
            <a:lvl8pPr marL="3657600" marR="0" lvl="7" indent="-317500" algn="r" rtl="0">
              <a:lnSpc>
                <a:spcPct val="100000"/>
              </a:lnSpc>
              <a:spcBef>
                <a:spcPts val="0"/>
              </a:spcBef>
              <a:spcAft>
                <a:spcPts val="0"/>
              </a:spcAft>
              <a:buClr>
                <a:srgbClr val="666666"/>
              </a:buClr>
              <a:buSzPts val="1600"/>
              <a:buFont typeface="Baloo 2"/>
              <a:buNone/>
              <a:defRPr sz="1600" b="0" i="0" u="none" strike="noStrike" cap="none">
                <a:solidFill>
                  <a:srgbClr val="666666"/>
                </a:solidFill>
                <a:latin typeface="Baloo 2"/>
                <a:ea typeface="Baloo 2"/>
                <a:cs typeface="Baloo 2"/>
                <a:sym typeface="Baloo 2"/>
              </a:defRPr>
            </a:lvl8pPr>
            <a:lvl9pPr marL="4114800" marR="0" lvl="8" indent="-317500" algn="r" rtl="0">
              <a:lnSpc>
                <a:spcPct val="100000"/>
              </a:lnSpc>
              <a:spcBef>
                <a:spcPts val="0"/>
              </a:spcBef>
              <a:spcAft>
                <a:spcPts val="0"/>
              </a:spcAft>
              <a:buClr>
                <a:srgbClr val="666666"/>
              </a:buClr>
              <a:buSzPts val="1600"/>
              <a:buFont typeface="Baloo 2"/>
              <a:buNone/>
              <a:defRPr sz="1600" b="0" i="0" u="none" strike="noStrike" cap="none">
                <a:solidFill>
                  <a:srgbClr val="666666"/>
                </a:solidFill>
                <a:latin typeface="Baloo 2"/>
                <a:ea typeface="Baloo 2"/>
                <a:cs typeface="Baloo 2"/>
                <a:sym typeface="Baloo 2"/>
              </a:defRPr>
            </a:lvl9pPr>
          </a:lstStyle>
          <a:p>
            <a:pPr algn="ctr"/>
            <a:r>
              <a:rPr lang="id-ID" sz="2400" dirty="0">
                <a:solidFill>
                  <a:schemeClr val="tx1"/>
                </a:solidFill>
              </a:rPr>
              <a:t>Menurut para ahli:</a:t>
            </a:r>
          </a:p>
          <a:p>
            <a:pPr algn="ctr"/>
            <a:r>
              <a:rPr lang="id-ID" sz="2400" dirty="0">
                <a:solidFill>
                  <a:schemeClr val="tx1"/>
                </a:solidFill>
              </a:rPr>
              <a:t>-Krieter &amp; Kinicki (2004)</a:t>
            </a:r>
          </a:p>
          <a:p>
            <a:pPr algn="ctr"/>
            <a:r>
              <a:rPr lang="id-ID" sz="2400" dirty="0">
                <a:solidFill>
                  <a:schemeClr val="tx1"/>
                </a:solidFill>
              </a:rPr>
              <a:t>-Teori Herzberg</a:t>
            </a:r>
          </a:p>
          <a:p>
            <a:pPr algn="ctr"/>
            <a:endParaRPr lang="id-ID" sz="2400" dirty="0">
              <a:solidFill>
                <a:schemeClr val="tx1"/>
              </a:solidFill>
            </a:endParaRPr>
          </a:p>
        </p:txBody>
      </p:sp>
    </p:spTree>
    <p:extLst>
      <p:ext uri="{BB962C8B-B14F-4D97-AF65-F5344CB8AC3E}">
        <p14:creationId xmlns:p14="http://schemas.microsoft.com/office/powerpoint/2010/main" val="274581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6"/>
        <p:cNvGrpSpPr/>
        <p:nvPr/>
      </p:nvGrpSpPr>
      <p:grpSpPr>
        <a:xfrm>
          <a:off x="0" y="0"/>
          <a:ext cx="0" cy="0"/>
          <a:chOff x="0" y="0"/>
          <a:chExt cx="0" cy="0"/>
        </a:xfrm>
      </p:grpSpPr>
      <p:sp>
        <p:nvSpPr>
          <p:cNvPr id="1407" name="Google Shape;1407;p45"/>
          <p:cNvSpPr/>
          <p:nvPr/>
        </p:nvSpPr>
        <p:spPr>
          <a:xfrm>
            <a:off x="8260659" y="3109240"/>
            <a:ext cx="60000" cy="600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43" name="Google Shape;1443;p45"/>
          <p:cNvGrpSpPr/>
          <p:nvPr/>
        </p:nvGrpSpPr>
        <p:grpSpPr>
          <a:xfrm flipH="1">
            <a:off x="-90452" y="-358997"/>
            <a:ext cx="3393304" cy="1796989"/>
            <a:chOff x="-1085827" y="927365"/>
            <a:chExt cx="3393304" cy="1796989"/>
          </a:xfrm>
        </p:grpSpPr>
        <p:sp>
          <p:nvSpPr>
            <p:cNvPr id="1444" name="Google Shape;1444;p45"/>
            <p:cNvSpPr/>
            <p:nvPr/>
          </p:nvSpPr>
          <p:spPr>
            <a:xfrm>
              <a:off x="1640153" y="2041303"/>
              <a:ext cx="667323" cy="530732"/>
            </a:xfrm>
            <a:custGeom>
              <a:avLst/>
              <a:gdLst/>
              <a:ahLst/>
              <a:cxnLst/>
              <a:rect l="l" t="t" r="r" b="b"/>
              <a:pathLst>
                <a:path w="14256" h="11338" extrusionOk="0">
                  <a:moveTo>
                    <a:pt x="1603" y="911"/>
                  </a:moveTo>
                  <a:cubicBezTo>
                    <a:pt x="6724" y="2124"/>
                    <a:pt x="11045" y="5533"/>
                    <a:pt x="13436" y="10223"/>
                  </a:cubicBezTo>
                  <a:lnTo>
                    <a:pt x="13436" y="10223"/>
                  </a:lnTo>
                  <a:cubicBezTo>
                    <a:pt x="8967" y="7650"/>
                    <a:pt x="3720" y="5802"/>
                    <a:pt x="916" y="1316"/>
                  </a:cubicBezTo>
                  <a:lnTo>
                    <a:pt x="916" y="1316"/>
                  </a:lnTo>
                  <a:cubicBezTo>
                    <a:pt x="3180" y="2506"/>
                    <a:pt x="5235" y="4056"/>
                    <a:pt x="7012" y="5908"/>
                  </a:cubicBezTo>
                  <a:cubicBezTo>
                    <a:pt x="7028" y="5924"/>
                    <a:pt x="7045" y="5931"/>
                    <a:pt x="7062" y="5931"/>
                  </a:cubicBezTo>
                  <a:cubicBezTo>
                    <a:pt x="7210" y="5931"/>
                    <a:pt x="7383" y="5405"/>
                    <a:pt x="7234" y="5256"/>
                  </a:cubicBezTo>
                  <a:cubicBezTo>
                    <a:pt x="5583" y="3536"/>
                    <a:pt x="3685" y="2072"/>
                    <a:pt x="1603" y="911"/>
                  </a:cubicBezTo>
                  <a:close/>
                  <a:moveTo>
                    <a:pt x="685" y="1"/>
                  </a:moveTo>
                  <a:cubicBezTo>
                    <a:pt x="578" y="1"/>
                    <a:pt x="493" y="151"/>
                    <a:pt x="457" y="312"/>
                  </a:cubicBezTo>
                  <a:lnTo>
                    <a:pt x="457" y="312"/>
                  </a:lnTo>
                  <a:cubicBezTo>
                    <a:pt x="396" y="283"/>
                    <a:pt x="336" y="253"/>
                    <a:pt x="275" y="224"/>
                  </a:cubicBezTo>
                  <a:cubicBezTo>
                    <a:pt x="260" y="217"/>
                    <a:pt x="246" y="214"/>
                    <a:pt x="233" y="214"/>
                  </a:cubicBezTo>
                  <a:cubicBezTo>
                    <a:pt x="58" y="214"/>
                    <a:pt x="1" y="759"/>
                    <a:pt x="39" y="862"/>
                  </a:cubicBezTo>
                  <a:cubicBezTo>
                    <a:pt x="2812" y="6421"/>
                    <a:pt x="8967" y="8292"/>
                    <a:pt x="13943" y="11314"/>
                  </a:cubicBezTo>
                  <a:cubicBezTo>
                    <a:pt x="13968" y="11330"/>
                    <a:pt x="13992" y="11338"/>
                    <a:pt x="14014" y="11338"/>
                  </a:cubicBezTo>
                  <a:cubicBezTo>
                    <a:pt x="14195" y="11338"/>
                    <a:pt x="14256" y="10829"/>
                    <a:pt x="14206" y="10718"/>
                  </a:cubicBezTo>
                  <a:cubicBezTo>
                    <a:pt x="11794" y="5090"/>
                    <a:pt x="6721" y="1070"/>
                    <a:pt x="705" y="3"/>
                  </a:cubicBezTo>
                  <a:cubicBezTo>
                    <a:pt x="698" y="1"/>
                    <a:pt x="691" y="1"/>
                    <a:pt x="68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45"/>
            <p:cNvSpPr/>
            <p:nvPr/>
          </p:nvSpPr>
          <p:spPr>
            <a:xfrm>
              <a:off x="1638983" y="1763579"/>
              <a:ext cx="393391" cy="313159"/>
            </a:xfrm>
            <a:custGeom>
              <a:avLst/>
              <a:gdLst/>
              <a:ahLst/>
              <a:cxnLst/>
              <a:rect l="l" t="t" r="r" b="b"/>
              <a:pathLst>
                <a:path w="8404" h="6690" extrusionOk="0">
                  <a:moveTo>
                    <a:pt x="7516" y="771"/>
                  </a:moveTo>
                  <a:cubicBezTo>
                    <a:pt x="5923" y="3064"/>
                    <a:pt x="3563" y="5032"/>
                    <a:pt x="875" y="5846"/>
                  </a:cubicBezTo>
                  <a:lnTo>
                    <a:pt x="875" y="5846"/>
                  </a:lnTo>
                  <a:cubicBezTo>
                    <a:pt x="1056" y="3841"/>
                    <a:pt x="1631" y="1930"/>
                    <a:pt x="3863" y="1375"/>
                  </a:cubicBezTo>
                  <a:cubicBezTo>
                    <a:pt x="5039" y="1075"/>
                    <a:pt x="6299" y="952"/>
                    <a:pt x="7516" y="771"/>
                  </a:cubicBezTo>
                  <a:close/>
                  <a:moveTo>
                    <a:pt x="8153" y="0"/>
                  </a:moveTo>
                  <a:cubicBezTo>
                    <a:pt x="8142" y="0"/>
                    <a:pt x="8130" y="1"/>
                    <a:pt x="8118" y="3"/>
                  </a:cubicBezTo>
                  <a:cubicBezTo>
                    <a:pt x="6191" y="308"/>
                    <a:pt x="3544" y="238"/>
                    <a:pt x="2005" y="1611"/>
                  </a:cubicBezTo>
                  <a:cubicBezTo>
                    <a:pt x="753" y="2723"/>
                    <a:pt x="514" y="4388"/>
                    <a:pt x="397" y="5978"/>
                  </a:cubicBezTo>
                  <a:lnTo>
                    <a:pt x="397" y="5978"/>
                  </a:lnTo>
                  <a:cubicBezTo>
                    <a:pt x="379" y="5982"/>
                    <a:pt x="360" y="5987"/>
                    <a:pt x="342" y="5991"/>
                  </a:cubicBezTo>
                  <a:cubicBezTo>
                    <a:pt x="64" y="6057"/>
                    <a:pt x="1" y="6689"/>
                    <a:pt x="259" y="6689"/>
                  </a:cubicBezTo>
                  <a:cubicBezTo>
                    <a:pt x="272" y="6689"/>
                    <a:pt x="286" y="6687"/>
                    <a:pt x="300" y="6684"/>
                  </a:cubicBezTo>
                  <a:cubicBezTo>
                    <a:pt x="354" y="6671"/>
                    <a:pt x="408" y="6658"/>
                    <a:pt x="461" y="6644"/>
                  </a:cubicBezTo>
                  <a:lnTo>
                    <a:pt x="461" y="6644"/>
                  </a:lnTo>
                  <a:cubicBezTo>
                    <a:pt x="483" y="6657"/>
                    <a:pt x="507" y="6662"/>
                    <a:pt x="532" y="6662"/>
                  </a:cubicBezTo>
                  <a:cubicBezTo>
                    <a:pt x="591" y="6662"/>
                    <a:pt x="657" y="6631"/>
                    <a:pt x="713" y="6577"/>
                  </a:cubicBezTo>
                  <a:lnTo>
                    <a:pt x="713" y="6577"/>
                  </a:lnTo>
                  <a:cubicBezTo>
                    <a:pt x="3863" y="5688"/>
                    <a:pt x="6556" y="3308"/>
                    <a:pt x="8257" y="571"/>
                  </a:cubicBezTo>
                  <a:cubicBezTo>
                    <a:pt x="8337" y="438"/>
                    <a:pt x="8403" y="0"/>
                    <a:pt x="8153"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45"/>
            <p:cNvSpPr/>
            <p:nvPr/>
          </p:nvSpPr>
          <p:spPr>
            <a:xfrm>
              <a:off x="1178419" y="1874097"/>
              <a:ext cx="399008" cy="850257"/>
            </a:xfrm>
            <a:custGeom>
              <a:avLst/>
              <a:gdLst/>
              <a:ahLst/>
              <a:cxnLst/>
              <a:rect l="l" t="t" r="r" b="b"/>
              <a:pathLst>
                <a:path w="8524" h="18164" extrusionOk="0">
                  <a:moveTo>
                    <a:pt x="1697" y="1483"/>
                  </a:moveTo>
                  <a:cubicBezTo>
                    <a:pt x="3308" y="3226"/>
                    <a:pt x="4699" y="5173"/>
                    <a:pt x="5592" y="7401"/>
                  </a:cubicBezTo>
                  <a:cubicBezTo>
                    <a:pt x="6133" y="8745"/>
                    <a:pt x="6480" y="10173"/>
                    <a:pt x="6604" y="11628"/>
                  </a:cubicBezTo>
                  <a:cubicBezTo>
                    <a:pt x="6646" y="12252"/>
                    <a:pt x="6577" y="16854"/>
                    <a:pt x="5745" y="16951"/>
                  </a:cubicBezTo>
                  <a:cubicBezTo>
                    <a:pt x="5720" y="16954"/>
                    <a:pt x="5696" y="16956"/>
                    <a:pt x="5672" y="16956"/>
                  </a:cubicBezTo>
                  <a:cubicBezTo>
                    <a:pt x="5014" y="16956"/>
                    <a:pt x="4683" y="15882"/>
                    <a:pt x="4442" y="15440"/>
                  </a:cubicBezTo>
                  <a:cubicBezTo>
                    <a:pt x="2876" y="12668"/>
                    <a:pt x="921" y="9965"/>
                    <a:pt x="921" y="6707"/>
                  </a:cubicBezTo>
                  <a:cubicBezTo>
                    <a:pt x="921" y="4915"/>
                    <a:pt x="1558" y="3236"/>
                    <a:pt x="1697" y="1483"/>
                  </a:cubicBezTo>
                  <a:close/>
                  <a:moveTo>
                    <a:pt x="1637" y="1"/>
                  </a:moveTo>
                  <a:cubicBezTo>
                    <a:pt x="1581" y="1"/>
                    <a:pt x="1494" y="189"/>
                    <a:pt x="1449" y="352"/>
                  </a:cubicBezTo>
                  <a:lnTo>
                    <a:pt x="1449" y="352"/>
                  </a:lnTo>
                  <a:cubicBezTo>
                    <a:pt x="1384" y="285"/>
                    <a:pt x="1319" y="217"/>
                    <a:pt x="1254" y="151"/>
                  </a:cubicBezTo>
                  <a:cubicBezTo>
                    <a:pt x="1247" y="144"/>
                    <a:pt x="1239" y="140"/>
                    <a:pt x="1230" y="140"/>
                  </a:cubicBezTo>
                  <a:cubicBezTo>
                    <a:pt x="1124" y="140"/>
                    <a:pt x="930" y="674"/>
                    <a:pt x="1046" y="802"/>
                  </a:cubicBezTo>
                  <a:cubicBezTo>
                    <a:pt x="1186" y="945"/>
                    <a:pt x="1326" y="1089"/>
                    <a:pt x="1463" y="1235"/>
                  </a:cubicBezTo>
                  <a:lnTo>
                    <a:pt x="1463" y="1235"/>
                  </a:lnTo>
                  <a:cubicBezTo>
                    <a:pt x="1504" y="3964"/>
                    <a:pt x="0" y="6342"/>
                    <a:pt x="769" y="9147"/>
                  </a:cubicBezTo>
                  <a:cubicBezTo>
                    <a:pt x="1628" y="12335"/>
                    <a:pt x="3777" y="15288"/>
                    <a:pt x="5371" y="18143"/>
                  </a:cubicBezTo>
                  <a:cubicBezTo>
                    <a:pt x="5380" y="18157"/>
                    <a:pt x="5390" y="18163"/>
                    <a:pt x="5401" y="18163"/>
                  </a:cubicBezTo>
                  <a:cubicBezTo>
                    <a:pt x="5456" y="18163"/>
                    <a:pt x="5525" y="18016"/>
                    <a:pt x="5537" y="18005"/>
                  </a:cubicBezTo>
                  <a:cubicBezTo>
                    <a:pt x="8524" y="11857"/>
                    <a:pt x="6101" y="5373"/>
                    <a:pt x="1720" y="641"/>
                  </a:cubicBezTo>
                  <a:lnTo>
                    <a:pt x="1720" y="641"/>
                  </a:lnTo>
                  <a:cubicBezTo>
                    <a:pt x="1715" y="460"/>
                    <a:pt x="1704" y="278"/>
                    <a:pt x="1683" y="95"/>
                  </a:cubicBezTo>
                  <a:cubicBezTo>
                    <a:pt x="1675" y="28"/>
                    <a:pt x="1658" y="1"/>
                    <a:pt x="163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45"/>
            <p:cNvSpPr/>
            <p:nvPr/>
          </p:nvSpPr>
          <p:spPr>
            <a:xfrm>
              <a:off x="1224995" y="1859446"/>
              <a:ext cx="125544" cy="461500"/>
            </a:xfrm>
            <a:custGeom>
              <a:avLst/>
              <a:gdLst/>
              <a:ahLst/>
              <a:cxnLst/>
              <a:rect l="l" t="t" r="r" b="b"/>
              <a:pathLst>
                <a:path w="2682" h="9859" extrusionOk="0">
                  <a:moveTo>
                    <a:pt x="291" y="1"/>
                  </a:moveTo>
                  <a:cubicBezTo>
                    <a:pt x="230" y="1"/>
                    <a:pt x="1" y="515"/>
                    <a:pt x="92" y="672"/>
                  </a:cubicBezTo>
                  <a:cubicBezTo>
                    <a:pt x="1825" y="3402"/>
                    <a:pt x="2158" y="6605"/>
                    <a:pt x="2421" y="9765"/>
                  </a:cubicBezTo>
                  <a:cubicBezTo>
                    <a:pt x="2427" y="9831"/>
                    <a:pt x="2440" y="9859"/>
                    <a:pt x="2459" y="9859"/>
                  </a:cubicBezTo>
                  <a:cubicBezTo>
                    <a:pt x="2533" y="9859"/>
                    <a:pt x="2682" y="9419"/>
                    <a:pt x="2671" y="9308"/>
                  </a:cubicBezTo>
                  <a:cubicBezTo>
                    <a:pt x="2407" y="6092"/>
                    <a:pt x="2075" y="2806"/>
                    <a:pt x="300" y="6"/>
                  </a:cubicBezTo>
                  <a:cubicBezTo>
                    <a:pt x="298" y="2"/>
                    <a:pt x="295" y="1"/>
                    <a:pt x="29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45"/>
            <p:cNvSpPr/>
            <p:nvPr/>
          </p:nvSpPr>
          <p:spPr>
            <a:xfrm>
              <a:off x="898589" y="1543853"/>
              <a:ext cx="978329" cy="243646"/>
            </a:xfrm>
            <a:custGeom>
              <a:avLst/>
              <a:gdLst/>
              <a:ahLst/>
              <a:cxnLst/>
              <a:rect l="l" t="t" r="r" b="b"/>
              <a:pathLst>
                <a:path w="20900" h="5205" extrusionOk="0">
                  <a:moveTo>
                    <a:pt x="6191" y="711"/>
                  </a:moveTo>
                  <a:cubicBezTo>
                    <a:pt x="7201" y="711"/>
                    <a:pt x="8213" y="885"/>
                    <a:pt x="9200" y="1079"/>
                  </a:cubicBezTo>
                  <a:cubicBezTo>
                    <a:pt x="12508" y="1723"/>
                    <a:pt x="15816" y="2464"/>
                    <a:pt x="19114" y="3169"/>
                  </a:cubicBezTo>
                  <a:lnTo>
                    <a:pt x="19114" y="3169"/>
                  </a:lnTo>
                  <a:cubicBezTo>
                    <a:pt x="16821" y="3798"/>
                    <a:pt x="14548" y="4445"/>
                    <a:pt x="12204" y="4445"/>
                  </a:cubicBezTo>
                  <a:cubicBezTo>
                    <a:pt x="11478" y="4445"/>
                    <a:pt x="10746" y="4383"/>
                    <a:pt x="10004" y="4239"/>
                  </a:cubicBezTo>
                  <a:cubicBezTo>
                    <a:pt x="7316" y="3709"/>
                    <a:pt x="4685" y="2899"/>
                    <a:pt x="2160" y="1836"/>
                  </a:cubicBezTo>
                  <a:lnTo>
                    <a:pt x="2160" y="1836"/>
                  </a:lnTo>
                  <a:cubicBezTo>
                    <a:pt x="2841" y="1540"/>
                    <a:pt x="3502" y="1190"/>
                    <a:pt x="4251" y="968"/>
                  </a:cubicBezTo>
                  <a:cubicBezTo>
                    <a:pt x="4892" y="783"/>
                    <a:pt x="5541" y="711"/>
                    <a:pt x="6191" y="711"/>
                  </a:cubicBezTo>
                  <a:close/>
                  <a:moveTo>
                    <a:pt x="6257" y="1"/>
                  </a:moveTo>
                  <a:cubicBezTo>
                    <a:pt x="5713" y="1"/>
                    <a:pt x="5171" y="51"/>
                    <a:pt x="4640" y="178"/>
                  </a:cubicBezTo>
                  <a:cubicBezTo>
                    <a:pt x="3459" y="459"/>
                    <a:pt x="2465" y="1130"/>
                    <a:pt x="1333" y="1476"/>
                  </a:cubicBezTo>
                  <a:lnTo>
                    <a:pt x="1333" y="1476"/>
                  </a:lnTo>
                  <a:cubicBezTo>
                    <a:pt x="1103" y="1374"/>
                    <a:pt x="875" y="1269"/>
                    <a:pt x="647" y="1162"/>
                  </a:cubicBezTo>
                  <a:cubicBezTo>
                    <a:pt x="634" y="1156"/>
                    <a:pt x="622" y="1153"/>
                    <a:pt x="609" y="1153"/>
                  </a:cubicBezTo>
                  <a:cubicBezTo>
                    <a:pt x="479" y="1153"/>
                    <a:pt x="357" y="1459"/>
                    <a:pt x="379" y="1672"/>
                  </a:cubicBezTo>
                  <a:lnTo>
                    <a:pt x="379" y="1672"/>
                  </a:lnTo>
                  <a:cubicBezTo>
                    <a:pt x="366" y="1673"/>
                    <a:pt x="354" y="1674"/>
                    <a:pt x="342" y="1675"/>
                  </a:cubicBezTo>
                  <a:cubicBezTo>
                    <a:pt x="125" y="1702"/>
                    <a:pt x="1" y="2369"/>
                    <a:pt x="257" y="2369"/>
                  </a:cubicBezTo>
                  <a:cubicBezTo>
                    <a:pt x="262" y="2369"/>
                    <a:pt x="268" y="2369"/>
                    <a:pt x="273" y="2368"/>
                  </a:cubicBezTo>
                  <a:cubicBezTo>
                    <a:pt x="604" y="2340"/>
                    <a:pt x="916" y="2276"/>
                    <a:pt x="1216" y="2188"/>
                  </a:cubicBezTo>
                  <a:lnTo>
                    <a:pt x="1216" y="2188"/>
                  </a:lnTo>
                  <a:cubicBezTo>
                    <a:pt x="4242" y="3528"/>
                    <a:pt x="7428" y="4585"/>
                    <a:pt x="10697" y="5085"/>
                  </a:cubicBezTo>
                  <a:cubicBezTo>
                    <a:pt x="11224" y="5168"/>
                    <a:pt x="11750" y="5205"/>
                    <a:pt x="12275" y="5205"/>
                  </a:cubicBezTo>
                  <a:cubicBezTo>
                    <a:pt x="15080" y="5205"/>
                    <a:pt x="17856" y="4152"/>
                    <a:pt x="20553" y="3463"/>
                  </a:cubicBezTo>
                  <a:cubicBezTo>
                    <a:pt x="20747" y="3421"/>
                    <a:pt x="20899" y="2825"/>
                    <a:pt x="20664" y="2770"/>
                  </a:cubicBezTo>
                  <a:cubicBezTo>
                    <a:pt x="16685" y="1924"/>
                    <a:pt x="12707" y="940"/>
                    <a:pt x="8701" y="247"/>
                  </a:cubicBezTo>
                  <a:cubicBezTo>
                    <a:pt x="7901" y="114"/>
                    <a:pt x="7077" y="1"/>
                    <a:pt x="625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45"/>
            <p:cNvSpPr/>
            <p:nvPr/>
          </p:nvSpPr>
          <p:spPr>
            <a:xfrm>
              <a:off x="892223" y="1600072"/>
              <a:ext cx="542153" cy="81637"/>
            </a:xfrm>
            <a:custGeom>
              <a:avLst/>
              <a:gdLst/>
              <a:ahLst/>
              <a:cxnLst/>
              <a:rect l="l" t="t" r="r" b="b"/>
              <a:pathLst>
                <a:path w="11582" h="1744" extrusionOk="0">
                  <a:moveTo>
                    <a:pt x="362" y="1"/>
                  </a:moveTo>
                  <a:cubicBezTo>
                    <a:pt x="150" y="1"/>
                    <a:pt x="0" y="642"/>
                    <a:pt x="229" y="696"/>
                  </a:cubicBezTo>
                  <a:cubicBezTo>
                    <a:pt x="3268" y="1397"/>
                    <a:pt x="6376" y="1743"/>
                    <a:pt x="9486" y="1743"/>
                  </a:cubicBezTo>
                  <a:cubicBezTo>
                    <a:pt x="10065" y="1743"/>
                    <a:pt x="10643" y="1732"/>
                    <a:pt x="11221" y="1708"/>
                  </a:cubicBezTo>
                  <a:cubicBezTo>
                    <a:pt x="11471" y="1694"/>
                    <a:pt x="11582" y="1015"/>
                    <a:pt x="11374" y="1015"/>
                  </a:cubicBezTo>
                  <a:cubicBezTo>
                    <a:pt x="10796" y="1038"/>
                    <a:pt x="10217" y="1050"/>
                    <a:pt x="9639" y="1050"/>
                  </a:cubicBezTo>
                  <a:cubicBezTo>
                    <a:pt x="6528" y="1050"/>
                    <a:pt x="3420" y="704"/>
                    <a:pt x="381" y="3"/>
                  </a:cubicBezTo>
                  <a:cubicBezTo>
                    <a:pt x="375" y="1"/>
                    <a:pt x="368" y="1"/>
                    <a:pt x="36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45"/>
            <p:cNvSpPr/>
            <p:nvPr/>
          </p:nvSpPr>
          <p:spPr>
            <a:xfrm>
              <a:off x="-1085827" y="1164177"/>
              <a:ext cx="2764833" cy="894773"/>
            </a:xfrm>
            <a:custGeom>
              <a:avLst/>
              <a:gdLst/>
              <a:ahLst/>
              <a:cxnLst/>
              <a:rect l="l" t="t" r="r" b="b"/>
              <a:pathLst>
                <a:path w="59065" h="19115" extrusionOk="0">
                  <a:moveTo>
                    <a:pt x="5289" y="0"/>
                  </a:moveTo>
                  <a:cubicBezTo>
                    <a:pt x="3658" y="0"/>
                    <a:pt x="2027" y="34"/>
                    <a:pt x="401" y="69"/>
                  </a:cubicBezTo>
                  <a:cubicBezTo>
                    <a:pt x="72" y="69"/>
                    <a:pt x="1" y="762"/>
                    <a:pt x="363" y="762"/>
                  </a:cubicBezTo>
                  <a:cubicBezTo>
                    <a:pt x="366" y="762"/>
                    <a:pt x="370" y="762"/>
                    <a:pt x="374" y="762"/>
                  </a:cubicBezTo>
                  <a:cubicBezTo>
                    <a:pt x="1869" y="729"/>
                    <a:pt x="3364" y="701"/>
                    <a:pt x="4857" y="701"/>
                  </a:cubicBezTo>
                  <a:cubicBezTo>
                    <a:pt x="9062" y="701"/>
                    <a:pt x="13245" y="923"/>
                    <a:pt x="17368" y="1885"/>
                  </a:cubicBezTo>
                  <a:cubicBezTo>
                    <a:pt x="22650" y="3104"/>
                    <a:pt x="27917" y="4588"/>
                    <a:pt x="33101" y="6112"/>
                  </a:cubicBezTo>
                  <a:cubicBezTo>
                    <a:pt x="38078" y="7568"/>
                    <a:pt x="44163" y="10049"/>
                    <a:pt x="47837" y="13834"/>
                  </a:cubicBezTo>
                  <a:cubicBezTo>
                    <a:pt x="50942" y="17036"/>
                    <a:pt x="54047" y="19115"/>
                    <a:pt x="58676" y="19115"/>
                  </a:cubicBezTo>
                  <a:cubicBezTo>
                    <a:pt x="58995" y="19115"/>
                    <a:pt x="59065" y="18422"/>
                    <a:pt x="58690" y="18422"/>
                  </a:cubicBezTo>
                  <a:lnTo>
                    <a:pt x="58704" y="18408"/>
                  </a:lnTo>
                  <a:cubicBezTo>
                    <a:pt x="55863" y="18408"/>
                    <a:pt x="53104" y="17618"/>
                    <a:pt x="50831" y="15871"/>
                  </a:cubicBezTo>
                  <a:cubicBezTo>
                    <a:pt x="48876" y="14374"/>
                    <a:pt x="47545" y="12364"/>
                    <a:pt x="45452" y="11020"/>
                  </a:cubicBezTo>
                  <a:cubicBezTo>
                    <a:pt x="41238" y="8303"/>
                    <a:pt x="36525" y="6320"/>
                    <a:pt x="31715" y="4990"/>
                  </a:cubicBezTo>
                  <a:cubicBezTo>
                    <a:pt x="26572" y="3576"/>
                    <a:pt x="21416" y="1954"/>
                    <a:pt x="16190" y="900"/>
                  </a:cubicBezTo>
                  <a:cubicBezTo>
                    <a:pt x="12596" y="172"/>
                    <a:pt x="8942" y="0"/>
                    <a:pt x="528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45"/>
            <p:cNvSpPr/>
            <p:nvPr/>
          </p:nvSpPr>
          <p:spPr>
            <a:xfrm>
              <a:off x="430302" y="1419947"/>
              <a:ext cx="671162" cy="794927"/>
            </a:xfrm>
            <a:custGeom>
              <a:avLst/>
              <a:gdLst/>
              <a:ahLst/>
              <a:cxnLst/>
              <a:rect l="l" t="t" r="r" b="b"/>
              <a:pathLst>
                <a:path w="14338" h="16982" extrusionOk="0">
                  <a:moveTo>
                    <a:pt x="1344" y="1589"/>
                  </a:moveTo>
                  <a:lnTo>
                    <a:pt x="1344" y="1589"/>
                  </a:lnTo>
                  <a:cubicBezTo>
                    <a:pt x="4008" y="3433"/>
                    <a:pt x="7021" y="4478"/>
                    <a:pt x="9348" y="6997"/>
                  </a:cubicBezTo>
                  <a:cubicBezTo>
                    <a:pt x="11696" y="9564"/>
                    <a:pt x="13299" y="12731"/>
                    <a:pt x="13957" y="16152"/>
                  </a:cubicBezTo>
                  <a:lnTo>
                    <a:pt x="13957" y="16152"/>
                  </a:lnTo>
                  <a:cubicBezTo>
                    <a:pt x="7694" y="13533"/>
                    <a:pt x="3031" y="8136"/>
                    <a:pt x="1344" y="1589"/>
                  </a:cubicBezTo>
                  <a:close/>
                  <a:moveTo>
                    <a:pt x="302" y="1"/>
                  </a:moveTo>
                  <a:cubicBezTo>
                    <a:pt x="196" y="1"/>
                    <a:pt x="0" y="559"/>
                    <a:pt x="116" y="662"/>
                  </a:cubicBezTo>
                  <a:lnTo>
                    <a:pt x="130" y="662"/>
                  </a:lnTo>
                  <a:cubicBezTo>
                    <a:pt x="382" y="876"/>
                    <a:pt x="639" y="1078"/>
                    <a:pt x="900" y="1271"/>
                  </a:cubicBezTo>
                  <a:lnTo>
                    <a:pt x="900" y="1271"/>
                  </a:lnTo>
                  <a:cubicBezTo>
                    <a:pt x="2419" y="8385"/>
                    <a:pt x="7365" y="14272"/>
                    <a:pt x="14131" y="16978"/>
                  </a:cubicBezTo>
                  <a:cubicBezTo>
                    <a:pt x="14137" y="16980"/>
                    <a:pt x="14143" y="16981"/>
                    <a:pt x="14148" y="16981"/>
                  </a:cubicBezTo>
                  <a:cubicBezTo>
                    <a:pt x="14275" y="16981"/>
                    <a:pt x="14338" y="16420"/>
                    <a:pt x="14325" y="16340"/>
                  </a:cubicBezTo>
                  <a:cubicBezTo>
                    <a:pt x="13798" y="12847"/>
                    <a:pt x="12301" y="9576"/>
                    <a:pt x="10028" y="6886"/>
                  </a:cubicBezTo>
                  <a:cubicBezTo>
                    <a:pt x="9002" y="5680"/>
                    <a:pt x="7837" y="4613"/>
                    <a:pt x="6534" y="3712"/>
                  </a:cubicBezTo>
                  <a:cubicBezTo>
                    <a:pt x="4823" y="2515"/>
                    <a:pt x="2833" y="1804"/>
                    <a:pt x="1117" y="615"/>
                  </a:cubicBezTo>
                  <a:lnTo>
                    <a:pt x="1117" y="615"/>
                  </a:lnTo>
                  <a:cubicBezTo>
                    <a:pt x="1102" y="543"/>
                    <a:pt x="1087" y="471"/>
                    <a:pt x="1073" y="399"/>
                  </a:cubicBezTo>
                  <a:cubicBezTo>
                    <a:pt x="1069" y="379"/>
                    <a:pt x="1063" y="369"/>
                    <a:pt x="1054" y="369"/>
                  </a:cubicBezTo>
                  <a:cubicBezTo>
                    <a:pt x="1032" y="369"/>
                    <a:pt x="996" y="426"/>
                    <a:pt x="960" y="505"/>
                  </a:cubicBezTo>
                  <a:lnTo>
                    <a:pt x="960" y="505"/>
                  </a:lnTo>
                  <a:cubicBezTo>
                    <a:pt x="743" y="349"/>
                    <a:pt x="531" y="185"/>
                    <a:pt x="324" y="11"/>
                  </a:cubicBezTo>
                  <a:cubicBezTo>
                    <a:pt x="317" y="4"/>
                    <a:pt x="310" y="1"/>
                    <a:pt x="30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45"/>
            <p:cNvSpPr/>
            <p:nvPr/>
          </p:nvSpPr>
          <p:spPr>
            <a:xfrm>
              <a:off x="433017" y="1422381"/>
              <a:ext cx="394983" cy="490428"/>
            </a:xfrm>
            <a:custGeom>
              <a:avLst/>
              <a:gdLst/>
              <a:ahLst/>
              <a:cxnLst/>
              <a:rect l="l" t="t" r="r" b="b"/>
              <a:pathLst>
                <a:path w="8438" h="10477" extrusionOk="0">
                  <a:moveTo>
                    <a:pt x="309" y="1"/>
                  </a:moveTo>
                  <a:cubicBezTo>
                    <a:pt x="200" y="1"/>
                    <a:pt x="0" y="526"/>
                    <a:pt x="128" y="666"/>
                  </a:cubicBezTo>
                  <a:cubicBezTo>
                    <a:pt x="2872" y="3812"/>
                    <a:pt x="5936" y="6890"/>
                    <a:pt x="8126" y="10466"/>
                  </a:cubicBezTo>
                  <a:cubicBezTo>
                    <a:pt x="8131" y="10474"/>
                    <a:pt x="8137" y="10477"/>
                    <a:pt x="8145" y="10477"/>
                  </a:cubicBezTo>
                  <a:cubicBezTo>
                    <a:pt x="8231" y="10477"/>
                    <a:pt x="8437" y="9968"/>
                    <a:pt x="8348" y="9815"/>
                  </a:cubicBezTo>
                  <a:cubicBezTo>
                    <a:pt x="6144" y="6238"/>
                    <a:pt x="3080" y="3161"/>
                    <a:pt x="336" y="14"/>
                  </a:cubicBezTo>
                  <a:cubicBezTo>
                    <a:pt x="328" y="5"/>
                    <a:pt x="318" y="1"/>
                    <a:pt x="309"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45"/>
            <p:cNvSpPr/>
            <p:nvPr/>
          </p:nvSpPr>
          <p:spPr>
            <a:xfrm>
              <a:off x="112462" y="1082306"/>
              <a:ext cx="984133" cy="314095"/>
            </a:xfrm>
            <a:custGeom>
              <a:avLst/>
              <a:gdLst/>
              <a:ahLst/>
              <a:cxnLst/>
              <a:rect l="l" t="t" r="r" b="b"/>
              <a:pathLst>
                <a:path w="21024" h="6710" extrusionOk="0">
                  <a:moveTo>
                    <a:pt x="9837" y="700"/>
                  </a:moveTo>
                  <a:cubicBezTo>
                    <a:pt x="10284" y="700"/>
                    <a:pt x="10735" y="725"/>
                    <a:pt x="11190" y="778"/>
                  </a:cubicBezTo>
                  <a:cubicBezTo>
                    <a:pt x="13676" y="1066"/>
                    <a:pt x="16031" y="1888"/>
                    <a:pt x="18482" y="1992"/>
                  </a:cubicBezTo>
                  <a:lnTo>
                    <a:pt x="18482" y="1992"/>
                  </a:lnTo>
                  <a:cubicBezTo>
                    <a:pt x="14164" y="3682"/>
                    <a:pt x="9737" y="6016"/>
                    <a:pt x="5215" y="6016"/>
                  </a:cubicBezTo>
                  <a:cubicBezTo>
                    <a:pt x="3745" y="6016"/>
                    <a:pt x="2264" y="5769"/>
                    <a:pt x="774" y="5173"/>
                  </a:cubicBezTo>
                  <a:lnTo>
                    <a:pt x="774" y="5173"/>
                  </a:lnTo>
                  <a:cubicBezTo>
                    <a:pt x="3008" y="2343"/>
                    <a:pt x="6277" y="700"/>
                    <a:pt x="9837" y="700"/>
                  </a:cubicBezTo>
                  <a:close/>
                  <a:moveTo>
                    <a:pt x="9808" y="0"/>
                  </a:moveTo>
                  <a:cubicBezTo>
                    <a:pt x="9489" y="0"/>
                    <a:pt x="9169" y="14"/>
                    <a:pt x="8847" y="43"/>
                  </a:cubicBezTo>
                  <a:cubicBezTo>
                    <a:pt x="5451" y="348"/>
                    <a:pt x="2484" y="2192"/>
                    <a:pt x="461" y="4895"/>
                  </a:cubicBezTo>
                  <a:cubicBezTo>
                    <a:pt x="438" y="4922"/>
                    <a:pt x="420" y="4966"/>
                    <a:pt x="406" y="5019"/>
                  </a:cubicBezTo>
                  <a:lnTo>
                    <a:pt x="406" y="5019"/>
                  </a:lnTo>
                  <a:cubicBezTo>
                    <a:pt x="397" y="5014"/>
                    <a:pt x="387" y="5010"/>
                    <a:pt x="377" y="5006"/>
                  </a:cubicBezTo>
                  <a:cubicBezTo>
                    <a:pt x="368" y="5003"/>
                    <a:pt x="360" y="5001"/>
                    <a:pt x="351" y="5001"/>
                  </a:cubicBezTo>
                  <a:cubicBezTo>
                    <a:pt x="178" y="5001"/>
                    <a:pt x="0" y="5607"/>
                    <a:pt x="211" y="5699"/>
                  </a:cubicBezTo>
                  <a:cubicBezTo>
                    <a:pt x="1842" y="6417"/>
                    <a:pt x="3462" y="6709"/>
                    <a:pt x="5072" y="6709"/>
                  </a:cubicBezTo>
                  <a:cubicBezTo>
                    <a:pt x="10424" y="6709"/>
                    <a:pt x="15650" y="3472"/>
                    <a:pt x="20713" y="1873"/>
                  </a:cubicBezTo>
                  <a:cubicBezTo>
                    <a:pt x="20901" y="1806"/>
                    <a:pt x="21024" y="1178"/>
                    <a:pt x="20804" y="1178"/>
                  </a:cubicBezTo>
                  <a:cubicBezTo>
                    <a:pt x="20797" y="1178"/>
                    <a:pt x="20790" y="1179"/>
                    <a:pt x="20782" y="1180"/>
                  </a:cubicBezTo>
                  <a:cubicBezTo>
                    <a:pt x="20782" y="1180"/>
                    <a:pt x="20781" y="1180"/>
                    <a:pt x="20781" y="1180"/>
                  </a:cubicBezTo>
                  <a:lnTo>
                    <a:pt x="20781" y="1180"/>
                  </a:lnTo>
                  <a:lnTo>
                    <a:pt x="20782" y="1166"/>
                  </a:lnTo>
                  <a:lnTo>
                    <a:pt x="20782" y="1166"/>
                  </a:lnTo>
                  <a:cubicBezTo>
                    <a:pt x="20752" y="1176"/>
                    <a:pt x="20723" y="1185"/>
                    <a:pt x="20693" y="1195"/>
                  </a:cubicBezTo>
                  <a:lnTo>
                    <a:pt x="20693" y="1195"/>
                  </a:lnTo>
                  <a:cubicBezTo>
                    <a:pt x="20163" y="1280"/>
                    <a:pt x="19638" y="1316"/>
                    <a:pt x="19116" y="1316"/>
                  </a:cubicBezTo>
                  <a:cubicBezTo>
                    <a:pt x="15975" y="1316"/>
                    <a:pt x="12959" y="0"/>
                    <a:pt x="980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45"/>
            <p:cNvSpPr/>
            <p:nvPr/>
          </p:nvSpPr>
          <p:spPr>
            <a:xfrm>
              <a:off x="128377" y="1216604"/>
              <a:ext cx="577776" cy="132191"/>
            </a:xfrm>
            <a:custGeom>
              <a:avLst/>
              <a:gdLst/>
              <a:ahLst/>
              <a:cxnLst/>
              <a:rect l="l" t="t" r="r" b="b"/>
              <a:pathLst>
                <a:path w="12343" h="2824" extrusionOk="0">
                  <a:moveTo>
                    <a:pt x="12207" y="0"/>
                  </a:moveTo>
                  <a:cubicBezTo>
                    <a:pt x="12203" y="0"/>
                    <a:pt x="12199" y="1"/>
                    <a:pt x="12194" y="2"/>
                  </a:cubicBezTo>
                  <a:cubicBezTo>
                    <a:pt x="10337" y="557"/>
                    <a:pt x="8465" y="1042"/>
                    <a:pt x="6552" y="1430"/>
                  </a:cubicBezTo>
                  <a:cubicBezTo>
                    <a:pt x="5120" y="1714"/>
                    <a:pt x="3502" y="2140"/>
                    <a:pt x="1959" y="2140"/>
                  </a:cubicBezTo>
                  <a:cubicBezTo>
                    <a:pt x="1397" y="2140"/>
                    <a:pt x="844" y="2084"/>
                    <a:pt x="315" y="1943"/>
                  </a:cubicBezTo>
                  <a:cubicBezTo>
                    <a:pt x="310" y="1942"/>
                    <a:pt x="306" y="1941"/>
                    <a:pt x="301" y="1941"/>
                  </a:cubicBezTo>
                  <a:cubicBezTo>
                    <a:pt x="153" y="1941"/>
                    <a:pt x="1" y="2596"/>
                    <a:pt x="162" y="2636"/>
                  </a:cubicBezTo>
                  <a:cubicBezTo>
                    <a:pt x="677" y="2770"/>
                    <a:pt x="1207" y="2823"/>
                    <a:pt x="1742" y="2823"/>
                  </a:cubicBezTo>
                  <a:cubicBezTo>
                    <a:pt x="3096" y="2823"/>
                    <a:pt x="4489" y="2482"/>
                    <a:pt x="5790" y="2234"/>
                  </a:cubicBezTo>
                  <a:cubicBezTo>
                    <a:pt x="7925" y="1832"/>
                    <a:pt x="10032" y="1305"/>
                    <a:pt x="12097" y="681"/>
                  </a:cubicBezTo>
                  <a:cubicBezTo>
                    <a:pt x="12272" y="628"/>
                    <a:pt x="12342" y="0"/>
                    <a:pt x="1220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45"/>
            <p:cNvSpPr/>
            <p:nvPr/>
          </p:nvSpPr>
          <p:spPr>
            <a:xfrm>
              <a:off x="-392618" y="1193246"/>
              <a:ext cx="695503" cy="993729"/>
            </a:xfrm>
            <a:custGeom>
              <a:avLst/>
              <a:gdLst/>
              <a:ahLst/>
              <a:cxnLst/>
              <a:rect l="l" t="t" r="r" b="b"/>
              <a:pathLst>
                <a:path w="14858" h="21229" extrusionOk="0">
                  <a:moveTo>
                    <a:pt x="3271" y="2718"/>
                  </a:moveTo>
                  <a:lnTo>
                    <a:pt x="3271" y="2718"/>
                  </a:lnTo>
                  <a:cubicBezTo>
                    <a:pt x="5790" y="4492"/>
                    <a:pt x="8127" y="6523"/>
                    <a:pt x="9948" y="9026"/>
                  </a:cubicBezTo>
                  <a:cubicBezTo>
                    <a:pt x="11237" y="10759"/>
                    <a:pt x="12193" y="12714"/>
                    <a:pt x="12789" y="14793"/>
                  </a:cubicBezTo>
                  <a:cubicBezTo>
                    <a:pt x="13053" y="15694"/>
                    <a:pt x="13219" y="16623"/>
                    <a:pt x="13302" y="17551"/>
                  </a:cubicBezTo>
                  <a:cubicBezTo>
                    <a:pt x="13385" y="18452"/>
                    <a:pt x="13358" y="19353"/>
                    <a:pt x="13247" y="20254"/>
                  </a:cubicBezTo>
                  <a:cubicBezTo>
                    <a:pt x="12817" y="20130"/>
                    <a:pt x="12443" y="19880"/>
                    <a:pt x="12165" y="19534"/>
                  </a:cubicBezTo>
                  <a:cubicBezTo>
                    <a:pt x="8852" y="17011"/>
                    <a:pt x="6205" y="13407"/>
                    <a:pt x="5110" y="9387"/>
                  </a:cubicBezTo>
                  <a:cubicBezTo>
                    <a:pt x="4597" y="7492"/>
                    <a:pt x="4220" y="5540"/>
                    <a:pt x="3455" y="3801"/>
                  </a:cubicBezTo>
                  <a:lnTo>
                    <a:pt x="3455" y="3801"/>
                  </a:lnTo>
                  <a:cubicBezTo>
                    <a:pt x="6279" y="6979"/>
                    <a:pt x="8426" y="10717"/>
                    <a:pt x="9753" y="14793"/>
                  </a:cubicBezTo>
                  <a:cubicBezTo>
                    <a:pt x="9761" y="14819"/>
                    <a:pt x="9772" y="14831"/>
                    <a:pt x="9785" y="14831"/>
                  </a:cubicBezTo>
                  <a:cubicBezTo>
                    <a:pt x="9867" y="14831"/>
                    <a:pt x="10037" y="14355"/>
                    <a:pt x="9989" y="14211"/>
                  </a:cubicBezTo>
                  <a:cubicBezTo>
                    <a:pt x="8600" y="9933"/>
                    <a:pt x="6303" y="6009"/>
                    <a:pt x="3271" y="2718"/>
                  </a:cubicBezTo>
                  <a:close/>
                  <a:moveTo>
                    <a:pt x="319" y="0"/>
                  </a:moveTo>
                  <a:cubicBezTo>
                    <a:pt x="229" y="0"/>
                    <a:pt x="0" y="601"/>
                    <a:pt x="175" y="695"/>
                  </a:cubicBezTo>
                  <a:cubicBezTo>
                    <a:pt x="277" y="758"/>
                    <a:pt x="379" y="821"/>
                    <a:pt x="481" y="884"/>
                  </a:cubicBezTo>
                  <a:lnTo>
                    <a:pt x="481" y="884"/>
                  </a:lnTo>
                  <a:lnTo>
                    <a:pt x="480" y="889"/>
                  </a:lnTo>
                  <a:cubicBezTo>
                    <a:pt x="519" y="918"/>
                    <a:pt x="557" y="946"/>
                    <a:pt x="595" y="975"/>
                  </a:cubicBezTo>
                  <a:lnTo>
                    <a:pt x="595" y="975"/>
                  </a:lnTo>
                  <a:cubicBezTo>
                    <a:pt x="947" y="1280"/>
                    <a:pt x="1292" y="1593"/>
                    <a:pt x="1629" y="1913"/>
                  </a:cubicBezTo>
                  <a:lnTo>
                    <a:pt x="1629" y="1913"/>
                  </a:lnTo>
                  <a:cubicBezTo>
                    <a:pt x="4185" y="4693"/>
                    <a:pt x="4188" y="8787"/>
                    <a:pt x="5609" y="12242"/>
                  </a:cubicBezTo>
                  <a:cubicBezTo>
                    <a:pt x="7120" y="15957"/>
                    <a:pt x="10169" y="18674"/>
                    <a:pt x="13163" y="21211"/>
                  </a:cubicBezTo>
                  <a:cubicBezTo>
                    <a:pt x="13177" y="21223"/>
                    <a:pt x="13191" y="21229"/>
                    <a:pt x="13204" y="21229"/>
                  </a:cubicBezTo>
                  <a:cubicBezTo>
                    <a:pt x="13308" y="21229"/>
                    <a:pt x="13385" y="20872"/>
                    <a:pt x="13385" y="20823"/>
                  </a:cubicBezTo>
                  <a:cubicBezTo>
                    <a:pt x="14858" y="11579"/>
                    <a:pt x="7922" y="4721"/>
                    <a:pt x="689" y="225"/>
                  </a:cubicBezTo>
                  <a:lnTo>
                    <a:pt x="689" y="225"/>
                  </a:lnTo>
                  <a:cubicBezTo>
                    <a:pt x="689" y="225"/>
                    <a:pt x="688" y="224"/>
                    <a:pt x="688" y="224"/>
                  </a:cubicBezTo>
                  <a:lnTo>
                    <a:pt x="688" y="224"/>
                  </a:lnTo>
                  <a:cubicBezTo>
                    <a:pt x="688" y="224"/>
                    <a:pt x="688" y="224"/>
                    <a:pt x="688" y="224"/>
                  </a:cubicBezTo>
                  <a:cubicBezTo>
                    <a:pt x="685" y="222"/>
                    <a:pt x="683" y="221"/>
                    <a:pt x="680" y="219"/>
                  </a:cubicBezTo>
                  <a:lnTo>
                    <a:pt x="680" y="219"/>
                  </a:lnTo>
                  <a:cubicBezTo>
                    <a:pt x="563" y="146"/>
                    <a:pt x="445" y="74"/>
                    <a:pt x="327" y="2"/>
                  </a:cubicBezTo>
                  <a:cubicBezTo>
                    <a:pt x="325" y="1"/>
                    <a:pt x="322" y="0"/>
                    <a:pt x="31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45"/>
            <p:cNvSpPr/>
            <p:nvPr/>
          </p:nvSpPr>
          <p:spPr>
            <a:xfrm>
              <a:off x="-375345" y="927365"/>
              <a:ext cx="800077" cy="322755"/>
            </a:xfrm>
            <a:custGeom>
              <a:avLst/>
              <a:gdLst/>
              <a:ahLst/>
              <a:cxnLst/>
              <a:rect l="l" t="t" r="r" b="b"/>
              <a:pathLst>
                <a:path w="17092" h="6895" extrusionOk="0">
                  <a:moveTo>
                    <a:pt x="10899" y="713"/>
                  </a:moveTo>
                  <a:cubicBezTo>
                    <a:pt x="12571" y="713"/>
                    <a:pt x="14206" y="1103"/>
                    <a:pt x="15870" y="1613"/>
                  </a:cubicBezTo>
                  <a:lnTo>
                    <a:pt x="15870" y="1613"/>
                  </a:lnTo>
                  <a:cubicBezTo>
                    <a:pt x="13537" y="2591"/>
                    <a:pt x="11401" y="3829"/>
                    <a:pt x="9149" y="5003"/>
                  </a:cubicBezTo>
                  <a:cubicBezTo>
                    <a:pt x="7502" y="5863"/>
                    <a:pt x="5802" y="6186"/>
                    <a:pt x="4067" y="6186"/>
                  </a:cubicBezTo>
                  <a:cubicBezTo>
                    <a:pt x="2889" y="6186"/>
                    <a:pt x="1695" y="6037"/>
                    <a:pt x="490" y="5807"/>
                  </a:cubicBezTo>
                  <a:lnTo>
                    <a:pt x="490" y="5807"/>
                  </a:lnTo>
                  <a:cubicBezTo>
                    <a:pt x="2711" y="3967"/>
                    <a:pt x="5020" y="2116"/>
                    <a:pt x="7804" y="1205"/>
                  </a:cubicBezTo>
                  <a:cubicBezTo>
                    <a:pt x="8858" y="857"/>
                    <a:pt x="9885" y="713"/>
                    <a:pt x="10899" y="713"/>
                  </a:cubicBezTo>
                  <a:close/>
                  <a:moveTo>
                    <a:pt x="11018" y="0"/>
                  </a:moveTo>
                  <a:cubicBezTo>
                    <a:pt x="10233" y="0"/>
                    <a:pt x="9440" y="87"/>
                    <a:pt x="8636" y="290"/>
                  </a:cubicBezTo>
                  <a:cubicBezTo>
                    <a:pt x="5365" y="1135"/>
                    <a:pt x="2689" y="3367"/>
                    <a:pt x="152" y="5488"/>
                  </a:cubicBezTo>
                  <a:cubicBezTo>
                    <a:pt x="7" y="5621"/>
                    <a:pt x="0" y="6171"/>
                    <a:pt x="48" y="6171"/>
                  </a:cubicBezTo>
                  <a:cubicBezTo>
                    <a:pt x="51" y="6171"/>
                    <a:pt x="53" y="6170"/>
                    <a:pt x="55" y="6167"/>
                  </a:cubicBezTo>
                  <a:cubicBezTo>
                    <a:pt x="123" y="6111"/>
                    <a:pt x="191" y="6055"/>
                    <a:pt x="258" y="5999"/>
                  </a:cubicBezTo>
                  <a:lnTo>
                    <a:pt x="258" y="5999"/>
                  </a:lnTo>
                  <a:cubicBezTo>
                    <a:pt x="191" y="6197"/>
                    <a:pt x="169" y="6469"/>
                    <a:pt x="263" y="6486"/>
                  </a:cubicBezTo>
                  <a:cubicBezTo>
                    <a:pt x="1505" y="6730"/>
                    <a:pt x="2756" y="6894"/>
                    <a:pt x="3995" y="6894"/>
                  </a:cubicBezTo>
                  <a:cubicBezTo>
                    <a:pt x="5507" y="6894"/>
                    <a:pt x="7002" y="6649"/>
                    <a:pt x="8442" y="6001"/>
                  </a:cubicBezTo>
                  <a:cubicBezTo>
                    <a:pt x="11297" y="4698"/>
                    <a:pt x="13834" y="2979"/>
                    <a:pt x="16814" y="1884"/>
                  </a:cubicBezTo>
                  <a:cubicBezTo>
                    <a:pt x="16939" y="1842"/>
                    <a:pt x="17092" y="1246"/>
                    <a:pt x="16939" y="1191"/>
                  </a:cubicBezTo>
                  <a:cubicBezTo>
                    <a:pt x="14977" y="564"/>
                    <a:pt x="13022" y="0"/>
                    <a:pt x="1101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45"/>
            <p:cNvSpPr/>
            <p:nvPr/>
          </p:nvSpPr>
          <p:spPr>
            <a:xfrm>
              <a:off x="-378388" y="1027117"/>
              <a:ext cx="465011" cy="201283"/>
            </a:xfrm>
            <a:custGeom>
              <a:avLst/>
              <a:gdLst/>
              <a:ahLst/>
              <a:cxnLst/>
              <a:rect l="l" t="t" r="r" b="b"/>
              <a:pathLst>
                <a:path w="9934" h="4300" extrusionOk="0">
                  <a:moveTo>
                    <a:pt x="9846" y="1"/>
                  </a:moveTo>
                  <a:cubicBezTo>
                    <a:pt x="9844" y="1"/>
                    <a:pt x="9841" y="1"/>
                    <a:pt x="9838" y="3"/>
                  </a:cubicBezTo>
                  <a:cubicBezTo>
                    <a:pt x="8285" y="848"/>
                    <a:pt x="6677" y="1638"/>
                    <a:pt x="5055" y="2359"/>
                  </a:cubicBezTo>
                  <a:cubicBezTo>
                    <a:pt x="3917" y="2856"/>
                    <a:pt x="2576" y="3601"/>
                    <a:pt x="1285" y="3601"/>
                  </a:cubicBezTo>
                  <a:cubicBezTo>
                    <a:pt x="957" y="3601"/>
                    <a:pt x="632" y="3553"/>
                    <a:pt x="314" y="3440"/>
                  </a:cubicBezTo>
                  <a:cubicBezTo>
                    <a:pt x="311" y="3439"/>
                    <a:pt x="307" y="3438"/>
                    <a:pt x="303" y="3438"/>
                  </a:cubicBezTo>
                  <a:cubicBezTo>
                    <a:pt x="179" y="3438"/>
                    <a:pt x="0" y="4080"/>
                    <a:pt x="148" y="4133"/>
                  </a:cubicBezTo>
                  <a:cubicBezTo>
                    <a:pt x="476" y="4250"/>
                    <a:pt x="806" y="4299"/>
                    <a:pt x="1133" y="4299"/>
                  </a:cubicBezTo>
                  <a:cubicBezTo>
                    <a:pt x="2286" y="4299"/>
                    <a:pt x="3423" y="3689"/>
                    <a:pt x="4459" y="3246"/>
                  </a:cubicBezTo>
                  <a:cubicBezTo>
                    <a:pt x="6261" y="2484"/>
                    <a:pt x="8022" y="1611"/>
                    <a:pt x="9741" y="682"/>
                  </a:cubicBezTo>
                  <a:cubicBezTo>
                    <a:pt x="9915" y="601"/>
                    <a:pt x="9934" y="1"/>
                    <a:pt x="98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5" name="Google Shape;1465;p45"/>
          <p:cNvGrpSpPr/>
          <p:nvPr/>
        </p:nvGrpSpPr>
        <p:grpSpPr>
          <a:xfrm rot="-2968875">
            <a:off x="7547206" y="-219405"/>
            <a:ext cx="1748446" cy="1517801"/>
            <a:chOff x="972034" y="4038077"/>
            <a:chExt cx="1579697" cy="1371393"/>
          </a:xfrm>
        </p:grpSpPr>
        <p:sp>
          <p:nvSpPr>
            <p:cNvPr id="1466" name="Google Shape;1466;p45"/>
            <p:cNvSpPr/>
            <p:nvPr/>
          </p:nvSpPr>
          <p:spPr>
            <a:xfrm>
              <a:off x="1874296" y="5118358"/>
              <a:ext cx="279690" cy="109723"/>
            </a:xfrm>
            <a:custGeom>
              <a:avLst/>
              <a:gdLst/>
              <a:ahLst/>
              <a:cxnLst/>
              <a:rect l="l" t="t" r="r" b="b"/>
              <a:pathLst>
                <a:path w="5975" h="2344" extrusionOk="0">
                  <a:moveTo>
                    <a:pt x="5614" y="1"/>
                  </a:moveTo>
                  <a:cubicBezTo>
                    <a:pt x="3909" y="999"/>
                    <a:pt x="1982" y="1553"/>
                    <a:pt x="0" y="1623"/>
                  </a:cubicBezTo>
                  <a:lnTo>
                    <a:pt x="28" y="2343"/>
                  </a:lnTo>
                  <a:cubicBezTo>
                    <a:pt x="2121" y="2260"/>
                    <a:pt x="4172" y="1678"/>
                    <a:pt x="5975" y="624"/>
                  </a:cubicBezTo>
                  <a:lnTo>
                    <a:pt x="5614"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45"/>
            <p:cNvSpPr/>
            <p:nvPr/>
          </p:nvSpPr>
          <p:spPr>
            <a:xfrm>
              <a:off x="1854168" y="4845830"/>
              <a:ext cx="70121" cy="200581"/>
            </a:xfrm>
            <a:custGeom>
              <a:avLst/>
              <a:gdLst/>
              <a:ahLst/>
              <a:cxnLst/>
              <a:rect l="l" t="t" r="r" b="b"/>
              <a:pathLst>
                <a:path w="1498" h="4285" extrusionOk="0">
                  <a:moveTo>
                    <a:pt x="790" y="1"/>
                  </a:moveTo>
                  <a:lnTo>
                    <a:pt x="0" y="4145"/>
                  </a:lnTo>
                  <a:lnTo>
                    <a:pt x="707" y="4284"/>
                  </a:lnTo>
                  <a:lnTo>
                    <a:pt x="1497" y="125"/>
                  </a:lnTo>
                  <a:lnTo>
                    <a:pt x="790"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8" name="Google Shape;1468;p45"/>
            <p:cNvGrpSpPr/>
            <p:nvPr/>
          </p:nvGrpSpPr>
          <p:grpSpPr>
            <a:xfrm>
              <a:off x="972034" y="4038077"/>
              <a:ext cx="1579697" cy="1371393"/>
              <a:chOff x="972034" y="4038077"/>
              <a:chExt cx="1579697" cy="1371393"/>
            </a:xfrm>
          </p:grpSpPr>
          <p:sp>
            <p:nvSpPr>
              <p:cNvPr id="1469" name="Google Shape;1469;p45"/>
              <p:cNvSpPr/>
              <p:nvPr/>
            </p:nvSpPr>
            <p:spPr>
              <a:xfrm>
                <a:off x="1241613" y="4544093"/>
                <a:ext cx="1310118" cy="646540"/>
              </a:xfrm>
              <a:custGeom>
                <a:avLst/>
                <a:gdLst/>
                <a:ahLst/>
                <a:cxnLst/>
                <a:rect l="l" t="t" r="r" b="b"/>
                <a:pathLst>
                  <a:path w="27988" h="13812" extrusionOk="0">
                    <a:moveTo>
                      <a:pt x="583" y="1"/>
                    </a:moveTo>
                    <a:lnTo>
                      <a:pt x="1" y="431"/>
                    </a:lnTo>
                    <a:lnTo>
                      <a:pt x="15" y="431"/>
                    </a:lnTo>
                    <a:cubicBezTo>
                      <a:pt x="6389" y="8881"/>
                      <a:pt x="16334" y="13812"/>
                      <a:pt x="26875" y="13812"/>
                    </a:cubicBezTo>
                    <a:cubicBezTo>
                      <a:pt x="27245" y="13812"/>
                      <a:pt x="27616" y="13806"/>
                      <a:pt x="27988" y="13793"/>
                    </a:cubicBezTo>
                    <a:lnTo>
                      <a:pt x="27960" y="13087"/>
                    </a:lnTo>
                    <a:cubicBezTo>
                      <a:pt x="27603" y="13098"/>
                      <a:pt x="27247" y="13104"/>
                      <a:pt x="26891" y="13104"/>
                    </a:cubicBezTo>
                    <a:cubicBezTo>
                      <a:pt x="16568" y="13104"/>
                      <a:pt x="6814" y="8269"/>
                      <a:pt x="583"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45"/>
              <p:cNvSpPr/>
              <p:nvPr/>
            </p:nvSpPr>
            <p:spPr>
              <a:xfrm>
                <a:off x="972034" y="4261454"/>
                <a:ext cx="564248" cy="538689"/>
              </a:xfrm>
              <a:custGeom>
                <a:avLst/>
                <a:gdLst/>
                <a:ahLst/>
                <a:cxnLst/>
                <a:rect l="l" t="t" r="r" b="b"/>
                <a:pathLst>
                  <a:path w="12054" h="11508" extrusionOk="0">
                    <a:moveTo>
                      <a:pt x="549" y="0"/>
                    </a:moveTo>
                    <a:cubicBezTo>
                      <a:pt x="211" y="0"/>
                      <a:pt x="1" y="472"/>
                      <a:pt x="173" y="771"/>
                    </a:cubicBezTo>
                    <a:cubicBezTo>
                      <a:pt x="2294" y="4500"/>
                      <a:pt x="4387" y="8687"/>
                      <a:pt x="8283" y="10863"/>
                    </a:cubicBezTo>
                    <a:lnTo>
                      <a:pt x="8338" y="10891"/>
                    </a:lnTo>
                    <a:cubicBezTo>
                      <a:pt x="8722" y="11092"/>
                      <a:pt x="9693" y="11507"/>
                      <a:pt x="10359" y="11507"/>
                    </a:cubicBezTo>
                    <a:cubicBezTo>
                      <a:pt x="10653" y="11507"/>
                      <a:pt x="10888" y="11426"/>
                      <a:pt x="10986" y="11209"/>
                    </a:cubicBezTo>
                    <a:cubicBezTo>
                      <a:pt x="12053" y="8881"/>
                      <a:pt x="11332" y="6330"/>
                      <a:pt x="9516" y="4583"/>
                    </a:cubicBezTo>
                    <a:cubicBezTo>
                      <a:pt x="7090" y="2255"/>
                      <a:pt x="3597" y="1700"/>
                      <a:pt x="769" y="64"/>
                    </a:cubicBezTo>
                    <a:cubicBezTo>
                      <a:pt x="692" y="20"/>
                      <a:pt x="618" y="0"/>
                      <a:pt x="549"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45"/>
              <p:cNvSpPr/>
              <p:nvPr/>
            </p:nvSpPr>
            <p:spPr>
              <a:xfrm>
                <a:off x="1741262" y="4038077"/>
                <a:ext cx="382204" cy="890747"/>
              </a:xfrm>
              <a:custGeom>
                <a:avLst/>
                <a:gdLst/>
                <a:ahLst/>
                <a:cxnLst/>
                <a:rect l="l" t="t" r="r" b="b"/>
                <a:pathLst>
                  <a:path w="8165" h="19029" extrusionOk="0">
                    <a:moveTo>
                      <a:pt x="2211" y="0"/>
                    </a:moveTo>
                    <a:cubicBezTo>
                      <a:pt x="1998" y="0"/>
                      <a:pt x="1785" y="133"/>
                      <a:pt x="1733" y="387"/>
                    </a:cubicBezTo>
                    <a:cubicBezTo>
                      <a:pt x="818" y="3589"/>
                      <a:pt x="0" y="6833"/>
                      <a:pt x="291" y="10187"/>
                    </a:cubicBezTo>
                    <a:cubicBezTo>
                      <a:pt x="569" y="13140"/>
                      <a:pt x="1442" y="16023"/>
                      <a:pt x="2842" y="18629"/>
                    </a:cubicBezTo>
                    <a:cubicBezTo>
                      <a:pt x="2919" y="18770"/>
                      <a:pt x="3056" y="18852"/>
                      <a:pt x="3208" y="18852"/>
                    </a:cubicBezTo>
                    <a:cubicBezTo>
                      <a:pt x="3220" y="18852"/>
                      <a:pt x="3232" y="18852"/>
                      <a:pt x="3244" y="18851"/>
                    </a:cubicBezTo>
                    <a:cubicBezTo>
                      <a:pt x="3311" y="18969"/>
                      <a:pt x="3432" y="19028"/>
                      <a:pt x="3552" y="19028"/>
                    </a:cubicBezTo>
                    <a:cubicBezTo>
                      <a:pt x="3658" y="19028"/>
                      <a:pt x="3762" y="18983"/>
                      <a:pt x="3826" y="18892"/>
                    </a:cubicBezTo>
                    <a:cubicBezTo>
                      <a:pt x="8165" y="13140"/>
                      <a:pt x="5601" y="6001"/>
                      <a:pt x="2662" y="304"/>
                    </a:cubicBezTo>
                    <a:cubicBezTo>
                      <a:pt x="2579" y="99"/>
                      <a:pt x="2395" y="0"/>
                      <a:pt x="2211"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45"/>
              <p:cNvSpPr/>
              <p:nvPr/>
            </p:nvSpPr>
            <p:spPr>
              <a:xfrm>
                <a:off x="1106659" y="5137878"/>
                <a:ext cx="920144" cy="271592"/>
              </a:xfrm>
              <a:custGeom>
                <a:avLst/>
                <a:gdLst/>
                <a:ahLst/>
                <a:cxnLst/>
                <a:rect l="l" t="t" r="r" b="b"/>
                <a:pathLst>
                  <a:path w="19657" h="5802" extrusionOk="0">
                    <a:moveTo>
                      <a:pt x="15184" y="1"/>
                    </a:moveTo>
                    <a:cubicBezTo>
                      <a:pt x="13482" y="1"/>
                      <a:pt x="11759" y="296"/>
                      <a:pt x="10161" y="651"/>
                    </a:cubicBezTo>
                    <a:cubicBezTo>
                      <a:pt x="8567" y="1011"/>
                      <a:pt x="7001" y="1483"/>
                      <a:pt x="5462" y="2037"/>
                    </a:cubicBezTo>
                    <a:cubicBezTo>
                      <a:pt x="4506" y="2384"/>
                      <a:pt x="3577" y="2841"/>
                      <a:pt x="2606" y="3215"/>
                    </a:cubicBezTo>
                    <a:cubicBezTo>
                      <a:pt x="1789" y="3520"/>
                      <a:pt x="749" y="3645"/>
                      <a:pt x="222" y="4435"/>
                    </a:cubicBezTo>
                    <a:cubicBezTo>
                      <a:pt x="0" y="4782"/>
                      <a:pt x="181" y="4990"/>
                      <a:pt x="499" y="5115"/>
                    </a:cubicBezTo>
                    <a:cubicBezTo>
                      <a:pt x="901" y="5267"/>
                      <a:pt x="1553" y="5281"/>
                      <a:pt x="1789" y="5323"/>
                    </a:cubicBezTo>
                    <a:cubicBezTo>
                      <a:pt x="2690" y="5461"/>
                      <a:pt x="3591" y="5572"/>
                      <a:pt x="4492" y="5655"/>
                    </a:cubicBezTo>
                    <a:cubicBezTo>
                      <a:pt x="5475" y="5753"/>
                      <a:pt x="6459" y="5802"/>
                      <a:pt x="7443" y="5802"/>
                    </a:cubicBezTo>
                    <a:cubicBezTo>
                      <a:pt x="8275" y="5802"/>
                      <a:pt x="9107" y="5767"/>
                      <a:pt x="9939" y="5697"/>
                    </a:cubicBezTo>
                    <a:cubicBezTo>
                      <a:pt x="13502" y="5364"/>
                      <a:pt x="17009" y="4117"/>
                      <a:pt x="19449" y="1400"/>
                    </a:cubicBezTo>
                    <a:cubicBezTo>
                      <a:pt x="19657" y="1178"/>
                      <a:pt x="19490" y="845"/>
                      <a:pt x="19255" y="748"/>
                    </a:cubicBezTo>
                    <a:cubicBezTo>
                      <a:pt x="19213" y="720"/>
                      <a:pt x="19171" y="693"/>
                      <a:pt x="19130" y="679"/>
                    </a:cubicBezTo>
                    <a:cubicBezTo>
                      <a:pt x="17877" y="188"/>
                      <a:pt x="16537" y="1"/>
                      <a:pt x="15184"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 name="Rectangle 2"/>
          <p:cNvSpPr/>
          <p:nvPr/>
        </p:nvSpPr>
        <p:spPr>
          <a:xfrm>
            <a:off x="1937862" y="552801"/>
            <a:ext cx="5742439" cy="830997"/>
          </a:xfrm>
          <a:prstGeom prst="rect">
            <a:avLst/>
          </a:prstGeom>
        </p:spPr>
        <p:txBody>
          <a:bodyPr wrap="square">
            <a:spAutoFit/>
          </a:bodyPr>
          <a:lstStyle/>
          <a:p>
            <a:pPr algn="ctr"/>
            <a:r>
              <a:rPr lang="id-ID" sz="2400" b="1" dirty="0">
                <a:latin typeface="Calibri" panose="020F0502020204030204" pitchFamily="34" charset="0"/>
                <a:ea typeface="Calibri" panose="020F0502020204030204" pitchFamily="34" charset="0"/>
                <a:cs typeface="Times New Roman" panose="02020603050405020304" pitchFamily="18" charset="0"/>
              </a:rPr>
              <a:t>KONDISI YANG MEMPENGARUHI KEPUASAN KERJA</a:t>
            </a:r>
            <a:endParaRPr lang="id-ID" sz="2400" dirty="0"/>
          </a:p>
        </p:txBody>
      </p:sp>
      <p:sp>
        <p:nvSpPr>
          <p:cNvPr id="4" name="Rectangle 3"/>
          <p:cNvSpPr/>
          <p:nvPr/>
        </p:nvSpPr>
        <p:spPr>
          <a:xfrm>
            <a:off x="1128165" y="1930112"/>
            <a:ext cx="7782640" cy="923330"/>
          </a:xfrm>
          <a:prstGeom prst="rect">
            <a:avLst/>
          </a:prstGeom>
        </p:spPr>
        <p:txBody>
          <a:bodyPr wrap="square">
            <a:spAutoFit/>
          </a:bodyPr>
          <a:lstStyle/>
          <a:p>
            <a:pPr lvl="0" algn="just">
              <a:lnSpc>
                <a:spcPct val="150000"/>
              </a:lnSpc>
            </a:pPr>
            <a:r>
              <a:rPr lang="id-ID" sz="1800" b="1" i="1" dirty="0">
                <a:latin typeface="Times New Roman" panose="02020603050405020304" pitchFamily="18" charset="0"/>
                <a:ea typeface="Calibri" panose="020F0502020204030204" pitchFamily="34" charset="0"/>
                <a:cs typeface="Times New Roman" panose="02020603050405020304" pitchFamily="18" charset="0"/>
              </a:rPr>
              <a:t>Kondisi Organisasional</a:t>
            </a:r>
          </a:p>
          <a:p>
            <a:pPr>
              <a:lnSpc>
                <a:spcPct val="150000"/>
              </a:lnSpc>
            </a:pPr>
            <a:r>
              <a:rPr lang="nl-NL" sz="1800" dirty="0">
                <a:latin typeface="Times New Roman" panose="02020603050405020304" pitchFamily="18" charset="0"/>
                <a:ea typeface="Calibri" panose="020F0502020204030204" pitchFamily="34" charset="0"/>
              </a:rPr>
              <a:t>Menurut Greenberg dan Baron (1993)</a:t>
            </a:r>
            <a:endParaRPr lang="id-ID" sz="1800" dirty="0"/>
          </a:p>
        </p:txBody>
      </p:sp>
      <p:sp>
        <p:nvSpPr>
          <p:cNvPr id="47" name="Google Shape;1113;p48">
            <a:extLst>
              <a:ext uri="{FF2B5EF4-FFF2-40B4-BE49-F238E27FC236}">
                <a16:creationId xmlns:a16="http://schemas.microsoft.com/office/drawing/2014/main" id="{697042BA-1B5D-D147-8131-E190773738CF}"/>
              </a:ext>
            </a:extLst>
          </p:cNvPr>
          <p:cNvSpPr/>
          <p:nvPr/>
        </p:nvSpPr>
        <p:spPr>
          <a:xfrm>
            <a:off x="137920" y="1930112"/>
            <a:ext cx="807481" cy="772129"/>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dirty="0">
                <a:solidFill>
                  <a:schemeClr val="accent5"/>
                </a:solidFill>
                <a:latin typeface="Cooper Black" panose="0208090404030B020404" pitchFamily="18" charset="77"/>
              </a:rPr>
              <a:t>01</a:t>
            </a:r>
            <a:endParaRPr sz="1800" dirty="0">
              <a:solidFill>
                <a:schemeClr val="accent5"/>
              </a:solidFill>
              <a:latin typeface="Cooper Black" panose="0208090404030B020404" pitchFamily="18" charset="77"/>
            </a:endParaRPr>
          </a:p>
        </p:txBody>
      </p:sp>
      <p:sp>
        <p:nvSpPr>
          <p:cNvPr id="29" name="Rectangle 28"/>
          <p:cNvSpPr/>
          <p:nvPr/>
        </p:nvSpPr>
        <p:spPr>
          <a:xfrm>
            <a:off x="1120430" y="3610314"/>
            <a:ext cx="7782640" cy="458074"/>
          </a:xfrm>
          <a:prstGeom prst="rect">
            <a:avLst/>
          </a:prstGeom>
        </p:spPr>
        <p:txBody>
          <a:bodyPr wrap="square">
            <a:spAutoFit/>
          </a:bodyPr>
          <a:lstStyle/>
          <a:p>
            <a:pPr lvl="0" algn="just">
              <a:lnSpc>
                <a:spcPct val="150000"/>
              </a:lnSpc>
            </a:pPr>
            <a:r>
              <a:rPr lang="id-ID" sz="1800" b="1" i="1" dirty="0">
                <a:latin typeface="Times New Roman" panose="02020603050405020304" pitchFamily="18" charset="0"/>
                <a:ea typeface="Calibri" panose="020F0502020204030204" pitchFamily="34" charset="0"/>
                <a:cs typeface="Times New Roman" panose="02020603050405020304" pitchFamily="18" charset="0"/>
              </a:rPr>
              <a:t>Kondisi Personal</a:t>
            </a:r>
          </a:p>
        </p:txBody>
      </p:sp>
      <p:sp>
        <p:nvSpPr>
          <p:cNvPr id="30" name="Google Shape;1113;p48">
            <a:extLst>
              <a:ext uri="{FF2B5EF4-FFF2-40B4-BE49-F238E27FC236}">
                <a16:creationId xmlns:a16="http://schemas.microsoft.com/office/drawing/2014/main" id="{697042BA-1B5D-D147-8131-E190773738CF}"/>
              </a:ext>
            </a:extLst>
          </p:cNvPr>
          <p:cNvSpPr/>
          <p:nvPr/>
        </p:nvSpPr>
        <p:spPr>
          <a:xfrm>
            <a:off x="190023" y="3453287"/>
            <a:ext cx="807481" cy="772129"/>
          </a:xfrm>
          <a:custGeom>
            <a:avLst/>
            <a:gdLst/>
            <a:ahLst/>
            <a:cxnLst/>
            <a:rect l="l" t="t" r="r" b="b"/>
            <a:pathLst>
              <a:path w="37923" h="35915" extrusionOk="0">
                <a:moveTo>
                  <a:pt x="17391" y="0"/>
                </a:moveTo>
                <a:cubicBezTo>
                  <a:pt x="7126" y="0"/>
                  <a:pt x="1251" y="7910"/>
                  <a:pt x="670" y="18176"/>
                </a:cubicBezTo>
                <a:cubicBezTo>
                  <a:pt x="1" y="30331"/>
                  <a:pt x="10673" y="35915"/>
                  <a:pt x="20968" y="35915"/>
                </a:cubicBezTo>
                <a:cubicBezTo>
                  <a:pt x="31263" y="35915"/>
                  <a:pt x="37922" y="28470"/>
                  <a:pt x="37922" y="18176"/>
                </a:cubicBezTo>
                <a:cubicBezTo>
                  <a:pt x="37922" y="7881"/>
                  <a:pt x="27686" y="0"/>
                  <a:pt x="17391" y="0"/>
                </a:cubicBez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dirty="0">
                <a:solidFill>
                  <a:schemeClr val="accent5"/>
                </a:solidFill>
                <a:latin typeface="Cooper Black" panose="0208090404030B020404" pitchFamily="18" charset="77"/>
              </a:rPr>
              <a:t>0</a:t>
            </a:r>
            <a:r>
              <a:rPr lang="id-ID" sz="1800" dirty="0">
                <a:solidFill>
                  <a:schemeClr val="accent5"/>
                </a:solidFill>
                <a:latin typeface="Cooper Black" panose="0208090404030B020404" pitchFamily="18" charset="77"/>
              </a:rPr>
              <a:t>2</a:t>
            </a:r>
            <a:endParaRPr sz="1800" dirty="0">
              <a:solidFill>
                <a:schemeClr val="accent5"/>
              </a:solidFill>
              <a:latin typeface="Cooper Black" panose="0208090404030B020404" pitchFamily="18" charset="77"/>
            </a:endParaRPr>
          </a:p>
        </p:txBody>
      </p:sp>
    </p:spTree>
    <p:extLst>
      <p:ext uri="{BB962C8B-B14F-4D97-AF65-F5344CB8AC3E}">
        <p14:creationId xmlns:p14="http://schemas.microsoft.com/office/powerpoint/2010/main" val="74153461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30" grpId="0" animBg="1"/>
    </p:bldLst>
  </p:timing>
</p:sld>
</file>

<file path=ppt/theme/theme1.xml><?xml version="1.0" encoding="utf-8"?>
<a:theme xmlns:a="http://schemas.openxmlformats.org/drawingml/2006/main" name="Trity Lesson Plan by Slidesgo">
  <a:themeElements>
    <a:clrScheme name="Simple Light">
      <a:dk1>
        <a:srgbClr val="000000"/>
      </a:dk1>
      <a:lt1>
        <a:srgbClr val="FFFFFF"/>
      </a:lt1>
      <a:dk2>
        <a:srgbClr val="595959"/>
      </a:dk2>
      <a:lt2>
        <a:srgbClr val="EEEEEE"/>
      </a:lt2>
      <a:accent1>
        <a:srgbClr val="EB7E7C"/>
      </a:accent1>
      <a:accent2>
        <a:srgbClr val="B3C4B9"/>
      </a:accent2>
      <a:accent3>
        <a:srgbClr val="E7AE5D"/>
      </a:accent3>
      <a:accent4>
        <a:srgbClr val="828D87"/>
      </a:accent4>
      <a:accent5>
        <a:srgbClr val="FFFFFF"/>
      </a:accent5>
      <a:accent6>
        <a:srgbClr val="FFD1B6"/>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453</Words>
  <Application>Microsoft Office PowerPoint</Application>
  <PresentationFormat>On-screen Show (16:9)</PresentationFormat>
  <Paragraphs>76</Paragraphs>
  <Slides>10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Baloo 2</vt:lpstr>
      <vt:lpstr>Calibri</vt:lpstr>
      <vt:lpstr>Catamaran</vt:lpstr>
      <vt:lpstr>Cooper Black</vt:lpstr>
      <vt:lpstr>Handlee</vt:lpstr>
      <vt:lpstr>Montserrat</vt:lpstr>
      <vt:lpstr>Times New Roman</vt:lpstr>
      <vt:lpstr>Trity Lesson Plan by Slidesgo</vt:lpstr>
      <vt:lpstr>Mata Kuliah Supervisi Pendidikan KEPUASAN KERJA GURU</vt:lpstr>
      <vt:lpstr>KELOMPOK 2</vt:lpstr>
      <vt:lpstr>PENGERTIAN Kepuasan Kerja </vt:lpstr>
      <vt:lpstr>KOMPONEN KEPUASAN KERJA</vt:lpstr>
      <vt:lpstr>PowerPoint Presentation</vt:lpstr>
      <vt:lpstr>PowerPoint Presentation</vt:lpstr>
      <vt:lpstr>PowerPoint Presentation</vt:lpstr>
      <vt:lpstr>PowerPoint Presentation</vt:lpstr>
      <vt:lpstr>PowerPoint Presentation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PENGEMBANGAN KURIKULUM</dc:title>
  <dc:creator>acer</dc:creator>
  <cp:lastModifiedBy>Acer</cp:lastModifiedBy>
  <cp:revision>31</cp:revision>
  <dcterms:modified xsi:type="dcterms:W3CDTF">2021-06-25T01:56:21Z</dcterms:modified>
</cp:coreProperties>
</file>