
<file path=[Content_Types].xml><?xml version="1.0" encoding="utf-8"?>
<Types xmlns="http://schemas.openxmlformats.org/package/2006/content-types">
  <Override PartName="/ppt/diagrams/drawing2.xml" ContentType="application/vnd.ms-office.drawingml.diagramDrawing+xml"/>
  <Override PartName="/ppt/slides/slide4.xml" ContentType="application/vnd.openxmlformats-officedocument.presentationml.slide+xml"/>
  <Override PartName="/ppt/slides/slide18.xml" ContentType="application/vnd.openxmlformats-officedocument.presentationml.slide+xml"/>
  <Override PartName="/ppt/slideLayouts/slideLayout6.xml" ContentType="application/vnd.openxmlformats-officedocument.presentationml.slideLayout+xml"/>
  <Override PartName="/ppt/diagrams/quickStyle2.xml" ContentType="application/vnd.openxmlformats-officedocument.drawingml.diagramStyle+xml"/>
  <Override PartName="/ppt/diagrams/colors11.xml" ContentType="application/vnd.openxmlformats-officedocument.drawingml.diagramColors+xml"/>
  <Override PartName="/ppt/theme/theme1.xml" ContentType="application/vnd.openxmlformats-officedocument.theme+xml"/>
  <Override PartName="/ppt/slideLayouts/slideLayout2.xml" ContentType="application/vnd.openxmlformats-officedocument.presentationml.slideLayout+xml"/>
  <Override PartName="/ppt/diagrams/layout9.xml" ContentType="application/vnd.openxmlformats-officedocument.drawingml.diagramLayout+xml"/>
  <Override PartName="/ppt/diagrams/data13.xml" ContentType="application/vnd.openxmlformats-officedocument.drawingml.diagramData+xml"/>
  <Default Extension="xml" ContentType="application/xml"/>
  <Override PartName="/ppt/slides/slide14.xml" ContentType="application/vnd.openxmlformats-officedocument.presentationml.slide+xml"/>
  <Override PartName="/ppt/slides/slide10.xml" ContentType="application/vnd.openxmlformats-officedocument.presentationml.slide+xml"/>
  <Override PartName="/ppt/tableStyles.xml" ContentType="application/vnd.openxmlformats-officedocument.presentationml.tableStyles+xml"/>
  <Override PartName="/ppt/diagrams/layout5.xml" ContentType="application/vnd.openxmlformats-officedocument.drawingml.diagramLayout+xml"/>
  <Override PartName="/ppt/diagrams/data6.xml" ContentType="application/vnd.openxmlformats-officedocument.drawingml.diagramData+xml"/>
  <Override PartName="/ppt/diagrams/layout3.xml" ContentType="application/vnd.openxmlformats-officedocument.drawingml.diagramLayout+xml"/>
  <Override PartName="/ppt/diagrams/data4.xml" ContentType="application/vnd.openxmlformats-officedocument.drawingml.diagramData+xml"/>
  <Override PartName="/ppt/diagrams/colors8.xml" ContentType="application/vnd.openxmlformats-officedocument.drawingml.diagramColors+xml"/>
  <Override PartName="/ppt/diagrams/drawing9.xml" ContentType="application/vnd.ms-office.drawingml.diagramDrawing+xml"/>
  <Override PartName="/ppt/diagrams/quickStyle13.xml" ContentType="application/vnd.openxmlformats-officedocument.drawingml.diagramStyle+xml"/>
  <Override PartName="/ppt/diagrams/drawing14.xml" ContentType="application/vnd.ms-office.drawingml.diagramDrawing+xml"/>
  <Override PartName="/ppt/diagrams/layout15.xml" ContentType="application/vnd.openxmlformats-officedocument.drawingml.diagramLayout+xml"/>
  <Override PartName="/ppt/diagrams/layout1.xml" ContentType="application/vnd.openxmlformats-officedocument.drawingml.diagramLayout+xml"/>
  <Override PartName="/ppt/diagrams/data2.xml" ContentType="application/vnd.openxmlformats-officedocument.drawingml.diagramData+xml"/>
  <Override PartName="/ppt/diagrams/colors6.xml" ContentType="application/vnd.openxmlformats-officedocument.drawingml.diagramColors+xml"/>
  <Override PartName="/ppt/diagrams/drawing7.xml" ContentType="application/vnd.ms-office.drawingml.diagramDrawing+xml"/>
  <Override PartName="/ppt/diagrams/quickStyle9.xml" ContentType="application/vnd.openxmlformats-officedocument.drawingml.diagramStyle+xml"/>
  <Override PartName="/ppt/diagrams/quickStyle11.xml" ContentType="application/vnd.openxmlformats-officedocument.drawingml.diagramStyle+xml"/>
  <Override PartName="/ppt/diagrams/drawing12.xml" ContentType="application/vnd.ms-office.drawingml.diagramDrawing+xml"/>
  <Override PartName="/ppt/diagrams/layout13.xml" ContentType="application/vnd.openxmlformats-officedocument.drawingml.diagramLayout+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colors4.xml" ContentType="application/vnd.openxmlformats-officedocument.drawingml.diagramColors+xml"/>
  <Override PartName="/ppt/diagrams/drawing5.xml" ContentType="application/vnd.ms-office.drawingml.diagramDrawing+xml"/>
  <Override PartName="/ppt/diagrams/quickStyle7.xml" ContentType="application/vnd.openxmlformats-officedocument.drawingml.diagramStyle+xml"/>
  <Override PartName="/ppt/diagrams/drawing10.xml" ContentType="application/vnd.ms-office.drawingml.diagramDrawing+xml"/>
  <Override PartName="/ppt/diagrams/layout11.xml" ContentType="application/vnd.openxmlformats-officedocument.drawingml.diagramLayout+xml"/>
  <Override PartName="/ppt/diagrams/colors14.xml" ContentType="application/vnd.openxmlformats-officedocument.drawingml.diagramColors+xml"/>
  <Override PartName="/ppt/diagrams/colors16.xml" ContentType="application/vnd.openxmlformats-officedocument.drawingml.diagramColors+xml"/>
  <Override PartName="/ppt/slides/slide5.xml" ContentType="application/vnd.openxmlformats-officedocument.presentationml.slide+xml"/>
  <Override PartName="/ppt/slideLayouts/slideLayout7.xml" ContentType="application/vnd.openxmlformats-officedocument.presentationml.slideLayout+xml"/>
  <Default Extension="png" ContentType="image/png"/>
  <Override PartName="/ppt/diagrams/colors2.xml" ContentType="application/vnd.openxmlformats-officedocument.drawingml.diagramColors+xml"/>
  <Override PartName="/ppt/diagrams/drawing3.xml" ContentType="application/vnd.ms-office.drawingml.diagramDrawing+xml"/>
  <Override PartName="/ppt/diagrams/quickStyle5.xml" ContentType="application/vnd.openxmlformats-officedocument.drawingml.diagramStyle+xml"/>
  <Override PartName="/ppt/diagrams/colors12.xml" ContentType="application/vnd.openxmlformats-officedocument.drawingml.diagramColors+xml"/>
  <Override PartName="/ppt/diagrams/data16.xml" ContentType="application/vnd.openxmlformats-officedocument.drawingml.diagramData+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diagrams/drawing1.xml" ContentType="application/vnd.ms-office.drawingml.diagramDrawing+xml"/>
  <Override PartName="/ppt/diagrams/quickStyle3.xml" ContentType="application/vnd.openxmlformats-officedocument.drawingml.diagramStyle+xml"/>
  <Override PartName="/ppt/diagrams/colors10.xml" ContentType="application/vnd.openxmlformats-officedocument.drawingml.diagramColors+xml"/>
  <Override PartName="/ppt/diagrams/data14.xml" ContentType="application/vnd.openxmlformats-officedocument.drawingml.diagramData+xml"/>
  <Override PartName="/ppt/slides/slide1.xml" ContentType="application/vnd.openxmlformats-officedocument.presentationml.slide+xml"/>
  <Override PartName="/ppt/slides/slide15.xml" ContentType="application/vnd.openxmlformats-officedocument.presentationml.slide+xml"/>
  <Override PartName="/ppt/slideLayouts/slideLayout3.xml" ContentType="application/vnd.openxmlformats-officedocument.presentationml.slideLayout+xml"/>
  <Default Extension="jpeg" ContentType="image/jpeg"/>
  <Override PartName="/ppt/diagrams/quickStyle1.xml" ContentType="application/vnd.openxmlformats-officedocument.drawingml.diagramStyle+xml"/>
  <Override PartName="/ppt/diagrams/layout8.xml" ContentType="application/vnd.openxmlformats-officedocument.drawingml.diagramLayout+xml"/>
  <Override PartName="/ppt/diagrams/data12.xml" ContentType="application/vnd.openxmlformats-officedocument.drawingml.diagramData+xml"/>
  <Override PartName="/ppt/presentation.xml" ContentType="application/vnd.openxmlformats-officedocument.presentationml.presentation.main+xml"/>
  <Override PartName="/ppt/slides/slide13.xml" ContentType="application/vnd.openxmlformats-officedocument.presentationml.slide+xml"/>
  <Override PartName="/ppt/slideLayouts/slideLayout1.xml" ContentType="application/vnd.openxmlformats-officedocument.presentationml.slideLayout+xml"/>
  <Override PartName="/ppt/diagrams/layout6.xml" ContentType="application/vnd.openxmlformats-officedocument.drawingml.diagramLayout+xml"/>
  <Override PartName="/ppt/diagrams/data9.xml" ContentType="application/vnd.openxmlformats-officedocument.drawingml.diagramData+xml"/>
  <Override PartName="/ppt/diagrams/data10.xml" ContentType="application/vnd.openxmlformats-officedocument.drawingml.diagramData+xml"/>
  <Override PartName="/ppt/diagrams/quickStyle16.xml" ContentType="application/vnd.openxmlformats-officedocument.drawingml.diagramStyle+xml"/>
  <Override PartName="/docProps/app.xml" ContentType="application/vnd.openxmlformats-officedocument.extended-properties+xml"/>
  <Override PartName="/ppt/slides/slide11.xml" ContentType="application/vnd.openxmlformats-officedocument.presentationml.slide+xml"/>
  <Override PartName="/ppt/diagrams/layout4.xml" ContentType="application/vnd.openxmlformats-officedocument.drawingml.diagramLayout+xml"/>
  <Override PartName="/ppt/diagrams/data7.xml" ContentType="application/vnd.openxmlformats-officedocument.drawingml.diagramData+xml"/>
  <Override PartName="/ppt/diagrams/colors9.xml" ContentType="application/vnd.openxmlformats-officedocument.drawingml.diagramColors+xml"/>
  <Override PartName="/ppt/diagrams/quickStyle14.xml" ContentType="application/vnd.openxmlformats-officedocument.drawingml.diagramStyle+xml"/>
  <Override PartName="/ppt/diagrams/drawing15.xml" ContentType="application/vnd.ms-office.drawingml.diagramDrawing+xml"/>
  <Override PartName="/ppt/slideLayouts/slideLayout10.xml" ContentType="application/vnd.openxmlformats-officedocument.presentationml.slideLayout+xml"/>
  <Override PartName="/ppt/diagrams/layout2.xml" ContentType="application/vnd.openxmlformats-officedocument.drawingml.diagramLayout+xml"/>
  <Override PartName="/ppt/diagrams/data5.xml" ContentType="application/vnd.openxmlformats-officedocument.drawingml.diagramData+xml"/>
  <Override PartName="/ppt/diagrams/colors7.xml" ContentType="application/vnd.openxmlformats-officedocument.drawingml.diagramColors+xml"/>
  <Override PartName="/ppt/diagrams/drawing8.xml" ContentType="application/vnd.ms-office.drawingml.diagramDrawing+xml"/>
  <Override PartName="/ppt/diagrams/quickStyle12.xml" ContentType="application/vnd.openxmlformats-officedocument.drawingml.diagramStyle+xml"/>
  <Override PartName="/ppt/diagrams/drawing13.xml" ContentType="application/vnd.ms-office.drawingml.diagramDrawing+xml"/>
  <Override PartName="/ppt/diagrams/layout16.xml" ContentType="application/vnd.openxmlformats-officedocument.drawingml.diagramLayout+xml"/>
  <Override PartName="/ppt/diagrams/data3.xml" ContentType="application/vnd.openxmlformats-officedocument.drawingml.diagramData+xml"/>
  <Override PartName="/ppt/diagrams/colors5.xml" ContentType="application/vnd.openxmlformats-officedocument.drawingml.diagramColors+xml"/>
  <Override PartName="/ppt/diagrams/drawing6.xml" ContentType="application/vnd.ms-office.drawingml.diagramDrawing+xml"/>
  <Override PartName="/ppt/diagrams/quickStyle8.xml" ContentType="application/vnd.openxmlformats-officedocument.drawingml.diagramStyle+xml"/>
  <Override PartName="/ppt/diagrams/quickStyle10.xml" ContentType="application/vnd.openxmlformats-officedocument.drawingml.diagramStyle+xml"/>
  <Override PartName="/ppt/diagrams/drawing11.xml" ContentType="application/vnd.ms-office.drawingml.diagramDrawing+xml"/>
  <Override PartName="/ppt/diagrams/layout14.xml" ContentType="application/vnd.openxmlformats-officedocument.drawingml.diagramLayout+xml"/>
  <Override PartName="/ppt/slides/slide8.xml" ContentType="application/vnd.openxmlformats-officedocument.presentationml.slide+xml"/>
  <Override PartName="/ppt/diagrams/data1.xml" ContentType="application/vnd.openxmlformats-officedocument.drawingml.diagramData+xml"/>
  <Override PartName="/ppt/diagrams/colors3.xml" ContentType="application/vnd.openxmlformats-officedocument.drawingml.diagramColors+xml"/>
  <Override PartName="/ppt/diagrams/drawing4.xml" ContentType="application/vnd.ms-office.drawingml.diagramDrawing+xml"/>
  <Override PartName="/ppt/diagrams/quickStyle6.xml" ContentType="application/vnd.openxmlformats-officedocument.drawingml.diagramStyle+xml"/>
  <Override PartName="/ppt/diagrams/layout12.xml" ContentType="application/vnd.openxmlformats-officedocument.drawingml.diagramLayout+xml"/>
  <Override PartName="/ppt/diagrams/colors15.xml" ContentType="application/vnd.openxmlformats-officedocument.drawingml.diagramColors+xml"/>
  <Override PartName="/docProps/core.xml" ContentType="application/vnd.openxmlformats-package.core-properties+xml"/>
  <Override PartName="/ppt/slides/slide6.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ppt/diagrams/quickStyle4.xml" ContentType="application/vnd.openxmlformats-officedocument.drawingml.diagramStyle+xml"/>
  <Override PartName="/ppt/diagrams/layout10.xml" ContentType="application/vnd.openxmlformats-officedocument.drawingml.diagramLayout+xml"/>
  <Override PartName="/ppt/diagrams/colors13.xml" ContentType="application/vnd.openxmlformats-officedocument.drawingml.diagramColors+xml"/>
  <Override PartName="/ppt/slideMasters/slideMaster1.xml" ContentType="application/vnd.openxmlformats-officedocument.presentationml.slideMaster+xml"/>
  <Override PartName="/ppt/slideLayouts/slideLayout4.xml" ContentType="application/vnd.openxmlformats-officedocument.presentationml.slideLayout+xml"/>
  <Override PartName="/ppt/diagrams/data15.xml" ContentType="application/vnd.openxmlformats-officedocument.drawingml.diagramData+xml"/>
  <Override PartName="/ppt/slides/slide2.xml" ContentType="application/vnd.openxmlformats-officedocument.presentationml.slide+xml"/>
  <Override PartName="/ppt/slides/slide16.xml" ContentType="application/vnd.openxmlformats-officedocument.presentationml.slide+xml"/>
  <Override PartName="/ppt/diagrams/data11.xml" ContentType="application/vnd.openxmlformats-officedocument.drawingml.diagramData+xml"/>
  <Default Extension="rels" ContentType="application/vnd.openxmlformats-package.relationships+xml"/>
  <Override PartName="/ppt/diagrams/layout7.xml" ContentType="application/vnd.openxmlformats-officedocument.drawingml.diagramLayout+xml"/>
  <Override PartName="/ppt/diagrams/data8.xml" ContentType="application/vnd.openxmlformats-officedocument.drawingml.diagramData+xml"/>
  <Override PartName="/ppt/slides/slide12.xml" ContentType="application/vnd.openxmlformats-officedocument.presentationml.slide+xml"/>
  <Override PartName="/ppt/slideLayouts/slideLayout11.xml" ContentType="application/vnd.openxmlformats-officedocument.presentationml.slideLayout+xml"/>
  <Override PartName="/ppt/diagrams/quickStyle15.xml" ContentType="application/vnd.openxmlformats-officedocument.drawingml.diagramStyle+xml"/>
  <Override PartName="/ppt/diagrams/drawing16.xml" ContentType="application/vnd.ms-office.drawingml.diagramDrawing+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71" r:id="rId2"/>
    <p:sldId id="272" r:id="rId3"/>
    <p:sldId id="273" r:id="rId4"/>
    <p:sldId id="274" r:id="rId5"/>
    <p:sldId id="275" r:id="rId6"/>
    <p:sldId id="276" r:id="rId7"/>
    <p:sldId id="264" r:id="rId8"/>
    <p:sldId id="277" r:id="rId9"/>
    <p:sldId id="278" r:id="rId10"/>
    <p:sldId id="279" r:id="rId11"/>
    <p:sldId id="280" r:id="rId12"/>
    <p:sldId id="281" r:id="rId13"/>
    <p:sldId id="282" r:id="rId14"/>
    <p:sldId id="283" r:id="rId15"/>
    <p:sldId id="270" r:id="rId16"/>
    <p:sldId id="284" r:id="rId17"/>
    <p:sldId id="285" r:id="rId18"/>
    <p:sldId id="269" r:id="rId19"/>
  </p:sldIdLst>
  <p:sldSz cx="12601575" cy="6858000"/>
  <p:notesSz cx="6858000" cy="9144000"/>
  <p:defaultText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45" d="100"/>
          <a:sy n="45" d="100"/>
        </p:scale>
        <p:origin x="-750" y="-90"/>
      </p:cViewPr>
      <p:guideLst>
        <p:guide orient="horz" pos="2160"/>
        <p:guide pos="3969"/>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diagrams/_rels/data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image" Target="../media/image2.png"/></Relationships>
</file>

<file path=ppt/diagrams/_rels/drawing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image" Target="../media/image2.png"/></Relationships>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2.xml><?xml version="1.0" encoding="utf-8"?>
<dgm:colorsDef xmlns:dgm="http://schemas.openxmlformats.org/drawingml/2006/diagram" xmlns:a="http://schemas.openxmlformats.org/drawingml/2006/main" uniqueId="urn:microsoft.com/office/officeart/2005/8/colors/accent2_3">
  <dgm:title val=""/>
  <dgm:desc val=""/>
  <dgm:catLst>
    <dgm:cat type="accent2" pri="11300"/>
  </dgm:catLst>
  <dgm:styleLbl name="node0">
    <dgm:fillClrLst meth="repeat">
      <a:schemeClr val="accent2">
        <a:shade val="80000"/>
      </a:schemeClr>
    </dgm:fillClrLst>
    <dgm:linClrLst meth="repeat">
      <a:schemeClr val="lt1"/>
    </dgm:linClrLst>
    <dgm:effectClrLst/>
    <dgm:txLinClrLst/>
    <dgm:txFillClrLst/>
    <dgm:txEffectClrLst/>
  </dgm:styleLbl>
  <dgm:styleLbl name="node1">
    <dgm:fillClrLst>
      <a:schemeClr val="accent2">
        <a:shade val="80000"/>
      </a:schemeClr>
      <a:schemeClr val="accent2">
        <a:tint val="70000"/>
      </a:schemeClr>
    </dgm:fillClrLst>
    <dgm:linClrLst meth="repeat">
      <a:schemeClr val="lt1"/>
    </dgm:linClrLst>
    <dgm:effectClrLst/>
    <dgm:txLinClrLst/>
    <dgm:txFillClrLst/>
    <dgm:txEffectClrLst/>
  </dgm:styleLbl>
  <dgm:styleLbl name="alignNode1">
    <dgm:fillClrLst>
      <a:schemeClr val="accent2">
        <a:shade val="80000"/>
      </a:schemeClr>
      <a:schemeClr val="accent2">
        <a:tint val="70000"/>
      </a:schemeClr>
    </dgm:fillClrLst>
    <dgm:linClrLst>
      <a:schemeClr val="accent2">
        <a:shade val="80000"/>
      </a:schemeClr>
      <a:schemeClr val="accent2">
        <a:tint val="70000"/>
      </a:schemeClr>
    </dgm:linClrLst>
    <dgm:effectClrLst/>
    <dgm:txLinClrLst/>
    <dgm:txFillClrLst/>
    <dgm:txEffectClrLst/>
  </dgm:styleLbl>
  <dgm:styleLbl name="lnNode1">
    <dgm:fillClrLst>
      <a:schemeClr val="accent2">
        <a:shade val="80000"/>
      </a:schemeClr>
      <a:schemeClr val="accent2">
        <a:tint val="70000"/>
      </a:schemeClr>
    </dgm:fillClrLst>
    <dgm:linClrLst meth="repeat">
      <a:schemeClr val="lt1"/>
    </dgm:linClrLst>
    <dgm:effectClrLst/>
    <dgm:txLinClrLst/>
    <dgm:txFillClrLst/>
    <dgm:txEffectClrLst/>
  </dgm:styleLbl>
  <dgm:styleLbl name="vennNode1">
    <dgm:fillClrLst>
      <a:schemeClr val="accent2">
        <a:shade val="80000"/>
        <a:alpha val="50000"/>
      </a:schemeClr>
      <a:schemeClr val="accent2">
        <a:tint val="70000"/>
        <a:alpha val="50000"/>
      </a:schemeClr>
    </dgm:fillClrLst>
    <dgm:linClrLst meth="repeat">
      <a:schemeClr val="lt1"/>
    </dgm:linClrLst>
    <dgm:effectClrLst/>
    <dgm:txLinClrLst/>
    <dgm:txFillClrLst/>
    <dgm:txEffectClrLst/>
  </dgm:styleLbl>
  <dgm:styleLbl name="node2">
    <dgm:fillClrLst>
      <a:schemeClr val="accent2">
        <a:tint val="99000"/>
      </a:schemeClr>
    </dgm:fillClrLst>
    <dgm:linClrLst meth="repeat">
      <a:schemeClr val="lt1"/>
    </dgm:linClrLst>
    <dgm:effectClrLst/>
    <dgm:txLinClrLst/>
    <dgm:txFillClrLst/>
    <dgm:txEffectClrLst/>
  </dgm:styleLbl>
  <dgm:styleLbl name="node3">
    <dgm:fillClrLst>
      <a:schemeClr val="accent2">
        <a:tint val="80000"/>
      </a:schemeClr>
    </dgm:fillClrLst>
    <dgm:linClrLst meth="repeat">
      <a:schemeClr val="lt1"/>
    </dgm:linClrLst>
    <dgm:effectClrLst/>
    <dgm:txLinClrLst/>
    <dgm:txFillClrLst/>
    <dgm:txEffectClrLst/>
  </dgm:styleLbl>
  <dgm:styleLbl name="node4">
    <dgm:fillClrLst>
      <a:schemeClr val="accent2">
        <a:tint val="70000"/>
      </a:schemeClr>
    </dgm:fillClrLst>
    <dgm:linClrLst meth="repeat">
      <a:schemeClr val="lt1"/>
    </dgm:linClrLst>
    <dgm:effectClrLst/>
    <dgm:txLinClrLst/>
    <dgm:txFillClrLst/>
    <dgm:txEffectClrLst/>
  </dgm:styleLbl>
  <dgm:styleLbl name="f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dgm:txEffectClrLst/>
  </dgm:styleLbl>
  <dgm:styleLbl name="f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b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sibTrans1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shade val="80000"/>
      </a:schemeClr>
    </dgm:fillClrLst>
    <dgm:linClrLst meth="repeat">
      <a:schemeClr val="lt1"/>
    </dgm:linClrLst>
    <dgm:effectClrLst/>
    <dgm:txLinClrLst/>
    <dgm:txFillClrLst/>
    <dgm:txEffectClrLst/>
  </dgm:styleLbl>
  <dgm:styleLbl name="asst1">
    <dgm:fillClrLst meth="repeat">
      <a:schemeClr val="accent2">
        <a:shade val="80000"/>
      </a:schemeClr>
    </dgm:fillClrLst>
    <dgm:linClrLst meth="repeat">
      <a:schemeClr val="lt1"/>
    </dgm:linClrLst>
    <dgm:effectClrLst/>
    <dgm:txLinClrLst/>
    <dgm:txFillClrLst/>
    <dgm:txEffectClrLst/>
  </dgm:styleLbl>
  <dgm:styleLbl name="asst2">
    <dgm:fillClrLst>
      <a:schemeClr val="accent2">
        <a:tint val="99000"/>
      </a:schemeClr>
    </dgm:fillClrLst>
    <dgm:linClrLst meth="repeat">
      <a:schemeClr val="lt1"/>
    </dgm:linClrLst>
    <dgm:effectClrLst/>
    <dgm:txLinClrLst/>
    <dgm:txFillClrLst/>
    <dgm:txEffectClrLst/>
  </dgm:styleLbl>
  <dgm:styleLbl name="asst3">
    <dgm:fillClrLst>
      <a:schemeClr val="accent2">
        <a:tint val="80000"/>
      </a:schemeClr>
    </dgm:fillClrLst>
    <dgm:linClrLst meth="repeat">
      <a:schemeClr val="lt1"/>
    </dgm:linClrLst>
    <dgm:effectClrLst/>
    <dgm:txLinClrLst/>
    <dgm:txFillClrLst/>
    <dgm:txEffectClrLst/>
  </dgm:styleLbl>
  <dgm:styleLbl name="asst4">
    <dgm:fillClrLst>
      <a:schemeClr val="accent2">
        <a:tint val="70000"/>
      </a:schemeClr>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lt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9000"/>
      </a:schemeClr>
    </dgm:fillClrLst>
    <dgm:linClrLst meth="repeat">
      <a:schemeClr val="accent2">
        <a:tint val="99000"/>
      </a:schemeClr>
    </dgm:linClrLst>
    <dgm:effectClrLst/>
    <dgm:txLinClrLst/>
    <dgm:txFillClrLst meth="repeat">
      <a:schemeClr val="tx1"/>
    </dgm:txFillClrLst>
    <dgm:txEffectClrLst/>
  </dgm:styleLbl>
  <dgm:styleLbl name="parChTrans1D3">
    <dgm:fillClrLst meth="repeat">
      <a:schemeClr val="accent2">
        <a:tint val="80000"/>
      </a:schemeClr>
    </dgm:fillClrLst>
    <dgm:linClrLst meth="repeat">
      <a:schemeClr val="accent2">
        <a:tint val="80000"/>
      </a:schemeClr>
    </dgm:linClrLst>
    <dgm:effectClrLst/>
    <dgm:txLinClrLst/>
    <dgm:txFillClrLst meth="repeat">
      <a:schemeClr val="tx1"/>
    </dgm:txFillClrLst>
    <dgm:txEffectClrLst/>
  </dgm:styleLbl>
  <dgm:styleLbl name="parChTrans1D4">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3.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4.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5.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6.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BDDE771-E5AE-43C1-985C-7A0BD886400F}" type="doc">
      <dgm:prSet loTypeId="urn:microsoft.com/office/officeart/2005/8/layout/bList2" loCatId="list" qsTypeId="urn:microsoft.com/office/officeart/2005/8/quickstyle/simple1" qsCatId="simple" csTypeId="urn:microsoft.com/office/officeart/2005/8/colors/colorful2" csCatId="colorful" phldr="1"/>
      <dgm:spPr/>
    </dgm:pt>
    <dgm:pt modelId="{BEF4FF5E-69A8-4FA7-A2D2-68A311E4CA99}">
      <dgm:prSet phldrT="[Text]"/>
      <dgm:spPr/>
      <dgm:t>
        <a:bodyPr/>
        <a:lstStyle/>
        <a:p>
          <a:r>
            <a:rPr lang="id-ID" dirty="0" smtClean="0"/>
            <a:t>Inggris</a:t>
          </a:r>
          <a:endParaRPr lang="id-ID" dirty="0"/>
        </a:p>
      </dgm:t>
    </dgm:pt>
    <dgm:pt modelId="{F7307721-9F6D-4CA4-AEB3-5CF3419898AC}" type="parTrans" cxnId="{5706D6DF-6235-46D3-8D97-012EF0BCF153}">
      <dgm:prSet/>
      <dgm:spPr/>
    </dgm:pt>
    <dgm:pt modelId="{B7263962-3A0A-4143-AD9F-7EC8A5EEF4D1}" type="sibTrans" cxnId="{5706D6DF-6235-46D3-8D97-012EF0BCF153}">
      <dgm:prSet/>
      <dgm:spPr/>
    </dgm:pt>
    <dgm:pt modelId="{4BA1B799-3992-4D0F-B953-91BA8E3A0011}">
      <dgm:prSet phldrT="[Text]"/>
      <dgm:spPr/>
      <dgm:t>
        <a:bodyPr/>
        <a:lstStyle/>
        <a:p>
          <a:r>
            <a:rPr lang="id-ID" dirty="0" smtClean="0"/>
            <a:t>Prancis</a:t>
          </a:r>
          <a:endParaRPr lang="id-ID" dirty="0"/>
        </a:p>
      </dgm:t>
    </dgm:pt>
    <dgm:pt modelId="{40A35713-A317-423F-A7B5-DD16A0322900}" type="parTrans" cxnId="{85AB4F89-2F83-4BCD-A420-722222D3E7ED}">
      <dgm:prSet/>
      <dgm:spPr/>
    </dgm:pt>
    <dgm:pt modelId="{903E1EDF-253E-40BE-8CD4-300AAC7281C3}" type="sibTrans" cxnId="{85AB4F89-2F83-4BCD-A420-722222D3E7ED}">
      <dgm:prSet/>
      <dgm:spPr/>
    </dgm:pt>
    <dgm:pt modelId="{3FE99104-018A-4C06-9FD0-59BBEA3810B3}">
      <dgm:prSet phldrT="[Text]"/>
      <dgm:spPr/>
      <dgm:t>
        <a:bodyPr/>
        <a:lstStyle/>
        <a:p>
          <a:r>
            <a:rPr lang="id-ID" dirty="0" smtClean="0"/>
            <a:t>Belanda</a:t>
          </a:r>
          <a:endParaRPr lang="id-ID" dirty="0"/>
        </a:p>
      </dgm:t>
    </dgm:pt>
    <dgm:pt modelId="{8F37CFA4-D44D-49DE-8330-4C6922E80412}" type="parTrans" cxnId="{6932EC98-4E7D-468A-BD4C-E97D1D863E66}">
      <dgm:prSet/>
      <dgm:spPr/>
    </dgm:pt>
    <dgm:pt modelId="{95E887A4-37C7-45E5-BBF0-1D018DC54314}" type="sibTrans" cxnId="{6932EC98-4E7D-468A-BD4C-E97D1D863E66}">
      <dgm:prSet/>
      <dgm:spPr/>
    </dgm:pt>
    <dgm:pt modelId="{2BC701FA-8B94-48B6-A21D-FA6BFEADDB8F}">
      <dgm:prSet/>
      <dgm:spPr/>
      <dgm:t>
        <a:bodyPr/>
        <a:lstStyle/>
        <a:p>
          <a:r>
            <a:rPr lang="id-ID" dirty="0" smtClean="0"/>
            <a:t>International Law </a:t>
          </a:r>
          <a:endParaRPr lang="id-ID" dirty="0"/>
        </a:p>
      </dgm:t>
    </dgm:pt>
    <dgm:pt modelId="{CAF67ED7-A1A7-422F-9103-3ABE1BDF8992}" type="parTrans" cxnId="{AF16EE18-A3EC-4184-8624-D58CDDFBF994}">
      <dgm:prSet/>
      <dgm:spPr/>
    </dgm:pt>
    <dgm:pt modelId="{3F5671DC-074F-4A85-9880-8C97C433FD77}" type="sibTrans" cxnId="{AF16EE18-A3EC-4184-8624-D58CDDFBF994}">
      <dgm:prSet/>
      <dgm:spPr/>
    </dgm:pt>
    <dgm:pt modelId="{D5870D2E-35B7-4B52-8196-E8DEFC895350}">
      <dgm:prSet/>
      <dgm:spPr/>
      <dgm:t>
        <a:bodyPr/>
        <a:lstStyle/>
        <a:p>
          <a:r>
            <a:rPr lang="id-ID" dirty="0" smtClean="0"/>
            <a:t>Droit International </a:t>
          </a:r>
          <a:endParaRPr lang="id-ID" dirty="0"/>
        </a:p>
      </dgm:t>
    </dgm:pt>
    <dgm:pt modelId="{E7D3FE6D-AF82-4C85-9D57-405147FC517A}" type="parTrans" cxnId="{451D5441-0C41-478F-A3FF-3FF25C8091E2}">
      <dgm:prSet/>
      <dgm:spPr/>
    </dgm:pt>
    <dgm:pt modelId="{0777769F-23EF-4FE3-AE13-2EC51FF81388}" type="sibTrans" cxnId="{451D5441-0C41-478F-A3FF-3FF25C8091E2}">
      <dgm:prSet/>
      <dgm:spPr/>
    </dgm:pt>
    <dgm:pt modelId="{752B0FF4-A519-492B-9FC5-9A311F9377BD}">
      <dgm:prSet/>
      <dgm:spPr/>
      <dgm:t>
        <a:bodyPr/>
        <a:lstStyle/>
        <a:p>
          <a:r>
            <a:rPr lang="id-ID" dirty="0" smtClean="0"/>
            <a:t>Internationaal Recht</a:t>
          </a:r>
          <a:endParaRPr lang="id-ID" dirty="0"/>
        </a:p>
      </dgm:t>
    </dgm:pt>
    <dgm:pt modelId="{81A6AE10-4D79-4153-A155-9271663D3814}" type="parTrans" cxnId="{6A1114B1-57EA-41E8-A859-588AA9DD19F9}">
      <dgm:prSet/>
      <dgm:spPr/>
    </dgm:pt>
    <dgm:pt modelId="{32E57663-D0F7-49E0-8418-FE49610DFB96}" type="sibTrans" cxnId="{6A1114B1-57EA-41E8-A859-588AA9DD19F9}">
      <dgm:prSet/>
      <dgm:spPr/>
    </dgm:pt>
    <dgm:pt modelId="{7A7027E8-1336-4E2E-8ECC-7F264F39BB1F}" type="pres">
      <dgm:prSet presAssocID="{8BDDE771-E5AE-43C1-985C-7A0BD886400F}" presName="diagram" presStyleCnt="0">
        <dgm:presLayoutVars>
          <dgm:dir/>
          <dgm:animLvl val="lvl"/>
          <dgm:resizeHandles val="exact"/>
        </dgm:presLayoutVars>
      </dgm:prSet>
      <dgm:spPr/>
    </dgm:pt>
    <dgm:pt modelId="{E0EB64FB-8206-45EC-BBAC-99F116A9E17D}" type="pres">
      <dgm:prSet presAssocID="{BEF4FF5E-69A8-4FA7-A2D2-68A311E4CA99}" presName="compNode" presStyleCnt="0"/>
      <dgm:spPr/>
    </dgm:pt>
    <dgm:pt modelId="{E6E520ED-DAEA-46B0-A4FE-262CD832DBBA}" type="pres">
      <dgm:prSet presAssocID="{BEF4FF5E-69A8-4FA7-A2D2-68A311E4CA99}" presName="childRect" presStyleLbl="bgAcc1" presStyleIdx="0" presStyleCnt="3">
        <dgm:presLayoutVars>
          <dgm:bulletEnabled val="1"/>
        </dgm:presLayoutVars>
      </dgm:prSet>
      <dgm:spPr/>
      <dgm:t>
        <a:bodyPr/>
        <a:lstStyle/>
        <a:p>
          <a:endParaRPr lang="id-ID"/>
        </a:p>
      </dgm:t>
    </dgm:pt>
    <dgm:pt modelId="{C1E40B88-4B58-4FB7-BAA8-1F7FC224FDF3}" type="pres">
      <dgm:prSet presAssocID="{BEF4FF5E-69A8-4FA7-A2D2-68A311E4CA99}" presName="parentText" presStyleLbl="node1" presStyleIdx="0" presStyleCnt="0">
        <dgm:presLayoutVars>
          <dgm:chMax val="0"/>
          <dgm:bulletEnabled val="1"/>
        </dgm:presLayoutVars>
      </dgm:prSet>
      <dgm:spPr/>
      <dgm:t>
        <a:bodyPr/>
        <a:lstStyle/>
        <a:p>
          <a:endParaRPr lang="id-ID"/>
        </a:p>
      </dgm:t>
    </dgm:pt>
    <dgm:pt modelId="{3C4F71FA-223C-426A-987A-7EE1B1745CF4}" type="pres">
      <dgm:prSet presAssocID="{BEF4FF5E-69A8-4FA7-A2D2-68A311E4CA99}" presName="parentRect" presStyleLbl="alignNode1" presStyleIdx="0" presStyleCnt="3"/>
      <dgm:spPr/>
      <dgm:t>
        <a:bodyPr/>
        <a:lstStyle/>
        <a:p>
          <a:endParaRPr lang="id-ID"/>
        </a:p>
      </dgm:t>
    </dgm:pt>
    <dgm:pt modelId="{D33A2D4A-E0C4-4E15-BFAF-673489CF5945}" type="pres">
      <dgm:prSet presAssocID="{BEF4FF5E-69A8-4FA7-A2D2-68A311E4CA99}" presName="adorn" presStyleLbl="fgAccFollowNode1" presStyleIdx="0" presStyleCnt="3"/>
      <dgm:spPr>
        <a:blipFill rotWithShape="0">
          <a:blip xmlns:r="http://schemas.openxmlformats.org/officeDocument/2006/relationships" r:embed="rId1"/>
          <a:stretch>
            <a:fillRect/>
          </a:stretch>
        </a:blipFill>
      </dgm:spPr>
    </dgm:pt>
    <dgm:pt modelId="{0AB5230D-5879-4D66-8664-16C366A32A0A}" type="pres">
      <dgm:prSet presAssocID="{B7263962-3A0A-4143-AD9F-7EC8A5EEF4D1}" presName="sibTrans" presStyleLbl="sibTrans2D1" presStyleIdx="0" presStyleCnt="0"/>
      <dgm:spPr/>
    </dgm:pt>
    <dgm:pt modelId="{51098B68-51BD-41B4-BC6D-733CBFEAE404}" type="pres">
      <dgm:prSet presAssocID="{4BA1B799-3992-4D0F-B953-91BA8E3A0011}" presName="compNode" presStyleCnt="0"/>
      <dgm:spPr/>
    </dgm:pt>
    <dgm:pt modelId="{E4B63AF3-C6DC-46F8-BDC7-A2F1FEC0D879}" type="pres">
      <dgm:prSet presAssocID="{4BA1B799-3992-4D0F-B953-91BA8E3A0011}" presName="childRect" presStyleLbl="bgAcc1" presStyleIdx="1" presStyleCnt="3">
        <dgm:presLayoutVars>
          <dgm:bulletEnabled val="1"/>
        </dgm:presLayoutVars>
      </dgm:prSet>
      <dgm:spPr/>
      <dgm:t>
        <a:bodyPr/>
        <a:lstStyle/>
        <a:p>
          <a:endParaRPr lang="id-ID"/>
        </a:p>
      </dgm:t>
    </dgm:pt>
    <dgm:pt modelId="{27E80244-E5C1-4331-8384-D7BB4C419936}" type="pres">
      <dgm:prSet presAssocID="{4BA1B799-3992-4D0F-B953-91BA8E3A0011}" presName="parentText" presStyleLbl="node1" presStyleIdx="0" presStyleCnt="0">
        <dgm:presLayoutVars>
          <dgm:chMax val="0"/>
          <dgm:bulletEnabled val="1"/>
        </dgm:presLayoutVars>
      </dgm:prSet>
      <dgm:spPr/>
      <dgm:t>
        <a:bodyPr/>
        <a:lstStyle/>
        <a:p>
          <a:endParaRPr lang="id-ID"/>
        </a:p>
      </dgm:t>
    </dgm:pt>
    <dgm:pt modelId="{C0603EDC-586B-413E-9436-538BFD5B7B0F}" type="pres">
      <dgm:prSet presAssocID="{4BA1B799-3992-4D0F-B953-91BA8E3A0011}" presName="parentRect" presStyleLbl="alignNode1" presStyleIdx="1" presStyleCnt="3"/>
      <dgm:spPr/>
      <dgm:t>
        <a:bodyPr/>
        <a:lstStyle/>
        <a:p>
          <a:endParaRPr lang="id-ID"/>
        </a:p>
      </dgm:t>
    </dgm:pt>
    <dgm:pt modelId="{CFAE7DE1-81A2-41F5-867F-069266959EB8}" type="pres">
      <dgm:prSet presAssocID="{4BA1B799-3992-4D0F-B953-91BA8E3A0011}" presName="adorn" presStyleLbl="fgAccFollowNode1" presStyleIdx="1" presStyleCnt="3"/>
      <dgm:spPr>
        <a:blipFill rotWithShape="0">
          <a:blip xmlns:r="http://schemas.openxmlformats.org/officeDocument/2006/relationships" r:embed="rId2"/>
          <a:stretch>
            <a:fillRect/>
          </a:stretch>
        </a:blipFill>
      </dgm:spPr>
    </dgm:pt>
    <dgm:pt modelId="{4E94272A-25B9-4FB7-848A-B9FD210794F3}" type="pres">
      <dgm:prSet presAssocID="{903E1EDF-253E-40BE-8CD4-300AAC7281C3}" presName="sibTrans" presStyleLbl="sibTrans2D1" presStyleIdx="0" presStyleCnt="0"/>
      <dgm:spPr/>
    </dgm:pt>
    <dgm:pt modelId="{E826746F-726F-4570-8D72-3AD33B916C96}" type="pres">
      <dgm:prSet presAssocID="{3FE99104-018A-4C06-9FD0-59BBEA3810B3}" presName="compNode" presStyleCnt="0"/>
      <dgm:spPr/>
    </dgm:pt>
    <dgm:pt modelId="{19B7E2E1-DD7E-4E76-B6D9-7788E5C7FDE9}" type="pres">
      <dgm:prSet presAssocID="{3FE99104-018A-4C06-9FD0-59BBEA3810B3}" presName="childRect" presStyleLbl="bgAcc1" presStyleIdx="2" presStyleCnt="3">
        <dgm:presLayoutVars>
          <dgm:bulletEnabled val="1"/>
        </dgm:presLayoutVars>
      </dgm:prSet>
      <dgm:spPr/>
      <dgm:t>
        <a:bodyPr/>
        <a:lstStyle/>
        <a:p>
          <a:endParaRPr lang="id-ID"/>
        </a:p>
      </dgm:t>
    </dgm:pt>
    <dgm:pt modelId="{591AD186-CE68-4A5B-8F3B-30A5AE6889A3}" type="pres">
      <dgm:prSet presAssocID="{3FE99104-018A-4C06-9FD0-59BBEA3810B3}" presName="parentText" presStyleLbl="node1" presStyleIdx="0" presStyleCnt="0">
        <dgm:presLayoutVars>
          <dgm:chMax val="0"/>
          <dgm:bulletEnabled val="1"/>
        </dgm:presLayoutVars>
      </dgm:prSet>
      <dgm:spPr/>
      <dgm:t>
        <a:bodyPr/>
        <a:lstStyle/>
        <a:p>
          <a:endParaRPr lang="id-ID"/>
        </a:p>
      </dgm:t>
    </dgm:pt>
    <dgm:pt modelId="{F0B4EFD4-8841-48EF-A39A-4DA8DED5A4E1}" type="pres">
      <dgm:prSet presAssocID="{3FE99104-018A-4C06-9FD0-59BBEA3810B3}" presName="parentRect" presStyleLbl="alignNode1" presStyleIdx="2" presStyleCnt="3"/>
      <dgm:spPr/>
      <dgm:t>
        <a:bodyPr/>
        <a:lstStyle/>
        <a:p>
          <a:endParaRPr lang="id-ID"/>
        </a:p>
      </dgm:t>
    </dgm:pt>
    <dgm:pt modelId="{F0B21447-C1F1-4D3F-B7B9-ED767C2FAC8B}" type="pres">
      <dgm:prSet presAssocID="{3FE99104-018A-4C06-9FD0-59BBEA3810B3}" presName="adorn" presStyleLbl="fgAccFollowNode1" presStyleIdx="2" presStyleCnt="3"/>
      <dgm:spPr>
        <a:blipFill rotWithShape="0">
          <a:blip xmlns:r="http://schemas.openxmlformats.org/officeDocument/2006/relationships" r:embed="rId3"/>
          <a:stretch>
            <a:fillRect/>
          </a:stretch>
        </a:blipFill>
      </dgm:spPr>
    </dgm:pt>
  </dgm:ptLst>
  <dgm:cxnLst>
    <dgm:cxn modelId="{8AFD02E5-70C3-4B3F-9D95-973E84CBA6C7}" type="presOf" srcId="{903E1EDF-253E-40BE-8CD4-300AAC7281C3}" destId="{4E94272A-25B9-4FB7-848A-B9FD210794F3}" srcOrd="0" destOrd="0" presId="urn:microsoft.com/office/officeart/2005/8/layout/bList2"/>
    <dgm:cxn modelId="{6A1114B1-57EA-41E8-A859-588AA9DD19F9}" srcId="{3FE99104-018A-4C06-9FD0-59BBEA3810B3}" destId="{752B0FF4-A519-492B-9FC5-9A311F9377BD}" srcOrd="0" destOrd="0" parTransId="{81A6AE10-4D79-4153-A155-9271663D3814}" sibTransId="{32E57663-D0F7-49E0-8418-FE49610DFB96}"/>
    <dgm:cxn modelId="{420F74B6-7895-45C9-B0EF-80C2F817EA75}" type="presOf" srcId="{B7263962-3A0A-4143-AD9F-7EC8A5EEF4D1}" destId="{0AB5230D-5879-4D66-8664-16C366A32A0A}" srcOrd="0" destOrd="0" presId="urn:microsoft.com/office/officeart/2005/8/layout/bList2"/>
    <dgm:cxn modelId="{7C0FF1DD-3448-4C66-B3E6-17CD5C3D4705}" type="presOf" srcId="{BEF4FF5E-69A8-4FA7-A2D2-68A311E4CA99}" destId="{3C4F71FA-223C-426A-987A-7EE1B1745CF4}" srcOrd="1" destOrd="0" presId="urn:microsoft.com/office/officeart/2005/8/layout/bList2"/>
    <dgm:cxn modelId="{000CF1A9-C729-4D5F-BFA4-6EA157158E78}" type="presOf" srcId="{2BC701FA-8B94-48B6-A21D-FA6BFEADDB8F}" destId="{E6E520ED-DAEA-46B0-A4FE-262CD832DBBA}" srcOrd="0" destOrd="0" presId="urn:microsoft.com/office/officeart/2005/8/layout/bList2"/>
    <dgm:cxn modelId="{6932EC98-4E7D-468A-BD4C-E97D1D863E66}" srcId="{8BDDE771-E5AE-43C1-985C-7A0BD886400F}" destId="{3FE99104-018A-4C06-9FD0-59BBEA3810B3}" srcOrd="2" destOrd="0" parTransId="{8F37CFA4-D44D-49DE-8330-4C6922E80412}" sibTransId="{95E887A4-37C7-45E5-BBF0-1D018DC54314}"/>
    <dgm:cxn modelId="{5706D6DF-6235-46D3-8D97-012EF0BCF153}" srcId="{8BDDE771-E5AE-43C1-985C-7A0BD886400F}" destId="{BEF4FF5E-69A8-4FA7-A2D2-68A311E4CA99}" srcOrd="0" destOrd="0" parTransId="{F7307721-9F6D-4CA4-AEB3-5CF3419898AC}" sibTransId="{B7263962-3A0A-4143-AD9F-7EC8A5EEF4D1}"/>
    <dgm:cxn modelId="{DAD2C0AA-E8ED-4225-A954-4BAB216F9D0D}" type="presOf" srcId="{3FE99104-018A-4C06-9FD0-59BBEA3810B3}" destId="{F0B4EFD4-8841-48EF-A39A-4DA8DED5A4E1}" srcOrd="1" destOrd="0" presId="urn:microsoft.com/office/officeart/2005/8/layout/bList2"/>
    <dgm:cxn modelId="{C03BFA3E-1A30-4EF8-A550-F382A0DFDE21}" type="presOf" srcId="{4BA1B799-3992-4D0F-B953-91BA8E3A0011}" destId="{27E80244-E5C1-4331-8384-D7BB4C419936}" srcOrd="0" destOrd="0" presId="urn:microsoft.com/office/officeart/2005/8/layout/bList2"/>
    <dgm:cxn modelId="{6C6955B8-3EE0-4CF3-BE84-3427D706C8A7}" type="presOf" srcId="{BEF4FF5E-69A8-4FA7-A2D2-68A311E4CA99}" destId="{C1E40B88-4B58-4FB7-BAA8-1F7FC224FDF3}" srcOrd="0" destOrd="0" presId="urn:microsoft.com/office/officeart/2005/8/layout/bList2"/>
    <dgm:cxn modelId="{172E8739-6355-4A49-A3AC-E9018DCCC2A3}" type="presOf" srcId="{4BA1B799-3992-4D0F-B953-91BA8E3A0011}" destId="{C0603EDC-586B-413E-9436-538BFD5B7B0F}" srcOrd="1" destOrd="0" presId="urn:microsoft.com/office/officeart/2005/8/layout/bList2"/>
    <dgm:cxn modelId="{85AB4F89-2F83-4BCD-A420-722222D3E7ED}" srcId="{8BDDE771-E5AE-43C1-985C-7A0BD886400F}" destId="{4BA1B799-3992-4D0F-B953-91BA8E3A0011}" srcOrd="1" destOrd="0" parTransId="{40A35713-A317-423F-A7B5-DD16A0322900}" sibTransId="{903E1EDF-253E-40BE-8CD4-300AAC7281C3}"/>
    <dgm:cxn modelId="{AF16EE18-A3EC-4184-8624-D58CDDFBF994}" srcId="{BEF4FF5E-69A8-4FA7-A2D2-68A311E4CA99}" destId="{2BC701FA-8B94-48B6-A21D-FA6BFEADDB8F}" srcOrd="0" destOrd="0" parTransId="{CAF67ED7-A1A7-422F-9103-3ABE1BDF8992}" sibTransId="{3F5671DC-074F-4A85-9880-8C97C433FD77}"/>
    <dgm:cxn modelId="{F18A5DB3-5771-48DF-B631-1B90E517CD6E}" type="presOf" srcId="{752B0FF4-A519-492B-9FC5-9A311F9377BD}" destId="{19B7E2E1-DD7E-4E76-B6D9-7788E5C7FDE9}" srcOrd="0" destOrd="0" presId="urn:microsoft.com/office/officeart/2005/8/layout/bList2"/>
    <dgm:cxn modelId="{451D5441-0C41-478F-A3FF-3FF25C8091E2}" srcId="{4BA1B799-3992-4D0F-B953-91BA8E3A0011}" destId="{D5870D2E-35B7-4B52-8196-E8DEFC895350}" srcOrd="0" destOrd="0" parTransId="{E7D3FE6D-AF82-4C85-9D57-405147FC517A}" sibTransId="{0777769F-23EF-4FE3-AE13-2EC51FF81388}"/>
    <dgm:cxn modelId="{156B67B7-AE1A-424E-8374-BA8D9B224E1B}" type="presOf" srcId="{D5870D2E-35B7-4B52-8196-E8DEFC895350}" destId="{E4B63AF3-C6DC-46F8-BDC7-A2F1FEC0D879}" srcOrd="0" destOrd="0" presId="urn:microsoft.com/office/officeart/2005/8/layout/bList2"/>
    <dgm:cxn modelId="{F746FC84-7F7D-423D-A8A8-7B014828397C}" type="presOf" srcId="{3FE99104-018A-4C06-9FD0-59BBEA3810B3}" destId="{591AD186-CE68-4A5B-8F3B-30A5AE6889A3}" srcOrd="0" destOrd="0" presId="urn:microsoft.com/office/officeart/2005/8/layout/bList2"/>
    <dgm:cxn modelId="{88543D05-1A5C-44FE-B759-2B21A838DE98}" type="presOf" srcId="{8BDDE771-E5AE-43C1-985C-7A0BD886400F}" destId="{7A7027E8-1336-4E2E-8ECC-7F264F39BB1F}" srcOrd="0" destOrd="0" presId="urn:microsoft.com/office/officeart/2005/8/layout/bList2"/>
    <dgm:cxn modelId="{05CC0433-A981-4E26-9228-1645F8A93A56}" type="presParOf" srcId="{7A7027E8-1336-4E2E-8ECC-7F264F39BB1F}" destId="{E0EB64FB-8206-45EC-BBAC-99F116A9E17D}" srcOrd="0" destOrd="0" presId="urn:microsoft.com/office/officeart/2005/8/layout/bList2"/>
    <dgm:cxn modelId="{C30246CA-61D7-47FA-94BC-6EBD083B30F3}" type="presParOf" srcId="{E0EB64FB-8206-45EC-BBAC-99F116A9E17D}" destId="{E6E520ED-DAEA-46B0-A4FE-262CD832DBBA}" srcOrd="0" destOrd="0" presId="urn:microsoft.com/office/officeart/2005/8/layout/bList2"/>
    <dgm:cxn modelId="{A74B1AE5-FA5F-43C5-9AB2-FC9D9AD531F7}" type="presParOf" srcId="{E0EB64FB-8206-45EC-BBAC-99F116A9E17D}" destId="{C1E40B88-4B58-4FB7-BAA8-1F7FC224FDF3}" srcOrd="1" destOrd="0" presId="urn:microsoft.com/office/officeart/2005/8/layout/bList2"/>
    <dgm:cxn modelId="{AB0DE74F-83B1-46D8-8F5A-18365F9BBA8E}" type="presParOf" srcId="{E0EB64FB-8206-45EC-BBAC-99F116A9E17D}" destId="{3C4F71FA-223C-426A-987A-7EE1B1745CF4}" srcOrd="2" destOrd="0" presId="urn:microsoft.com/office/officeart/2005/8/layout/bList2"/>
    <dgm:cxn modelId="{9832861C-791A-44ED-94C1-4B706BE3B054}" type="presParOf" srcId="{E0EB64FB-8206-45EC-BBAC-99F116A9E17D}" destId="{D33A2D4A-E0C4-4E15-BFAF-673489CF5945}" srcOrd="3" destOrd="0" presId="urn:microsoft.com/office/officeart/2005/8/layout/bList2"/>
    <dgm:cxn modelId="{4EFEA843-496F-4729-B7B1-A138E49B2DCF}" type="presParOf" srcId="{7A7027E8-1336-4E2E-8ECC-7F264F39BB1F}" destId="{0AB5230D-5879-4D66-8664-16C366A32A0A}" srcOrd="1" destOrd="0" presId="urn:microsoft.com/office/officeart/2005/8/layout/bList2"/>
    <dgm:cxn modelId="{E5484DCC-7304-429B-973B-37B58D262D74}" type="presParOf" srcId="{7A7027E8-1336-4E2E-8ECC-7F264F39BB1F}" destId="{51098B68-51BD-41B4-BC6D-733CBFEAE404}" srcOrd="2" destOrd="0" presId="urn:microsoft.com/office/officeart/2005/8/layout/bList2"/>
    <dgm:cxn modelId="{495427C9-B725-4188-A43A-56AB0236C825}" type="presParOf" srcId="{51098B68-51BD-41B4-BC6D-733CBFEAE404}" destId="{E4B63AF3-C6DC-46F8-BDC7-A2F1FEC0D879}" srcOrd="0" destOrd="0" presId="urn:microsoft.com/office/officeart/2005/8/layout/bList2"/>
    <dgm:cxn modelId="{45441C67-B532-4E63-864F-A5B9D1EA5D8C}" type="presParOf" srcId="{51098B68-51BD-41B4-BC6D-733CBFEAE404}" destId="{27E80244-E5C1-4331-8384-D7BB4C419936}" srcOrd="1" destOrd="0" presId="urn:microsoft.com/office/officeart/2005/8/layout/bList2"/>
    <dgm:cxn modelId="{4A595944-8359-4AAA-B323-194B86E32B26}" type="presParOf" srcId="{51098B68-51BD-41B4-BC6D-733CBFEAE404}" destId="{C0603EDC-586B-413E-9436-538BFD5B7B0F}" srcOrd="2" destOrd="0" presId="urn:microsoft.com/office/officeart/2005/8/layout/bList2"/>
    <dgm:cxn modelId="{1FBBFAF8-F5CA-4F8C-BD86-27A12B0F13F6}" type="presParOf" srcId="{51098B68-51BD-41B4-BC6D-733CBFEAE404}" destId="{CFAE7DE1-81A2-41F5-867F-069266959EB8}" srcOrd="3" destOrd="0" presId="urn:microsoft.com/office/officeart/2005/8/layout/bList2"/>
    <dgm:cxn modelId="{0994C2EA-1BB7-45B1-83BD-B7417D31B3A5}" type="presParOf" srcId="{7A7027E8-1336-4E2E-8ECC-7F264F39BB1F}" destId="{4E94272A-25B9-4FB7-848A-B9FD210794F3}" srcOrd="3" destOrd="0" presId="urn:microsoft.com/office/officeart/2005/8/layout/bList2"/>
    <dgm:cxn modelId="{AD9EAC13-CBAC-428C-B113-0CD9D9F8897A}" type="presParOf" srcId="{7A7027E8-1336-4E2E-8ECC-7F264F39BB1F}" destId="{E826746F-726F-4570-8D72-3AD33B916C96}" srcOrd="4" destOrd="0" presId="urn:microsoft.com/office/officeart/2005/8/layout/bList2"/>
    <dgm:cxn modelId="{1235F2B3-1BD0-45AB-8D59-C62054AB762A}" type="presParOf" srcId="{E826746F-726F-4570-8D72-3AD33B916C96}" destId="{19B7E2E1-DD7E-4E76-B6D9-7788E5C7FDE9}" srcOrd="0" destOrd="0" presId="urn:microsoft.com/office/officeart/2005/8/layout/bList2"/>
    <dgm:cxn modelId="{09F9A759-42B3-4E00-A2CB-4E322C6BA450}" type="presParOf" srcId="{E826746F-726F-4570-8D72-3AD33B916C96}" destId="{591AD186-CE68-4A5B-8F3B-30A5AE6889A3}" srcOrd="1" destOrd="0" presId="urn:microsoft.com/office/officeart/2005/8/layout/bList2"/>
    <dgm:cxn modelId="{D6DC356D-4D4E-4DCC-97BA-E8369A9A935C}" type="presParOf" srcId="{E826746F-726F-4570-8D72-3AD33B916C96}" destId="{F0B4EFD4-8841-48EF-A39A-4DA8DED5A4E1}" srcOrd="2" destOrd="0" presId="urn:microsoft.com/office/officeart/2005/8/layout/bList2"/>
    <dgm:cxn modelId="{40A499A9-A878-4301-8BAA-F2DA5E9E6E37}" type="presParOf" srcId="{E826746F-726F-4570-8D72-3AD33B916C96}" destId="{F0B21447-C1F1-4D3F-B7B9-ED767C2FAC8B}" srcOrd="3" destOrd="0" presId="urn:microsoft.com/office/officeart/2005/8/layout/bList2"/>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3A034F61-0186-436B-AAC3-46274CC8B6A9}" type="doc">
      <dgm:prSet loTypeId="urn:microsoft.com/office/officeart/2005/8/layout/radial1" loCatId="cycle" qsTypeId="urn:microsoft.com/office/officeart/2005/8/quickstyle/simple1" qsCatId="simple" csTypeId="urn:microsoft.com/office/officeart/2005/8/colors/colorful5" csCatId="colorful" phldr="1"/>
      <dgm:spPr/>
      <dgm:t>
        <a:bodyPr/>
        <a:lstStyle/>
        <a:p>
          <a:endParaRPr lang="id-ID"/>
        </a:p>
      </dgm:t>
    </dgm:pt>
    <dgm:pt modelId="{617E71A6-879A-4490-9B6F-4163554692BD}">
      <dgm:prSet phldrT="[Text]" custT="1"/>
      <dgm:spPr/>
      <dgm:t>
        <a:bodyPr/>
        <a:lstStyle/>
        <a:p>
          <a:r>
            <a:rPr lang="id-ID" sz="1600" b="1" dirty="0" smtClean="0">
              <a:latin typeface="Times New Roman" pitchFamily="18" charset="0"/>
              <a:cs typeface="Times New Roman" pitchFamily="18" charset="0"/>
            </a:rPr>
            <a:t>Pasal 38 Piagam Mahkamah Internasional</a:t>
          </a:r>
          <a:endParaRPr lang="id-ID" sz="1600" dirty="0">
            <a:latin typeface="Times New Roman" pitchFamily="18" charset="0"/>
            <a:cs typeface="Times New Roman" pitchFamily="18" charset="0"/>
          </a:endParaRPr>
        </a:p>
      </dgm:t>
    </dgm:pt>
    <dgm:pt modelId="{222571E5-342C-41CE-A825-0E2CFAF48DA9}" type="parTrans" cxnId="{96218AF0-FCEB-4DB0-B3EE-ED72169FC2FA}">
      <dgm:prSet/>
      <dgm:spPr/>
      <dgm:t>
        <a:bodyPr/>
        <a:lstStyle/>
        <a:p>
          <a:endParaRPr lang="id-ID"/>
        </a:p>
      </dgm:t>
    </dgm:pt>
    <dgm:pt modelId="{DF0C4150-7B37-4A16-A254-8667A4C5F27E}" type="sibTrans" cxnId="{96218AF0-FCEB-4DB0-B3EE-ED72169FC2FA}">
      <dgm:prSet/>
      <dgm:spPr/>
      <dgm:t>
        <a:bodyPr/>
        <a:lstStyle/>
        <a:p>
          <a:endParaRPr lang="id-ID"/>
        </a:p>
      </dgm:t>
    </dgm:pt>
    <dgm:pt modelId="{5AC1E199-2089-44D2-BB4F-390FF9A8CBCC}">
      <dgm:prSet phldrT="[Text]" custT="1"/>
      <dgm:spPr/>
      <dgm:t>
        <a:bodyPr/>
        <a:lstStyle/>
        <a:p>
          <a:r>
            <a:rPr lang="id-ID" sz="1600" b="1" dirty="0" smtClean="0">
              <a:latin typeface="Times New Roman" pitchFamily="18" charset="0"/>
              <a:cs typeface="Times New Roman" pitchFamily="18" charset="0"/>
            </a:rPr>
            <a:t>Perjanjian Internasional </a:t>
          </a:r>
          <a:endParaRPr lang="id-ID" sz="1600" dirty="0">
            <a:latin typeface="Times New Roman" pitchFamily="18" charset="0"/>
            <a:cs typeface="Times New Roman" pitchFamily="18" charset="0"/>
          </a:endParaRPr>
        </a:p>
      </dgm:t>
    </dgm:pt>
    <dgm:pt modelId="{89E362E8-DA63-464F-80CD-9461184A2231}" type="parTrans" cxnId="{F8267494-07CC-4878-96A2-CE2107A6D140}">
      <dgm:prSet custT="1"/>
      <dgm:spPr/>
      <dgm:t>
        <a:bodyPr/>
        <a:lstStyle/>
        <a:p>
          <a:endParaRPr lang="id-ID" sz="1600">
            <a:latin typeface="Times New Roman" pitchFamily="18" charset="0"/>
            <a:cs typeface="Times New Roman" pitchFamily="18" charset="0"/>
          </a:endParaRPr>
        </a:p>
      </dgm:t>
    </dgm:pt>
    <dgm:pt modelId="{5DBDF844-9B75-4C30-B928-AD5643315B64}" type="sibTrans" cxnId="{F8267494-07CC-4878-96A2-CE2107A6D140}">
      <dgm:prSet/>
      <dgm:spPr/>
      <dgm:t>
        <a:bodyPr/>
        <a:lstStyle/>
        <a:p>
          <a:endParaRPr lang="id-ID"/>
        </a:p>
      </dgm:t>
    </dgm:pt>
    <dgm:pt modelId="{D2C14648-328B-473B-9A6B-6E554E517FB9}">
      <dgm:prSet phldrT="[Text]" custT="1"/>
      <dgm:spPr/>
      <dgm:t>
        <a:bodyPr/>
        <a:lstStyle/>
        <a:p>
          <a:r>
            <a:rPr lang="id-ID" sz="1600" b="1" dirty="0" smtClean="0">
              <a:latin typeface="Times New Roman" pitchFamily="18" charset="0"/>
              <a:cs typeface="Times New Roman" pitchFamily="18" charset="0"/>
            </a:rPr>
            <a:t>Kebiasaan-kebiasaan intenasional</a:t>
          </a:r>
          <a:endParaRPr lang="id-ID" sz="1600" dirty="0">
            <a:latin typeface="Times New Roman" pitchFamily="18" charset="0"/>
            <a:cs typeface="Times New Roman" pitchFamily="18" charset="0"/>
          </a:endParaRPr>
        </a:p>
      </dgm:t>
    </dgm:pt>
    <dgm:pt modelId="{9EE6E285-B5D7-4A5B-8FB9-44FE80F51CC6}" type="parTrans" cxnId="{AA99734E-3397-4E19-9172-C83EAD662821}">
      <dgm:prSet custT="1"/>
      <dgm:spPr/>
      <dgm:t>
        <a:bodyPr/>
        <a:lstStyle/>
        <a:p>
          <a:endParaRPr lang="id-ID" sz="1600">
            <a:latin typeface="Times New Roman" pitchFamily="18" charset="0"/>
            <a:cs typeface="Times New Roman" pitchFamily="18" charset="0"/>
          </a:endParaRPr>
        </a:p>
      </dgm:t>
    </dgm:pt>
    <dgm:pt modelId="{75E94A2C-3754-474C-B371-3DC1BD0F5482}" type="sibTrans" cxnId="{AA99734E-3397-4E19-9172-C83EAD662821}">
      <dgm:prSet/>
      <dgm:spPr/>
      <dgm:t>
        <a:bodyPr/>
        <a:lstStyle/>
        <a:p>
          <a:endParaRPr lang="id-ID"/>
        </a:p>
      </dgm:t>
    </dgm:pt>
    <dgm:pt modelId="{997E1B41-F221-4632-AB3C-F5F6D15B3E5D}">
      <dgm:prSet phldrT="[Text]" custT="1"/>
      <dgm:spPr/>
      <dgm:t>
        <a:bodyPr/>
        <a:lstStyle/>
        <a:p>
          <a:r>
            <a:rPr lang="id-ID" sz="1600" b="1" dirty="0" smtClean="0">
              <a:latin typeface="Times New Roman" pitchFamily="18" charset="0"/>
              <a:cs typeface="Times New Roman" pitchFamily="18" charset="0"/>
            </a:rPr>
            <a:t>yurisprudensi</a:t>
          </a:r>
          <a:endParaRPr lang="id-ID" sz="1600" dirty="0">
            <a:latin typeface="Times New Roman" pitchFamily="18" charset="0"/>
            <a:cs typeface="Times New Roman" pitchFamily="18" charset="0"/>
          </a:endParaRPr>
        </a:p>
      </dgm:t>
    </dgm:pt>
    <dgm:pt modelId="{92273818-8BCA-4D60-8CDD-7CAC1E47F93A}" type="parTrans" cxnId="{035F81BC-D8D1-4AB8-BE22-140D31F22260}">
      <dgm:prSet custT="1"/>
      <dgm:spPr/>
      <dgm:t>
        <a:bodyPr/>
        <a:lstStyle/>
        <a:p>
          <a:endParaRPr lang="id-ID" sz="1600">
            <a:latin typeface="Times New Roman" pitchFamily="18" charset="0"/>
            <a:cs typeface="Times New Roman" pitchFamily="18" charset="0"/>
          </a:endParaRPr>
        </a:p>
      </dgm:t>
    </dgm:pt>
    <dgm:pt modelId="{69D98F46-1132-49EF-A7F0-48D0BF0C8136}" type="sibTrans" cxnId="{035F81BC-D8D1-4AB8-BE22-140D31F22260}">
      <dgm:prSet/>
      <dgm:spPr/>
      <dgm:t>
        <a:bodyPr/>
        <a:lstStyle/>
        <a:p>
          <a:endParaRPr lang="id-ID"/>
        </a:p>
      </dgm:t>
    </dgm:pt>
    <dgm:pt modelId="{B9961D8C-06BE-4A79-B3EE-3E4DCAA13A7F}">
      <dgm:prSet phldrT="[Text]" custT="1"/>
      <dgm:spPr/>
      <dgm:t>
        <a:bodyPr/>
        <a:lstStyle/>
        <a:p>
          <a:r>
            <a:rPr lang="id-ID" sz="1600" b="1" dirty="0" smtClean="0">
              <a:latin typeface="Times New Roman" pitchFamily="18" charset="0"/>
              <a:cs typeface="Times New Roman" pitchFamily="18" charset="0"/>
            </a:rPr>
            <a:t>asas umum hukum yang diakui bangsa-bangsa beradab</a:t>
          </a:r>
          <a:endParaRPr lang="id-ID" sz="1600" dirty="0">
            <a:latin typeface="Times New Roman" pitchFamily="18" charset="0"/>
            <a:cs typeface="Times New Roman" pitchFamily="18" charset="0"/>
          </a:endParaRPr>
        </a:p>
      </dgm:t>
    </dgm:pt>
    <dgm:pt modelId="{43C17571-0D4C-49F7-A8F1-81D1B0E1F11E}" type="parTrans" cxnId="{FAA72151-0880-4098-AB74-F37EE26AAD4D}">
      <dgm:prSet custT="1"/>
      <dgm:spPr/>
      <dgm:t>
        <a:bodyPr/>
        <a:lstStyle/>
        <a:p>
          <a:endParaRPr lang="id-ID" sz="1600">
            <a:latin typeface="Times New Roman" pitchFamily="18" charset="0"/>
            <a:cs typeface="Times New Roman" pitchFamily="18" charset="0"/>
          </a:endParaRPr>
        </a:p>
      </dgm:t>
    </dgm:pt>
    <dgm:pt modelId="{78744BCC-E801-487A-BF4B-23BECB4B87DE}" type="sibTrans" cxnId="{FAA72151-0880-4098-AB74-F37EE26AAD4D}">
      <dgm:prSet/>
      <dgm:spPr/>
      <dgm:t>
        <a:bodyPr/>
        <a:lstStyle/>
        <a:p>
          <a:endParaRPr lang="id-ID"/>
        </a:p>
      </dgm:t>
    </dgm:pt>
    <dgm:pt modelId="{88010809-5950-43A8-B87E-15968723EF36}">
      <dgm:prSet custT="1"/>
      <dgm:spPr/>
      <dgm:t>
        <a:bodyPr/>
        <a:lstStyle/>
        <a:p>
          <a:r>
            <a:rPr lang="id-ID" sz="1600" b="1" dirty="0" smtClean="0">
              <a:latin typeface="Times New Roman" pitchFamily="18" charset="0"/>
              <a:cs typeface="Times New Roman" pitchFamily="18" charset="0"/>
            </a:rPr>
            <a:t>doktrin </a:t>
          </a:r>
          <a:endParaRPr lang="id-ID" sz="1600" dirty="0">
            <a:latin typeface="Times New Roman" pitchFamily="18" charset="0"/>
            <a:cs typeface="Times New Roman" pitchFamily="18" charset="0"/>
          </a:endParaRPr>
        </a:p>
      </dgm:t>
    </dgm:pt>
    <dgm:pt modelId="{364FFD75-5CCC-48AC-8528-E76B1F53AC4C}" type="parTrans" cxnId="{85E9A5BC-8B1F-4A35-9DC7-5EC7C2851FEC}">
      <dgm:prSet custT="1"/>
      <dgm:spPr/>
      <dgm:t>
        <a:bodyPr/>
        <a:lstStyle/>
        <a:p>
          <a:endParaRPr lang="id-ID" sz="1600">
            <a:latin typeface="Times New Roman" pitchFamily="18" charset="0"/>
            <a:cs typeface="Times New Roman" pitchFamily="18" charset="0"/>
          </a:endParaRPr>
        </a:p>
      </dgm:t>
    </dgm:pt>
    <dgm:pt modelId="{1EC1A7D0-6492-4C15-8B43-640E3CE98260}" type="sibTrans" cxnId="{85E9A5BC-8B1F-4A35-9DC7-5EC7C2851FEC}">
      <dgm:prSet/>
      <dgm:spPr/>
      <dgm:t>
        <a:bodyPr/>
        <a:lstStyle/>
        <a:p>
          <a:endParaRPr lang="id-ID"/>
        </a:p>
      </dgm:t>
    </dgm:pt>
    <dgm:pt modelId="{7A8BAAA8-3295-43A8-839E-13980C221C34}" type="pres">
      <dgm:prSet presAssocID="{3A034F61-0186-436B-AAC3-46274CC8B6A9}" presName="cycle" presStyleCnt="0">
        <dgm:presLayoutVars>
          <dgm:chMax val="1"/>
          <dgm:dir/>
          <dgm:animLvl val="ctr"/>
          <dgm:resizeHandles val="exact"/>
        </dgm:presLayoutVars>
      </dgm:prSet>
      <dgm:spPr/>
    </dgm:pt>
    <dgm:pt modelId="{32F95730-E637-485E-9EB5-CF3510CF4821}" type="pres">
      <dgm:prSet presAssocID="{617E71A6-879A-4490-9B6F-4163554692BD}" presName="centerShape" presStyleLbl="node0" presStyleIdx="0" presStyleCnt="1"/>
      <dgm:spPr/>
      <dgm:t>
        <a:bodyPr/>
        <a:lstStyle/>
        <a:p>
          <a:endParaRPr lang="id-ID"/>
        </a:p>
      </dgm:t>
    </dgm:pt>
    <dgm:pt modelId="{AB2883A8-3F6B-4C5C-AAA9-08EAD77D50F9}" type="pres">
      <dgm:prSet presAssocID="{89E362E8-DA63-464F-80CD-9461184A2231}" presName="Name9" presStyleLbl="parChTrans1D2" presStyleIdx="0" presStyleCnt="5"/>
      <dgm:spPr/>
    </dgm:pt>
    <dgm:pt modelId="{12EB5F89-6928-4602-8CBF-966AAE80098E}" type="pres">
      <dgm:prSet presAssocID="{89E362E8-DA63-464F-80CD-9461184A2231}" presName="connTx" presStyleLbl="parChTrans1D2" presStyleIdx="0" presStyleCnt="5"/>
      <dgm:spPr/>
    </dgm:pt>
    <dgm:pt modelId="{4EC54E58-7A3E-496B-A32E-BA549C036BD9}" type="pres">
      <dgm:prSet presAssocID="{5AC1E199-2089-44D2-BB4F-390FF9A8CBCC}" presName="node" presStyleLbl="node1" presStyleIdx="0" presStyleCnt="5">
        <dgm:presLayoutVars>
          <dgm:bulletEnabled val="1"/>
        </dgm:presLayoutVars>
      </dgm:prSet>
      <dgm:spPr/>
      <dgm:t>
        <a:bodyPr/>
        <a:lstStyle/>
        <a:p>
          <a:endParaRPr lang="id-ID"/>
        </a:p>
      </dgm:t>
    </dgm:pt>
    <dgm:pt modelId="{6B478FEF-5664-4ECC-A443-7E2849F08FAA}" type="pres">
      <dgm:prSet presAssocID="{9EE6E285-B5D7-4A5B-8FB9-44FE80F51CC6}" presName="Name9" presStyleLbl="parChTrans1D2" presStyleIdx="1" presStyleCnt="5"/>
      <dgm:spPr/>
    </dgm:pt>
    <dgm:pt modelId="{C126492D-FA8E-43BB-AAB7-61B064727423}" type="pres">
      <dgm:prSet presAssocID="{9EE6E285-B5D7-4A5B-8FB9-44FE80F51CC6}" presName="connTx" presStyleLbl="parChTrans1D2" presStyleIdx="1" presStyleCnt="5"/>
      <dgm:spPr/>
    </dgm:pt>
    <dgm:pt modelId="{A9FA2ADA-5F30-462A-BEFB-59D059A12FA1}" type="pres">
      <dgm:prSet presAssocID="{D2C14648-328B-473B-9A6B-6E554E517FB9}" presName="node" presStyleLbl="node1" presStyleIdx="1" presStyleCnt="5">
        <dgm:presLayoutVars>
          <dgm:bulletEnabled val="1"/>
        </dgm:presLayoutVars>
      </dgm:prSet>
      <dgm:spPr/>
      <dgm:t>
        <a:bodyPr/>
        <a:lstStyle/>
        <a:p>
          <a:endParaRPr lang="id-ID"/>
        </a:p>
      </dgm:t>
    </dgm:pt>
    <dgm:pt modelId="{5A0F293D-3298-4327-B706-21A002C99C6E}" type="pres">
      <dgm:prSet presAssocID="{92273818-8BCA-4D60-8CDD-7CAC1E47F93A}" presName="Name9" presStyleLbl="parChTrans1D2" presStyleIdx="2" presStyleCnt="5"/>
      <dgm:spPr/>
    </dgm:pt>
    <dgm:pt modelId="{5805BBEF-0E5E-4A7F-88D6-02A4F28EC4DE}" type="pres">
      <dgm:prSet presAssocID="{92273818-8BCA-4D60-8CDD-7CAC1E47F93A}" presName="connTx" presStyleLbl="parChTrans1D2" presStyleIdx="2" presStyleCnt="5"/>
      <dgm:spPr/>
    </dgm:pt>
    <dgm:pt modelId="{448C7F8B-7400-480E-9D72-485E3BF6477E}" type="pres">
      <dgm:prSet presAssocID="{997E1B41-F221-4632-AB3C-F5F6D15B3E5D}" presName="node" presStyleLbl="node1" presStyleIdx="2" presStyleCnt="5" custRadScaleRad="100195" custRadScaleInc="1931">
        <dgm:presLayoutVars>
          <dgm:bulletEnabled val="1"/>
        </dgm:presLayoutVars>
      </dgm:prSet>
      <dgm:spPr/>
      <dgm:t>
        <a:bodyPr/>
        <a:lstStyle/>
        <a:p>
          <a:endParaRPr lang="id-ID"/>
        </a:p>
      </dgm:t>
    </dgm:pt>
    <dgm:pt modelId="{E82ECC83-E660-49BD-90C5-5D96CCA7CC8D}" type="pres">
      <dgm:prSet presAssocID="{364FFD75-5CCC-48AC-8528-E76B1F53AC4C}" presName="Name9" presStyleLbl="parChTrans1D2" presStyleIdx="3" presStyleCnt="5"/>
      <dgm:spPr/>
    </dgm:pt>
    <dgm:pt modelId="{614E1898-4B72-4FD1-9755-E598528C1C5A}" type="pres">
      <dgm:prSet presAssocID="{364FFD75-5CCC-48AC-8528-E76B1F53AC4C}" presName="connTx" presStyleLbl="parChTrans1D2" presStyleIdx="3" presStyleCnt="5"/>
      <dgm:spPr/>
    </dgm:pt>
    <dgm:pt modelId="{04B4FF9C-FAB3-400F-A1AD-5A63CE39602B}" type="pres">
      <dgm:prSet presAssocID="{88010809-5950-43A8-B87E-15968723EF36}" presName="node" presStyleLbl="node1" presStyleIdx="3" presStyleCnt="5">
        <dgm:presLayoutVars>
          <dgm:bulletEnabled val="1"/>
        </dgm:presLayoutVars>
      </dgm:prSet>
      <dgm:spPr/>
      <dgm:t>
        <a:bodyPr/>
        <a:lstStyle/>
        <a:p>
          <a:endParaRPr lang="id-ID"/>
        </a:p>
      </dgm:t>
    </dgm:pt>
    <dgm:pt modelId="{68405DC2-AB7C-4149-8C0A-F03BDBEB409E}" type="pres">
      <dgm:prSet presAssocID="{43C17571-0D4C-49F7-A8F1-81D1B0E1F11E}" presName="Name9" presStyleLbl="parChTrans1D2" presStyleIdx="4" presStyleCnt="5"/>
      <dgm:spPr/>
    </dgm:pt>
    <dgm:pt modelId="{8352612C-8F33-474F-B48F-E92BC6EEB8F7}" type="pres">
      <dgm:prSet presAssocID="{43C17571-0D4C-49F7-A8F1-81D1B0E1F11E}" presName="connTx" presStyleLbl="parChTrans1D2" presStyleIdx="4" presStyleCnt="5"/>
      <dgm:spPr/>
    </dgm:pt>
    <dgm:pt modelId="{2FCB5601-4FEF-44A1-BB98-2335CC89961B}" type="pres">
      <dgm:prSet presAssocID="{B9961D8C-06BE-4A79-B3EE-3E4DCAA13A7F}" presName="node" presStyleLbl="node1" presStyleIdx="4" presStyleCnt="5">
        <dgm:presLayoutVars>
          <dgm:bulletEnabled val="1"/>
        </dgm:presLayoutVars>
      </dgm:prSet>
      <dgm:spPr/>
      <dgm:t>
        <a:bodyPr/>
        <a:lstStyle/>
        <a:p>
          <a:endParaRPr lang="id-ID"/>
        </a:p>
      </dgm:t>
    </dgm:pt>
  </dgm:ptLst>
  <dgm:cxnLst>
    <dgm:cxn modelId="{FAA72151-0880-4098-AB74-F37EE26AAD4D}" srcId="{617E71A6-879A-4490-9B6F-4163554692BD}" destId="{B9961D8C-06BE-4A79-B3EE-3E4DCAA13A7F}" srcOrd="4" destOrd="0" parTransId="{43C17571-0D4C-49F7-A8F1-81D1B0E1F11E}" sibTransId="{78744BCC-E801-487A-BF4B-23BECB4B87DE}"/>
    <dgm:cxn modelId="{90AB18BF-72F6-4DBF-B9C3-D272CB69880A}" type="presOf" srcId="{89E362E8-DA63-464F-80CD-9461184A2231}" destId="{AB2883A8-3F6B-4C5C-AAA9-08EAD77D50F9}" srcOrd="0" destOrd="0" presId="urn:microsoft.com/office/officeart/2005/8/layout/radial1"/>
    <dgm:cxn modelId="{1F22C298-7FBA-42BA-88ED-45018B235767}" type="presOf" srcId="{D2C14648-328B-473B-9A6B-6E554E517FB9}" destId="{A9FA2ADA-5F30-462A-BEFB-59D059A12FA1}" srcOrd="0" destOrd="0" presId="urn:microsoft.com/office/officeart/2005/8/layout/radial1"/>
    <dgm:cxn modelId="{3E0E480B-F7B1-46B0-9253-76EFF774BDEE}" type="presOf" srcId="{B9961D8C-06BE-4A79-B3EE-3E4DCAA13A7F}" destId="{2FCB5601-4FEF-44A1-BB98-2335CC89961B}" srcOrd="0" destOrd="0" presId="urn:microsoft.com/office/officeart/2005/8/layout/radial1"/>
    <dgm:cxn modelId="{13B72147-5FE1-4AA0-8577-0CB82F2F6D0E}" type="presOf" srcId="{89E362E8-DA63-464F-80CD-9461184A2231}" destId="{12EB5F89-6928-4602-8CBF-966AAE80098E}" srcOrd="1" destOrd="0" presId="urn:microsoft.com/office/officeart/2005/8/layout/radial1"/>
    <dgm:cxn modelId="{AA99734E-3397-4E19-9172-C83EAD662821}" srcId="{617E71A6-879A-4490-9B6F-4163554692BD}" destId="{D2C14648-328B-473B-9A6B-6E554E517FB9}" srcOrd="1" destOrd="0" parTransId="{9EE6E285-B5D7-4A5B-8FB9-44FE80F51CC6}" sibTransId="{75E94A2C-3754-474C-B371-3DC1BD0F5482}"/>
    <dgm:cxn modelId="{96218AF0-FCEB-4DB0-B3EE-ED72169FC2FA}" srcId="{3A034F61-0186-436B-AAC3-46274CC8B6A9}" destId="{617E71A6-879A-4490-9B6F-4163554692BD}" srcOrd="0" destOrd="0" parTransId="{222571E5-342C-41CE-A825-0E2CFAF48DA9}" sibTransId="{DF0C4150-7B37-4A16-A254-8667A4C5F27E}"/>
    <dgm:cxn modelId="{6B70DA34-38C2-449E-9773-169679C1D4F0}" type="presOf" srcId="{5AC1E199-2089-44D2-BB4F-390FF9A8CBCC}" destId="{4EC54E58-7A3E-496B-A32E-BA549C036BD9}" srcOrd="0" destOrd="0" presId="urn:microsoft.com/office/officeart/2005/8/layout/radial1"/>
    <dgm:cxn modelId="{0CF18C7C-FEDC-4E8A-AEE1-668224C91271}" type="presOf" srcId="{3A034F61-0186-436B-AAC3-46274CC8B6A9}" destId="{7A8BAAA8-3295-43A8-839E-13980C221C34}" srcOrd="0" destOrd="0" presId="urn:microsoft.com/office/officeart/2005/8/layout/radial1"/>
    <dgm:cxn modelId="{F8267494-07CC-4878-96A2-CE2107A6D140}" srcId="{617E71A6-879A-4490-9B6F-4163554692BD}" destId="{5AC1E199-2089-44D2-BB4F-390FF9A8CBCC}" srcOrd="0" destOrd="0" parTransId="{89E362E8-DA63-464F-80CD-9461184A2231}" sibTransId="{5DBDF844-9B75-4C30-B928-AD5643315B64}"/>
    <dgm:cxn modelId="{8605DDC2-E09E-4071-B1EB-0D6A2BB45BE0}" type="presOf" srcId="{364FFD75-5CCC-48AC-8528-E76B1F53AC4C}" destId="{E82ECC83-E660-49BD-90C5-5D96CCA7CC8D}" srcOrd="0" destOrd="0" presId="urn:microsoft.com/office/officeart/2005/8/layout/radial1"/>
    <dgm:cxn modelId="{0F59DA91-B4A2-49A6-B114-B2A8339EA3B7}" type="presOf" srcId="{997E1B41-F221-4632-AB3C-F5F6D15B3E5D}" destId="{448C7F8B-7400-480E-9D72-485E3BF6477E}" srcOrd="0" destOrd="0" presId="urn:microsoft.com/office/officeart/2005/8/layout/radial1"/>
    <dgm:cxn modelId="{BECF705E-40AC-48FA-A4CA-08C97A0EF899}" type="presOf" srcId="{617E71A6-879A-4490-9B6F-4163554692BD}" destId="{32F95730-E637-485E-9EB5-CF3510CF4821}" srcOrd="0" destOrd="0" presId="urn:microsoft.com/office/officeart/2005/8/layout/radial1"/>
    <dgm:cxn modelId="{1D3ABF93-1796-42A3-AC05-D90D4ABA36DF}" type="presOf" srcId="{92273818-8BCA-4D60-8CDD-7CAC1E47F93A}" destId="{5805BBEF-0E5E-4A7F-88D6-02A4F28EC4DE}" srcOrd="1" destOrd="0" presId="urn:microsoft.com/office/officeart/2005/8/layout/radial1"/>
    <dgm:cxn modelId="{85E9A5BC-8B1F-4A35-9DC7-5EC7C2851FEC}" srcId="{617E71A6-879A-4490-9B6F-4163554692BD}" destId="{88010809-5950-43A8-B87E-15968723EF36}" srcOrd="3" destOrd="0" parTransId="{364FFD75-5CCC-48AC-8528-E76B1F53AC4C}" sibTransId="{1EC1A7D0-6492-4C15-8B43-640E3CE98260}"/>
    <dgm:cxn modelId="{C6FBEBAA-3361-40C7-98EB-EE76F67B48B8}" type="presOf" srcId="{43C17571-0D4C-49F7-A8F1-81D1B0E1F11E}" destId="{68405DC2-AB7C-4149-8C0A-F03BDBEB409E}" srcOrd="0" destOrd="0" presId="urn:microsoft.com/office/officeart/2005/8/layout/radial1"/>
    <dgm:cxn modelId="{FA64AF43-8279-4210-AF5F-35EA85CFB922}" type="presOf" srcId="{43C17571-0D4C-49F7-A8F1-81D1B0E1F11E}" destId="{8352612C-8F33-474F-B48F-E92BC6EEB8F7}" srcOrd="1" destOrd="0" presId="urn:microsoft.com/office/officeart/2005/8/layout/radial1"/>
    <dgm:cxn modelId="{08EC0EBF-7A70-4B05-BAB2-42550FFEB0ED}" type="presOf" srcId="{92273818-8BCA-4D60-8CDD-7CAC1E47F93A}" destId="{5A0F293D-3298-4327-B706-21A002C99C6E}" srcOrd="0" destOrd="0" presId="urn:microsoft.com/office/officeart/2005/8/layout/radial1"/>
    <dgm:cxn modelId="{B92E6EE3-BDC2-4430-9719-BC265E570D38}" type="presOf" srcId="{9EE6E285-B5D7-4A5B-8FB9-44FE80F51CC6}" destId="{6B478FEF-5664-4ECC-A443-7E2849F08FAA}" srcOrd="0" destOrd="0" presId="urn:microsoft.com/office/officeart/2005/8/layout/radial1"/>
    <dgm:cxn modelId="{035F81BC-D8D1-4AB8-BE22-140D31F22260}" srcId="{617E71A6-879A-4490-9B6F-4163554692BD}" destId="{997E1B41-F221-4632-AB3C-F5F6D15B3E5D}" srcOrd="2" destOrd="0" parTransId="{92273818-8BCA-4D60-8CDD-7CAC1E47F93A}" sibTransId="{69D98F46-1132-49EF-A7F0-48D0BF0C8136}"/>
    <dgm:cxn modelId="{7CBEBB63-680A-4397-BA3C-AD8A6DE33F5E}" type="presOf" srcId="{88010809-5950-43A8-B87E-15968723EF36}" destId="{04B4FF9C-FAB3-400F-A1AD-5A63CE39602B}" srcOrd="0" destOrd="0" presId="urn:microsoft.com/office/officeart/2005/8/layout/radial1"/>
    <dgm:cxn modelId="{D4E4B205-0C1A-48D8-BE1E-9B38E53E9EF0}" type="presOf" srcId="{364FFD75-5CCC-48AC-8528-E76B1F53AC4C}" destId="{614E1898-4B72-4FD1-9755-E598528C1C5A}" srcOrd="1" destOrd="0" presId="urn:microsoft.com/office/officeart/2005/8/layout/radial1"/>
    <dgm:cxn modelId="{7A5FD84C-583B-4E01-88CB-045C4614F083}" type="presOf" srcId="{9EE6E285-B5D7-4A5B-8FB9-44FE80F51CC6}" destId="{C126492D-FA8E-43BB-AAB7-61B064727423}" srcOrd="1" destOrd="0" presId="urn:microsoft.com/office/officeart/2005/8/layout/radial1"/>
    <dgm:cxn modelId="{9143C607-58D0-440D-BFAE-E8FF47B8B1E5}" type="presParOf" srcId="{7A8BAAA8-3295-43A8-839E-13980C221C34}" destId="{32F95730-E637-485E-9EB5-CF3510CF4821}" srcOrd="0" destOrd="0" presId="urn:microsoft.com/office/officeart/2005/8/layout/radial1"/>
    <dgm:cxn modelId="{4605FB58-942A-440A-8E94-CCE74B71B7D8}" type="presParOf" srcId="{7A8BAAA8-3295-43A8-839E-13980C221C34}" destId="{AB2883A8-3F6B-4C5C-AAA9-08EAD77D50F9}" srcOrd="1" destOrd="0" presId="urn:microsoft.com/office/officeart/2005/8/layout/radial1"/>
    <dgm:cxn modelId="{906EFBDA-5CE8-4ECA-BC8A-A0FE7EE6C16D}" type="presParOf" srcId="{AB2883A8-3F6B-4C5C-AAA9-08EAD77D50F9}" destId="{12EB5F89-6928-4602-8CBF-966AAE80098E}" srcOrd="0" destOrd="0" presId="urn:microsoft.com/office/officeart/2005/8/layout/radial1"/>
    <dgm:cxn modelId="{DAF93FB7-ABA2-4C9A-8CA8-32E3837E1320}" type="presParOf" srcId="{7A8BAAA8-3295-43A8-839E-13980C221C34}" destId="{4EC54E58-7A3E-496B-A32E-BA549C036BD9}" srcOrd="2" destOrd="0" presId="urn:microsoft.com/office/officeart/2005/8/layout/radial1"/>
    <dgm:cxn modelId="{87B6F138-259A-47F3-9D13-6519D60FFDAD}" type="presParOf" srcId="{7A8BAAA8-3295-43A8-839E-13980C221C34}" destId="{6B478FEF-5664-4ECC-A443-7E2849F08FAA}" srcOrd="3" destOrd="0" presId="urn:microsoft.com/office/officeart/2005/8/layout/radial1"/>
    <dgm:cxn modelId="{B996B66B-1224-47BA-9FA7-9668275AFC71}" type="presParOf" srcId="{6B478FEF-5664-4ECC-A443-7E2849F08FAA}" destId="{C126492D-FA8E-43BB-AAB7-61B064727423}" srcOrd="0" destOrd="0" presId="urn:microsoft.com/office/officeart/2005/8/layout/radial1"/>
    <dgm:cxn modelId="{C6FAB96C-8583-4B32-BE9B-02E73A4167E8}" type="presParOf" srcId="{7A8BAAA8-3295-43A8-839E-13980C221C34}" destId="{A9FA2ADA-5F30-462A-BEFB-59D059A12FA1}" srcOrd="4" destOrd="0" presId="urn:microsoft.com/office/officeart/2005/8/layout/radial1"/>
    <dgm:cxn modelId="{BE71C755-5ABD-4523-8C98-98A03B613DF6}" type="presParOf" srcId="{7A8BAAA8-3295-43A8-839E-13980C221C34}" destId="{5A0F293D-3298-4327-B706-21A002C99C6E}" srcOrd="5" destOrd="0" presId="urn:microsoft.com/office/officeart/2005/8/layout/radial1"/>
    <dgm:cxn modelId="{11B76AC2-252E-4683-837A-0D8839C93B64}" type="presParOf" srcId="{5A0F293D-3298-4327-B706-21A002C99C6E}" destId="{5805BBEF-0E5E-4A7F-88D6-02A4F28EC4DE}" srcOrd="0" destOrd="0" presId="urn:microsoft.com/office/officeart/2005/8/layout/radial1"/>
    <dgm:cxn modelId="{5F2E0254-11A4-42EB-B485-CD45F4FDA124}" type="presParOf" srcId="{7A8BAAA8-3295-43A8-839E-13980C221C34}" destId="{448C7F8B-7400-480E-9D72-485E3BF6477E}" srcOrd="6" destOrd="0" presId="urn:microsoft.com/office/officeart/2005/8/layout/radial1"/>
    <dgm:cxn modelId="{F916F36D-D8CB-447A-8367-49C81CD1F14C}" type="presParOf" srcId="{7A8BAAA8-3295-43A8-839E-13980C221C34}" destId="{E82ECC83-E660-49BD-90C5-5D96CCA7CC8D}" srcOrd="7" destOrd="0" presId="urn:microsoft.com/office/officeart/2005/8/layout/radial1"/>
    <dgm:cxn modelId="{1ADC4838-9F49-4B8C-BAA9-D4A0FAE5A501}" type="presParOf" srcId="{E82ECC83-E660-49BD-90C5-5D96CCA7CC8D}" destId="{614E1898-4B72-4FD1-9755-E598528C1C5A}" srcOrd="0" destOrd="0" presId="urn:microsoft.com/office/officeart/2005/8/layout/radial1"/>
    <dgm:cxn modelId="{5EF5DF49-6500-464D-BDA1-1AAC3B199627}" type="presParOf" srcId="{7A8BAAA8-3295-43A8-839E-13980C221C34}" destId="{04B4FF9C-FAB3-400F-A1AD-5A63CE39602B}" srcOrd="8" destOrd="0" presId="urn:microsoft.com/office/officeart/2005/8/layout/radial1"/>
    <dgm:cxn modelId="{FE3A0E24-A5FE-4BBB-8B8D-3626CF99169F}" type="presParOf" srcId="{7A8BAAA8-3295-43A8-839E-13980C221C34}" destId="{68405DC2-AB7C-4149-8C0A-F03BDBEB409E}" srcOrd="9" destOrd="0" presId="urn:microsoft.com/office/officeart/2005/8/layout/radial1"/>
    <dgm:cxn modelId="{0B55E6B7-859B-48D7-AE91-3D22E7CFF097}" type="presParOf" srcId="{68405DC2-AB7C-4149-8C0A-F03BDBEB409E}" destId="{8352612C-8F33-474F-B48F-E92BC6EEB8F7}" srcOrd="0" destOrd="0" presId="urn:microsoft.com/office/officeart/2005/8/layout/radial1"/>
    <dgm:cxn modelId="{3BECE5BE-1C6E-4B94-80B3-E40204F2F818}" type="presParOf" srcId="{7A8BAAA8-3295-43A8-839E-13980C221C34}" destId="{2FCB5601-4FEF-44A1-BB98-2335CC89961B}" srcOrd="10" destOrd="0" presId="urn:microsoft.com/office/officeart/2005/8/layout/radial1"/>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11.xml><?xml version="1.0" encoding="utf-8"?>
<dgm:dataModel xmlns:dgm="http://schemas.openxmlformats.org/drawingml/2006/diagram" xmlns:a="http://schemas.openxmlformats.org/drawingml/2006/main">
  <dgm:ptLst>
    <dgm:pt modelId="{BEA9AAE1-EA7D-48E6-B26D-C778846782FF}" type="doc">
      <dgm:prSet loTypeId="urn:microsoft.com/office/officeart/2005/8/layout/radial1" loCatId="cycle" qsTypeId="urn:microsoft.com/office/officeart/2005/8/quickstyle/simple1" qsCatId="simple" csTypeId="urn:microsoft.com/office/officeart/2005/8/colors/colorful2" csCatId="colorful" phldr="1"/>
      <dgm:spPr/>
      <dgm:t>
        <a:bodyPr/>
        <a:lstStyle/>
        <a:p>
          <a:endParaRPr lang="id-ID"/>
        </a:p>
      </dgm:t>
    </dgm:pt>
    <dgm:pt modelId="{EEF981B4-4188-4296-BF7B-500C93609F35}">
      <dgm:prSet phldrT="[Text]"/>
      <dgm:spPr/>
      <dgm:t>
        <a:bodyPr/>
        <a:lstStyle/>
        <a:p>
          <a:r>
            <a:rPr lang="id-ID" dirty="0" smtClean="0">
              <a:latin typeface="Times New Roman" pitchFamily="18" charset="0"/>
              <a:cs typeface="Times New Roman" pitchFamily="18" charset="0"/>
            </a:rPr>
            <a:t>Hpi</a:t>
          </a:r>
          <a:endParaRPr lang="id-ID" dirty="0">
            <a:latin typeface="Times New Roman" pitchFamily="18" charset="0"/>
            <a:cs typeface="Times New Roman" pitchFamily="18" charset="0"/>
          </a:endParaRPr>
        </a:p>
      </dgm:t>
    </dgm:pt>
    <dgm:pt modelId="{92569C20-9D17-46E1-9AD6-5A3D2A75C65E}" type="parTrans" cxnId="{566E2D09-6EF8-4399-80CE-F64F0A3568BC}">
      <dgm:prSet/>
      <dgm:spPr/>
      <dgm:t>
        <a:bodyPr/>
        <a:lstStyle/>
        <a:p>
          <a:endParaRPr lang="id-ID"/>
        </a:p>
      </dgm:t>
    </dgm:pt>
    <dgm:pt modelId="{27E2FFEB-ECAD-4236-B44B-CE87002374FE}" type="sibTrans" cxnId="{566E2D09-6EF8-4399-80CE-F64F0A3568BC}">
      <dgm:prSet/>
      <dgm:spPr/>
      <dgm:t>
        <a:bodyPr/>
        <a:lstStyle/>
        <a:p>
          <a:endParaRPr lang="id-ID"/>
        </a:p>
      </dgm:t>
    </dgm:pt>
    <dgm:pt modelId="{6DCD0663-8D48-45A4-A1A7-1E4661801C0D}">
      <dgm:prSet phldrT="[Text]"/>
      <dgm:spPr/>
      <dgm:t>
        <a:bodyPr/>
        <a:lstStyle/>
        <a:p>
          <a:r>
            <a:rPr lang="id-ID" b="1" dirty="0" smtClean="0">
              <a:latin typeface="Times New Roman" pitchFamily="18" charset="0"/>
              <a:cs typeface="Times New Roman" pitchFamily="18" charset="0"/>
            </a:rPr>
            <a:t>Hukum Nasional</a:t>
          </a:r>
          <a:endParaRPr lang="id-ID" dirty="0">
            <a:latin typeface="Times New Roman" pitchFamily="18" charset="0"/>
            <a:cs typeface="Times New Roman" pitchFamily="18" charset="0"/>
          </a:endParaRPr>
        </a:p>
      </dgm:t>
    </dgm:pt>
    <dgm:pt modelId="{CBB94D92-2009-4D91-ADCB-515468594CC1}" type="parTrans" cxnId="{DAD55FE5-D121-4CAD-BBA3-6939513C85C6}">
      <dgm:prSet/>
      <dgm:spPr/>
      <dgm:t>
        <a:bodyPr/>
        <a:lstStyle/>
        <a:p>
          <a:endParaRPr lang="id-ID" dirty="0">
            <a:latin typeface="Times New Roman" pitchFamily="18" charset="0"/>
            <a:cs typeface="Times New Roman" pitchFamily="18" charset="0"/>
          </a:endParaRPr>
        </a:p>
      </dgm:t>
    </dgm:pt>
    <dgm:pt modelId="{0BA87AAD-6EE0-49CB-8EF6-C313CE352424}" type="sibTrans" cxnId="{DAD55FE5-D121-4CAD-BBA3-6939513C85C6}">
      <dgm:prSet/>
      <dgm:spPr/>
      <dgm:t>
        <a:bodyPr/>
        <a:lstStyle/>
        <a:p>
          <a:endParaRPr lang="id-ID"/>
        </a:p>
      </dgm:t>
    </dgm:pt>
    <dgm:pt modelId="{445EE4FA-4639-4868-93BE-E6EA2AE48680}" type="pres">
      <dgm:prSet presAssocID="{BEA9AAE1-EA7D-48E6-B26D-C778846782FF}" presName="cycle" presStyleCnt="0">
        <dgm:presLayoutVars>
          <dgm:chMax val="1"/>
          <dgm:dir/>
          <dgm:animLvl val="ctr"/>
          <dgm:resizeHandles val="exact"/>
        </dgm:presLayoutVars>
      </dgm:prSet>
      <dgm:spPr/>
    </dgm:pt>
    <dgm:pt modelId="{384D575A-D920-4F7A-B600-370D2F4E816A}" type="pres">
      <dgm:prSet presAssocID="{EEF981B4-4188-4296-BF7B-500C93609F35}" presName="centerShape" presStyleLbl="node0" presStyleIdx="0" presStyleCnt="1"/>
      <dgm:spPr/>
    </dgm:pt>
    <dgm:pt modelId="{C115BF11-EDDE-42D1-BD51-F9B4FF4994E9}" type="pres">
      <dgm:prSet presAssocID="{CBB94D92-2009-4D91-ADCB-515468594CC1}" presName="Name9" presStyleLbl="parChTrans1D2" presStyleIdx="0" presStyleCnt="1"/>
      <dgm:spPr/>
    </dgm:pt>
    <dgm:pt modelId="{34094457-CBB4-44A6-8BB5-960E16CDC824}" type="pres">
      <dgm:prSet presAssocID="{CBB94D92-2009-4D91-ADCB-515468594CC1}" presName="connTx" presStyleLbl="parChTrans1D2" presStyleIdx="0" presStyleCnt="1"/>
      <dgm:spPr/>
    </dgm:pt>
    <dgm:pt modelId="{80FAE2C6-D60F-4643-91F6-DE2F62B778C0}" type="pres">
      <dgm:prSet presAssocID="{6DCD0663-8D48-45A4-A1A7-1E4661801C0D}" presName="node" presStyleLbl="node1" presStyleIdx="0" presStyleCnt="1">
        <dgm:presLayoutVars>
          <dgm:bulletEnabled val="1"/>
        </dgm:presLayoutVars>
      </dgm:prSet>
      <dgm:spPr/>
      <dgm:t>
        <a:bodyPr/>
        <a:lstStyle/>
        <a:p>
          <a:endParaRPr lang="id-ID"/>
        </a:p>
      </dgm:t>
    </dgm:pt>
  </dgm:ptLst>
  <dgm:cxnLst>
    <dgm:cxn modelId="{B6E63DAC-E53A-4CAE-A8B1-FB7232705CB7}" type="presOf" srcId="{CBB94D92-2009-4D91-ADCB-515468594CC1}" destId="{C115BF11-EDDE-42D1-BD51-F9B4FF4994E9}" srcOrd="0" destOrd="0" presId="urn:microsoft.com/office/officeart/2005/8/layout/radial1"/>
    <dgm:cxn modelId="{3C13804B-CCC9-4137-AAAE-A293E052F299}" type="presOf" srcId="{EEF981B4-4188-4296-BF7B-500C93609F35}" destId="{384D575A-D920-4F7A-B600-370D2F4E816A}" srcOrd="0" destOrd="0" presId="urn:microsoft.com/office/officeart/2005/8/layout/radial1"/>
    <dgm:cxn modelId="{63644FDB-1773-4C91-AA7F-762A9AC7FC32}" type="presOf" srcId="{CBB94D92-2009-4D91-ADCB-515468594CC1}" destId="{34094457-CBB4-44A6-8BB5-960E16CDC824}" srcOrd="1" destOrd="0" presId="urn:microsoft.com/office/officeart/2005/8/layout/radial1"/>
    <dgm:cxn modelId="{DAD55FE5-D121-4CAD-BBA3-6939513C85C6}" srcId="{EEF981B4-4188-4296-BF7B-500C93609F35}" destId="{6DCD0663-8D48-45A4-A1A7-1E4661801C0D}" srcOrd="0" destOrd="0" parTransId="{CBB94D92-2009-4D91-ADCB-515468594CC1}" sibTransId="{0BA87AAD-6EE0-49CB-8EF6-C313CE352424}"/>
    <dgm:cxn modelId="{566E2D09-6EF8-4399-80CE-F64F0A3568BC}" srcId="{BEA9AAE1-EA7D-48E6-B26D-C778846782FF}" destId="{EEF981B4-4188-4296-BF7B-500C93609F35}" srcOrd="0" destOrd="0" parTransId="{92569C20-9D17-46E1-9AD6-5A3D2A75C65E}" sibTransId="{27E2FFEB-ECAD-4236-B44B-CE87002374FE}"/>
    <dgm:cxn modelId="{3864001A-BC97-496C-AB5A-B6A2D56C4BEF}" type="presOf" srcId="{6DCD0663-8D48-45A4-A1A7-1E4661801C0D}" destId="{80FAE2C6-D60F-4643-91F6-DE2F62B778C0}" srcOrd="0" destOrd="0" presId="urn:microsoft.com/office/officeart/2005/8/layout/radial1"/>
    <dgm:cxn modelId="{E0A43C0C-C2CF-4721-936D-19814840CA89}" type="presOf" srcId="{BEA9AAE1-EA7D-48E6-B26D-C778846782FF}" destId="{445EE4FA-4639-4868-93BE-E6EA2AE48680}" srcOrd="0" destOrd="0" presId="urn:microsoft.com/office/officeart/2005/8/layout/radial1"/>
    <dgm:cxn modelId="{3C5115B9-A2A1-4C64-B7EF-36F6EC3EEC0E}" type="presParOf" srcId="{445EE4FA-4639-4868-93BE-E6EA2AE48680}" destId="{384D575A-D920-4F7A-B600-370D2F4E816A}" srcOrd="0" destOrd="0" presId="urn:microsoft.com/office/officeart/2005/8/layout/radial1"/>
    <dgm:cxn modelId="{EE17474A-F73C-4E4E-9660-9EFA19301268}" type="presParOf" srcId="{445EE4FA-4639-4868-93BE-E6EA2AE48680}" destId="{C115BF11-EDDE-42D1-BD51-F9B4FF4994E9}" srcOrd="1" destOrd="0" presId="urn:microsoft.com/office/officeart/2005/8/layout/radial1"/>
    <dgm:cxn modelId="{D434EDC3-0EB0-425E-BBD6-86404876E1BE}" type="presParOf" srcId="{C115BF11-EDDE-42D1-BD51-F9B4FF4994E9}" destId="{34094457-CBB4-44A6-8BB5-960E16CDC824}" srcOrd="0" destOrd="0" presId="urn:microsoft.com/office/officeart/2005/8/layout/radial1"/>
    <dgm:cxn modelId="{3CB12714-507E-406D-AE12-96D062FDEDEB}" type="presParOf" srcId="{445EE4FA-4639-4868-93BE-E6EA2AE48680}" destId="{80FAE2C6-D60F-4643-91F6-DE2F62B778C0}" srcOrd="2" destOrd="0" presId="urn:microsoft.com/office/officeart/2005/8/layout/radial1"/>
  </dgm:cxnLst>
  <dgm:bg/>
  <dgm:whole/>
  <dgm:extLst>
    <a:ext uri="http://schemas.microsoft.com/office/drawing/2008/diagram">
      <dsp:dataModelExt xmlns:dsp="http://schemas.microsoft.com/office/drawing/2008/diagram" xmlns="" relId="rId11" minVer="http://schemas.openxmlformats.org/drawingml/2006/diagram"/>
    </a:ext>
  </dgm:extLst>
</dgm:dataModel>
</file>

<file path=ppt/diagrams/data12.xml><?xml version="1.0" encoding="utf-8"?>
<dgm:dataModel xmlns:dgm="http://schemas.openxmlformats.org/drawingml/2006/diagram" xmlns:a="http://schemas.openxmlformats.org/drawingml/2006/main">
  <dgm:ptLst>
    <dgm:pt modelId="{4961F051-CECF-4CB5-B8F0-683F92ED46C2}" type="doc">
      <dgm:prSet loTypeId="urn:microsoft.com/office/officeart/2005/8/layout/gear1" loCatId="process" qsTypeId="urn:microsoft.com/office/officeart/2005/8/quickstyle/simple1" qsCatId="simple" csTypeId="urn:microsoft.com/office/officeart/2005/8/colors/accent2_3" csCatId="accent2" phldr="1"/>
      <dgm:spPr/>
    </dgm:pt>
    <dgm:pt modelId="{3050ECE7-A3D4-463A-9866-AADEEC998816}">
      <dgm:prSet phldrT="[Text]"/>
      <dgm:spPr/>
      <dgm:t>
        <a:bodyPr/>
        <a:lstStyle/>
        <a:p>
          <a:r>
            <a:rPr lang="id-ID" dirty="0" smtClean="0">
              <a:latin typeface="Times New Roman" pitchFamily="18" charset="0"/>
              <a:ea typeface="Tahoma" pitchFamily="34" charset="0"/>
              <a:cs typeface="Times New Roman" pitchFamily="18" charset="0"/>
            </a:rPr>
            <a:t>Landasan Sosiologis </a:t>
          </a:r>
          <a:endParaRPr lang="id-ID" dirty="0"/>
        </a:p>
      </dgm:t>
    </dgm:pt>
    <dgm:pt modelId="{5A315C55-870C-4A30-95D1-25A49568C55E}" type="parTrans" cxnId="{CCE72E92-8A10-4BEA-9F2E-390D48BEA76F}">
      <dgm:prSet/>
      <dgm:spPr/>
      <dgm:t>
        <a:bodyPr/>
        <a:lstStyle/>
        <a:p>
          <a:endParaRPr lang="id-ID"/>
        </a:p>
      </dgm:t>
    </dgm:pt>
    <dgm:pt modelId="{E57F47F4-3523-4B67-BE2C-7DCD1822B37E}" type="sibTrans" cxnId="{CCE72E92-8A10-4BEA-9F2E-390D48BEA76F}">
      <dgm:prSet/>
      <dgm:spPr/>
      <dgm:t>
        <a:bodyPr/>
        <a:lstStyle/>
        <a:p>
          <a:endParaRPr lang="id-ID" dirty="0"/>
        </a:p>
      </dgm:t>
    </dgm:pt>
    <dgm:pt modelId="{4F426095-B29A-4B4D-94A5-4AA8FC6638F3}">
      <dgm:prSet phldrT="[Text]"/>
      <dgm:spPr/>
      <dgm:t>
        <a:bodyPr/>
        <a:lstStyle/>
        <a:p>
          <a:r>
            <a:rPr lang="id-ID" dirty="0" smtClean="0">
              <a:latin typeface="Times New Roman" pitchFamily="18" charset="0"/>
              <a:ea typeface="Tahoma" pitchFamily="34" charset="0"/>
              <a:cs typeface="Times New Roman" pitchFamily="18" charset="0"/>
            </a:rPr>
            <a:t>Masyarakat Internasional</a:t>
          </a:r>
          <a:endParaRPr lang="id-ID" dirty="0"/>
        </a:p>
      </dgm:t>
    </dgm:pt>
    <dgm:pt modelId="{FFE0B1C7-3CF9-4368-B6D4-19A41D29D406}" type="parTrans" cxnId="{9B08984C-A088-41E1-8346-6180D761E684}">
      <dgm:prSet/>
      <dgm:spPr/>
      <dgm:t>
        <a:bodyPr/>
        <a:lstStyle/>
        <a:p>
          <a:endParaRPr lang="id-ID"/>
        </a:p>
      </dgm:t>
    </dgm:pt>
    <dgm:pt modelId="{1F3C827A-6813-4557-9F24-5664CB0534B6}" type="sibTrans" cxnId="{9B08984C-A088-41E1-8346-6180D761E684}">
      <dgm:prSet/>
      <dgm:spPr/>
      <dgm:t>
        <a:bodyPr/>
        <a:lstStyle/>
        <a:p>
          <a:endParaRPr lang="id-ID" dirty="0"/>
        </a:p>
      </dgm:t>
    </dgm:pt>
    <dgm:pt modelId="{415374A1-FBBA-4CEF-AABB-BE2CFB5BDF91}">
      <dgm:prSet phldrT="[Text]"/>
      <dgm:spPr/>
      <dgm:t>
        <a:bodyPr/>
        <a:lstStyle/>
        <a:p>
          <a:r>
            <a:rPr lang="id-ID" dirty="0" smtClean="0">
              <a:latin typeface="Times New Roman" pitchFamily="18" charset="0"/>
              <a:ea typeface="Tahoma" pitchFamily="34" charset="0"/>
              <a:cs typeface="Times New Roman" pitchFamily="18" charset="0"/>
            </a:rPr>
            <a:t>Hukum Internasional </a:t>
          </a:r>
          <a:endParaRPr lang="id-ID" dirty="0"/>
        </a:p>
      </dgm:t>
    </dgm:pt>
    <dgm:pt modelId="{B6833038-0525-41F9-9D3E-AAAB85D11510}" type="parTrans" cxnId="{7A2F6BE0-01B3-4C33-A674-97955896B5CD}">
      <dgm:prSet/>
      <dgm:spPr/>
      <dgm:t>
        <a:bodyPr/>
        <a:lstStyle/>
        <a:p>
          <a:endParaRPr lang="id-ID"/>
        </a:p>
      </dgm:t>
    </dgm:pt>
    <dgm:pt modelId="{40CFC959-5439-4F01-B645-0E292C74D1BC}" type="sibTrans" cxnId="{7A2F6BE0-01B3-4C33-A674-97955896B5CD}">
      <dgm:prSet/>
      <dgm:spPr/>
      <dgm:t>
        <a:bodyPr/>
        <a:lstStyle/>
        <a:p>
          <a:endParaRPr lang="id-ID" dirty="0"/>
        </a:p>
      </dgm:t>
    </dgm:pt>
    <dgm:pt modelId="{E85F020C-3260-42A0-A915-1A48B634D117}" type="pres">
      <dgm:prSet presAssocID="{4961F051-CECF-4CB5-B8F0-683F92ED46C2}" presName="composite" presStyleCnt="0">
        <dgm:presLayoutVars>
          <dgm:chMax val="3"/>
          <dgm:animLvl val="lvl"/>
          <dgm:resizeHandles val="exact"/>
        </dgm:presLayoutVars>
      </dgm:prSet>
      <dgm:spPr/>
    </dgm:pt>
    <dgm:pt modelId="{D49541DE-56A6-424C-A6E2-F0CAA872C529}" type="pres">
      <dgm:prSet presAssocID="{3050ECE7-A3D4-463A-9866-AADEEC998816}" presName="gear1" presStyleLbl="node1" presStyleIdx="0" presStyleCnt="3">
        <dgm:presLayoutVars>
          <dgm:chMax val="1"/>
          <dgm:bulletEnabled val="1"/>
        </dgm:presLayoutVars>
      </dgm:prSet>
      <dgm:spPr/>
      <dgm:t>
        <a:bodyPr/>
        <a:lstStyle/>
        <a:p>
          <a:endParaRPr lang="id-ID"/>
        </a:p>
      </dgm:t>
    </dgm:pt>
    <dgm:pt modelId="{0EAA268E-B257-4F11-BA1C-C462B723231A}" type="pres">
      <dgm:prSet presAssocID="{3050ECE7-A3D4-463A-9866-AADEEC998816}" presName="gear1srcNode" presStyleLbl="node1" presStyleIdx="0" presStyleCnt="3"/>
      <dgm:spPr/>
    </dgm:pt>
    <dgm:pt modelId="{37AD14FD-508C-469E-AB27-A40062855C51}" type="pres">
      <dgm:prSet presAssocID="{3050ECE7-A3D4-463A-9866-AADEEC998816}" presName="gear1dstNode" presStyleLbl="node1" presStyleIdx="0" presStyleCnt="3"/>
      <dgm:spPr/>
    </dgm:pt>
    <dgm:pt modelId="{1223A017-E384-4395-9C63-4D6D42457884}" type="pres">
      <dgm:prSet presAssocID="{4F426095-B29A-4B4D-94A5-4AA8FC6638F3}" presName="gear2" presStyleLbl="node1" presStyleIdx="1" presStyleCnt="3">
        <dgm:presLayoutVars>
          <dgm:chMax val="1"/>
          <dgm:bulletEnabled val="1"/>
        </dgm:presLayoutVars>
      </dgm:prSet>
      <dgm:spPr/>
      <dgm:t>
        <a:bodyPr/>
        <a:lstStyle/>
        <a:p>
          <a:endParaRPr lang="id-ID"/>
        </a:p>
      </dgm:t>
    </dgm:pt>
    <dgm:pt modelId="{76F68FBD-6390-495F-8542-4B9975AD20C6}" type="pres">
      <dgm:prSet presAssocID="{4F426095-B29A-4B4D-94A5-4AA8FC6638F3}" presName="gear2srcNode" presStyleLbl="node1" presStyleIdx="1" presStyleCnt="3"/>
      <dgm:spPr/>
    </dgm:pt>
    <dgm:pt modelId="{103C7280-7EFE-4D4E-B73E-44FAAFEB0ED8}" type="pres">
      <dgm:prSet presAssocID="{4F426095-B29A-4B4D-94A5-4AA8FC6638F3}" presName="gear2dstNode" presStyleLbl="node1" presStyleIdx="1" presStyleCnt="3"/>
      <dgm:spPr/>
    </dgm:pt>
    <dgm:pt modelId="{CB86620E-20CB-4B80-9547-046182D348C1}" type="pres">
      <dgm:prSet presAssocID="{415374A1-FBBA-4CEF-AABB-BE2CFB5BDF91}" presName="gear3" presStyleLbl="node1" presStyleIdx="2" presStyleCnt="3"/>
      <dgm:spPr/>
      <dgm:t>
        <a:bodyPr/>
        <a:lstStyle/>
        <a:p>
          <a:endParaRPr lang="id-ID"/>
        </a:p>
      </dgm:t>
    </dgm:pt>
    <dgm:pt modelId="{4B27BF34-0822-4C6A-B08B-A134AE5F93F8}" type="pres">
      <dgm:prSet presAssocID="{415374A1-FBBA-4CEF-AABB-BE2CFB5BDF91}" presName="gear3tx" presStyleLbl="node1" presStyleIdx="2" presStyleCnt="3">
        <dgm:presLayoutVars>
          <dgm:chMax val="1"/>
          <dgm:bulletEnabled val="1"/>
        </dgm:presLayoutVars>
      </dgm:prSet>
      <dgm:spPr/>
      <dgm:t>
        <a:bodyPr/>
        <a:lstStyle/>
        <a:p>
          <a:endParaRPr lang="id-ID"/>
        </a:p>
      </dgm:t>
    </dgm:pt>
    <dgm:pt modelId="{09339A6D-60CC-400E-9FBD-5CB1334A1F5E}" type="pres">
      <dgm:prSet presAssocID="{415374A1-FBBA-4CEF-AABB-BE2CFB5BDF91}" presName="gear3srcNode" presStyleLbl="node1" presStyleIdx="2" presStyleCnt="3"/>
      <dgm:spPr/>
    </dgm:pt>
    <dgm:pt modelId="{9F38C2BB-6826-42FD-B4CB-49134369DEED}" type="pres">
      <dgm:prSet presAssocID="{415374A1-FBBA-4CEF-AABB-BE2CFB5BDF91}" presName="gear3dstNode" presStyleLbl="node1" presStyleIdx="2" presStyleCnt="3"/>
      <dgm:spPr/>
    </dgm:pt>
    <dgm:pt modelId="{92B9C0A1-8A93-4E7C-995C-91DF8FF9D256}" type="pres">
      <dgm:prSet presAssocID="{E57F47F4-3523-4B67-BE2C-7DCD1822B37E}" presName="connector1" presStyleLbl="sibTrans2D1" presStyleIdx="0" presStyleCnt="3"/>
      <dgm:spPr/>
    </dgm:pt>
    <dgm:pt modelId="{F3DA277D-D1E4-41E4-B438-203080CF9524}" type="pres">
      <dgm:prSet presAssocID="{1F3C827A-6813-4557-9F24-5664CB0534B6}" presName="connector2" presStyleLbl="sibTrans2D1" presStyleIdx="1" presStyleCnt="3"/>
      <dgm:spPr/>
    </dgm:pt>
    <dgm:pt modelId="{781ED96C-B126-42A8-A7EF-8C175DD43D8E}" type="pres">
      <dgm:prSet presAssocID="{40CFC959-5439-4F01-B645-0E292C74D1BC}" presName="connector3" presStyleLbl="sibTrans2D1" presStyleIdx="2" presStyleCnt="3"/>
      <dgm:spPr/>
    </dgm:pt>
  </dgm:ptLst>
  <dgm:cxnLst>
    <dgm:cxn modelId="{0230FBF8-8D0C-4A15-9B72-E7B58EE6D65F}" type="presOf" srcId="{415374A1-FBBA-4CEF-AABB-BE2CFB5BDF91}" destId="{4B27BF34-0822-4C6A-B08B-A134AE5F93F8}" srcOrd="1" destOrd="0" presId="urn:microsoft.com/office/officeart/2005/8/layout/gear1"/>
    <dgm:cxn modelId="{7A7BEA91-38B0-431D-8DCA-4832CF0587B8}" type="presOf" srcId="{4F426095-B29A-4B4D-94A5-4AA8FC6638F3}" destId="{103C7280-7EFE-4D4E-B73E-44FAAFEB0ED8}" srcOrd="2" destOrd="0" presId="urn:microsoft.com/office/officeart/2005/8/layout/gear1"/>
    <dgm:cxn modelId="{CE5C1E0C-0F27-4192-91B6-2E414BBEB5C1}" type="presOf" srcId="{415374A1-FBBA-4CEF-AABB-BE2CFB5BDF91}" destId="{CB86620E-20CB-4B80-9547-046182D348C1}" srcOrd="0" destOrd="0" presId="urn:microsoft.com/office/officeart/2005/8/layout/gear1"/>
    <dgm:cxn modelId="{A89488C2-62F4-4F57-94BD-F296D750D4B7}" type="presOf" srcId="{40CFC959-5439-4F01-B645-0E292C74D1BC}" destId="{781ED96C-B126-42A8-A7EF-8C175DD43D8E}" srcOrd="0" destOrd="0" presId="urn:microsoft.com/office/officeart/2005/8/layout/gear1"/>
    <dgm:cxn modelId="{6F993981-2628-406C-BD8D-9D0F6CD9D3DF}" type="presOf" srcId="{3050ECE7-A3D4-463A-9866-AADEEC998816}" destId="{37AD14FD-508C-469E-AB27-A40062855C51}" srcOrd="2" destOrd="0" presId="urn:microsoft.com/office/officeart/2005/8/layout/gear1"/>
    <dgm:cxn modelId="{EEE3C860-04EC-4F22-8799-5435F511A940}" type="presOf" srcId="{E57F47F4-3523-4B67-BE2C-7DCD1822B37E}" destId="{92B9C0A1-8A93-4E7C-995C-91DF8FF9D256}" srcOrd="0" destOrd="0" presId="urn:microsoft.com/office/officeart/2005/8/layout/gear1"/>
    <dgm:cxn modelId="{B77670FB-94A1-4027-B50A-C9949ECA81CD}" type="presOf" srcId="{4F426095-B29A-4B4D-94A5-4AA8FC6638F3}" destId="{76F68FBD-6390-495F-8542-4B9975AD20C6}" srcOrd="1" destOrd="0" presId="urn:microsoft.com/office/officeart/2005/8/layout/gear1"/>
    <dgm:cxn modelId="{9F688233-2F48-4315-BA90-C9EF9F8B9A85}" type="presOf" srcId="{3050ECE7-A3D4-463A-9866-AADEEC998816}" destId="{D49541DE-56A6-424C-A6E2-F0CAA872C529}" srcOrd="0" destOrd="0" presId="urn:microsoft.com/office/officeart/2005/8/layout/gear1"/>
    <dgm:cxn modelId="{36010A1E-0B37-402C-9ED5-1DEA93E82630}" type="presOf" srcId="{4F426095-B29A-4B4D-94A5-4AA8FC6638F3}" destId="{1223A017-E384-4395-9C63-4D6D42457884}" srcOrd="0" destOrd="0" presId="urn:microsoft.com/office/officeart/2005/8/layout/gear1"/>
    <dgm:cxn modelId="{B68D4E71-960E-4860-BD5F-026ABE2578DA}" type="presOf" srcId="{1F3C827A-6813-4557-9F24-5664CB0534B6}" destId="{F3DA277D-D1E4-41E4-B438-203080CF9524}" srcOrd="0" destOrd="0" presId="urn:microsoft.com/office/officeart/2005/8/layout/gear1"/>
    <dgm:cxn modelId="{03A57117-8F64-45FB-BE6D-774F5D4A0F84}" type="presOf" srcId="{4961F051-CECF-4CB5-B8F0-683F92ED46C2}" destId="{E85F020C-3260-42A0-A915-1A48B634D117}" srcOrd="0" destOrd="0" presId="urn:microsoft.com/office/officeart/2005/8/layout/gear1"/>
    <dgm:cxn modelId="{1E02BDF9-C603-4287-A290-188A7E221E80}" type="presOf" srcId="{3050ECE7-A3D4-463A-9866-AADEEC998816}" destId="{0EAA268E-B257-4F11-BA1C-C462B723231A}" srcOrd="1" destOrd="0" presId="urn:microsoft.com/office/officeart/2005/8/layout/gear1"/>
    <dgm:cxn modelId="{CCE72E92-8A10-4BEA-9F2E-390D48BEA76F}" srcId="{4961F051-CECF-4CB5-B8F0-683F92ED46C2}" destId="{3050ECE7-A3D4-463A-9866-AADEEC998816}" srcOrd="0" destOrd="0" parTransId="{5A315C55-870C-4A30-95D1-25A49568C55E}" sibTransId="{E57F47F4-3523-4B67-BE2C-7DCD1822B37E}"/>
    <dgm:cxn modelId="{7A2F6BE0-01B3-4C33-A674-97955896B5CD}" srcId="{4961F051-CECF-4CB5-B8F0-683F92ED46C2}" destId="{415374A1-FBBA-4CEF-AABB-BE2CFB5BDF91}" srcOrd="2" destOrd="0" parTransId="{B6833038-0525-41F9-9D3E-AAAB85D11510}" sibTransId="{40CFC959-5439-4F01-B645-0E292C74D1BC}"/>
    <dgm:cxn modelId="{147CA539-B1F1-4D3E-9B3D-9EF735A4D142}" type="presOf" srcId="{415374A1-FBBA-4CEF-AABB-BE2CFB5BDF91}" destId="{09339A6D-60CC-400E-9FBD-5CB1334A1F5E}" srcOrd="2" destOrd="0" presId="urn:microsoft.com/office/officeart/2005/8/layout/gear1"/>
    <dgm:cxn modelId="{7C9A1147-BA17-482E-8934-335F2243A2CA}" type="presOf" srcId="{415374A1-FBBA-4CEF-AABB-BE2CFB5BDF91}" destId="{9F38C2BB-6826-42FD-B4CB-49134369DEED}" srcOrd="3" destOrd="0" presId="urn:microsoft.com/office/officeart/2005/8/layout/gear1"/>
    <dgm:cxn modelId="{9B08984C-A088-41E1-8346-6180D761E684}" srcId="{4961F051-CECF-4CB5-B8F0-683F92ED46C2}" destId="{4F426095-B29A-4B4D-94A5-4AA8FC6638F3}" srcOrd="1" destOrd="0" parTransId="{FFE0B1C7-3CF9-4368-B6D4-19A41D29D406}" sibTransId="{1F3C827A-6813-4557-9F24-5664CB0534B6}"/>
    <dgm:cxn modelId="{E97F3C63-6F4B-4B6A-989D-778C365B9D9B}" type="presParOf" srcId="{E85F020C-3260-42A0-A915-1A48B634D117}" destId="{D49541DE-56A6-424C-A6E2-F0CAA872C529}" srcOrd="0" destOrd="0" presId="urn:microsoft.com/office/officeart/2005/8/layout/gear1"/>
    <dgm:cxn modelId="{6192615B-15D8-4522-AF59-F024DAF59404}" type="presParOf" srcId="{E85F020C-3260-42A0-A915-1A48B634D117}" destId="{0EAA268E-B257-4F11-BA1C-C462B723231A}" srcOrd="1" destOrd="0" presId="urn:microsoft.com/office/officeart/2005/8/layout/gear1"/>
    <dgm:cxn modelId="{99FAB4DF-F337-400D-8B5C-314ACBC7A162}" type="presParOf" srcId="{E85F020C-3260-42A0-A915-1A48B634D117}" destId="{37AD14FD-508C-469E-AB27-A40062855C51}" srcOrd="2" destOrd="0" presId="urn:microsoft.com/office/officeart/2005/8/layout/gear1"/>
    <dgm:cxn modelId="{259C28E0-B64F-4661-8232-F792FB04220B}" type="presParOf" srcId="{E85F020C-3260-42A0-A915-1A48B634D117}" destId="{1223A017-E384-4395-9C63-4D6D42457884}" srcOrd="3" destOrd="0" presId="urn:microsoft.com/office/officeart/2005/8/layout/gear1"/>
    <dgm:cxn modelId="{72EC00B7-E66C-4D23-9AED-127E07356632}" type="presParOf" srcId="{E85F020C-3260-42A0-A915-1A48B634D117}" destId="{76F68FBD-6390-495F-8542-4B9975AD20C6}" srcOrd="4" destOrd="0" presId="urn:microsoft.com/office/officeart/2005/8/layout/gear1"/>
    <dgm:cxn modelId="{C13B40F1-D8E5-4C01-9BE6-A46D32F8CB08}" type="presParOf" srcId="{E85F020C-3260-42A0-A915-1A48B634D117}" destId="{103C7280-7EFE-4D4E-B73E-44FAAFEB0ED8}" srcOrd="5" destOrd="0" presId="urn:microsoft.com/office/officeart/2005/8/layout/gear1"/>
    <dgm:cxn modelId="{B3F73E89-C229-400B-ABF3-6772078A7DEC}" type="presParOf" srcId="{E85F020C-3260-42A0-A915-1A48B634D117}" destId="{CB86620E-20CB-4B80-9547-046182D348C1}" srcOrd="6" destOrd="0" presId="urn:microsoft.com/office/officeart/2005/8/layout/gear1"/>
    <dgm:cxn modelId="{61616D4F-5D9E-4927-ACC6-8570866B50F4}" type="presParOf" srcId="{E85F020C-3260-42A0-A915-1A48B634D117}" destId="{4B27BF34-0822-4C6A-B08B-A134AE5F93F8}" srcOrd="7" destOrd="0" presId="urn:microsoft.com/office/officeart/2005/8/layout/gear1"/>
    <dgm:cxn modelId="{4B4EED5D-48D4-4D8C-8F17-141FE3E0CF4D}" type="presParOf" srcId="{E85F020C-3260-42A0-A915-1A48B634D117}" destId="{09339A6D-60CC-400E-9FBD-5CB1334A1F5E}" srcOrd="8" destOrd="0" presId="urn:microsoft.com/office/officeart/2005/8/layout/gear1"/>
    <dgm:cxn modelId="{E07CF41A-7340-43EC-8B52-1ED825619EBE}" type="presParOf" srcId="{E85F020C-3260-42A0-A915-1A48B634D117}" destId="{9F38C2BB-6826-42FD-B4CB-49134369DEED}" srcOrd="9" destOrd="0" presId="urn:microsoft.com/office/officeart/2005/8/layout/gear1"/>
    <dgm:cxn modelId="{6FB0C16D-2D2D-4AA4-AADC-D18346433C73}" type="presParOf" srcId="{E85F020C-3260-42A0-A915-1A48B634D117}" destId="{92B9C0A1-8A93-4E7C-995C-91DF8FF9D256}" srcOrd="10" destOrd="0" presId="urn:microsoft.com/office/officeart/2005/8/layout/gear1"/>
    <dgm:cxn modelId="{73EA70FB-6334-445D-9F54-20D099F79327}" type="presParOf" srcId="{E85F020C-3260-42A0-A915-1A48B634D117}" destId="{F3DA277D-D1E4-41E4-B438-203080CF9524}" srcOrd="11" destOrd="0" presId="urn:microsoft.com/office/officeart/2005/8/layout/gear1"/>
    <dgm:cxn modelId="{8C9A9FEA-695B-4D4A-986E-8EE59B2BB38A}" type="presParOf" srcId="{E85F020C-3260-42A0-A915-1A48B634D117}" destId="{781ED96C-B126-42A8-A7EF-8C175DD43D8E}" srcOrd="12" destOrd="0" presId="urn:microsoft.com/office/officeart/2005/8/layout/gear1"/>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13.xml><?xml version="1.0" encoding="utf-8"?>
<dgm:dataModel xmlns:dgm="http://schemas.openxmlformats.org/drawingml/2006/diagram" xmlns:a="http://schemas.openxmlformats.org/drawingml/2006/main">
  <dgm:ptLst>
    <dgm:pt modelId="{61C61E31-37F5-4C73-9BD7-81A014F3F4F9}" type="doc">
      <dgm:prSet loTypeId="urn:microsoft.com/office/officeart/2005/8/layout/funnel1" loCatId="process" qsTypeId="urn:microsoft.com/office/officeart/2005/8/quickstyle/simple1" qsCatId="simple" csTypeId="urn:microsoft.com/office/officeart/2005/8/colors/colorful1" csCatId="colorful" phldr="1"/>
      <dgm:spPr/>
      <dgm:t>
        <a:bodyPr/>
        <a:lstStyle/>
        <a:p>
          <a:endParaRPr lang="id-ID"/>
        </a:p>
      </dgm:t>
    </dgm:pt>
    <dgm:pt modelId="{B9E899BB-2ED1-4402-89B3-6717A6F35A94}">
      <dgm:prSet phldrT="[Text]" custT="1"/>
      <dgm:spPr/>
      <dgm:t>
        <a:bodyPr/>
        <a:lstStyle/>
        <a:p>
          <a:r>
            <a:rPr lang="id-ID" sz="1600" dirty="0" smtClean="0">
              <a:latin typeface="Times New Roman" pitchFamily="18" charset="0"/>
              <a:cs typeface="Times New Roman" pitchFamily="18" charset="0"/>
            </a:rPr>
            <a:t>Kepentingan</a:t>
          </a:r>
          <a:endParaRPr lang="id-ID" sz="1600" dirty="0">
            <a:latin typeface="Times New Roman" pitchFamily="18" charset="0"/>
            <a:cs typeface="Times New Roman" pitchFamily="18" charset="0"/>
          </a:endParaRPr>
        </a:p>
      </dgm:t>
    </dgm:pt>
    <dgm:pt modelId="{E593195B-E248-45F0-8D81-71B39A354C67}" type="parTrans" cxnId="{095E8875-6A21-4952-A4BD-7EC6D927DAC1}">
      <dgm:prSet/>
      <dgm:spPr/>
      <dgm:t>
        <a:bodyPr/>
        <a:lstStyle/>
        <a:p>
          <a:endParaRPr lang="id-ID"/>
        </a:p>
      </dgm:t>
    </dgm:pt>
    <dgm:pt modelId="{DBFCA771-3960-4C0E-A1A8-A40FAA0B0CD3}" type="sibTrans" cxnId="{095E8875-6A21-4952-A4BD-7EC6D927DAC1}">
      <dgm:prSet/>
      <dgm:spPr/>
      <dgm:t>
        <a:bodyPr/>
        <a:lstStyle/>
        <a:p>
          <a:endParaRPr lang="id-ID"/>
        </a:p>
      </dgm:t>
    </dgm:pt>
    <dgm:pt modelId="{4AE0A9F4-CDA0-4B21-853F-451D7BA422F8}">
      <dgm:prSet phldrT="[Text]" custT="1"/>
      <dgm:spPr/>
      <dgm:t>
        <a:bodyPr/>
        <a:lstStyle/>
        <a:p>
          <a:r>
            <a:rPr lang="id-ID" sz="1600" dirty="0" smtClean="0">
              <a:latin typeface="Times New Roman" pitchFamily="18" charset="0"/>
              <a:cs typeface="Times New Roman" pitchFamily="18" charset="0"/>
            </a:rPr>
            <a:t>Negara</a:t>
          </a:r>
          <a:endParaRPr lang="id-ID" sz="1600" dirty="0">
            <a:latin typeface="Times New Roman" pitchFamily="18" charset="0"/>
            <a:cs typeface="Times New Roman" pitchFamily="18" charset="0"/>
          </a:endParaRPr>
        </a:p>
      </dgm:t>
    </dgm:pt>
    <dgm:pt modelId="{A0EFF48D-D7C6-40BB-89E3-D82FB3454E03}" type="parTrans" cxnId="{E7675C81-260A-44B3-B75D-361A1D45D4F4}">
      <dgm:prSet/>
      <dgm:spPr/>
      <dgm:t>
        <a:bodyPr/>
        <a:lstStyle/>
        <a:p>
          <a:endParaRPr lang="id-ID"/>
        </a:p>
      </dgm:t>
    </dgm:pt>
    <dgm:pt modelId="{E08D4540-DB1E-4D62-B6D4-4096511DB28F}" type="sibTrans" cxnId="{E7675C81-260A-44B3-B75D-361A1D45D4F4}">
      <dgm:prSet/>
      <dgm:spPr/>
      <dgm:t>
        <a:bodyPr/>
        <a:lstStyle/>
        <a:p>
          <a:endParaRPr lang="id-ID"/>
        </a:p>
      </dgm:t>
    </dgm:pt>
    <dgm:pt modelId="{2E39ED9C-623B-4DFC-A8D6-37A1A184B90D}">
      <dgm:prSet phldrT="[Text]" custT="1"/>
      <dgm:spPr/>
      <dgm:t>
        <a:bodyPr/>
        <a:lstStyle/>
        <a:p>
          <a:r>
            <a:rPr lang="id-ID" sz="1600" dirty="0" smtClean="0">
              <a:latin typeface="Times New Roman" pitchFamily="18" charset="0"/>
              <a:ea typeface="Tahoma" pitchFamily="34" charset="0"/>
              <a:cs typeface="Times New Roman" pitchFamily="18" charset="0"/>
            </a:rPr>
            <a:t>Hubungan Secara Tetap Dan Terus-menerus</a:t>
          </a:r>
          <a:endParaRPr lang="id-ID" sz="1600" dirty="0">
            <a:latin typeface="Times New Roman" pitchFamily="18" charset="0"/>
            <a:cs typeface="Times New Roman" pitchFamily="18" charset="0"/>
          </a:endParaRPr>
        </a:p>
      </dgm:t>
    </dgm:pt>
    <dgm:pt modelId="{F4D083BC-12A2-4C62-886D-0C67989E0EFA}" type="parTrans" cxnId="{63BC6310-C5B9-4022-B8E8-7CAE99582625}">
      <dgm:prSet/>
      <dgm:spPr/>
      <dgm:t>
        <a:bodyPr/>
        <a:lstStyle/>
        <a:p>
          <a:endParaRPr lang="id-ID"/>
        </a:p>
      </dgm:t>
    </dgm:pt>
    <dgm:pt modelId="{07222DDD-04B7-469D-A661-323BF2664C55}" type="sibTrans" cxnId="{63BC6310-C5B9-4022-B8E8-7CAE99582625}">
      <dgm:prSet/>
      <dgm:spPr/>
      <dgm:t>
        <a:bodyPr/>
        <a:lstStyle/>
        <a:p>
          <a:endParaRPr lang="id-ID"/>
        </a:p>
      </dgm:t>
    </dgm:pt>
    <dgm:pt modelId="{C60911EF-9F5F-4554-B3C8-B583440C477E}">
      <dgm:prSet phldrT="[Text]" custT="1"/>
      <dgm:spPr/>
      <dgm:t>
        <a:bodyPr/>
        <a:lstStyle/>
        <a:p>
          <a:r>
            <a:rPr lang="id-ID" sz="2800" b="1" dirty="0" smtClean="0">
              <a:latin typeface="Times New Roman" pitchFamily="18" charset="0"/>
              <a:cs typeface="Times New Roman" pitchFamily="18" charset="0"/>
            </a:rPr>
            <a:t>Masyarakat Internasional</a:t>
          </a:r>
          <a:endParaRPr lang="id-ID" sz="2800" b="1" dirty="0">
            <a:latin typeface="Times New Roman" pitchFamily="18" charset="0"/>
            <a:cs typeface="Times New Roman" pitchFamily="18" charset="0"/>
          </a:endParaRPr>
        </a:p>
      </dgm:t>
    </dgm:pt>
    <dgm:pt modelId="{6E1CDD13-25B1-4479-BBD6-A7B82CD411DC}" type="parTrans" cxnId="{27115240-D1C3-4153-885C-BC2EAA28729D}">
      <dgm:prSet/>
      <dgm:spPr/>
      <dgm:t>
        <a:bodyPr/>
        <a:lstStyle/>
        <a:p>
          <a:endParaRPr lang="id-ID"/>
        </a:p>
      </dgm:t>
    </dgm:pt>
    <dgm:pt modelId="{D9C0A39F-ED4A-489F-BA53-F7FFCC9531FE}" type="sibTrans" cxnId="{27115240-D1C3-4153-885C-BC2EAA28729D}">
      <dgm:prSet/>
      <dgm:spPr/>
      <dgm:t>
        <a:bodyPr/>
        <a:lstStyle/>
        <a:p>
          <a:endParaRPr lang="id-ID"/>
        </a:p>
      </dgm:t>
    </dgm:pt>
    <dgm:pt modelId="{A405A8A0-8757-4D42-861A-6A9D5A9BC906}" type="pres">
      <dgm:prSet presAssocID="{61C61E31-37F5-4C73-9BD7-81A014F3F4F9}" presName="Name0" presStyleCnt="0">
        <dgm:presLayoutVars>
          <dgm:chMax val="4"/>
          <dgm:resizeHandles val="exact"/>
        </dgm:presLayoutVars>
      </dgm:prSet>
      <dgm:spPr/>
    </dgm:pt>
    <dgm:pt modelId="{ACD3A41B-3879-45FF-8F22-C346E3DA62BB}" type="pres">
      <dgm:prSet presAssocID="{61C61E31-37F5-4C73-9BD7-81A014F3F4F9}" presName="ellipse" presStyleLbl="trBgShp" presStyleIdx="0" presStyleCnt="1"/>
      <dgm:spPr/>
    </dgm:pt>
    <dgm:pt modelId="{7B49259F-17F3-47A1-8841-AD2BD4A74078}" type="pres">
      <dgm:prSet presAssocID="{61C61E31-37F5-4C73-9BD7-81A014F3F4F9}" presName="arrow1" presStyleLbl="fgShp" presStyleIdx="0" presStyleCnt="1"/>
      <dgm:spPr/>
    </dgm:pt>
    <dgm:pt modelId="{83EBE0F1-38A5-40ED-8CCD-E27AB14FC153}" type="pres">
      <dgm:prSet presAssocID="{61C61E31-37F5-4C73-9BD7-81A014F3F4F9}" presName="rectangle" presStyleLbl="revTx" presStyleIdx="0" presStyleCnt="1" custScaleX="190920">
        <dgm:presLayoutVars>
          <dgm:bulletEnabled val="1"/>
        </dgm:presLayoutVars>
      </dgm:prSet>
      <dgm:spPr/>
    </dgm:pt>
    <dgm:pt modelId="{AB7901D2-787B-4058-82E1-B2568C75B623}" type="pres">
      <dgm:prSet presAssocID="{4AE0A9F4-CDA0-4B21-853F-451D7BA422F8}" presName="item1" presStyleLbl="node1" presStyleIdx="0" presStyleCnt="3">
        <dgm:presLayoutVars>
          <dgm:bulletEnabled val="1"/>
        </dgm:presLayoutVars>
      </dgm:prSet>
      <dgm:spPr/>
      <dgm:t>
        <a:bodyPr/>
        <a:lstStyle/>
        <a:p>
          <a:endParaRPr lang="id-ID"/>
        </a:p>
      </dgm:t>
    </dgm:pt>
    <dgm:pt modelId="{AD9A3219-9259-4A6B-9C91-8DF4EC5730AA}" type="pres">
      <dgm:prSet presAssocID="{2E39ED9C-623B-4DFC-A8D6-37A1A184B90D}" presName="item2" presStyleLbl="node1" presStyleIdx="1" presStyleCnt="3">
        <dgm:presLayoutVars>
          <dgm:bulletEnabled val="1"/>
        </dgm:presLayoutVars>
      </dgm:prSet>
      <dgm:spPr/>
      <dgm:t>
        <a:bodyPr/>
        <a:lstStyle/>
        <a:p>
          <a:endParaRPr lang="id-ID"/>
        </a:p>
      </dgm:t>
    </dgm:pt>
    <dgm:pt modelId="{649AAB58-D59C-4069-BC2D-CD70E4687C19}" type="pres">
      <dgm:prSet presAssocID="{C60911EF-9F5F-4554-B3C8-B583440C477E}" presName="item3" presStyleLbl="node1" presStyleIdx="2" presStyleCnt="3" custLinFactNeighborX="-6044" custLinFactNeighborY="15523">
        <dgm:presLayoutVars>
          <dgm:bulletEnabled val="1"/>
        </dgm:presLayoutVars>
      </dgm:prSet>
      <dgm:spPr/>
    </dgm:pt>
    <dgm:pt modelId="{121F8780-B133-483F-AEE1-B6DF8216BB50}" type="pres">
      <dgm:prSet presAssocID="{61C61E31-37F5-4C73-9BD7-81A014F3F4F9}" presName="funnel" presStyleLbl="trAlignAcc1" presStyleIdx="0" presStyleCnt="1" custLinFactNeighborX="906" custLinFactNeighborY="10"/>
      <dgm:spPr/>
    </dgm:pt>
  </dgm:ptLst>
  <dgm:cxnLst>
    <dgm:cxn modelId="{E7675C81-260A-44B3-B75D-361A1D45D4F4}" srcId="{61C61E31-37F5-4C73-9BD7-81A014F3F4F9}" destId="{4AE0A9F4-CDA0-4B21-853F-451D7BA422F8}" srcOrd="1" destOrd="0" parTransId="{A0EFF48D-D7C6-40BB-89E3-D82FB3454E03}" sibTransId="{E08D4540-DB1E-4D62-B6D4-4096511DB28F}"/>
    <dgm:cxn modelId="{095E8875-6A21-4952-A4BD-7EC6D927DAC1}" srcId="{61C61E31-37F5-4C73-9BD7-81A014F3F4F9}" destId="{B9E899BB-2ED1-4402-89B3-6717A6F35A94}" srcOrd="0" destOrd="0" parTransId="{E593195B-E248-45F0-8D81-71B39A354C67}" sibTransId="{DBFCA771-3960-4C0E-A1A8-A40FAA0B0CD3}"/>
    <dgm:cxn modelId="{63BC6310-C5B9-4022-B8E8-7CAE99582625}" srcId="{61C61E31-37F5-4C73-9BD7-81A014F3F4F9}" destId="{2E39ED9C-623B-4DFC-A8D6-37A1A184B90D}" srcOrd="2" destOrd="0" parTransId="{F4D083BC-12A2-4C62-886D-0C67989E0EFA}" sibTransId="{07222DDD-04B7-469D-A661-323BF2664C55}"/>
    <dgm:cxn modelId="{D0F06925-FE20-4334-8CB9-1DEF429E7A9C}" type="presOf" srcId="{B9E899BB-2ED1-4402-89B3-6717A6F35A94}" destId="{649AAB58-D59C-4069-BC2D-CD70E4687C19}" srcOrd="0" destOrd="0" presId="urn:microsoft.com/office/officeart/2005/8/layout/funnel1"/>
    <dgm:cxn modelId="{8EDB5897-4985-4858-9B46-E23F273EF92F}" type="presOf" srcId="{61C61E31-37F5-4C73-9BD7-81A014F3F4F9}" destId="{A405A8A0-8757-4D42-861A-6A9D5A9BC906}" srcOrd="0" destOrd="0" presId="urn:microsoft.com/office/officeart/2005/8/layout/funnel1"/>
    <dgm:cxn modelId="{0D1BA37E-15DC-47D3-BF97-D079F6C7538E}" type="presOf" srcId="{C60911EF-9F5F-4554-B3C8-B583440C477E}" destId="{83EBE0F1-38A5-40ED-8CCD-E27AB14FC153}" srcOrd="0" destOrd="0" presId="urn:microsoft.com/office/officeart/2005/8/layout/funnel1"/>
    <dgm:cxn modelId="{B1327F82-595B-4A6C-89E6-01AD0C765891}" type="presOf" srcId="{4AE0A9F4-CDA0-4B21-853F-451D7BA422F8}" destId="{AD9A3219-9259-4A6B-9C91-8DF4EC5730AA}" srcOrd="0" destOrd="0" presId="urn:microsoft.com/office/officeart/2005/8/layout/funnel1"/>
    <dgm:cxn modelId="{B2139F28-041A-4706-8548-AA0656679645}" type="presOf" srcId="{2E39ED9C-623B-4DFC-A8D6-37A1A184B90D}" destId="{AB7901D2-787B-4058-82E1-B2568C75B623}" srcOrd="0" destOrd="0" presId="urn:microsoft.com/office/officeart/2005/8/layout/funnel1"/>
    <dgm:cxn modelId="{27115240-D1C3-4153-885C-BC2EAA28729D}" srcId="{61C61E31-37F5-4C73-9BD7-81A014F3F4F9}" destId="{C60911EF-9F5F-4554-B3C8-B583440C477E}" srcOrd="3" destOrd="0" parTransId="{6E1CDD13-25B1-4479-BBD6-A7B82CD411DC}" sibTransId="{D9C0A39F-ED4A-489F-BA53-F7FFCC9531FE}"/>
    <dgm:cxn modelId="{5808A246-8FCC-4FD4-AC83-8FA28723F7A9}" type="presParOf" srcId="{A405A8A0-8757-4D42-861A-6A9D5A9BC906}" destId="{ACD3A41B-3879-45FF-8F22-C346E3DA62BB}" srcOrd="0" destOrd="0" presId="urn:microsoft.com/office/officeart/2005/8/layout/funnel1"/>
    <dgm:cxn modelId="{90E16797-19C8-4DA9-B03F-6B9ECEAFA04C}" type="presParOf" srcId="{A405A8A0-8757-4D42-861A-6A9D5A9BC906}" destId="{7B49259F-17F3-47A1-8841-AD2BD4A74078}" srcOrd="1" destOrd="0" presId="urn:microsoft.com/office/officeart/2005/8/layout/funnel1"/>
    <dgm:cxn modelId="{A1255475-0FF2-4772-89C9-10F5F3359ACA}" type="presParOf" srcId="{A405A8A0-8757-4D42-861A-6A9D5A9BC906}" destId="{83EBE0F1-38A5-40ED-8CCD-E27AB14FC153}" srcOrd="2" destOrd="0" presId="urn:microsoft.com/office/officeart/2005/8/layout/funnel1"/>
    <dgm:cxn modelId="{1F2175BC-7B7B-4362-90F9-27F407D05611}" type="presParOf" srcId="{A405A8A0-8757-4D42-861A-6A9D5A9BC906}" destId="{AB7901D2-787B-4058-82E1-B2568C75B623}" srcOrd="3" destOrd="0" presId="urn:microsoft.com/office/officeart/2005/8/layout/funnel1"/>
    <dgm:cxn modelId="{C0257F5B-C5BA-4D90-B5E4-8BC6FCF05BD8}" type="presParOf" srcId="{A405A8A0-8757-4D42-861A-6A9D5A9BC906}" destId="{AD9A3219-9259-4A6B-9C91-8DF4EC5730AA}" srcOrd="4" destOrd="0" presId="urn:microsoft.com/office/officeart/2005/8/layout/funnel1"/>
    <dgm:cxn modelId="{1598FD1F-9C51-41E6-AA0E-DB9026324891}" type="presParOf" srcId="{A405A8A0-8757-4D42-861A-6A9D5A9BC906}" destId="{649AAB58-D59C-4069-BC2D-CD70E4687C19}" srcOrd="5" destOrd="0" presId="urn:microsoft.com/office/officeart/2005/8/layout/funnel1"/>
    <dgm:cxn modelId="{3C962365-4B4B-4D47-8834-B27D3F7342AC}" type="presParOf" srcId="{A405A8A0-8757-4D42-861A-6A9D5A9BC906}" destId="{121F8780-B133-483F-AEE1-B6DF8216BB50}" srcOrd="6" destOrd="0" presId="urn:microsoft.com/office/officeart/2005/8/layout/funnel1"/>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14.xml><?xml version="1.0" encoding="utf-8"?>
<dgm:dataModel xmlns:dgm="http://schemas.openxmlformats.org/drawingml/2006/diagram" xmlns:a="http://schemas.openxmlformats.org/drawingml/2006/main">
  <dgm:ptLst>
    <dgm:pt modelId="{E0166A26-B8B2-453C-99B0-94AC89E02AAC}" type="doc">
      <dgm:prSet loTypeId="urn:microsoft.com/office/officeart/2005/8/layout/orgChart1" loCatId="hierarchy" qsTypeId="urn:microsoft.com/office/officeart/2005/8/quickstyle/simple1" qsCatId="simple" csTypeId="urn:microsoft.com/office/officeart/2005/8/colors/colorful1" csCatId="colorful" phldr="1"/>
      <dgm:spPr/>
      <dgm:t>
        <a:bodyPr/>
        <a:lstStyle/>
        <a:p>
          <a:endParaRPr lang="id-ID"/>
        </a:p>
      </dgm:t>
    </dgm:pt>
    <dgm:pt modelId="{3BD94937-E47F-4DE2-AE08-96CDD7DFCF79}">
      <dgm:prSet phldrT="[Text]"/>
      <dgm:spPr/>
      <dgm:t>
        <a:bodyPr/>
        <a:lstStyle/>
        <a:p>
          <a:r>
            <a:rPr lang="id-ID" dirty="0" smtClean="0">
              <a:latin typeface="Times New Roman" pitchFamily="18" charset="0"/>
              <a:ea typeface="Tahoma" pitchFamily="34" charset="0"/>
              <a:cs typeface="Times New Roman" pitchFamily="18" charset="0"/>
            </a:rPr>
            <a:t>Hubungan Internasional </a:t>
          </a:r>
          <a:endParaRPr lang="id-ID" dirty="0"/>
        </a:p>
      </dgm:t>
    </dgm:pt>
    <dgm:pt modelId="{D235297C-3F2E-4BD6-BF85-A57238F8B184}" type="parTrans" cxnId="{D40A9F80-E9A3-4EA8-AD46-5591F24DB9A3}">
      <dgm:prSet/>
      <dgm:spPr/>
      <dgm:t>
        <a:bodyPr/>
        <a:lstStyle/>
        <a:p>
          <a:endParaRPr lang="id-ID"/>
        </a:p>
      </dgm:t>
    </dgm:pt>
    <dgm:pt modelId="{AC9DC523-E095-4859-8141-F3E2058CFC1E}" type="sibTrans" cxnId="{D40A9F80-E9A3-4EA8-AD46-5591F24DB9A3}">
      <dgm:prSet/>
      <dgm:spPr/>
      <dgm:t>
        <a:bodyPr/>
        <a:lstStyle/>
        <a:p>
          <a:endParaRPr lang="id-ID"/>
        </a:p>
      </dgm:t>
    </dgm:pt>
    <dgm:pt modelId="{76589496-197B-4E14-85F2-93F424C290C3}" type="asst">
      <dgm:prSet phldrT="[Text]"/>
      <dgm:spPr/>
      <dgm:t>
        <a:bodyPr/>
        <a:lstStyle/>
        <a:p>
          <a:r>
            <a:rPr lang="id-ID" dirty="0" smtClean="0">
              <a:latin typeface="Times New Roman" pitchFamily="18" charset="0"/>
              <a:ea typeface="Tahoma" pitchFamily="34" charset="0"/>
              <a:cs typeface="Times New Roman" pitchFamily="18" charset="0"/>
            </a:rPr>
            <a:t>Faktor Saling Membutuhkan </a:t>
          </a:r>
          <a:endParaRPr lang="id-ID" dirty="0"/>
        </a:p>
      </dgm:t>
    </dgm:pt>
    <dgm:pt modelId="{FE2A1A4F-004C-479A-BCC3-8F9B4D87CC25}" type="parTrans" cxnId="{90D9BA36-B568-47EF-B8DF-F9D1F551B132}">
      <dgm:prSet/>
      <dgm:spPr/>
      <dgm:t>
        <a:bodyPr/>
        <a:lstStyle/>
        <a:p>
          <a:endParaRPr lang="id-ID" dirty="0"/>
        </a:p>
      </dgm:t>
    </dgm:pt>
    <dgm:pt modelId="{5A03B7AB-6E4B-49CC-9C85-9B485E9D40C3}" type="sibTrans" cxnId="{90D9BA36-B568-47EF-B8DF-F9D1F551B132}">
      <dgm:prSet/>
      <dgm:spPr/>
      <dgm:t>
        <a:bodyPr/>
        <a:lstStyle/>
        <a:p>
          <a:endParaRPr lang="id-ID"/>
        </a:p>
      </dgm:t>
    </dgm:pt>
    <dgm:pt modelId="{569AB59D-2D99-4067-B03D-D65F516C5718}">
      <dgm:prSet phldrT="[Text]"/>
      <dgm:spPr/>
      <dgm:t>
        <a:bodyPr/>
        <a:lstStyle/>
        <a:p>
          <a:r>
            <a:rPr lang="id-ID" dirty="0" smtClean="0">
              <a:latin typeface="Times New Roman" pitchFamily="18" charset="0"/>
              <a:ea typeface="Tahoma" pitchFamily="34" charset="0"/>
              <a:cs typeface="Times New Roman" pitchFamily="18" charset="0"/>
            </a:rPr>
            <a:t>Politik</a:t>
          </a:r>
          <a:endParaRPr lang="id-ID" dirty="0"/>
        </a:p>
      </dgm:t>
    </dgm:pt>
    <dgm:pt modelId="{BAFC6850-D19F-47DE-9E42-5D7C2114AE49}" type="parTrans" cxnId="{B4EF31F9-0194-46D2-8F76-05E0A1F7EB94}">
      <dgm:prSet/>
      <dgm:spPr/>
      <dgm:t>
        <a:bodyPr/>
        <a:lstStyle/>
        <a:p>
          <a:endParaRPr lang="id-ID" dirty="0"/>
        </a:p>
      </dgm:t>
    </dgm:pt>
    <dgm:pt modelId="{97317034-793B-4217-A620-7B99E028A01F}" type="sibTrans" cxnId="{B4EF31F9-0194-46D2-8F76-05E0A1F7EB94}">
      <dgm:prSet/>
      <dgm:spPr/>
      <dgm:t>
        <a:bodyPr/>
        <a:lstStyle/>
        <a:p>
          <a:endParaRPr lang="id-ID"/>
        </a:p>
      </dgm:t>
    </dgm:pt>
    <dgm:pt modelId="{D583CC33-190C-466B-A32A-0E19B065AE2C}">
      <dgm:prSet phldrT="[Text]"/>
      <dgm:spPr/>
      <dgm:t>
        <a:bodyPr/>
        <a:lstStyle/>
        <a:p>
          <a:r>
            <a:rPr lang="id-ID" dirty="0" smtClean="0">
              <a:latin typeface="Times New Roman" pitchFamily="18" charset="0"/>
              <a:ea typeface="Tahoma" pitchFamily="34" charset="0"/>
              <a:cs typeface="Times New Roman" pitchFamily="18" charset="0"/>
            </a:rPr>
            <a:t>Ekonomi</a:t>
          </a:r>
          <a:endParaRPr lang="id-ID" dirty="0"/>
        </a:p>
      </dgm:t>
    </dgm:pt>
    <dgm:pt modelId="{F969CE03-6CBD-4CFA-A1A8-8450DE4AB9EA}" type="parTrans" cxnId="{10FC5733-68B8-42EA-8528-695F3F30298A}">
      <dgm:prSet/>
      <dgm:spPr/>
      <dgm:t>
        <a:bodyPr/>
        <a:lstStyle/>
        <a:p>
          <a:endParaRPr lang="id-ID" dirty="0"/>
        </a:p>
      </dgm:t>
    </dgm:pt>
    <dgm:pt modelId="{95688E3B-856C-4236-A324-5B60EC449D6C}" type="sibTrans" cxnId="{10FC5733-68B8-42EA-8528-695F3F30298A}">
      <dgm:prSet/>
      <dgm:spPr/>
      <dgm:t>
        <a:bodyPr/>
        <a:lstStyle/>
        <a:p>
          <a:endParaRPr lang="id-ID"/>
        </a:p>
      </dgm:t>
    </dgm:pt>
    <dgm:pt modelId="{6C896E71-07B2-4A0E-A55E-4E92C287C55C}">
      <dgm:prSet phldrT="[Text]"/>
      <dgm:spPr/>
      <dgm:t>
        <a:bodyPr/>
        <a:lstStyle/>
        <a:p>
          <a:r>
            <a:rPr lang="id-ID" dirty="0" smtClean="0">
              <a:latin typeface="Times New Roman" pitchFamily="18" charset="0"/>
              <a:ea typeface="Tahoma" pitchFamily="34" charset="0"/>
              <a:cs typeface="Times New Roman" pitchFamily="18" charset="0"/>
            </a:rPr>
            <a:t>Budaya</a:t>
          </a:r>
          <a:endParaRPr lang="id-ID" dirty="0"/>
        </a:p>
      </dgm:t>
    </dgm:pt>
    <dgm:pt modelId="{F4F29B27-C8B4-4BFE-9728-C24FD05693F0}" type="parTrans" cxnId="{BC0B1C81-1D45-4A15-AF8D-5B90DB13DDEA}">
      <dgm:prSet/>
      <dgm:spPr/>
      <dgm:t>
        <a:bodyPr/>
        <a:lstStyle/>
        <a:p>
          <a:endParaRPr lang="id-ID" dirty="0"/>
        </a:p>
      </dgm:t>
    </dgm:pt>
    <dgm:pt modelId="{38B7A10C-5A6F-40CA-A1CB-9363756742AE}" type="sibTrans" cxnId="{BC0B1C81-1D45-4A15-AF8D-5B90DB13DDEA}">
      <dgm:prSet/>
      <dgm:spPr/>
      <dgm:t>
        <a:bodyPr/>
        <a:lstStyle/>
        <a:p>
          <a:endParaRPr lang="id-ID"/>
        </a:p>
      </dgm:t>
    </dgm:pt>
    <dgm:pt modelId="{BB12428D-3EC7-4477-951C-107CF7952F19}">
      <dgm:prSet/>
      <dgm:spPr/>
      <dgm:t>
        <a:bodyPr/>
        <a:lstStyle/>
        <a:p>
          <a:r>
            <a:rPr lang="id-ID" dirty="0" smtClean="0">
              <a:latin typeface="Times New Roman" pitchFamily="18" charset="0"/>
              <a:ea typeface="Tahoma" pitchFamily="34" charset="0"/>
              <a:cs typeface="Times New Roman" pitchFamily="18" charset="0"/>
            </a:rPr>
            <a:t>Sosial Dan Masih Banyak Lagi </a:t>
          </a:r>
          <a:endParaRPr lang="id-ID" dirty="0"/>
        </a:p>
      </dgm:t>
    </dgm:pt>
    <dgm:pt modelId="{8E739CD4-4FB9-4D0A-8C42-A7352E01F1BC}" type="parTrans" cxnId="{2742FBCC-EF05-4538-BE6F-A6811B9314BD}">
      <dgm:prSet/>
      <dgm:spPr/>
      <dgm:t>
        <a:bodyPr/>
        <a:lstStyle/>
        <a:p>
          <a:endParaRPr lang="id-ID" dirty="0"/>
        </a:p>
      </dgm:t>
    </dgm:pt>
    <dgm:pt modelId="{F6C6B518-14C4-4F9E-A68F-6E3BB1E6D8FD}" type="sibTrans" cxnId="{2742FBCC-EF05-4538-BE6F-A6811B9314BD}">
      <dgm:prSet/>
      <dgm:spPr/>
      <dgm:t>
        <a:bodyPr/>
        <a:lstStyle/>
        <a:p>
          <a:endParaRPr lang="id-ID"/>
        </a:p>
      </dgm:t>
    </dgm:pt>
    <dgm:pt modelId="{D4D1E457-066E-49A5-AAFC-C20C17A2B7C9}" type="pres">
      <dgm:prSet presAssocID="{E0166A26-B8B2-453C-99B0-94AC89E02AAC}" presName="hierChild1" presStyleCnt="0">
        <dgm:presLayoutVars>
          <dgm:orgChart val="1"/>
          <dgm:chPref val="1"/>
          <dgm:dir/>
          <dgm:animOne val="branch"/>
          <dgm:animLvl val="lvl"/>
          <dgm:resizeHandles/>
        </dgm:presLayoutVars>
      </dgm:prSet>
      <dgm:spPr/>
    </dgm:pt>
    <dgm:pt modelId="{095563AA-669D-4991-AC63-29C6DB79E473}" type="pres">
      <dgm:prSet presAssocID="{3BD94937-E47F-4DE2-AE08-96CDD7DFCF79}" presName="hierRoot1" presStyleCnt="0">
        <dgm:presLayoutVars>
          <dgm:hierBranch val="init"/>
        </dgm:presLayoutVars>
      </dgm:prSet>
      <dgm:spPr/>
    </dgm:pt>
    <dgm:pt modelId="{6F7FF8EC-9B3C-4C18-AEFC-2E11192F6EFB}" type="pres">
      <dgm:prSet presAssocID="{3BD94937-E47F-4DE2-AE08-96CDD7DFCF79}" presName="rootComposite1" presStyleCnt="0"/>
      <dgm:spPr/>
    </dgm:pt>
    <dgm:pt modelId="{D6EE4277-E72A-4C7C-8575-6F5BD916A95A}" type="pres">
      <dgm:prSet presAssocID="{3BD94937-E47F-4DE2-AE08-96CDD7DFCF79}" presName="rootText1" presStyleLbl="node0" presStyleIdx="0" presStyleCnt="1">
        <dgm:presLayoutVars>
          <dgm:chPref val="3"/>
        </dgm:presLayoutVars>
      </dgm:prSet>
      <dgm:spPr/>
      <dgm:t>
        <a:bodyPr/>
        <a:lstStyle/>
        <a:p>
          <a:endParaRPr lang="id-ID"/>
        </a:p>
      </dgm:t>
    </dgm:pt>
    <dgm:pt modelId="{CF406AC7-67F5-4802-BC45-E2C8D13C5986}" type="pres">
      <dgm:prSet presAssocID="{3BD94937-E47F-4DE2-AE08-96CDD7DFCF79}" presName="rootConnector1" presStyleLbl="node1" presStyleIdx="0" presStyleCnt="0"/>
      <dgm:spPr/>
    </dgm:pt>
    <dgm:pt modelId="{50EFD7AD-D415-442A-AE41-C38835DFC165}" type="pres">
      <dgm:prSet presAssocID="{3BD94937-E47F-4DE2-AE08-96CDD7DFCF79}" presName="hierChild2" presStyleCnt="0"/>
      <dgm:spPr/>
    </dgm:pt>
    <dgm:pt modelId="{C11B0106-2442-4C0A-9EA7-1DA88A5C4F18}" type="pres">
      <dgm:prSet presAssocID="{BAFC6850-D19F-47DE-9E42-5D7C2114AE49}" presName="Name37" presStyleLbl="parChTrans1D2" presStyleIdx="0" presStyleCnt="5"/>
      <dgm:spPr/>
    </dgm:pt>
    <dgm:pt modelId="{08297E36-8626-45D7-B9EE-3134FAFA8F31}" type="pres">
      <dgm:prSet presAssocID="{569AB59D-2D99-4067-B03D-D65F516C5718}" presName="hierRoot2" presStyleCnt="0">
        <dgm:presLayoutVars>
          <dgm:hierBranch val="init"/>
        </dgm:presLayoutVars>
      </dgm:prSet>
      <dgm:spPr/>
    </dgm:pt>
    <dgm:pt modelId="{728CEFF1-6D60-4772-8DA4-9492F371C44B}" type="pres">
      <dgm:prSet presAssocID="{569AB59D-2D99-4067-B03D-D65F516C5718}" presName="rootComposite" presStyleCnt="0"/>
      <dgm:spPr/>
    </dgm:pt>
    <dgm:pt modelId="{98352160-BDFE-4DDA-8A7C-0F2F9B7FD4A9}" type="pres">
      <dgm:prSet presAssocID="{569AB59D-2D99-4067-B03D-D65F516C5718}" presName="rootText" presStyleLbl="node2" presStyleIdx="0" presStyleCnt="4">
        <dgm:presLayoutVars>
          <dgm:chPref val="3"/>
        </dgm:presLayoutVars>
      </dgm:prSet>
      <dgm:spPr/>
      <dgm:t>
        <a:bodyPr/>
        <a:lstStyle/>
        <a:p>
          <a:endParaRPr lang="id-ID"/>
        </a:p>
      </dgm:t>
    </dgm:pt>
    <dgm:pt modelId="{33590965-0790-4816-87ED-3DD5AC0F4D23}" type="pres">
      <dgm:prSet presAssocID="{569AB59D-2D99-4067-B03D-D65F516C5718}" presName="rootConnector" presStyleLbl="node2" presStyleIdx="0" presStyleCnt="4"/>
      <dgm:spPr/>
    </dgm:pt>
    <dgm:pt modelId="{B1C0AA2C-7729-4D8F-8C80-F43F8E26DC6D}" type="pres">
      <dgm:prSet presAssocID="{569AB59D-2D99-4067-B03D-D65F516C5718}" presName="hierChild4" presStyleCnt="0"/>
      <dgm:spPr/>
    </dgm:pt>
    <dgm:pt modelId="{043FFF4B-BBA4-4874-992F-A6445D4E1529}" type="pres">
      <dgm:prSet presAssocID="{569AB59D-2D99-4067-B03D-D65F516C5718}" presName="hierChild5" presStyleCnt="0"/>
      <dgm:spPr/>
    </dgm:pt>
    <dgm:pt modelId="{9FB54699-334C-4591-BF9D-20FA66EAD279}" type="pres">
      <dgm:prSet presAssocID="{F969CE03-6CBD-4CFA-A1A8-8450DE4AB9EA}" presName="Name37" presStyleLbl="parChTrans1D2" presStyleIdx="1" presStyleCnt="5"/>
      <dgm:spPr/>
    </dgm:pt>
    <dgm:pt modelId="{7547F9D1-1112-4C6B-B435-1D29329433FC}" type="pres">
      <dgm:prSet presAssocID="{D583CC33-190C-466B-A32A-0E19B065AE2C}" presName="hierRoot2" presStyleCnt="0">
        <dgm:presLayoutVars>
          <dgm:hierBranch val="init"/>
        </dgm:presLayoutVars>
      </dgm:prSet>
      <dgm:spPr/>
    </dgm:pt>
    <dgm:pt modelId="{5AA7DF81-1AB1-4CF2-94B9-68CD318FEB85}" type="pres">
      <dgm:prSet presAssocID="{D583CC33-190C-466B-A32A-0E19B065AE2C}" presName="rootComposite" presStyleCnt="0"/>
      <dgm:spPr/>
    </dgm:pt>
    <dgm:pt modelId="{1693A2F5-6F62-41A8-8572-30CF0124BB47}" type="pres">
      <dgm:prSet presAssocID="{D583CC33-190C-466B-A32A-0E19B065AE2C}" presName="rootText" presStyleLbl="node2" presStyleIdx="1" presStyleCnt="4">
        <dgm:presLayoutVars>
          <dgm:chPref val="3"/>
        </dgm:presLayoutVars>
      </dgm:prSet>
      <dgm:spPr/>
      <dgm:t>
        <a:bodyPr/>
        <a:lstStyle/>
        <a:p>
          <a:endParaRPr lang="id-ID"/>
        </a:p>
      </dgm:t>
    </dgm:pt>
    <dgm:pt modelId="{F9811315-A41B-4B04-A1A8-A033D0951AA4}" type="pres">
      <dgm:prSet presAssocID="{D583CC33-190C-466B-A32A-0E19B065AE2C}" presName="rootConnector" presStyleLbl="node2" presStyleIdx="1" presStyleCnt="4"/>
      <dgm:spPr/>
    </dgm:pt>
    <dgm:pt modelId="{84471AE6-7671-4D5B-B15F-C94AB72AF181}" type="pres">
      <dgm:prSet presAssocID="{D583CC33-190C-466B-A32A-0E19B065AE2C}" presName="hierChild4" presStyleCnt="0"/>
      <dgm:spPr/>
    </dgm:pt>
    <dgm:pt modelId="{86EAAFAD-698E-4544-9F74-4AB05DBF4A53}" type="pres">
      <dgm:prSet presAssocID="{D583CC33-190C-466B-A32A-0E19B065AE2C}" presName="hierChild5" presStyleCnt="0"/>
      <dgm:spPr/>
    </dgm:pt>
    <dgm:pt modelId="{6CA44DFF-0F3A-4E5F-9128-0F6D6F8FBF53}" type="pres">
      <dgm:prSet presAssocID="{F4F29B27-C8B4-4BFE-9728-C24FD05693F0}" presName="Name37" presStyleLbl="parChTrans1D2" presStyleIdx="2" presStyleCnt="5"/>
      <dgm:spPr/>
    </dgm:pt>
    <dgm:pt modelId="{93487DC6-B307-4172-A6E7-46E777F3233E}" type="pres">
      <dgm:prSet presAssocID="{6C896E71-07B2-4A0E-A55E-4E92C287C55C}" presName="hierRoot2" presStyleCnt="0">
        <dgm:presLayoutVars>
          <dgm:hierBranch val="init"/>
        </dgm:presLayoutVars>
      </dgm:prSet>
      <dgm:spPr/>
    </dgm:pt>
    <dgm:pt modelId="{3E56AFFC-0CE6-4D6B-A6C3-A3C72EA2F078}" type="pres">
      <dgm:prSet presAssocID="{6C896E71-07B2-4A0E-A55E-4E92C287C55C}" presName="rootComposite" presStyleCnt="0"/>
      <dgm:spPr/>
    </dgm:pt>
    <dgm:pt modelId="{FD5A502A-D54F-44A7-B6FF-F8A9114F84FE}" type="pres">
      <dgm:prSet presAssocID="{6C896E71-07B2-4A0E-A55E-4E92C287C55C}" presName="rootText" presStyleLbl="node2" presStyleIdx="2" presStyleCnt="4" custLinFactNeighborX="-732" custLinFactNeighborY="-527">
        <dgm:presLayoutVars>
          <dgm:chPref val="3"/>
        </dgm:presLayoutVars>
      </dgm:prSet>
      <dgm:spPr/>
      <dgm:t>
        <a:bodyPr/>
        <a:lstStyle/>
        <a:p>
          <a:endParaRPr lang="id-ID"/>
        </a:p>
      </dgm:t>
    </dgm:pt>
    <dgm:pt modelId="{2A30789D-DF5A-4104-935F-C9E00FFF42D4}" type="pres">
      <dgm:prSet presAssocID="{6C896E71-07B2-4A0E-A55E-4E92C287C55C}" presName="rootConnector" presStyleLbl="node2" presStyleIdx="2" presStyleCnt="4"/>
      <dgm:spPr/>
    </dgm:pt>
    <dgm:pt modelId="{491FE21A-4601-4C20-905C-34A531B095F7}" type="pres">
      <dgm:prSet presAssocID="{6C896E71-07B2-4A0E-A55E-4E92C287C55C}" presName="hierChild4" presStyleCnt="0"/>
      <dgm:spPr/>
    </dgm:pt>
    <dgm:pt modelId="{AA8AB1D9-D51D-45C9-9FE8-378B997FBECD}" type="pres">
      <dgm:prSet presAssocID="{6C896E71-07B2-4A0E-A55E-4E92C287C55C}" presName="hierChild5" presStyleCnt="0"/>
      <dgm:spPr/>
    </dgm:pt>
    <dgm:pt modelId="{3B938D63-56B2-444D-99A0-A5C53ACF3FB5}" type="pres">
      <dgm:prSet presAssocID="{8E739CD4-4FB9-4D0A-8C42-A7352E01F1BC}" presName="Name37" presStyleLbl="parChTrans1D2" presStyleIdx="3" presStyleCnt="5"/>
      <dgm:spPr/>
    </dgm:pt>
    <dgm:pt modelId="{43E0B475-296F-4E45-BFA0-123EF9E29CD8}" type="pres">
      <dgm:prSet presAssocID="{BB12428D-3EC7-4477-951C-107CF7952F19}" presName="hierRoot2" presStyleCnt="0">
        <dgm:presLayoutVars>
          <dgm:hierBranch val="init"/>
        </dgm:presLayoutVars>
      </dgm:prSet>
      <dgm:spPr/>
    </dgm:pt>
    <dgm:pt modelId="{061DD195-9AE3-45AC-B4C1-A68BD9C6BE5F}" type="pres">
      <dgm:prSet presAssocID="{BB12428D-3EC7-4477-951C-107CF7952F19}" presName="rootComposite" presStyleCnt="0"/>
      <dgm:spPr/>
    </dgm:pt>
    <dgm:pt modelId="{371EEC6B-65DC-4AEB-BBF5-72B55A52258A}" type="pres">
      <dgm:prSet presAssocID="{BB12428D-3EC7-4477-951C-107CF7952F19}" presName="rootText" presStyleLbl="node2" presStyleIdx="3" presStyleCnt="4">
        <dgm:presLayoutVars>
          <dgm:chPref val="3"/>
        </dgm:presLayoutVars>
      </dgm:prSet>
      <dgm:spPr/>
      <dgm:t>
        <a:bodyPr/>
        <a:lstStyle/>
        <a:p>
          <a:endParaRPr lang="id-ID"/>
        </a:p>
      </dgm:t>
    </dgm:pt>
    <dgm:pt modelId="{C46AB405-C824-4A45-835E-1B2AC2E668C6}" type="pres">
      <dgm:prSet presAssocID="{BB12428D-3EC7-4477-951C-107CF7952F19}" presName="rootConnector" presStyleLbl="node2" presStyleIdx="3" presStyleCnt="4"/>
      <dgm:spPr/>
    </dgm:pt>
    <dgm:pt modelId="{ADD89D96-D8A2-41B7-BB27-5023CFFCFE28}" type="pres">
      <dgm:prSet presAssocID="{BB12428D-3EC7-4477-951C-107CF7952F19}" presName="hierChild4" presStyleCnt="0"/>
      <dgm:spPr/>
    </dgm:pt>
    <dgm:pt modelId="{434845A1-A761-497E-B68A-58D624BA0C39}" type="pres">
      <dgm:prSet presAssocID="{BB12428D-3EC7-4477-951C-107CF7952F19}" presName="hierChild5" presStyleCnt="0"/>
      <dgm:spPr/>
    </dgm:pt>
    <dgm:pt modelId="{8A73A4A2-810E-44E5-83C0-932B5710B0AE}" type="pres">
      <dgm:prSet presAssocID="{3BD94937-E47F-4DE2-AE08-96CDD7DFCF79}" presName="hierChild3" presStyleCnt="0"/>
      <dgm:spPr/>
    </dgm:pt>
    <dgm:pt modelId="{D3D98584-BD98-4D6E-8E6B-85395D9AE638}" type="pres">
      <dgm:prSet presAssocID="{FE2A1A4F-004C-479A-BCC3-8F9B4D87CC25}" presName="Name111" presStyleLbl="parChTrans1D2" presStyleIdx="4" presStyleCnt="5"/>
      <dgm:spPr/>
    </dgm:pt>
    <dgm:pt modelId="{00EA71CE-FAC1-425D-807A-156242537653}" type="pres">
      <dgm:prSet presAssocID="{76589496-197B-4E14-85F2-93F424C290C3}" presName="hierRoot3" presStyleCnt="0">
        <dgm:presLayoutVars>
          <dgm:hierBranch val="init"/>
        </dgm:presLayoutVars>
      </dgm:prSet>
      <dgm:spPr/>
    </dgm:pt>
    <dgm:pt modelId="{C74E30CC-E4F0-4FC1-B895-4EF60DC53916}" type="pres">
      <dgm:prSet presAssocID="{76589496-197B-4E14-85F2-93F424C290C3}" presName="rootComposite3" presStyleCnt="0"/>
      <dgm:spPr/>
    </dgm:pt>
    <dgm:pt modelId="{2862567D-E761-475F-95F6-3DF1D2885E20}" type="pres">
      <dgm:prSet presAssocID="{76589496-197B-4E14-85F2-93F424C290C3}" presName="rootText3" presStyleLbl="asst1" presStyleIdx="0" presStyleCnt="1">
        <dgm:presLayoutVars>
          <dgm:chPref val="3"/>
        </dgm:presLayoutVars>
      </dgm:prSet>
      <dgm:spPr/>
      <dgm:t>
        <a:bodyPr/>
        <a:lstStyle/>
        <a:p>
          <a:endParaRPr lang="id-ID"/>
        </a:p>
      </dgm:t>
    </dgm:pt>
    <dgm:pt modelId="{0976B720-788F-4C3F-A7B3-5EDE18E65669}" type="pres">
      <dgm:prSet presAssocID="{76589496-197B-4E14-85F2-93F424C290C3}" presName="rootConnector3" presStyleLbl="asst1" presStyleIdx="0" presStyleCnt="1"/>
      <dgm:spPr/>
    </dgm:pt>
    <dgm:pt modelId="{495693BA-04D7-491C-929D-5EFB036321EB}" type="pres">
      <dgm:prSet presAssocID="{76589496-197B-4E14-85F2-93F424C290C3}" presName="hierChild6" presStyleCnt="0"/>
      <dgm:spPr/>
    </dgm:pt>
    <dgm:pt modelId="{BFE59ECB-A9B1-446C-A924-5736325F1A4F}" type="pres">
      <dgm:prSet presAssocID="{76589496-197B-4E14-85F2-93F424C290C3}" presName="hierChild7" presStyleCnt="0"/>
      <dgm:spPr/>
    </dgm:pt>
  </dgm:ptLst>
  <dgm:cxnLst>
    <dgm:cxn modelId="{265DB2EC-E4B3-4FAE-9A88-45A185323ED5}" type="presOf" srcId="{6C896E71-07B2-4A0E-A55E-4E92C287C55C}" destId="{2A30789D-DF5A-4104-935F-C9E00FFF42D4}" srcOrd="1" destOrd="0" presId="urn:microsoft.com/office/officeart/2005/8/layout/orgChart1"/>
    <dgm:cxn modelId="{09238801-028F-4B30-91A3-487CF45F1C63}" type="presOf" srcId="{76589496-197B-4E14-85F2-93F424C290C3}" destId="{2862567D-E761-475F-95F6-3DF1D2885E20}" srcOrd="0" destOrd="0" presId="urn:microsoft.com/office/officeart/2005/8/layout/orgChart1"/>
    <dgm:cxn modelId="{B4EF31F9-0194-46D2-8F76-05E0A1F7EB94}" srcId="{3BD94937-E47F-4DE2-AE08-96CDD7DFCF79}" destId="{569AB59D-2D99-4067-B03D-D65F516C5718}" srcOrd="1" destOrd="0" parTransId="{BAFC6850-D19F-47DE-9E42-5D7C2114AE49}" sibTransId="{97317034-793B-4217-A620-7B99E028A01F}"/>
    <dgm:cxn modelId="{10FC5733-68B8-42EA-8528-695F3F30298A}" srcId="{3BD94937-E47F-4DE2-AE08-96CDD7DFCF79}" destId="{D583CC33-190C-466B-A32A-0E19B065AE2C}" srcOrd="2" destOrd="0" parTransId="{F969CE03-6CBD-4CFA-A1A8-8450DE4AB9EA}" sibTransId="{95688E3B-856C-4236-A324-5B60EC449D6C}"/>
    <dgm:cxn modelId="{0A1EFDA8-3EEF-4B3F-B688-B548C66CC9E7}" type="presOf" srcId="{BAFC6850-D19F-47DE-9E42-5D7C2114AE49}" destId="{C11B0106-2442-4C0A-9EA7-1DA88A5C4F18}" srcOrd="0" destOrd="0" presId="urn:microsoft.com/office/officeart/2005/8/layout/orgChart1"/>
    <dgm:cxn modelId="{BC0B1C81-1D45-4A15-AF8D-5B90DB13DDEA}" srcId="{3BD94937-E47F-4DE2-AE08-96CDD7DFCF79}" destId="{6C896E71-07B2-4A0E-A55E-4E92C287C55C}" srcOrd="3" destOrd="0" parTransId="{F4F29B27-C8B4-4BFE-9728-C24FD05693F0}" sibTransId="{38B7A10C-5A6F-40CA-A1CB-9363756742AE}"/>
    <dgm:cxn modelId="{E5380405-AA9C-4EA3-BA77-FCEAAD04D44B}" type="presOf" srcId="{BB12428D-3EC7-4477-951C-107CF7952F19}" destId="{C46AB405-C824-4A45-835E-1B2AC2E668C6}" srcOrd="1" destOrd="0" presId="urn:microsoft.com/office/officeart/2005/8/layout/orgChart1"/>
    <dgm:cxn modelId="{692FB84B-2D21-4DE0-A748-67EF3FA890EB}" type="presOf" srcId="{3BD94937-E47F-4DE2-AE08-96CDD7DFCF79}" destId="{D6EE4277-E72A-4C7C-8575-6F5BD916A95A}" srcOrd="0" destOrd="0" presId="urn:microsoft.com/office/officeart/2005/8/layout/orgChart1"/>
    <dgm:cxn modelId="{076DF6BD-309A-48E4-83F4-E0096B2DC90A}" type="presOf" srcId="{F969CE03-6CBD-4CFA-A1A8-8450DE4AB9EA}" destId="{9FB54699-334C-4591-BF9D-20FA66EAD279}" srcOrd="0" destOrd="0" presId="urn:microsoft.com/office/officeart/2005/8/layout/orgChart1"/>
    <dgm:cxn modelId="{2240177A-3886-4F07-8514-17A9A0CA0FCB}" type="presOf" srcId="{D583CC33-190C-466B-A32A-0E19B065AE2C}" destId="{F9811315-A41B-4B04-A1A8-A033D0951AA4}" srcOrd="1" destOrd="0" presId="urn:microsoft.com/office/officeart/2005/8/layout/orgChart1"/>
    <dgm:cxn modelId="{90D9BA36-B568-47EF-B8DF-F9D1F551B132}" srcId="{3BD94937-E47F-4DE2-AE08-96CDD7DFCF79}" destId="{76589496-197B-4E14-85F2-93F424C290C3}" srcOrd="0" destOrd="0" parTransId="{FE2A1A4F-004C-479A-BCC3-8F9B4D87CC25}" sibTransId="{5A03B7AB-6E4B-49CC-9C85-9B485E9D40C3}"/>
    <dgm:cxn modelId="{DD573DC5-8F10-4352-A046-8B4837E1BC7F}" type="presOf" srcId="{76589496-197B-4E14-85F2-93F424C290C3}" destId="{0976B720-788F-4C3F-A7B3-5EDE18E65669}" srcOrd="1" destOrd="0" presId="urn:microsoft.com/office/officeart/2005/8/layout/orgChart1"/>
    <dgm:cxn modelId="{4A61F2B0-609A-45A3-9130-18127F002331}" type="presOf" srcId="{3BD94937-E47F-4DE2-AE08-96CDD7DFCF79}" destId="{CF406AC7-67F5-4802-BC45-E2C8D13C5986}" srcOrd="1" destOrd="0" presId="urn:microsoft.com/office/officeart/2005/8/layout/orgChart1"/>
    <dgm:cxn modelId="{4F31607E-55B5-41E3-ABB8-A5CC0353FA80}" type="presOf" srcId="{BB12428D-3EC7-4477-951C-107CF7952F19}" destId="{371EEC6B-65DC-4AEB-BBF5-72B55A52258A}" srcOrd="0" destOrd="0" presId="urn:microsoft.com/office/officeart/2005/8/layout/orgChart1"/>
    <dgm:cxn modelId="{E5D2A280-4308-4E41-BC94-B9E0C8376B7D}" type="presOf" srcId="{569AB59D-2D99-4067-B03D-D65F516C5718}" destId="{33590965-0790-4816-87ED-3DD5AC0F4D23}" srcOrd="1" destOrd="0" presId="urn:microsoft.com/office/officeart/2005/8/layout/orgChart1"/>
    <dgm:cxn modelId="{2742FBCC-EF05-4538-BE6F-A6811B9314BD}" srcId="{3BD94937-E47F-4DE2-AE08-96CDD7DFCF79}" destId="{BB12428D-3EC7-4477-951C-107CF7952F19}" srcOrd="4" destOrd="0" parTransId="{8E739CD4-4FB9-4D0A-8C42-A7352E01F1BC}" sibTransId="{F6C6B518-14C4-4F9E-A68F-6E3BB1E6D8FD}"/>
    <dgm:cxn modelId="{37FA65DA-A44A-48E5-B390-D548C42B2646}" type="presOf" srcId="{569AB59D-2D99-4067-B03D-D65F516C5718}" destId="{98352160-BDFE-4DDA-8A7C-0F2F9B7FD4A9}" srcOrd="0" destOrd="0" presId="urn:microsoft.com/office/officeart/2005/8/layout/orgChart1"/>
    <dgm:cxn modelId="{7AAD8455-131F-4C56-9742-0BC87431605A}" type="presOf" srcId="{FE2A1A4F-004C-479A-BCC3-8F9B4D87CC25}" destId="{D3D98584-BD98-4D6E-8E6B-85395D9AE638}" srcOrd="0" destOrd="0" presId="urn:microsoft.com/office/officeart/2005/8/layout/orgChart1"/>
    <dgm:cxn modelId="{F2FE1BC3-2F9D-4F7C-9D06-981FC16BFE39}" type="presOf" srcId="{E0166A26-B8B2-453C-99B0-94AC89E02AAC}" destId="{D4D1E457-066E-49A5-AAFC-C20C17A2B7C9}" srcOrd="0" destOrd="0" presId="urn:microsoft.com/office/officeart/2005/8/layout/orgChart1"/>
    <dgm:cxn modelId="{B6B46BE5-CF55-4D63-9400-78E096AC3A49}" type="presOf" srcId="{8E739CD4-4FB9-4D0A-8C42-A7352E01F1BC}" destId="{3B938D63-56B2-444D-99A0-A5C53ACF3FB5}" srcOrd="0" destOrd="0" presId="urn:microsoft.com/office/officeart/2005/8/layout/orgChart1"/>
    <dgm:cxn modelId="{850C3058-352A-445A-8B9A-EFF7270EC5C8}" type="presOf" srcId="{6C896E71-07B2-4A0E-A55E-4E92C287C55C}" destId="{FD5A502A-D54F-44A7-B6FF-F8A9114F84FE}" srcOrd="0" destOrd="0" presId="urn:microsoft.com/office/officeart/2005/8/layout/orgChart1"/>
    <dgm:cxn modelId="{D95B6AF3-4A98-4E0E-9555-E150EDE833D7}" type="presOf" srcId="{D583CC33-190C-466B-A32A-0E19B065AE2C}" destId="{1693A2F5-6F62-41A8-8572-30CF0124BB47}" srcOrd="0" destOrd="0" presId="urn:microsoft.com/office/officeart/2005/8/layout/orgChart1"/>
    <dgm:cxn modelId="{E2DDCBB8-D803-4D0C-AE04-8CF659A24D53}" type="presOf" srcId="{F4F29B27-C8B4-4BFE-9728-C24FD05693F0}" destId="{6CA44DFF-0F3A-4E5F-9128-0F6D6F8FBF53}" srcOrd="0" destOrd="0" presId="urn:microsoft.com/office/officeart/2005/8/layout/orgChart1"/>
    <dgm:cxn modelId="{D40A9F80-E9A3-4EA8-AD46-5591F24DB9A3}" srcId="{E0166A26-B8B2-453C-99B0-94AC89E02AAC}" destId="{3BD94937-E47F-4DE2-AE08-96CDD7DFCF79}" srcOrd="0" destOrd="0" parTransId="{D235297C-3F2E-4BD6-BF85-A57238F8B184}" sibTransId="{AC9DC523-E095-4859-8141-F3E2058CFC1E}"/>
    <dgm:cxn modelId="{FCFE6D2E-8053-4473-A02F-A25EFEF14B1B}" type="presParOf" srcId="{D4D1E457-066E-49A5-AAFC-C20C17A2B7C9}" destId="{095563AA-669D-4991-AC63-29C6DB79E473}" srcOrd="0" destOrd="0" presId="urn:microsoft.com/office/officeart/2005/8/layout/orgChart1"/>
    <dgm:cxn modelId="{499FE574-CE15-4D20-A038-98CAE5F9CC2E}" type="presParOf" srcId="{095563AA-669D-4991-AC63-29C6DB79E473}" destId="{6F7FF8EC-9B3C-4C18-AEFC-2E11192F6EFB}" srcOrd="0" destOrd="0" presId="urn:microsoft.com/office/officeart/2005/8/layout/orgChart1"/>
    <dgm:cxn modelId="{B773FBC4-C363-4EE4-B724-5B4AB49BD6D1}" type="presParOf" srcId="{6F7FF8EC-9B3C-4C18-AEFC-2E11192F6EFB}" destId="{D6EE4277-E72A-4C7C-8575-6F5BD916A95A}" srcOrd="0" destOrd="0" presId="urn:microsoft.com/office/officeart/2005/8/layout/orgChart1"/>
    <dgm:cxn modelId="{7D790187-0F3D-41BF-A98C-68EBBFD66C66}" type="presParOf" srcId="{6F7FF8EC-9B3C-4C18-AEFC-2E11192F6EFB}" destId="{CF406AC7-67F5-4802-BC45-E2C8D13C5986}" srcOrd="1" destOrd="0" presId="urn:microsoft.com/office/officeart/2005/8/layout/orgChart1"/>
    <dgm:cxn modelId="{D39BD517-84A7-4586-9409-FF0E214C890A}" type="presParOf" srcId="{095563AA-669D-4991-AC63-29C6DB79E473}" destId="{50EFD7AD-D415-442A-AE41-C38835DFC165}" srcOrd="1" destOrd="0" presId="urn:microsoft.com/office/officeart/2005/8/layout/orgChart1"/>
    <dgm:cxn modelId="{F9CFFEA2-8D81-4C88-A7E6-2711D6CD0C71}" type="presParOf" srcId="{50EFD7AD-D415-442A-AE41-C38835DFC165}" destId="{C11B0106-2442-4C0A-9EA7-1DA88A5C4F18}" srcOrd="0" destOrd="0" presId="urn:microsoft.com/office/officeart/2005/8/layout/orgChart1"/>
    <dgm:cxn modelId="{C017E045-FAC5-495A-8A5E-EF270BCEF4EA}" type="presParOf" srcId="{50EFD7AD-D415-442A-AE41-C38835DFC165}" destId="{08297E36-8626-45D7-B9EE-3134FAFA8F31}" srcOrd="1" destOrd="0" presId="urn:microsoft.com/office/officeart/2005/8/layout/orgChart1"/>
    <dgm:cxn modelId="{8C1B8B1C-CCCA-4DAC-9E46-0781B67F6CE3}" type="presParOf" srcId="{08297E36-8626-45D7-B9EE-3134FAFA8F31}" destId="{728CEFF1-6D60-4772-8DA4-9492F371C44B}" srcOrd="0" destOrd="0" presId="urn:microsoft.com/office/officeart/2005/8/layout/orgChart1"/>
    <dgm:cxn modelId="{71EB56A2-91E9-4142-B373-984A5358852D}" type="presParOf" srcId="{728CEFF1-6D60-4772-8DA4-9492F371C44B}" destId="{98352160-BDFE-4DDA-8A7C-0F2F9B7FD4A9}" srcOrd="0" destOrd="0" presId="urn:microsoft.com/office/officeart/2005/8/layout/orgChart1"/>
    <dgm:cxn modelId="{137B6199-82AA-4EC4-A9D0-8A7C2D1DD6BB}" type="presParOf" srcId="{728CEFF1-6D60-4772-8DA4-9492F371C44B}" destId="{33590965-0790-4816-87ED-3DD5AC0F4D23}" srcOrd="1" destOrd="0" presId="urn:microsoft.com/office/officeart/2005/8/layout/orgChart1"/>
    <dgm:cxn modelId="{E67B67DA-06F6-4499-A222-E3228C8948F3}" type="presParOf" srcId="{08297E36-8626-45D7-B9EE-3134FAFA8F31}" destId="{B1C0AA2C-7729-4D8F-8C80-F43F8E26DC6D}" srcOrd="1" destOrd="0" presId="urn:microsoft.com/office/officeart/2005/8/layout/orgChart1"/>
    <dgm:cxn modelId="{F3ED89C6-E3C8-439C-90D7-9D10313A1ED3}" type="presParOf" srcId="{08297E36-8626-45D7-B9EE-3134FAFA8F31}" destId="{043FFF4B-BBA4-4874-992F-A6445D4E1529}" srcOrd="2" destOrd="0" presId="urn:microsoft.com/office/officeart/2005/8/layout/orgChart1"/>
    <dgm:cxn modelId="{E6985B80-0052-4641-BE26-ABD83181E349}" type="presParOf" srcId="{50EFD7AD-D415-442A-AE41-C38835DFC165}" destId="{9FB54699-334C-4591-BF9D-20FA66EAD279}" srcOrd="2" destOrd="0" presId="urn:microsoft.com/office/officeart/2005/8/layout/orgChart1"/>
    <dgm:cxn modelId="{65F4DCE9-AC3F-412B-949D-0E8DC96A80FE}" type="presParOf" srcId="{50EFD7AD-D415-442A-AE41-C38835DFC165}" destId="{7547F9D1-1112-4C6B-B435-1D29329433FC}" srcOrd="3" destOrd="0" presId="urn:microsoft.com/office/officeart/2005/8/layout/orgChart1"/>
    <dgm:cxn modelId="{B1547967-99A8-4645-89C7-99AE17583F11}" type="presParOf" srcId="{7547F9D1-1112-4C6B-B435-1D29329433FC}" destId="{5AA7DF81-1AB1-4CF2-94B9-68CD318FEB85}" srcOrd="0" destOrd="0" presId="urn:microsoft.com/office/officeart/2005/8/layout/orgChart1"/>
    <dgm:cxn modelId="{65447EAF-45B9-4FF3-A18E-4637EC47437C}" type="presParOf" srcId="{5AA7DF81-1AB1-4CF2-94B9-68CD318FEB85}" destId="{1693A2F5-6F62-41A8-8572-30CF0124BB47}" srcOrd="0" destOrd="0" presId="urn:microsoft.com/office/officeart/2005/8/layout/orgChart1"/>
    <dgm:cxn modelId="{0E16D250-0894-4F0F-827C-6C1A267C21B2}" type="presParOf" srcId="{5AA7DF81-1AB1-4CF2-94B9-68CD318FEB85}" destId="{F9811315-A41B-4B04-A1A8-A033D0951AA4}" srcOrd="1" destOrd="0" presId="urn:microsoft.com/office/officeart/2005/8/layout/orgChart1"/>
    <dgm:cxn modelId="{11729409-65C6-4BD8-BD84-E2B4DB43401A}" type="presParOf" srcId="{7547F9D1-1112-4C6B-B435-1D29329433FC}" destId="{84471AE6-7671-4D5B-B15F-C94AB72AF181}" srcOrd="1" destOrd="0" presId="urn:microsoft.com/office/officeart/2005/8/layout/orgChart1"/>
    <dgm:cxn modelId="{4C14FED0-8625-4E34-A059-E0C5A08115CE}" type="presParOf" srcId="{7547F9D1-1112-4C6B-B435-1D29329433FC}" destId="{86EAAFAD-698E-4544-9F74-4AB05DBF4A53}" srcOrd="2" destOrd="0" presId="urn:microsoft.com/office/officeart/2005/8/layout/orgChart1"/>
    <dgm:cxn modelId="{EA51D972-6F5D-44DC-A018-E72789F48A3C}" type="presParOf" srcId="{50EFD7AD-D415-442A-AE41-C38835DFC165}" destId="{6CA44DFF-0F3A-4E5F-9128-0F6D6F8FBF53}" srcOrd="4" destOrd="0" presId="urn:microsoft.com/office/officeart/2005/8/layout/orgChart1"/>
    <dgm:cxn modelId="{166F1301-1D67-44DE-856B-3E5DA30CAED2}" type="presParOf" srcId="{50EFD7AD-D415-442A-AE41-C38835DFC165}" destId="{93487DC6-B307-4172-A6E7-46E777F3233E}" srcOrd="5" destOrd="0" presId="urn:microsoft.com/office/officeart/2005/8/layout/orgChart1"/>
    <dgm:cxn modelId="{4B486767-0FD6-4557-BE54-F943D563F420}" type="presParOf" srcId="{93487DC6-B307-4172-A6E7-46E777F3233E}" destId="{3E56AFFC-0CE6-4D6B-A6C3-A3C72EA2F078}" srcOrd="0" destOrd="0" presId="urn:microsoft.com/office/officeart/2005/8/layout/orgChart1"/>
    <dgm:cxn modelId="{A9FCB917-4C79-47B2-BAFF-22EE4DC852C7}" type="presParOf" srcId="{3E56AFFC-0CE6-4D6B-A6C3-A3C72EA2F078}" destId="{FD5A502A-D54F-44A7-B6FF-F8A9114F84FE}" srcOrd="0" destOrd="0" presId="urn:microsoft.com/office/officeart/2005/8/layout/orgChart1"/>
    <dgm:cxn modelId="{D5571ED3-3CD1-4BF5-803C-72B2280FE3CC}" type="presParOf" srcId="{3E56AFFC-0CE6-4D6B-A6C3-A3C72EA2F078}" destId="{2A30789D-DF5A-4104-935F-C9E00FFF42D4}" srcOrd="1" destOrd="0" presId="urn:microsoft.com/office/officeart/2005/8/layout/orgChart1"/>
    <dgm:cxn modelId="{FE05AB68-48A5-462D-A134-8C9C637ABC38}" type="presParOf" srcId="{93487DC6-B307-4172-A6E7-46E777F3233E}" destId="{491FE21A-4601-4C20-905C-34A531B095F7}" srcOrd="1" destOrd="0" presId="urn:microsoft.com/office/officeart/2005/8/layout/orgChart1"/>
    <dgm:cxn modelId="{3A866859-43FC-438F-A2E7-F2165CBC7B6A}" type="presParOf" srcId="{93487DC6-B307-4172-A6E7-46E777F3233E}" destId="{AA8AB1D9-D51D-45C9-9FE8-378B997FBECD}" srcOrd="2" destOrd="0" presId="urn:microsoft.com/office/officeart/2005/8/layout/orgChart1"/>
    <dgm:cxn modelId="{A863E499-67BE-4603-9C96-9638B5460730}" type="presParOf" srcId="{50EFD7AD-D415-442A-AE41-C38835DFC165}" destId="{3B938D63-56B2-444D-99A0-A5C53ACF3FB5}" srcOrd="6" destOrd="0" presId="urn:microsoft.com/office/officeart/2005/8/layout/orgChart1"/>
    <dgm:cxn modelId="{04C11A21-D6EF-444D-98FC-4564DEE32D8B}" type="presParOf" srcId="{50EFD7AD-D415-442A-AE41-C38835DFC165}" destId="{43E0B475-296F-4E45-BFA0-123EF9E29CD8}" srcOrd="7" destOrd="0" presId="urn:microsoft.com/office/officeart/2005/8/layout/orgChart1"/>
    <dgm:cxn modelId="{A52275B5-997D-49EF-8FA8-655B5A43F9ED}" type="presParOf" srcId="{43E0B475-296F-4E45-BFA0-123EF9E29CD8}" destId="{061DD195-9AE3-45AC-B4C1-A68BD9C6BE5F}" srcOrd="0" destOrd="0" presId="urn:microsoft.com/office/officeart/2005/8/layout/orgChart1"/>
    <dgm:cxn modelId="{B90C45F1-D830-42D7-9CAF-D9959FDC0468}" type="presParOf" srcId="{061DD195-9AE3-45AC-B4C1-A68BD9C6BE5F}" destId="{371EEC6B-65DC-4AEB-BBF5-72B55A52258A}" srcOrd="0" destOrd="0" presId="urn:microsoft.com/office/officeart/2005/8/layout/orgChart1"/>
    <dgm:cxn modelId="{A68F2652-A06B-47A9-B9F6-71F1B6844197}" type="presParOf" srcId="{061DD195-9AE3-45AC-B4C1-A68BD9C6BE5F}" destId="{C46AB405-C824-4A45-835E-1B2AC2E668C6}" srcOrd="1" destOrd="0" presId="urn:microsoft.com/office/officeart/2005/8/layout/orgChart1"/>
    <dgm:cxn modelId="{89119AC9-00B6-459D-B72A-E39EC3DCF7F5}" type="presParOf" srcId="{43E0B475-296F-4E45-BFA0-123EF9E29CD8}" destId="{ADD89D96-D8A2-41B7-BB27-5023CFFCFE28}" srcOrd="1" destOrd="0" presId="urn:microsoft.com/office/officeart/2005/8/layout/orgChart1"/>
    <dgm:cxn modelId="{2349AE32-5BF7-4D7C-BC9D-486C8CC44F8B}" type="presParOf" srcId="{43E0B475-296F-4E45-BFA0-123EF9E29CD8}" destId="{434845A1-A761-497E-B68A-58D624BA0C39}" srcOrd="2" destOrd="0" presId="urn:microsoft.com/office/officeart/2005/8/layout/orgChart1"/>
    <dgm:cxn modelId="{D52C5F73-0CC6-45D8-BC8E-AD93A3F910BA}" type="presParOf" srcId="{095563AA-669D-4991-AC63-29C6DB79E473}" destId="{8A73A4A2-810E-44E5-83C0-932B5710B0AE}" srcOrd="2" destOrd="0" presId="urn:microsoft.com/office/officeart/2005/8/layout/orgChart1"/>
    <dgm:cxn modelId="{17F868E0-53D2-4EA1-BCC3-D38FD3556C17}" type="presParOf" srcId="{8A73A4A2-810E-44E5-83C0-932B5710B0AE}" destId="{D3D98584-BD98-4D6E-8E6B-85395D9AE638}" srcOrd="0" destOrd="0" presId="urn:microsoft.com/office/officeart/2005/8/layout/orgChart1"/>
    <dgm:cxn modelId="{DFAD89FB-B4A8-4672-A889-981C7E9EF196}" type="presParOf" srcId="{8A73A4A2-810E-44E5-83C0-932B5710B0AE}" destId="{00EA71CE-FAC1-425D-807A-156242537653}" srcOrd="1" destOrd="0" presId="urn:microsoft.com/office/officeart/2005/8/layout/orgChart1"/>
    <dgm:cxn modelId="{125B7B74-D28E-4195-B673-536F6A3C07D4}" type="presParOf" srcId="{00EA71CE-FAC1-425D-807A-156242537653}" destId="{C74E30CC-E4F0-4FC1-B895-4EF60DC53916}" srcOrd="0" destOrd="0" presId="urn:microsoft.com/office/officeart/2005/8/layout/orgChart1"/>
    <dgm:cxn modelId="{6263DA59-ACE0-4C92-A4EE-1D251E5DD0C1}" type="presParOf" srcId="{C74E30CC-E4F0-4FC1-B895-4EF60DC53916}" destId="{2862567D-E761-475F-95F6-3DF1D2885E20}" srcOrd="0" destOrd="0" presId="urn:microsoft.com/office/officeart/2005/8/layout/orgChart1"/>
    <dgm:cxn modelId="{736D60B7-C6F5-48B8-8284-DBBCC418538E}" type="presParOf" srcId="{C74E30CC-E4F0-4FC1-B895-4EF60DC53916}" destId="{0976B720-788F-4C3F-A7B3-5EDE18E65669}" srcOrd="1" destOrd="0" presId="urn:microsoft.com/office/officeart/2005/8/layout/orgChart1"/>
    <dgm:cxn modelId="{E251D825-FE02-466A-93E9-E4D3824BC01D}" type="presParOf" srcId="{00EA71CE-FAC1-425D-807A-156242537653}" destId="{495693BA-04D7-491C-929D-5EFB036321EB}" srcOrd="1" destOrd="0" presId="urn:microsoft.com/office/officeart/2005/8/layout/orgChart1"/>
    <dgm:cxn modelId="{43D4A0B2-0C76-4805-82FB-5E456F1F4A46}" type="presParOf" srcId="{00EA71CE-FAC1-425D-807A-156242537653}" destId="{BFE59ECB-A9B1-446C-A924-5736325F1A4F}" srcOrd="2" destOrd="0" presId="urn:microsoft.com/office/officeart/2005/8/layout/orgChart1"/>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15.xml><?xml version="1.0" encoding="utf-8"?>
<dgm:dataModel xmlns:dgm="http://schemas.openxmlformats.org/drawingml/2006/diagram" xmlns:a="http://schemas.openxmlformats.org/drawingml/2006/main">
  <dgm:ptLst>
    <dgm:pt modelId="{3AB78635-3127-4E20-B2CE-D98E88E68460}" type="doc">
      <dgm:prSet loTypeId="urn:microsoft.com/office/officeart/2005/8/layout/hierarchy1" loCatId="hierarchy" qsTypeId="urn:microsoft.com/office/officeart/2005/8/quickstyle/simple1" qsCatId="simple" csTypeId="urn:microsoft.com/office/officeart/2005/8/colors/colorful5" csCatId="colorful" phldr="1"/>
      <dgm:spPr/>
      <dgm:t>
        <a:bodyPr/>
        <a:lstStyle/>
        <a:p>
          <a:endParaRPr lang="id-ID"/>
        </a:p>
      </dgm:t>
    </dgm:pt>
    <dgm:pt modelId="{883A07B6-2635-4983-ABB5-E565CB1D6CB3}">
      <dgm:prSet phldrT="[Text]"/>
      <dgm:spPr/>
      <dgm:t>
        <a:bodyPr/>
        <a:lstStyle/>
        <a:p>
          <a:r>
            <a:rPr lang="id-ID" dirty="0" smtClean="0">
              <a:latin typeface="Times New Roman" pitchFamily="18" charset="0"/>
              <a:cs typeface="Times New Roman" pitchFamily="18" charset="0"/>
            </a:rPr>
            <a:t>Hukum Internasional </a:t>
          </a:r>
          <a:endParaRPr lang="id-ID" b="1" dirty="0"/>
        </a:p>
      </dgm:t>
    </dgm:pt>
    <dgm:pt modelId="{7569C20C-7E5C-432C-BB56-801764B69930}" type="parTrans" cxnId="{A53655B2-BC36-4B62-A376-F984A68125C3}">
      <dgm:prSet/>
      <dgm:spPr/>
      <dgm:t>
        <a:bodyPr/>
        <a:lstStyle/>
        <a:p>
          <a:endParaRPr lang="id-ID"/>
        </a:p>
      </dgm:t>
    </dgm:pt>
    <dgm:pt modelId="{D4B79186-D205-4407-9840-D11B61F78894}" type="sibTrans" cxnId="{A53655B2-BC36-4B62-A376-F984A68125C3}">
      <dgm:prSet/>
      <dgm:spPr/>
      <dgm:t>
        <a:bodyPr/>
        <a:lstStyle/>
        <a:p>
          <a:endParaRPr lang="id-ID"/>
        </a:p>
      </dgm:t>
    </dgm:pt>
    <dgm:pt modelId="{093B42C2-B78D-4A88-BA57-8EC2801BFC78}">
      <dgm:prSet phldrT="[Text]"/>
      <dgm:spPr/>
      <dgm:t>
        <a:bodyPr/>
        <a:lstStyle/>
        <a:p>
          <a:r>
            <a:rPr lang="id-ID" dirty="0" smtClean="0">
              <a:latin typeface="Times New Roman" pitchFamily="18" charset="0"/>
              <a:cs typeface="Times New Roman" pitchFamily="18" charset="0"/>
            </a:rPr>
            <a:t>Tertulis </a:t>
          </a:r>
          <a:endParaRPr lang="id-ID" dirty="0"/>
        </a:p>
      </dgm:t>
    </dgm:pt>
    <dgm:pt modelId="{EDC66FDD-6CDE-479E-913B-6215CD082B4E}" type="parTrans" cxnId="{47D16F9B-3059-46FA-A6D5-511F2DA57FE7}">
      <dgm:prSet/>
      <dgm:spPr/>
      <dgm:t>
        <a:bodyPr/>
        <a:lstStyle/>
        <a:p>
          <a:endParaRPr lang="id-ID" dirty="0"/>
        </a:p>
      </dgm:t>
    </dgm:pt>
    <dgm:pt modelId="{F3DF2496-C5ED-4147-9CC0-89F28C6B295F}" type="sibTrans" cxnId="{47D16F9B-3059-46FA-A6D5-511F2DA57FE7}">
      <dgm:prSet/>
      <dgm:spPr/>
      <dgm:t>
        <a:bodyPr/>
        <a:lstStyle/>
        <a:p>
          <a:endParaRPr lang="id-ID"/>
        </a:p>
      </dgm:t>
    </dgm:pt>
    <dgm:pt modelId="{71573E9C-FBC5-47EF-AE14-D51124DF8B52}">
      <dgm:prSet phldrT="[Text]"/>
      <dgm:spPr/>
      <dgm:t>
        <a:bodyPr/>
        <a:lstStyle/>
        <a:p>
          <a:r>
            <a:rPr lang="id-ID" dirty="0" smtClean="0">
              <a:latin typeface="Times New Roman" pitchFamily="18" charset="0"/>
              <a:cs typeface="Times New Roman" pitchFamily="18" charset="0"/>
            </a:rPr>
            <a:t>Tak Tertulis/Hukum Kebiasaan Internasional  </a:t>
          </a:r>
          <a:endParaRPr lang="id-ID" dirty="0"/>
        </a:p>
      </dgm:t>
    </dgm:pt>
    <dgm:pt modelId="{83FE2A80-58DF-4242-867A-8622BD175E7A}" type="parTrans" cxnId="{D535C34B-20CF-4B50-AFFF-9E4C10E1F535}">
      <dgm:prSet/>
      <dgm:spPr/>
      <dgm:t>
        <a:bodyPr/>
        <a:lstStyle/>
        <a:p>
          <a:endParaRPr lang="id-ID" dirty="0"/>
        </a:p>
      </dgm:t>
    </dgm:pt>
    <dgm:pt modelId="{64BBF345-9065-40BF-A671-CDDB413E7939}" type="sibTrans" cxnId="{D535C34B-20CF-4B50-AFFF-9E4C10E1F535}">
      <dgm:prSet/>
      <dgm:spPr/>
      <dgm:t>
        <a:bodyPr/>
        <a:lstStyle/>
        <a:p>
          <a:endParaRPr lang="id-ID"/>
        </a:p>
      </dgm:t>
    </dgm:pt>
    <dgm:pt modelId="{E54DE15D-66B7-44A5-BF05-FFC7AE335527}" type="pres">
      <dgm:prSet presAssocID="{3AB78635-3127-4E20-B2CE-D98E88E68460}" presName="hierChild1" presStyleCnt="0">
        <dgm:presLayoutVars>
          <dgm:chPref val="1"/>
          <dgm:dir/>
          <dgm:animOne val="branch"/>
          <dgm:animLvl val="lvl"/>
          <dgm:resizeHandles/>
        </dgm:presLayoutVars>
      </dgm:prSet>
      <dgm:spPr/>
    </dgm:pt>
    <dgm:pt modelId="{E72684AD-FCBC-4EDF-A33B-ABCEFEB8C031}" type="pres">
      <dgm:prSet presAssocID="{883A07B6-2635-4983-ABB5-E565CB1D6CB3}" presName="hierRoot1" presStyleCnt="0"/>
      <dgm:spPr/>
    </dgm:pt>
    <dgm:pt modelId="{ADD1500F-EFE9-4572-A0F0-C211F18D4477}" type="pres">
      <dgm:prSet presAssocID="{883A07B6-2635-4983-ABB5-E565CB1D6CB3}" presName="composite" presStyleCnt="0"/>
      <dgm:spPr/>
    </dgm:pt>
    <dgm:pt modelId="{39250AE2-C6EE-47E4-B37E-71840BF8A100}" type="pres">
      <dgm:prSet presAssocID="{883A07B6-2635-4983-ABB5-E565CB1D6CB3}" presName="background" presStyleLbl="node0" presStyleIdx="0" presStyleCnt="1"/>
      <dgm:spPr/>
    </dgm:pt>
    <dgm:pt modelId="{E0ABE78F-457B-4560-B2FD-22FBFC940AEB}" type="pres">
      <dgm:prSet presAssocID="{883A07B6-2635-4983-ABB5-E565CB1D6CB3}" presName="text" presStyleLbl="fgAcc0" presStyleIdx="0" presStyleCnt="1">
        <dgm:presLayoutVars>
          <dgm:chPref val="3"/>
        </dgm:presLayoutVars>
      </dgm:prSet>
      <dgm:spPr/>
      <dgm:t>
        <a:bodyPr/>
        <a:lstStyle/>
        <a:p>
          <a:endParaRPr lang="id-ID"/>
        </a:p>
      </dgm:t>
    </dgm:pt>
    <dgm:pt modelId="{67739A69-6E4E-423C-ADB0-315690C35669}" type="pres">
      <dgm:prSet presAssocID="{883A07B6-2635-4983-ABB5-E565CB1D6CB3}" presName="hierChild2" presStyleCnt="0"/>
      <dgm:spPr/>
    </dgm:pt>
    <dgm:pt modelId="{EA23F0D6-67FC-4922-A32F-8ED24B28BB1B}" type="pres">
      <dgm:prSet presAssocID="{EDC66FDD-6CDE-479E-913B-6215CD082B4E}" presName="Name10" presStyleLbl="parChTrans1D2" presStyleIdx="0" presStyleCnt="2"/>
      <dgm:spPr/>
    </dgm:pt>
    <dgm:pt modelId="{3200FD7C-19DA-442B-BD64-78FC527D5846}" type="pres">
      <dgm:prSet presAssocID="{093B42C2-B78D-4A88-BA57-8EC2801BFC78}" presName="hierRoot2" presStyleCnt="0"/>
      <dgm:spPr/>
    </dgm:pt>
    <dgm:pt modelId="{352FDCB2-5590-47C1-8421-52D2D95B6C37}" type="pres">
      <dgm:prSet presAssocID="{093B42C2-B78D-4A88-BA57-8EC2801BFC78}" presName="composite2" presStyleCnt="0"/>
      <dgm:spPr/>
    </dgm:pt>
    <dgm:pt modelId="{3B1764F4-4BEA-4610-8A0D-A6078E77C063}" type="pres">
      <dgm:prSet presAssocID="{093B42C2-B78D-4A88-BA57-8EC2801BFC78}" presName="background2" presStyleLbl="node2" presStyleIdx="0" presStyleCnt="2"/>
      <dgm:spPr/>
    </dgm:pt>
    <dgm:pt modelId="{9E210BB3-FB01-4794-9222-CE5CFE6AC3C4}" type="pres">
      <dgm:prSet presAssocID="{093B42C2-B78D-4A88-BA57-8EC2801BFC78}" presName="text2" presStyleLbl="fgAcc2" presStyleIdx="0" presStyleCnt="2">
        <dgm:presLayoutVars>
          <dgm:chPref val="3"/>
        </dgm:presLayoutVars>
      </dgm:prSet>
      <dgm:spPr/>
      <dgm:t>
        <a:bodyPr/>
        <a:lstStyle/>
        <a:p>
          <a:endParaRPr lang="id-ID"/>
        </a:p>
      </dgm:t>
    </dgm:pt>
    <dgm:pt modelId="{A0B263C5-3EFE-45F8-AF4C-C936A941CA13}" type="pres">
      <dgm:prSet presAssocID="{093B42C2-B78D-4A88-BA57-8EC2801BFC78}" presName="hierChild3" presStyleCnt="0"/>
      <dgm:spPr/>
    </dgm:pt>
    <dgm:pt modelId="{8386915F-A5D6-4303-9526-21DADA21564B}" type="pres">
      <dgm:prSet presAssocID="{83FE2A80-58DF-4242-867A-8622BD175E7A}" presName="Name10" presStyleLbl="parChTrans1D2" presStyleIdx="1" presStyleCnt="2"/>
      <dgm:spPr/>
    </dgm:pt>
    <dgm:pt modelId="{2B558085-4B4B-4A09-A752-E70FABD3B6D7}" type="pres">
      <dgm:prSet presAssocID="{71573E9C-FBC5-47EF-AE14-D51124DF8B52}" presName="hierRoot2" presStyleCnt="0"/>
      <dgm:spPr/>
    </dgm:pt>
    <dgm:pt modelId="{E3BCB06E-DB14-4720-91A7-72CAAF3FFE82}" type="pres">
      <dgm:prSet presAssocID="{71573E9C-FBC5-47EF-AE14-D51124DF8B52}" presName="composite2" presStyleCnt="0"/>
      <dgm:spPr/>
    </dgm:pt>
    <dgm:pt modelId="{1B2F6BCE-55B1-4E5D-ADF2-B0252ED6BB63}" type="pres">
      <dgm:prSet presAssocID="{71573E9C-FBC5-47EF-AE14-D51124DF8B52}" presName="background2" presStyleLbl="node2" presStyleIdx="1" presStyleCnt="2"/>
      <dgm:spPr/>
    </dgm:pt>
    <dgm:pt modelId="{69C47017-C8CF-4F17-816F-6053FCD27A13}" type="pres">
      <dgm:prSet presAssocID="{71573E9C-FBC5-47EF-AE14-D51124DF8B52}" presName="text2" presStyleLbl="fgAcc2" presStyleIdx="1" presStyleCnt="2">
        <dgm:presLayoutVars>
          <dgm:chPref val="3"/>
        </dgm:presLayoutVars>
      </dgm:prSet>
      <dgm:spPr/>
      <dgm:t>
        <a:bodyPr/>
        <a:lstStyle/>
        <a:p>
          <a:endParaRPr lang="id-ID"/>
        </a:p>
      </dgm:t>
    </dgm:pt>
    <dgm:pt modelId="{FD8A145A-906C-4DC1-B115-EE3D1244720F}" type="pres">
      <dgm:prSet presAssocID="{71573E9C-FBC5-47EF-AE14-D51124DF8B52}" presName="hierChild3" presStyleCnt="0"/>
      <dgm:spPr/>
    </dgm:pt>
  </dgm:ptLst>
  <dgm:cxnLst>
    <dgm:cxn modelId="{BA7A6272-FAAD-483D-893E-706E5A018241}" type="presOf" srcId="{3AB78635-3127-4E20-B2CE-D98E88E68460}" destId="{E54DE15D-66B7-44A5-BF05-FFC7AE335527}" srcOrd="0" destOrd="0" presId="urn:microsoft.com/office/officeart/2005/8/layout/hierarchy1"/>
    <dgm:cxn modelId="{47D16F9B-3059-46FA-A6D5-511F2DA57FE7}" srcId="{883A07B6-2635-4983-ABB5-E565CB1D6CB3}" destId="{093B42C2-B78D-4A88-BA57-8EC2801BFC78}" srcOrd="0" destOrd="0" parTransId="{EDC66FDD-6CDE-479E-913B-6215CD082B4E}" sibTransId="{F3DF2496-C5ED-4147-9CC0-89F28C6B295F}"/>
    <dgm:cxn modelId="{D169524D-1744-424E-A7D7-39FCB2797A85}" type="presOf" srcId="{093B42C2-B78D-4A88-BA57-8EC2801BFC78}" destId="{9E210BB3-FB01-4794-9222-CE5CFE6AC3C4}" srcOrd="0" destOrd="0" presId="urn:microsoft.com/office/officeart/2005/8/layout/hierarchy1"/>
    <dgm:cxn modelId="{A53655B2-BC36-4B62-A376-F984A68125C3}" srcId="{3AB78635-3127-4E20-B2CE-D98E88E68460}" destId="{883A07B6-2635-4983-ABB5-E565CB1D6CB3}" srcOrd="0" destOrd="0" parTransId="{7569C20C-7E5C-432C-BB56-801764B69930}" sibTransId="{D4B79186-D205-4407-9840-D11B61F78894}"/>
    <dgm:cxn modelId="{D535C34B-20CF-4B50-AFFF-9E4C10E1F535}" srcId="{883A07B6-2635-4983-ABB5-E565CB1D6CB3}" destId="{71573E9C-FBC5-47EF-AE14-D51124DF8B52}" srcOrd="1" destOrd="0" parTransId="{83FE2A80-58DF-4242-867A-8622BD175E7A}" sibTransId="{64BBF345-9065-40BF-A671-CDDB413E7939}"/>
    <dgm:cxn modelId="{5BA3AECD-5CAC-4C2C-B65B-AFD74D7CFB84}" type="presOf" srcId="{EDC66FDD-6CDE-479E-913B-6215CD082B4E}" destId="{EA23F0D6-67FC-4922-A32F-8ED24B28BB1B}" srcOrd="0" destOrd="0" presId="urn:microsoft.com/office/officeart/2005/8/layout/hierarchy1"/>
    <dgm:cxn modelId="{18BA56B6-7121-4026-A154-F6CD8094FC65}" type="presOf" srcId="{71573E9C-FBC5-47EF-AE14-D51124DF8B52}" destId="{69C47017-C8CF-4F17-816F-6053FCD27A13}" srcOrd="0" destOrd="0" presId="urn:microsoft.com/office/officeart/2005/8/layout/hierarchy1"/>
    <dgm:cxn modelId="{A538CE75-A2E7-4160-AB04-BBD54B2357A8}" type="presOf" srcId="{883A07B6-2635-4983-ABB5-E565CB1D6CB3}" destId="{E0ABE78F-457B-4560-B2FD-22FBFC940AEB}" srcOrd="0" destOrd="0" presId="urn:microsoft.com/office/officeart/2005/8/layout/hierarchy1"/>
    <dgm:cxn modelId="{6D0F24A9-32E3-4333-BA6D-DFB71FA1B0CA}" type="presOf" srcId="{83FE2A80-58DF-4242-867A-8622BD175E7A}" destId="{8386915F-A5D6-4303-9526-21DADA21564B}" srcOrd="0" destOrd="0" presId="urn:microsoft.com/office/officeart/2005/8/layout/hierarchy1"/>
    <dgm:cxn modelId="{151F8408-2147-4BAA-BFAD-34B1AC7AFE79}" type="presParOf" srcId="{E54DE15D-66B7-44A5-BF05-FFC7AE335527}" destId="{E72684AD-FCBC-4EDF-A33B-ABCEFEB8C031}" srcOrd="0" destOrd="0" presId="urn:microsoft.com/office/officeart/2005/8/layout/hierarchy1"/>
    <dgm:cxn modelId="{A9C24FF9-4460-48BD-A505-B3AA726FAC2C}" type="presParOf" srcId="{E72684AD-FCBC-4EDF-A33B-ABCEFEB8C031}" destId="{ADD1500F-EFE9-4572-A0F0-C211F18D4477}" srcOrd="0" destOrd="0" presId="urn:microsoft.com/office/officeart/2005/8/layout/hierarchy1"/>
    <dgm:cxn modelId="{D9A1EC73-BCF7-4AAD-8A83-93AB71ADF829}" type="presParOf" srcId="{ADD1500F-EFE9-4572-A0F0-C211F18D4477}" destId="{39250AE2-C6EE-47E4-B37E-71840BF8A100}" srcOrd="0" destOrd="0" presId="urn:microsoft.com/office/officeart/2005/8/layout/hierarchy1"/>
    <dgm:cxn modelId="{7AA58DCB-F83F-4544-A500-1F21B4C9EF2D}" type="presParOf" srcId="{ADD1500F-EFE9-4572-A0F0-C211F18D4477}" destId="{E0ABE78F-457B-4560-B2FD-22FBFC940AEB}" srcOrd="1" destOrd="0" presId="urn:microsoft.com/office/officeart/2005/8/layout/hierarchy1"/>
    <dgm:cxn modelId="{47CA957A-1506-49E8-844C-C9C993F4E929}" type="presParOf" srcId="{E72684AD-FCBC-4EDF-A33B-ABCEFEB8C031}" destId="{67739A69-6E4E-423C-ADB0-315690C35669}" srcOrd="1" destOrd="0" presId="urn:microsoft.com/office/officeart/2005/8/layout/hierarchy1"/>
    <dgm:cxn modelId="{F02F19EC-1179-49EE-BB5F-3277B6CF5626}" type="presParOf" srcId="{67739A69-6E4E-423C-ADB0-315690C35669}" destId="{EA23F0D6-67FC-4922-A32F-8ED24B28BB1B}" srcOrd="0" destOrd="0" presId="urn:microsoft.com/office/officeart/2005/8/layout/hierarchy1"/>
    <dgm:cxn modelId="{DDEEBC6C-A29B-4656-B14D-0FD6982210F3}" type="presParOf" srcId="{67739A69-6E4E-423C-ADB0-315690C35669}" destId="{3200FD7C-19DA-442B-BD64-78FC527D5846}" srcOrd="1" destOrd="0" presId="urn:microsoft.com/office/officeart/2005/8/layout/hierarchy1"/>
    <dgm:cxn modelId="{3814A679-8B72-4738-945E-F4C7D55E95FD}" type="presParOf" srcId="{3200FD7C-19DA-442B-BD64-78FC527D5846}" destId="{352FDCB2-5590-47C1-8421-52D2D95B6C37}" srcOrd="0" destOrd="0" presId="urn:microsoft.com/office/officeart/2005/8/layout/hierarchy1"/>
    <dgm:cxn modelId="{36FF6461-7155-4117-B422-C08ED9FAF9C4}" type="presParOf" srcId="{352FDCB2-5590-47C1-8421-52D2D95B6C37}" destId="{3B1764F4-4BEA-4610-8A0D-A6078E77C063}" srcOrd="0" destOrd="0" presId="urn:microsoft.com/office/officeart/2005/8/layout/hierarchy1"/>
    <dgm:cxn modelId="{9B949C50-1338-42AE-9512-C94313535E45}" type="presParOf" srcId="{352FDCB2-5590-47C1-8421-52D2D95B6C37}" destId="{9E210BB3-FB01-4794-9222-CE5CFE6AC3C4}" srcOrd="1" destOrd="0" presId="urn:microsoft.com/office/officeart/2005/8/layout/hierarchy1"/>
    <dgm:cxn modelId="{A5573888-AE9B-45E1-A23E-431995B011CE}" type="presParOf" srcId="{3200FD7C-19DA-442B-BD64-78FC527D5846}" destId="{A0B263C5-3EFE-45F8-AF4C-C936A941CA13}" srcOrd="1" destOrd="0" presId="urn:microsoft.com/office/officeart/2005/8/layout/hierarchy1"/>
    <dgm:cxn modelId="{14A3B3E2-BFEA-4B2F-9BB1-88DE444BB995}" type="presParOf" srcId="{67739A69-6E4E-423C-ADB0-315690C35669}" destId="{8386915F-A5D6-4303-9526-21DADA21564B}" srcOrd="2" destOrd="0" presId="urn:microsoft.com/office/officeart/2005/8/layout/hierarchy1"/>
    <dgm:cxn modelId="{0C446A0A-2037-40E3-B8C7-31DABA53FAA4}" type="presParOf" srcId="{67739A69-6E4E-423C-ADB0-315690C35669}" destId="{2B558085-4B4B-4A09-A752-E70FABD3B6D7}" srcOrd="3" destOrd="0" presId="urn:microsoft.com/office/officeart/2005/8/layout/hierarchy1"/>
    <dgm:cxn modelId="{C47EB4CE-92DC-47DF-8650-DBA459691282}" type="presParOf" srcId="{2B558085-4B4B-4A09-A752-E70FABD3B6D7}" destId="{E3BCB06E-DB14-4720-91A7-72CAAF3FFE82}" srcOrd="0" destOrd="0" presId="urn:microsoft.com/office/officeart/2005/8/layout/hierarchy1"/>
    <dgm:cxn modelId="{46D37056-02EB-4347-89E2-E53E68066E6F}" type="presParOf" srcId="{E3BCB06E-DB14-4720-91A7-72CAAF3FFE82}" destId="{1B2F6BCE-55B1-4E5D-ADF2-B0252ED6BB63}" srcOrd="0" destOrd="0" presId="urn:microsoft.com/office/officeart/2005/8/layout/hierarchy1"/>
    <dgm:cxn modelId="{69CE7A08-D76A-46AD-82BF-D86C851372EE}" type="presParOf" srcId="{E3BCB06E-DB14-4720-91A7-72CAAF3FFE82}" destId="{69C47017-C8CF-4F17-816F-6053FCD27A13}" srcOrd="1" destOrd="0" presId="urn:microsoft.com/office/officeart/2005/8/layout/hierarchy1"/>
    <dgm:cxn modelId="{65AB1D03-4076-45AE-A695-FF4BE399A5D2}" type="presParOf" srcId="{2B558085-4B4B-4A09-A752-E70FABD3B6D7}" destId="{FD8A145A-906C-4DC1-B115-EE3D1244720F}" srcOrd="1" destOrd="0" presId="urn:microsoft.com/office/officeart/2005/8/layout/hierarchy1"/>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16.xml><?xml version="1.0" encoding="utf-8"?>
<dgm:dataModel xmlns:dgm="http://schemas.openxmlformats.org/drawingml/2006/diagram" xmlns:a="http://schemas.openxmlformats.org/drawingml/2006/main">
  <dgm:ptLst>
    <dgm:pt modelId="{0EC09FD4-C5E5-429E-B57C-C868ECDD88E6}" type="doc">
      <dgm:prSet loTypeId="urn:microsoft.com/office/officeart/2005/8/layout/target1" loCatId="relationship" qsTypeId="urn:microsoft.com/office/officeart/2005/8/quickstyle/simple1" qsCatId="simple" csTypeId="urn:microsoft.com/office/officeart/2005/8/colors/colorful5" csCatId="colorful" phldr="1"/>
      <dgm:spPr/>
      <dgm:t>
        <a:bodyPr/>
        <a:lstStyle/>
        <a:p>
          <a:endParaRPr lang="id-ID"/>
        </a:p>
      </dgm:t>
    </dgm:pt>
    <dgm:pt modelId="{ECBAF892-F669-4DFE-8576-6BD8411E5A86}">
      <dgm:prSet phldrT="[Text]" custT="1"/>
      <dgm:spPr/>
      <dgm:t>
        <a:bodyPr/>
        <a:lstStyle/>
        <a:p>
          <a:r>
            <a:rPr lang="id-ID" sz="2800" b="1" i="1" dirty="0" smtClean="0">
              <a:latin typeface="Times New Roman" pitchFamily="18" charset="0"/>
              <a:cs typeface="Times New Roman" pitchFamily="18" charset="0"/>
            </a:rPr>
            <a:t>general, universal, or global international law</a:t>
          </a:r>
          <a:endParaRPr lang="id-ID" sz="2800" dirty="0"/>
        </a:p>
      </dgm:t>
    </dgm:pt>
    <dgm:pt modelId="{E81D5666-759F-40B5-A592-1A26C79660DF}" type="parTrans" cxnId="{B9A85C77-C451-4B68-9C1D-49B5208420EC}">
      <dgm:prSet/>
      <dgm:spPr/>
      <dgm:t>
        <a:bodyPr/>
        <a:lstStyle/>
        <a:p>
          <a:endParaRPr lang="id-ID"/>
        </a:p>
      </dgm:t>
    </dgm:pt>
    <dgm:pt modelId="{8471D527-E028-4F58-AAB1-5BE0F912DFD7}" type="sibTrans" cxnId="{B9A85C77-C451-4B68-9C1D-49B5208420EC}">
      <dgm:prSet/>
      <dgm:spPr/>
      <dgm:t>
        <a:bodyPr/>
        <a:lstStyle/>
        <a:p>
          <a:endParaRPr lang="id-ID"/>
        </a:p>
      </dgm:t>
    </dgm:pt>
    <dgm:pt modelId="{64E9721C-B3CA-49C6-8245-4DFA98D456F2}">
      <dgm:prSet phldrT="[Text]" custT="1"/>
      <dgm:spPr/>
      <dgm:t>
        <a:bodyPr/>
        <a:lstStyle/>
        <a:p>
          <a:r>
            <a:rPr lang="id-ID" sz="2800" b="1" i="1" dirty="0" smtClean="0">
              <a:latin typeface="Times New Roman" pitchFamily="18" charset="0"/>
              <a:cs typeface="Times New Roman" pitchFamily="18" charset="0"/>
            </a:rPr>
            <a:t>regional international law</a:t>
          </a:r>
          <a:endParaRPr lang="id-ID" sz="2800" dirty="0"/>
        </a:p>
      </dgm:t>
    </dgm:pt>
    <dgm:pt modelId="{3B4C3D40-D014-4743-B999-035960C9B9FA}" type="parTrans" cxnId="{6DD684AF-DE52-4742-B4FF-933A181EC249}">
      <dgm:prSet/>
      <dgm:spPr/>
      <dgm:t>
        <a:bodyPr/>
        <a:lstStyle/>
        <a:p>
          <a:endParaRPr lang="id-ID"/>
        </a:p>
      </dgm:t>
    </dgm:pt>
    <dgm:pt modelId="{AB6C0E3E-3B86-4352-BE81-BD8B3470A60D}" type="sibTrans" cxnId="{6DD684AF-DE52-4742-B4FF-933A181EC249}">
      <dgm:prSet/>
      <dgm:spPr/>
      <dgm:t>
        <a:bodyPr/>
        <a:lstStyle/>
        <a:p>
          <a:endParaRPr lang="id-ID"/>
        </a:p>
      </dgm:t>
    </dgm:pt>
    <dgm:pt modelId="{2964B8BD-9D61-466E-843E-DBC3CC13C2F4}">
      <dgm:prSet phldrT="[Text]" custT="1"/>
      <dgm:spPr/>
      <dgm:t>
        <a:bodyPr/>
        <a:lstStyle/>
        <a:p>
          <a:r>
            <a:rPr lang="id-ID" sz="2800" b="1" i="1" dirty="0" smtClean="0">
              <a:latin typeface="Times New Roman" pitchFamily="18" charset="0"/>
              <a:cs typeface="Times New Roman" pitchFamily="18" charset="0"/>
            </a:rPr>
            <a:t>special international law</a:t>
          </a:r>
          <a:endParaRPr lang="id-ID" sz="2800" dirty="0"/>
        </a:p>
      </dgm:t>
    </dgm:pt>
    <dgm:pt modelId="{2178B2AA-844F-414E-94D8-14DA0CE8B084}" type="parTrans" cxnId="{63DC25A9-C532-4A5A-BBF7-50A1E4AAC33A}">
      <dgm:prSet/>
      <dgm:spPr/>
      <dgm:t>
        <a:bodyPr/>
        <a:lstStyle/>
        <a:p>
          <a:endParaRPr lang="id-ID"/>
        </a:p>
      </dgm:t>
    </dgm:pt>
    <dgm:pt modelId="{7C5D3DAD-BFE5-445E-9808-56EECFDF7CD6}" type="sibTrans" cxnId="{63DC25A9-C532-4A5A-BBF7-50A1E4AAC33A}">
      <dgm:prSet/>
      <dgm:spPr/>
      <dgm:t>
        <a:bodyPr/>
        <a:lstStyle/>
        <a:p>
          <a:endParaRPr lang="id-ID"/>
        </a:p>
      </dgm:t>
    </dgm:pt>
    <dgm:pt modelId="{3A81ACB3-861D-49E9-AC9A-AE1D14EDA58A}" type="pres">
      <dgm:prSet presAssocID="{0EC09FD4-C5E5-429E-B57C-C868ECDD88E6}" presName="composite" presStyleCnt="0">
        <dgm:presLayoutVars>
          <dgm:chMax val="5"/>
          <dgm:dir/>
          <dgm:resizeHandles val="exact"/>
        </dgm:presLayoutVars>
      </dgm:prSet>
      <dgm:spPr/>
    </dgm:pt>
    <dgm:pt modelId="{AAEDDCC4-FBCB-457E-9679-302959CEF531}" type="pres">
      <dgm:prSet presAssocID="{ECBAF892-F669-4DFE-8576-6BD8411E5A86}" presName="circle1" presStyleLbl="lnNode1" presStyleIdx="0" presStyleCnt="3"/>
      <dgm:spPr/>
    </dgm:pt>
    <dgm:pt modelId="{1FDD40AE-ACBE-4F5D-A1FE-4A0B14123BDD}" type="pres">
      <dgm:prSet presAssocID="{ECBAF892-F669-4DFE-8576-6BD8411E5A86}" presName="text1" presStyleLbl="revTx" presStyleIdx="0" presStyleCnt="3" custScaleX="207591" custLinFactNeighborX="51436">
        <dgm:presLayoutVars>
          <dgm:bulletEnabled val="1"/>
        </dgm:presLayoutVars>
      </dgm:prSet>
      <dgm:spPr/>
      <dgm:t>
        <a:bodyPr/>
        <a:lstStyle/>
        <a:p>
          <a:endParaRPr lang="id-ID"/>
        </a:p>
      </dgm:t>
    </dgm:pt>
    <dgm:pt modelId="{815A9B24-B9AF-4FBA-B9CF-31FBD66FCF21}" type="pres">
      <dgm:prSet presAssocID="{ECBAF892-F669-4DFE-8576-6BD8411E5A86}" presName="line1" presStyleLbl="callout" presStyleIdx="0" presStyleCnt="6"/>
      <dgm:spPr/>
    </dgm:pt>
    <dgm:pt modelId="{D14BE109-33F6-4ED0-9385-1A29D40F4C64}" type="pres">
      <dgm:prSet presAssocID="{ECBAF892-F669-4DFE-8576-6BD8411E5A86}" presName="d1" presStyleLbl="callout" presStyleIdx="1" presStyleCnt="6"/>
      <dgm:spPr/>
    </dgm:pt>
    <dgm:pt modelId="{9F068A36-EBAA-40E4-A8FC-240087B5E12F}" type="pres">
      <dgm:prSet presAssocID="{64E9721C-B3CA-49C6-8245-4DFA98D456F2}" presName="circle2" presStyleLbl="lnNode1" presStyleIdx="1" presStyleCnt="3"/>
      <dgm:spPr/>
    </dgm:pt>
    <dgm:pt modelId="{E8A673A2-1CFD-440E-AAF9-EFFBCB6EB11B}" type="pres">
      <dgm:prSet presAssocID="{64E9721C-B3CA-49C6-8245-4DFA98D456F2}" presName="text2" presStyleLbl="revTx" presStyleIdx="1" presStyleCnt="3">
        <dgm:presLayoutVars>
          <dgm:bulletEnabled val="1"/>
        </dgm:presLayoutVars>
      </dgm:prSet>
      <dgm:spPr/>
      <dgm:t>
        <a:bodyPr/>
        <a:lstStyle/>
        <a:p>
          <a:endParaRPr lang="id-ID"/>
        </a:p>
      </dgm:t>
    </dgm:pt>
    <dgm:pt modelId="{D558F770-5DC6-4809-B208-655C85E0F76C}" type="pres">
      <dgm:prSet presAssocID="{64E9721C-B3CA-49C6-8245-4DFA98D456F2}" presName="line2" presStyleLbl="callout" presStyleIdx="2" presStyleCnt="6"/>
      <dgm:spPr/>
    </dgm:pt>
    <dgm:pt modelId="{9526F6EE-9D66-4E0B-8DAF-50058AC54F58}" type="pres">
      <dgm:prSet presAssocID="{64E9721C-B3CA-49C6-8245-4DFA98D456F2}" presName="d2" presStyleLbl="callout" presStyleIdx="3" presStyleCnt="6"/>
      <dgm:spPr/>
    </dgm:pt>
    <dgm:pt modelId="{37E51C28-91D0-40A2-8494-1A0988D98118}" type="pres">
      <dgm:prSet presAssocID="{2964B8BD-9D61-466E-843E-DBC3CC13C2F4}" presName="circle3" presStyleLbl="lnNode1" presStyleIdx="2" presStyleCnt="3"/>
      <dgm:spPr/>
    </dgm:pt>
    <dgm:pt modelId="{FF345DC0-60FA-4B15-9BA3-94054E1806F2}" type="pres">
      <dgm:prSet presAssocID="{2964B8BD-9D61-466E-843E-DBC3CC13C2F4}" presName="text3" presStyleLbl="revTx" presStyleIdx="2" presStyleCnt="3">
        <dgm:presLayoutVars>
          <dgm:bulletEnabled val="1"/>
        </dgm:presLayoutVars>
      </dgm:prSet>
      <dgm:spPr/>
      <dgm:t>
        <a:bodyPr/>
        <a:lstStyle/>
        <a:p>
          <a:endParaRPr lang="id-ID"/>
        </a:p>
      </dgm:t>
    </dgm:pt>
    <dgm:pt modelId="{9F1D9BB8-B913-4625-9C2E-8294E4A135DC}" type="pres">
      <dgm:prSet presAssocID="{2964B8BD-9D61-466E-843E-DBC3CC13C2F4}" presName="line3" presStyleLbl="callout" presStyleIdx="4" presStyleCnt="6"/>
      <dgm:spPr/>
    </dgm:pt>
    <dgm:pt modelId="{17E8E3B4-E4EC-4CB4-ACD9-811B5683DAD4}" type="pres">
      <dgm:prSet presAssocID="{2964B8BD-9D61-466E-843E-DBC3CC13C2F4}" presName="d3" presStyleLbl="callout" presStyleIdx="5" presStyleCnt="6"/>
      <dgm:spPr/>
    </dgm:pt>
  </dgm:ptLst>
  <dgm:cxnLst>
    <dgm:cxn modelId="{708A1699-D661-49BF-9F25-FB912D2C919B}" type="presOf" srcId="{2964B8BD-9D61-466E-843E-DBC3CC13C2F4}" destId="{FF345DC0-60FA-4B15-9BA3-94054E1806F2}" srcOrd="0" destOrd="0" presId="urn:microsoft.com/office/officeart/2005/8/layout/target1"/>
    <dgm:cxn modelId="{B9A85C77-C451-4B68-9C1D-49B5208420EC}" srcId="{0EC09FD4-C5E5-429E-B57C-C868ECDD88E6}" destId="{ECBAF892-F669-4DFE-8576-6BD8411E5A86}" srcOrd="0" destOrd="0" parTransId="{E81D5666-759F-40B5-A592-1A26C79660DF}" sibTransId="{8471D527-E028-4F58-AAB1-5BE0F912DFD7}"/>
    <dgm:cxn modelId="{B058CE66-9E74-494E-97F1-E38E3D1C6234}" type="presOf" srcId="{64E9721C-B3CA-49C6-8245-4DFA98D456F2}" destId="{E8A673A2-1CFD-440E-AAF9-EFFBCB6EB11B}" srcOrd="0" destOrd="0" presId="urn:microsoft.com/office/officeart/2005/8/layout/target1"/>
    <dgm:cxn modelId="{63DC25A9-C532-4A5A-BBF7-50A1E4AAC33A}" srcId="{0EC09FD4-C5E5-429E-B57C-C868ECDD88E6}" destId="{2964B8BD-9D61-466E-843E-DBC3CC13C2F4}" srcOrd="2" destOrd="0" parTransId="{2178B2AA-844F-414E-94D8-14DA0CE8B084}" sibTransId="{7C5D3DAD-BFE5-445E-9808-56EECFDF7CD6}"/>
    <dgm:cxn modelId="{F07182F4-2298-4D21-A068-B526617CA09E}" type="presOf" srcId="{0EC09FD4-C5E5-429E-B57C-C868ECDD88E6}" destId="{3A81ACB3-861D-49E9-AC9A-AE1D14EDA58A}" srcOrd="0" destOrd="0" presId="urn:microsoft.com/office/officeart/2005/8/layout/target1"/>
    <dgm:cxn modelId="{6DD684AF-DE52-4742-B4FF-933A181EC249}" srcId="{0EC09FD4-C5E5-429E-B57C-C868ECDD88E6}" destId="{64E9721C-B3CA-49C6-8245-4DFA98D456F2}" srcOrd="1" destOrd="0" parTransId="{3B4C3D40-D014-4743-B999-035960C9B9FA}" sibTransId="{AB6C0E3E-3B86-4352-BE81-BD8B3470A60D}"/>
    <dgm:cxn modelId="{79F59F76-5FC0-4D18-897A-BEF2D1F5306D}" type="presOf" srcId="{ECBAF892-F669-4DFE-8576-6BD8411E5A86}" destId="{1FDD40AE-ACBE-4F5D-A1FE-4A0B14123BDD}" srcOrd="0" destOrd="0" presId="urn:microsoft.com/office/officeart/2005/8/layout/target1"/>
    <dgm:cxn modelId="{E587AB41-E16D-4475-B378-164AECB976EF}" type="presParOf" srcId="{3A81ACB3-861D-49E9-AC9A-AE1D14EDA58A}" destId="{AAEDDCC4-FBCB-457E-9679-302959CEF531}" srcOrd="0" destOrd="0" presId="urn:microsoft.com/office/officeart/2005/8/layout/target1"/>
    <dgm:cxn modelId="{ED61BFEC-B19E-4B0D-8FAF-9F988DAB9B8D}" type="presParOf" srcId="{3A81ACB3-861D-49E9-AC9A-AE1D14EDA58A}" destId="{1FDD40AE-ACBE-4F5D-A1FE-4A0B14123BDD}" srcOrd="1" destOrd="0" presId="urn:microsoft.com/office/officeart/2005/8/layout/target1"/>
    <dgm:cxn modelId="{BC351F2D-62A2-482C-A752-30B3C910E846}" type="presParOf" srcId="{3A81ACB3-861D-49E9-AC9A-AE1D14EDA58A}" destId="{815A9B24-B9AF-4FBA-B9CF-31FBD66FCF21}" srcOrd="2" destOrd="0" presId="urn:microsoft.com/office/officeart/2005/8/layout/target1"/>
    <dgm:cxn modelId="{6BC4A204-198F-4946-AF7F-8CFEF557A9E6}" type="presParOf" srcId="{3A81ACB3-861D-49E9-AC9A-AE1D14EDA58A}" destId="{D14BE109-33F6-4ED0-9385-1A29D40F4C64}" srcOrd="3" destOrd="0" presId="urn:microsoft.com/office/officeart/2005/8/layout/target1"/>
    <dgm:cxn modelId="{88007815-C327-44CB-B279-96659829532F}" type="presParOf" srcId="{3A81ACB3-861D-49E9-AC9A-AE1D14EDA58A}" destId="{9F068A36-EBAA-40E4-A8FC-240087B5E12F}" srcOrd="4" destOrd="0" presId="urn:microsoft.com/office/officeart/2005/8/layout/target1"/>
    <dgm:cxn modelId="{55EDB2C5-8835-482B-B202-CBC449D44DA3}" type="presParOf" srcId="{3A81ACB3-861D-49E9-AC9A-AE1D14EDA58A}" destId="{E8A673A2-1CFD-440E-AAF9-EFFBCB6EB11B}" srcOrd="5" destOrd="0" presId="urn:microsoft.com/office/officeart/2005/8/layout/target1"/>
    <dgm:cxn modelId="{71E17FDB-92F5-4AD8-BC10-09CDDF63E442}" type="presParOf" srcId="{3A81ACB3-861D-49E9-AC9A-AE1D14EDA58A}" destId="{D558F770-5DC6-4809-B208-655C85E0F76C}" srcOrd="6" destOrd="0" presId="urn:microsoft.com/office/officeart/2005/8/layout/target1"/>
    <dgm:cxn modelId="{2B55080D-C8D9-4A9E-AAE1-BA89DFB98ABE}" type="presParOf" srcId="{3A81ACB3-861D-49E9-AC9A-AE1D14EDA58A}" destId="{9526F6EE-9D66-4E0B-8DAF-50058AC54F58}" srcOrd="7" destOrd="0" presId="urn:microsoft.com/office/officeart/2005/8/layout/target1"/>
    <dgm:cxn modelId="{30AF46C2-E43F-4D89-8E5A-741463F6BE52}" type="presParOf" srcId="{3A81ACB3-861D-49E9-AC9A-AE1D14EDA58A}" destId="{37E51C28-91D0-40A2-8494-1A0988D98118}" srcOrd="8" destOrd="0" presId="urn:microsoft.com/office/officeart/2005/8/layout/target1"/>
    <dgm:cxn modelId="{6551898C-63F0-4645-AC49-94CBAC7B0F0D}" type="presParOf" srcId="{3A81ACB3-861D-49E9-AC9A-AE1D14EDA58A}" destId="{FF345DC0-60FA-4B15-9BA3-94054E1806F2}" srcOrd="9" destOrd="0" presId="urn:microsoft.com/office/officeart/2005/8/layout/target1"/>
    <dgm:cxn modelId="{92B298F3-D455-4189-8654-DBC25BD1EDA3}" type="presParOf" srcId="{3A81ACB3-861D-49E9-AC9A-AE1D14EDA58A}" destId="{9F1D9BB8-B913-4625-9C2E-8294E4A135DC}" srcOrd="10" destOrd="0" presId="urn:microsoft.com/office/officeart/2005/8/layout/target1"/>
    <dgm:cxn modelId="{723DA23F-EA9E-4F1B-9509-DBDD14CC2D93}" type="presParOf" srcId="{3A81ACB3-861D-49E9-AC9A-AE1D14EDA58A}" destId="{17E8E3B4-E4EC-4CB4-ACD9-811B5683DAD4}" srcOrd="11" destOrd="0" presId="urn:microsoft.com/office/officeart/2005/8/layout/target1"/>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BD526FFD-F2E2-4373-B785-AD9F3DCF8B68}" type="doc">
      <dgm:prSet loTypeId="urn:microsoft.com/office/officeart/2005/8/layout/default" loCatId="list" qsTypeId="urn:microsoft.com/office/officeart/2005/8/quickstyle/simple1" qsCatId="simple" csTypeId="urn:microsoft.com/office/officeart/2005/8/colors/colorful5" csCatId="colorful" phldr="1"/>
      <dgm:spPr/>
      <dgm:t>
        <a:bodyPr/>
        <a:lstStyle/>
        <a:p>
          <a:endParaRPr lang="id-ID"/>
        </a:p>
      </dgm:t>
    </dgm:pt>
    <dgm:pt modelId="{68A3F110-FDD6-44C6-B42D-15EA294168FB}">
      <dgm:prSet phldrT="[Text]"/>
      <dgm:spPr/>
      <dgm:t>
        <a:bodyPr/>
        <a:lstStyle/>
        <a:p>
          <a:r>
            <a:rPr lang="id-ID" b="1" i="1" dirty="0" smtClean="0"/>
            <a:t>Hukum Antar Bangsa (The Law of Nations), </a:t>
          </a:r>
          <a:endParaRPr lang="id-ID" dirty="0"/>
        </a:p>
      </dgm:t>
    </dgm:pt>
    <dgm:pt modelId="{11A12643-930B-4DE3-BD11-69440ED004FC}" type="parTrans" cxnId="{14116529-30DC-4A00-8F36-E96C166AED0D}">
      <dgm:prSet/>
      <dgm:spPr/>
      <dgm:t>
        <a:bodyPr/>
        <a:lstStyle/>
        <a:p>
          <a:endParaRPr lang="id-ID"/>
        </a:p>
      </dgm:t>
    </dgm:pt>
    <dgm:pt modelId="{C66866DB-CEE2-49CB-974E-A11C683218A1}" type="sibTrans" cxnId="{14116529-30DC-4A00-8F36-E96C166AED0D}">
      <dgm:prSet/>
      <dgm:spPr/>
      <dgm:t>
        <a:bodyPr/>
        <a:lstStyle/>
        <a:p>
          <a:endParaRPr lang="id-ID"/>
        </a:p>
      </dgm:t>
    </dgm:pt>
    <dgm:pt modelId="{5EB5EA10-B229-4C39-B134-ED12F67327F8}">
      <dgm:prSet phldrT="[Text]"/>
      <dgm:spPr/>
      <dgm:t>
        <a:bodyPr/>
        <a:lstStyle/>
        <a:p>
          <a:r>
            <a:rPr lang="id-ID" b="1" i="1" dirty="0" smtClean="0"/>
            <a:t>Hukum Antar Negara (Interstates Law),</a:t>
          </a:r>
          <a:endParaRPr lang="id-ID" dirty="0"/>
        </a:p>
      </dgm:t>
    </dgm:pt>
    <dgm:pt modelId="{BE342009-4BC6-42B9-B567-F100E3060B9F}" type="parTrans" cxnId="{BC942124-F5F5-4050-8914-E2C0FF537679}">
      <dgm:prSet/>
      <dgm:spPr/>
      <dgm:t>
        <a:bodyPr/>
        <a:lstStyle/>
        <a:p>
          <a:endParaRPr lang="id-ID"/>
        </a:p>
      </dgm:t>
    </dgm:pt>
    <dgm:pt modelId="{A97301D5-CFE4-4A76-BB22-D6A97C2B1DB8}" type="sibTrans" cxnId="{BC942124-F5F5-4050-8914-E2C0FF537679}">
      <dgm:prSet/>
      <dgm:spPr/>
      <dgm:t>
        <a:bodyPr/>
        <a:lstStyle/>
        <a:p>
          <a:endParaRPr lang="id-ID"/>
        </a:p>
      </dgm:t>
    </dgm:pt>
    <dgm:pt modelId="{FCAB31A2-1B86-4588-802F-38B6BFD48300}">
      <dgm:prSet phldrT="[Text]"/>
      <dgm:spPr/>
      <dgm:t>
        <a:bodyPr/>
        <a:lstStyle/>
        <a:p>
          <a:r>
            <a:rPr lang="id-ID" b="1" i="1" dirty="0" smtClean="0"/>
            <a:t>Hukum Dunia (World Law), </a:t>
          </a:r>
          <a:endParaRPr lang="id-ID" dirty="0"/>
        </a:p>
      </dgm:t>
    </dgm:pt>
    <dgm:pt modelId="{20D83B82-D4AC-4CB0-9512-5471C10EE1AA}" type="parTrans" cxnId="{B1B8F00F-41FB-473F-8EFB-CBCC7AE6580E}">
      <dgm:prSet/>
      <dgm:spPr/>
      <dgm:t>
        <a:bodyPr/>
        <a:lstStyle/>
        <a:p>
          <a:endParaRPr lang="id-ID"/>
        </a:p>
      </dgm:t>
    </dgm:pt>
    <dgm:pt modelId="{F6B3F155-9994-47F2-93FD-232FB16FF1DC}" type="sibTrans" cxnId="{B1B8F00F-41FB-473F-8EFB-CBCC7AE6580E}">
      <dgm:prSet/>
      <dgm:spPr/>
      <dgm:t>
        <a:bodyPr/>
        <a:lstStyle/>
        <a:p>
          <a:endParaRPr lang="id-ID"/>
        </a:p>
      </dgm:t>
    </dgm:pt>
    <dgm:pt modelId="{3009CACA-D970-4910-93CB-60DBAD473690}">
      <dgm:prSet phldrT="[Text]"/>
      <dgm:spPr/>
      <dgm:t>
        <a:bodyPr/>
        <a:lstStyle/>
        <a:p>
          <a:r>
            <a:rPr lang="id-ID" b="1" i="1" dirty="0" smtClean="0"/>
            <a:t>Hukum Transnasional (Transnational Law). </a:t>
          </a:r>
          <a:endParaRPr lang="id-ID" dirty="0"/>
        </a:p>
      </dgm:t>
    </dgm:pt>
    <dgm:pt modelId="{9573F560-42E9-4795-91A4-8A42FB5CC7E4}" type="parTrans" cxnId="{5CC486C2-90BD-4E3F-902C-82E02030CBED}">
      <dgm:prSet/>
      <dgm:spPr/>
      <dgm:t>
        <a:bodyPr/>
        <a:lstStyle/>
        <a:p>
          <a:endParaRPr lang="id-ID"/>
        </a:p>
      </dgm:t>
    </dgm:pt>
    <dgm:pt modelId="{524C02C3-BABD-4D67-8192-67F96F84A774}" type="sibTrans" cxnId="{5CC486C2-90BD-4E3F-902C-82E02030CBED}">
      <dgm:prSet/>
      <dgm:spPr/>
      <dgm:t>
        <a:bodyPr/>
        <a:lstStyle/>
        <a:p>
          <a:endParaRPr lang="id-ID"/>
        </a:p>
      </dgm:t>
    </dgm:pt>
    <dgm:pt modelId="{D1C963C2-0669-4CF3-8F4E-E5F22E67024A}" type="pres">
      <dgm:prSet presAssocID="{BD526FFD-F2E2-4373-B785-AD9F3DCF8B68}" presName="diagram" presStyleCnt="0">
        <dgm:presLayoutVars>
          <dgm:dir/>
          <dgm:resizeHandles val="exact"/>
        </dgm:presLayoutVars>
      </dgm:prSet>
      <dgm:spPr/>
    </dgm:pt>
    <dgm:pt modelId="{6A068474-B9F6-40E1-94B0-106F49AED04D}" type="pres">
      <dgm:prSet presAssocID="{68A3F110-FDD6-44C6-B42D-15EA294168FB}" presName="node" presStyleLbl="node1" presStyleIdx="0" presStyleCnt="4">
        <dgm:presLayoutVars>
          <dgm:bulletEnabled val="1"/>
        </dgm:presLayoutVars>
      </dgm:prSet>
      <dgm:spPr/>
      <dgm:t>
        <a:bodyPr/>
        <a:lstStyle/>
        <a:p>
          <a:endParaRPr lang="id-ID"/>
        </a:p>
      </dgm:t>
    </dgm:pt>
    <dgm:pt modelId="{1AC259DF-DCFF-44C5-931A-8FA3E76DF903}" type="pres">
      <dgm:prSet presAssocID="{C66866DB-CEE2-49CB-974E-A11C683218A1}" presName="sibTrans" presStyleCnt="0"/>
      <dgm:spPr/>
    </dgm:pt>
    <dgm:pt modelId="{077DD9F8-A618-4DF6-AF48-1E32BC3C8129}" type="pres">
      <dgm:prSet presAssocID="{5EB5EA10-B229-4C39-B134-ED12F67327F8}" presName="node" presStyleLbl="node1" presStyleIdx="1" presStyleCnt="4">
        <dgm:presLayoutVars>
          <dgm:bulletEnabled val="1"/>
        </dgm:presLayoutVars>
      </dgm:prSet>
      <dgm:spPr/>
      <dgm:t>
        <a:bodyPr/>
        <a:lstStyle/>
        <a:p>
          <a:endParaRPr lang="id-ID"/>
        </a:p>
      </dgm:t>
    </dgm:pt>
    <dgm:pt modelId="{F0A2AD3C-0317-4604-A272-8D4FB9B3674D}" type="pres">
      <dgm:prSet presAssocID="{A97301D5-CFE4-4A76-BB22-D6A97C2B1DB8}" presName="sibTrans" presStyleCnt="0"/>
      <dgm:spPr/>
    </dgm:pt>
    <dgm:pt modelId="{43A3855C-7727-4282-9A51-4D7D285C7460}" type="pres">
      <dgm:prSet presAssocID="{FCAB31A2-1B86-4588-802F-38B6BFD48300}" presName="node" presStyleLbl="node1" presStyleIdx="2" presStyleCnt="4">
        <dgm:presLayoutVars>
          <dgm:bulletEnabled val="1"/>
        </dgm:presLayoutVars>
      </dgm:prSet>
      <dgm:spPr/>
      <dgm:t>
        <a:bodyPr/>
        <a:lstStyle/>
        <a:p>
          <a:endParaRPr lang="id-ID"/>
        </a:p>
      </dgm:t>
    </dgm:pt>
    <dgm:pt modelId="{A7C4BE2B-4EFD-487D-95FD-14E5A5C7E0C4}" type="pres">
      <dgm:prSet presAssocID="{F6B3F155-9994-47F2-93FD-232FB16FF1DC}" presName="sibTrans" presStyleCnt="0"/>
      <dgm:spPr/>
    </dgm:pt>
    <dgm:pt modelId="{2FC19182-AB9A-40B7-B790-F5A78394031E}" type="pres">
      <dgm:prSet presAssocID="{3009CACA-D970-4910-93CB-60DBAD473690}" presName="node" presStyleLbl="node1" presStyleIdx="3" presStyleCnt="4">
        <dgm:presLayoutVars>
          <dgm:bulletEnabled val="1"/>
        </dgm:presLayoutVars>
      </dgm:prSet>
      <dgm:spPr/>
      <dgm:t>
        <a:bodyPr/>
        <a:lstStyle/>
        <a:p>
          <a:endParaRPr lang="id-ID"/>
        </a:p>
      </dgm:t>
    </dgm:pt>
  </dgm:ptLst>
  <dgm:cxnLst>
    <dgm:cxn modelId="{14116529-30DC-4A00-8F36-E96C166AED0D}" srcId="{BD526FFD-F2E2-4373-B785-AD9F3DCF8B68}" destId="{68A3F110-FDD6-44C6-B42D-15EA294168FB}" srcOrd="0" destOrd="0" parTransId="{11A12643-930B-4DE3-BD11-69440ED004FC}" sibTransId="{C66866DB-CEE2-49CB-974E-A11C683218A1}"/>
    <dgm:cxn modelId="{9901DA85-5311-46AF-8AE7-3862242F84FA}" type="presOf" srcId="{3009CACA-D970-4910-93CB-60DBAD473690}" destId="{2FC19182-AB9A-40B7-B790-F5A78394031E}" srcOrd="0" destOrd="0" presId="urn:microsoft.com/office/officeart/2005/8/layout/default"/>
    <dgm:cxn modelId="{03C423AC-25E3-4532-BBA7-1A74867844CD}" type="presOf" srcId="{5EB5EA10-B229-4C39-B134-ED12F67327F8}" destId="{077DD9F8-A618-4DF6-AF48-1E32BC3C8129}" srcOrd="0" destOrd="0" presId="urn:microsoft.com/office/officeart/2005/8/layout/default"/>
    <dgm:cxn modelId="{BC942124-F5F5-4050-8914-E2C0FF537679}" srcId="{BD526FFD-F2E2-4373-B785-AD9F3DCF8B68}" destId="{5EB5EA10-B229-4C39-B134-ED12F67327F8}" srcOrd="1" destOrd="0" parTransId="{BE342009-4BC6-42B9-B567-F100E3060B9F}" sibTransId="{A97301D5-CFE4-4A76-BB22-D6A97C2B1DB8}"/>
    <dgm:cxn modelId="{140934B2-3224-4AF7-83C1-5849F54E5B4D}" type="presOf" srcId="{BD526FFD-F2E2-4373-B785-AD9F3DCF8B68}" destId="{D1C963C2-0669-4CF3-8F4E-E5F22E67024A}" srcOrd="0" destOrd="0" presId="urn:microsoft.com/office/officeart/2005/8/layout/default"/>
    <dgm:cxn modelId="{A1FAA6D1-6911-44DF-9165-AAC9C46450CE}" type="presOf" srcId="{FCAB31A2-1B86-4588-802F-38B6BFD48300}" destId="{43A3855C-7727-4282-9A51-4D7D285C7460}" srcOrd="0" destOrd="0" presId="urn:microsoft.com/office/officeart/2005/8/layout/default"/>
    <dgm:cxn modelId="{5CC486C2-90BD-4E3F-902C-82E02030CBED}" srcId="{BD526FFD-F2E2-4373-B785-AD9F3DCF8B68}" destId="{3009CACA-D970-4910-93CB-60DBAD473690}" srcOrd="3" destOrd="0" parTransId="{9573F560-42E9-4795-91A4-8A42FB5CC7E4}" sibTransId="{524C02C3-BABD-4D67-8192-67F96F84A774}"/>
    <dgm:cxn modelId="{50FF5A1B-7F2A-4B7E-8D4B-2C7886A4B6C6}" type="presOf" srcId="{68A3F110-FDD6-44C6-B42D-15EA294168FB}" destId="{6A068474-B9F6-40E1-94B0-106F49AED04D}" srcOrd="0" destOrd="0" presId="urn:microsoft.com/office/officeart/2005/8/layout/default"/>
    <dgm:cxn modelId="{B1B8F00F-41FB-473F-8EFB-CBCC7AE6580E}" srcId="{BD526FFD-F2E2-4373-B785-AD9F3DCF8B68}" destId="{FCAB31A2-1B86-4588-802F-38B6BFD48300}" srcOrd="2" destOrd="0" parTransId="{20D83B82-D4AC-4CB0-9512-5471C10EE1AA}" sibTransId="{F6B3F155-9994-47F2-93FD-232FB16FF1DC}"/>
    <dgm:cxn modelId="{6B00823A-CB49-471A-BEA4-548CC019C384}" type="presParOf" srcId="{D1C963C2-0669-4CF3-8F4E-E5F22E67024A}" destId="{6A068474-B9F6-40E1-94B0-106F49AED04D}" srcOrd="0" destOrd="0" presId="urn:microsoft.com/office/officeart/2005/8/layout/default"/>
    <dgm:cxn modelId="{695981C5-DD5F-438D-AB27-7E57EC30BE21}" type="presParOf" srcId="{D1C963C2-0669-4CF3-8F4E-E5F22E67024A}" destId="{1AC259DF-DCFF-44C5-931A-8FA3E76DF903}" srcOrd="1" destOrd="0" presId="urn:microsoft.com/office/officeart/2005/8/layout/default"/>
    <dgm:cxn modelId="{EF5EB553-3BD6-4BEF-A283-6D72FDD4133B}" type="presParOf" srcId="{D1C963C2-0669-4CF3-8F4E-E5F22E67024A}" destId="{077DD9F8-A618-4DF6-AF48-1E32BC3C8129}" srcOrd="2" destOrd="0" presId="urn:microsoft.com/office/officeart/2005/8/layout/default"/>
    <dgm:cxn modelId="{0B6D13D2-5612-480D-8A8C-D27480E02FD9}" type="presParOf" srcId="{D1C963C2-0669-4CF3-8F4E-E5F22E67024A}" destId="{F0A2AD3C-0317-4604-A272-8D4FB9B3674D}" srcOrd="3" destOrd="0" presId="urn:microsoft.com/office/officeart/2005/8/layout/default"/>
    <dgm:cxn modelId="{97CC013D-8D64-4E95-97FE-7E0F706519D4}" type="presParOf" srcId="{D1C963C2-0669-4CF3-8F4E-E5F22E67024A}" destId="{43A3855C-7727-4282-9A51-4D7D285C7460}" srcOrd="4" destOrd="0" presId="urn:microsoft.com/office/officeart/2005/8/layout/default"/>
    <dgm:cxn modelId="{88A34E8E-7E80-413A-AE69-B442A4DBDED0}" type="presParOf" srcId="{D1C963C2-0669-4CF3-8F4E-E5F22E67024A}" destId="{A7C4BE2B-4EFD-487D-95FD-14E5A5C7E0C4}" srcOrd="5" destOrd="0" presId="urn:microsoft.com/office/officeart/2005/8/layout/default"/>
    <dgm:cxn modelId="{A73D6810-09FC-40FC-A5AA-047756A73A93}" type="presParOf" srcId="{D1C963C2-0669-4CF3-8F4E-E5F22E67024A}" destId="{2FC19182-AB9A-40B7-B790-F5A78394031E}" srcOrd="6" destOrd="0" presId="urn:microsoft.com/office/officeart/2005/8/layout/default"/>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9024476A-A847-4DBF-A7D6-C44BC95FC78B}" type="doc">
      <dgm:prSet loTypeId="urn:microsoft.com/office/officeart/2005/8/layout/equation1" loCatId="process" qsTypeId="urn:microsoft.com/office/officeart/2005/8/quickstyle/simple1" qsCatId="simple" csTypeId="urn:microsoft.com/office/officeart/2005/8/colors/colorful5" csCatId="colorful" phldr="1"/>
      <dgm:spPr/>
    </dgm:pt>
    <dgm:pt modelId="{5F171874-2C12-4982-918F-0092BC9B5E0C}">
      <dgm:prSet phldrT="[Text]"/>
      <dgm:spPr/>
      <dgm:t>
        <a:bodyPr/>
        <a:lstStyle/>
        <a:p>
          <a:r>
            <a:rPr lang="id-ID" dirty="0" smtClean="0"/>
            <a:t>Law of Nations </a:t>
          </a:r>
          <a:endParaRPr lang="id-ID" dirty="0"/>
        </a:p>
      </dgm:t>
    </dgm:pt>
    <dgm:pt modelId="{2BFD20DE-492C-4F9D-84CA-9E54D09A2F61}" type="parTrans" cxnId="{529AE339-CF04-433C-A601-3ABF69430BAD}">
      <dgm:prSet/>
      <dgm:spPr/>
    </dgm:pt>
    <dgm:pt modelId="{B5904DBB-5AAE-450B-8765-EA5CBF656ADD}" type="sibTrans" cxnId="{529AE339-CF04-433C-A601-3ABF69430BAD}">
      <dgm:prSet/>
      <dgm:spPr/>
      <dgm:t>
        <a:bodyPr/>
        <a:lstStyle/>
        <a:p>
          <a:endParaRPr lang="id-ID"/>
        </a:p>
      </dgm:t>
    </dgm:pt>
    <dgm:pt modelId="{F91BE4DA-910A-450E-9E6A-0A64595EB82B}">
      <dgm:prSet phldrT="[Text]"/>
      <dgm:spPr/>
      <dgm:t>
        <a:bodyPr/>
        <a:lstStyle/>
        <a:p>
          <a:r>
            <a:rPr lang="id-ID" dirty="0" smtClean="0"/>
            <a:t>Law among Nations</a:t>
          </a:r>
          <a:endParaRPr lang="id-ID" dirty="0"/>
        </a:p>
      </dgm:t>
    </dgm:pt>
    <dgm:pt modelId="{1BCD54C1-B322-4980-887B-42918A73984E}" type="parTrans" cxnId="{60AD7E9F-08F0-4110-B027-B96194B6644C}">
      <dgm:prSet/>
      <dgm:spPr/>
    </dgm:pt>
    <dgm:pt modelId="{9F01DDB8-351B-45A1-817B-333CCDF77420}" type="sibTrans" cxnId="{60AD7E9F-08F0-4110-B027-B96194B6644C}">
      <dgm:prSet/>
      <dgm:spPr/>
    </dgm:pt>
    <dgm:pt modelId="{440C150A-9837-4FEF-9A25-097BF53E91A6}" type="pres">
      <dgm:prSet presAssocID="{9024476A-A847-4DBF-A7D6-C44BC95FC78B}" presName="linearFlow" presStyleCnt="0">
        <dgm:presLayoutVars>
          <dgm:dir/>
          <dgm:resizeHandles val="exact"/>
        </dgm:presLayoutVars>
      </dgm:prSet>
      <dgm:spPr/>
    </dgm:pt>
    <dgm:pt modelId="{267F90C4-DB43-43C5-A163-22368A5FF1E7}" type="pres">
      <dgm:prSet presAssocID="{5F171874-2C12-4982-918F-0092BC9B5E0C}" presName="node" presStyleLbl="node1" presStyleIdx="0" presStyleCnt="2">
        <dgm:presLayoutVars>
          <dgm:bulletEnabled val="1"/>
        </dgm:presLayoutVars>
      </dgm:prSet>
      <dgm:spPr/>
      <dgm:t>
        <a:bodyPr/>
        <a:lstStyle/>
        <a:p>
          <a:endParaRPr lang="id-ID"/>
        </a:p>
      </dgm:t>
    </dgm:pt>
    <dgm:pt modelId="{51EBD143-E560-46DB-9D9D-D8C53590B58E}" type="pres">
      <dgm:prSet presAssocID="{B5904DBB-5AAE-450B-8765-EA5CBF656ADD}" presName="spacerL" presStyleCnt="0"/>
      <dgm:spPr/>
    </dgm:pt>
    <dgm:pt modelId="{C4860B9F-E912-4FC8-ACB1-679074B32C06}" type="pres">
      <dgm:prSet presAssocID="{B5904DBB-5AAE-450B-8765-EA5CBF656ADD}" presName="sibTrans" presStyleLbl="sibTrans2D1" presStyleIdx="0" presStyleCnt="1"/>
      <dgm:spPr/>
    </dgm:pt>
    <dgm:pt modelId="{8F6F0E40-4A98-491B-8DB6-120CA0B06F05}" type="pres">
      <dgm:prSet presAssocID="{B5904DBB-5AAE-450B-8765-EA5CBF656ADD}" presName="spacerR" presStyleCnt="0"/>
      <dgm:spPr/>
    </dgm:pt>
    <dgm:pt modelId="{D64569F9-DB06-49B1-A88F-D1185A3C7640}" type="pres">
      <dgm:prSet presAssocID="{F91BE4DA-910A-450E-9E6A-0A64595EB82B}" presName="node" presStyleLbl="node1" presStyleIdx="1" presStyleCnt="2">
        <dgm:presLayoutVars>
          <dgm:bulletEnabled val="1"/>
        </dgm:presLayoutVars>
      </dgm:prSet>
      <dgm:spPr/>
      <dgm:t>
        <a:bodyPr/>
        <a:lstStyle/>
        <a:p>
          <a:endParaRPr lang="id-ID"/>
        </a:p>
      </dgm:t>
    </dgm:pt>
  </dgm:ptLst>
  <dgm:cxnLst>
    <dgm:cxn modelId="{B8083170-E034-465C-B955-0745C32D6F4B}" type="presOf" srcId="{9024476A-A847-4DBF-A7D6-C44BC95FC78B}" destId="{440C150A-9837-4FEF-9A25-097BF53E91A6}" srcOrd="0" destOrd="0" presId="urn:microsoft.com/office/officeart/2005/8/layout/equation1"/>
    <dgm:cxn modelId="{C7B7D469-4416-4968-94F1-60FCADD9701D}" type="presOf" srcId="{B5904DBB-5AAE-450B-8765-EA5CBF656ADD}" destId="{C4860B9F-E912-4FC8-ACB1-679074B32C06}" srcOrd="0" destOrd="0" presId="urn:microsoft.com/office/officeart/2005/8/layout/equation1"/>
    <dgm:cxn modelId="{8C80F3D7-F48A-4B26-AAA9-553237FE06F1}" type="presOf" srcId="{F91BE4DA-910A-450E-9E6A-0A64595EB82B}" destId="{D64569F9-DB06-49B1-A88F-D1185A3C7640}" srcOrd="0" destOrd="0" presId="urn:microsoft.com/office/officeart/2005/8/layout/equation1"/>
    <dgm:cxn modelId="{529AE339-CF04-433C-A601-3ABF69430BAD}" srcId="{9024476A-A847-4DBF-A7D6-C44BC95FC78B}" destId="{5F171874-2C12-4982-918F-0092BC9B5E0C}" srcOrd="0" destOrd="0" parTransId="{2BFD20DE-492C-4F9D-84CA-9E54D09A2F61}" sibTransId="{B5904DBB-5AAE-450B-8765-EA5CBF656ADD}"/>
    <dgm:cxn modelId="{60AD7E9F-08F0-4110-B027-B96194B6644C}" srcId="{9024476A-A847-4DBF-A7D6-C44BC95FC78B}" destId="{F91BE4DA-910A-450E-9E6A-0A64595EB82B}" srcOrd="1" destOrd="0" parTransId="{1BCD54C1-B322-4980-887B-42918A73984E}" sibTransId="{9F01DDB8-351B-45A1-817B-333CCDF77420}"/>
    <dgm:cxn modelId="{484C775E-A9B7-4073-B540-46C8E52823A0}" type="presOf" srcId="{5F171874-2C12-4982-918F-0092BC9B5E0C}" destId="{267F90C4-DB43-43C5-A163-22368A5FF1E7}" srcOrd="0" destOrd="0" presId="urn:microsoft.com/office/officeart/2005/8/layout/equation1"/>
    <dgm:cxn modelId="{1FF0AD44-C11B-4DAF-9183-9A1E3520061D}" type="presParOf" srcId="{440C150A-9837-4FEF-9A25-097BF53E91A6}" destId="{267F90C4-DB43-43C5-A163-22368A5FF1E7}" srcOrd="0" destOrd="0" presId="urn:microsoft.com/office/officeart/2005/8/layout/equation1"/>
    <dgm:cxn modelId="{2E313189-2C0C-462B-B4FA-3DAE2C701585}" type="presParOf" srcId="{440C150A-9837-4FEF-9A25-097BF53E91A6}" destId="{51EBD143-E560-46DB-9D9D-D8C53590B58E}" srcOrd="1" destOrd="0" presId="urn:microsoft.com/office/officeart/2005/8/layout/equation1"/>
    <dgm:cxn modelId="{6F316598-16FC-4475-B938-6738F9376A02}" type="presParOf" srcId="{440C150A-9837-4FEF-9A25-097BF53E91A6}" destId="{C4860B9F-E912-4FC8-ACB1-679074B32C06}" srcOrd="2" destOrd="0" presId="urn:microsoft.com/office/officeart/2005/8/layout/equation1"/>
    <dgm:cxn modelId="{CAD78965-FDAB-459A-BA5F-64C73374AFE7}" type="presParOf" srcId="{440C150A-9837-4FEF-9A25-097BF53E91A6}" destId="{8F6F0E40-4A98-491B-8DB6-120CA0B06F05}" srcOrd="3" destOrd="0" presId="urn:microsoft.com/office/officeart/2005/8/layout/equation1"/>
    <dgm:cxn modelId="{C49C9262-33AC-47A3-8D7C-5F5E956CD91A}" type="presParOf" srcId="{440C150A-9837-4FEF-9A25-097BF53E91A6}" destId="{D64569F9-DB06-49B1-A88F-D1185A3C7640}" srcOrd="4" destOrd="0" presId="urn:microsoft.com/office/officeart/2005/8/layout/equation1"/>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374C6B63-3B45-4063-BD3D-A4F2C73A0415}" type="doc">
      <dgm:prSet loTypeId="urn:microsoft.com/office/officeart/2005/8/layout/chevron1" loCatId="process" qsTypeId="urn:microsoft.com/office/officeart/2005/8/quickstyle/simple1" qsCatId="simple" csTypeId="urn:microsoft.com/office/officeart/2005/8/colors/colorful1" csCatId="colorful" phldr="1"/>
      <dgm:spPr/>
    </dgm:pt>
    <dgm:pt modelId="{06B75A9A-415B-4ED3-B01A-E2DAC926D0F1}">
      <dgm:prSet phldrT="[Text]"/>
      <dgm:spPr/>
      <dgm:t>
        <a:bodyPr/>
        <a:lstStyle/>
        <a:p>
          <a:r>
            <a:rPr lang="id-ID" dirty="0" smtClean="0">
              <a:latin typeface="Times New Roman" pitchFamily="18" charset="0"/>
              <a:cs typeface="Times New Roman" pitchFamily="18" charset="0"/>
            </a:rPr>
            <a:t>Perang Dunia II</a:t>
          </a:r>
          <a:endParaRPr lang="id-ID" dirty="0">
            <a:latin typeface="Times New Roman" pitchFamily="18" charset="0"/>
            <a:cs typeface="Times New Roman" pitchFamily="18" charset="0"/>
          </a:endParaRPr>
        </a:p>
      </dgm:t>
    </dgm:pt>
    <dgm:pt modelId="{962EB065-4670-41AD-B123-2A66CAB72FED}" type="parTrans" cxnId="{CAFED3B1-8C88-4858-AA22-2657C8BC8507}">
      <dgm:prSet/>
      <dgm:spPr/>
      <dgm:t>
        <a:bodyPr/>
        <a:lstStyle/>
        <a:p>
          <a:endParaRPr lang="id-ID"/>
        </a:p>
      </dgm:t>
    </dgm:pt>
    <dgm:pt modelId="{F243200C-96D7-4CE6-A71C-CEBFE9BAD9AE}" type="sibTrans" cxnId="{CAFED3B1-8C88-4858-AA22-2657C8BC8507}">
      <dgm:prSet/>
      <dgm:spPr/>
      <dgm:t>
        <a:bodyPr/>
        <a:lstStyle/>
        <a:p>
          <a:endParaRPr lang="id-ID"/>
        </a:p>
      </dgm:t>
    </dgm:pt>
    <dgm:pt modelId="{6A56540B-7971-481E-AE69-6C4A15F74E4E}">
      <dgm:prSet phldrT="[Text]"/>
      <dgm:spPr/>
      <dgm:t>
        <a:bodyPr/>
        <a:lstStyle/>
        <a:p>
          <a:r>
            <a:rPr lang="id-ID" dirty="0" smtClean="0">
              <a:latin typeface="Times New Roman" pitchFamily="18" charset="0"/>
              <a:cs typeface="Times New Roman" pitchFamily="18" charset="0"/>
            </a:rPr>
            <a:t>Robert H. Jackson</a:t>
          </a:r>
          <a:endParaRPr lang="id-ID" dirty="0">
            <a:latin typeface="Times New Roman" pitchFamily="18" charset="0"/>
            <a:cs typeface="Times New Roman" pitchFamily="18" charset="0"/>
          </a:endParaRPr>
        </a:p>
      </dgm:t>
    </dgm:pt>
    <dgm:pt modelId="{5BA66BC7-4471-451F-B087-14AC42A5BB3E}" type="parTrans" cxnId="{1A4BE22D-0B75-426A-987B-D63BF28BDA14}">
      <dgm:prSet/>
      <dgm:spPr/>
      <dgm:t>
        <a:bodyPr/>
        <a:lstStyle/>
        <a:p>
          <a:endParaRPr lang="id-ID"/>
        </a:p>
      </dgm:t>
    </dgm:pt>
    <dgm:pt modelId="{2F37B461-7B31-4E85-B083-C919081BBB77}" type="sibTrans" cxnId="{1A4BE22D-0B75-426A-987B-D63BF28BDA14}">
      <dgm:prSet/>
      <dgm:spPr/>
      <dgm:t>
        <a:bodyPr/>
        <a:lstStyle/>
        <a:p>
          <a:endParaRPr lang="id-ID"/>
        </a:p>
      </dgm:t>
    </dgm:pt>
    <dgm:pt modelId="{E0A99D3E-0839-48AA-AAE3-315C5FA8D0EA}">
      <dgm:prSet phldrT="[Text]"/>
      <dgm:spPr/>
      <dgm:t>
        <a:bodyPr/>
        <a:lstStyle/>
        <a:p>
          <a:r>
            <a:rPr lang="id-ID" dirty="0" smtClean="0">
              <a:latin typeface="Times New Roman" pitchFamily="18" charset="0"/>
              <a:cs typeface="Times New Roman" pitchFamily="18" charset="0"/>
            </a:rPr>
            <a:t>Pentingnya Hukum Antar Bangsa</a:t>
          </a:r>
          <a:endParaRPr lang="id-ID" dirty="0">
            <a:latin typeface="Times New Roman" pitchFamily="18" charset="0"/>
            <a:cs typeface="Times New Roman" pitchFamily="18" charset="0"/>
          </a:endParaRPr>
        </a:p>
      </dgm:t>
    </dgm:pt>
    <dgm:pt modelId="{3906F6A0-EF08-4576-A21C-4A43DF294929}" type="parTrans" cxnId="{3B88D26B-F3DE-47CD-837D-8A747D5C93F0}">
      <dgm:prSet/>
      <dgm:spPr/>
      <dgm:t>
        <a:bodyPr/>
        <a:lstStyle/>
        <a:p>
          <a:endParaRPr lang="id-ID"/>
        </a:p>
      </dgm:t>
    </dgm:pt>
    <dgm:pt modelId="{961D294C-B706-40F5-8E9F-2F32D3D20885}" type="sibTrans" cxnId="{3B88D26B-F3DE-47CD-837D-8A747D5C93F0}">
      <dgm:prSet/>
      <dgm:spPr/>
      <dgm:t>
        <a:bodyPr/>
        <a:lstStyle/>
        <a:p>
          <a:endParaRPr lang="id-ID"/>
        </a:p>
      </dgm:t>
    </dgm:pt>
    <dgm:pt modelId="{30D42C08-40ED-4D1D-AF50-9EB34A83BB7E}" type="pres">
      <dgm:prSet presAssocID="{374C6B63-3B45-4063-BD3D-A4F2C73A0415}" presName="Name0" presStyleCnt="0">
        <dgm:presLayoutVars>
          <dgm:dir/>
          <dgm:animLvl val="lvl"/>
          <dgm:resizeHandles val="exact"/>
        </dgm:presLayoutVars>
      </dgm:prSet>
      <dgm:spPr/>
    </dgm:pt>
    <dgm:pt modelId="{EE17C68A-5010-4D74-A1A4-22D67C3FA382}" type="pres">
      <dgm:prSet presAssocID="{06B75A9A-415B-4ED3-B01A-E2DAC926D0F1}" presName="parTxOnly" presStyleLbl="node1" presStyleIdx="0" presStyleCnt="3">
        <dgm:presLayoutVars>
          <dgm:chMax val="0"/>
          <dgm:chPref val="0"/>
          <dgm:bulletEnabled val="1"/>
        </dgm:presLayoutVars>
      </dgm:prSet>
      <dgm:spPr/>
      <dgm:t>
        <a:bodyPr/>
        <a:lstStyle/>
        <a:p>
          <a:endParaRPr lang="id-ID"/>
        </a:p>
      </dgm:t>
    </dgm:pt>
    <dgm:pt modelId="{866D110D-176E-4871-A1BE-38D162D0439A}" type="pres">
      <dgm:prSet presAssocID="{F243200C-96D7-4CE6-A71C-CEBFE9BAD9AE}" presName="parTxOnlySpace" presStyleCnt="0"/>
      <dgm:spPr/>
    </dgm:pt>
    <dgm:pt modelId="{F5ADEFBD-0ADB-49E9-B4CC-3C6450E7F563}" type="pres">
      <dgm:prSet presAssocID="{6A56540B-7971-481E-AE69-6C4A15F74E4E}" presName="parTxOnly" presStyleLbl="node1" presStyleIdx="1" presStyleCnt="3">
        <dgm:presLayoutVars>
          <dgm:chMax val="0"/>
          <dgm:chPref val="0"/>
          <dgm:bulletEnabled val="1"/>
        </dgm:presLayoutVars>
      </dgm:prSet>
      <dgm:spPr/>
      <dgm:t>
        <a:bodyPr/>
        <a:lstStyle/>
        <a:p>
          <a:endParaRPr lang="id-ID"/>
        </a:p>
      </dgm:t>
    </dgm:pt>
    <dgm:pt modelId="{7BADA491-4348-4AEF-8458-BFD9259CAE30}" type="pres">
      <dgm:prSet presAssocID="{2F37B461-7B31-4E85-B083-C919081BBB77}" presName="parTxOnlySpace" presStyleCnt="0"/>
      <dgm:spPr/>
    </dgm:pt>
    <dgm:pt modelId="{065F5669-6CD7-4988-A0C8-E0659197C38C}" type="pres">
      <dgm:prSet presAssocID="{E0A99D3E-0839-48AA-AAE3-315C5FA8D0EA}" presName="parTxOnly" presStyleLbl="node1" presStyleIdx="2" presStyleCnt="3">
        <dgm:presLayoutVars>
          <dgm:chMax val="0"/>
          <dgm:chPref val="0"/>
          <dgm:bulletEnabled val="1"/>
        </dgm:presLayoutVars>
      </dgm:prSet>
      <dgm:spPr/>
      <dgm:t>
        <a:bodyPr/>
        <a:lstStyle/>
        <a:p>
          <a:endParaRPr lang="id-ID"/>
        </a:p>
      </dgm:t>
    </dgm:pt>
  </dgm:ptLst>
  <dgm:cxnLst>
    <dgm:cxn modelId="{EC36B0FA-17A7-4D04-A9D4-2A7846B38CFA}" type="presOf" srcId="{374C6B63-3B45-4063-BD3D-A4F2C73A0415}" destId="{30D42C08-40ED-4D1D-AF50-9EB34A83BB7E}" srcOrd="0" destOrd="0" presId="urn:microsoft.com/office/officeart/2005/8/layout/chevron1"/>
    <dgm:cxn modelId="{F6FB8389-9DDC-498F-A3F9-C7872CBA2080}" type="presOf" srcId="{E0A99D3E-0839-48AA-AAE3-315C5FA8D0EA}" destId="{065F5669-6CD7-4988-A0C8-E0659197C38C}" srcOrd="0" destOrd="0" presId="urn:microsoft.com/office/officeart/2005/8/layout/chevron1"/>
    <dgm:cxn modelId="{D33206D0-22CD-4A91-B02B-6B8778A6ECA0}" type="presOf" srcId="{06B75A9A-415B-4ED3-B01A-E2DAC926D0F1}" destId="{EE17C68A-5010-4D74-A1A4-22D67C3FA382}" srcOrd="0" destOrd="0" presId="urn:microsoft.com/office/officeart/2005/8/layout/chevron1"/>
    <dgm:cxn modelId="{1A4BE22D-0B75-426A-987B-D63BF28BDA14}" srcId="{374C6B63-3B45-4063-BD3D-A4F2C73A0415}" destId="{6A56540B-7971-481E-AE69-6C4A15F74E4E}" srcOrd="1" destOrd="0" parTransId="{5BA66BC7-4471-451F-B087-14AC42A5BB3E}" sibTransId="{2F37B461-7B31-4E85-B083-C919081BBB77}"/>
    <dgm:cxn modelId="{B4CB80B6-0871-4C68-9206-2EF1BD018930}" type="presOf" srcId="{6A56540B-7971-481E-AE69-6C4A15F74E4E}" destId="{F5ADEFBD-0ADB-49E9-B4CC-3C6450E7F563}" srcOrd="0" destOrd="0" presId="urn:microsoft.com/office/officeart/2005/8/layout/chevron1"/>
    <dgm:cxn modelId="{3B88D26B-F3DE-47CD-837D-8A747D5C93F0}" srcId="{374C6B63-3B45-4063-BD3D-A4F2C73A0415}" destId="{E0A99D3E-0839-48AA-AAE3-315C5FA8D0EA}" srcOrd="2" destOrd="0" parTransId="{3906F6A0-EF08-4576-A21C-4A43DF294929}" sibTransId="{961D294C-B706-40F5-8E9F-2F32D3D20885}"/>
    <dgm:cxn modelId="{CAFED3B1-8C88-4858-AA22-2657C8BC8507}" srcId="{374C6B63-3B45-4063-BD3D-A4F2C73A0415}" destId="{06B75A9A-415B-4ED3-B01A-E2DAC926D0F1}" srcOrd="0" destOrd="0" parTransId="{962EB065-4670-41AD-B123-2A66CAB72FED}" sibTransId="{F243200C-96D7-4CE6-A71C-CEBFE9BAD9AE}"/>
    <dgm:cxn modelId="{14376104-4BD8-4DC4-BD62-779AE07E52E9}" type="presParOf" srcId="{30D42C08-40ED-4D1D-AF50-9EB34A83BB7E}" destId="{EE17C68A-5010-4D74-A1A4-22D67C3FA382}" srcOrd="0" destOrd="0" presId="urn:microsoft.com/office/officeart/2005/8/layout/chevron1"/>
    <dgm:cxn modelId="{26BACF61-AAED-4575-ACF8-E10000960625}" type="presParOf" srcId="{30D42C08-40ED-4D1D-AF50-9EB34A83BB7E}" destId="{866D110D-176E-4871-A1BE-38D162D0439A}" srcOrd="1" destOrd="0" presId="urn:microsoft.com/office/officeart/2005/8/layout/chevron1"/>
    <dgm:cxn modelId="{4AA97CBE-27C2-4543-A13B-3592CB707B5E}" type="presParOf" srcId="{30D42C08-40ED-4D1D-AF50-9EB34A83BB7E}" destId="{F5ADEFBD-0ADB-49E9-B4CC-3C6450E7F563}" srcOrd="2" destOrd="0" presId="urn:microsoft.com/office/officeart/2005/8/layout/chevron1"/>
    <dgm:cxn modelId="{45AF6243-2D1C-46D0-A471-87CABB9195F4}" type="presParOf" srcId="{30D42C08-40ED-4D1D-AF50-9EB34A83BB7E}" destId="{7BADA491-4348-4AEF-8458-BFD9259CAE30}" srcOrd="3" destOrd="0" presId="urn:microsoft.com/office/officeart/2005/8/layout/chevron1"/>
    <dgm:cxn modelId="{B5ABA9EE-6127-47EA-9CE5-114FBDDA26B8}" type="presParOf" srcId="{30D42C08-40ED-4D1D-AF50-9EB34A83BB7E}" destId="{065F5669-6CD7-4988-A0C8-E0659197C38C}" srcOrd="4" destOrd="0" presId="urn:microsoft.com/office/officeart/2005/8/layout/chevron1"/>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75305821-AB2E-4A22-8ACC-77D92301F196}" type="doc">
      <dgm:prSet loTypeId="urn:microsoft.com/office/officeart/2005/8/layout/process2" loCatId="process" qsTypeId="urn:microsoft.com/office/officeart/2005/8/quickstyle/simple1" qsCatId="simple" csTypeId="urn:microsoft.com/office/officeart/2005/8/colors/colorful2" csCatId="colorful" phldr="1"/>
      <dgm:spPr/>
    </dgm:pt>
    <dgm:pt modelId="{8C4A86B0-CB1C-4249-91A5-D87838DFA8A6}">
      <dgm:prSet phldrT="[Text]"/>
      <dgm:spPr/>
      <dgm:t>
        <a:bodyPr/>
        <a:lstStyle/>
        <a:p>
          <a:r>
            <a:rPr lang="id-ID" dirty="0" smtClean="0">
              <a:latin typeface="Times New Roman" pitchFamily="18" charset="0"/>
              <a:cs typeface="Times New Roman" pitchFamily="18" charset="0"/>
            </a:rPr>
            <a:t>Interstate</a:t>
          </a:r>
          <a:endParaRPr lang="id-ID" dirty="0">
            <a:latin typeface="Times New Roman" pitchFamily="18" charset="0"/>
            <a:cs typeface="Times New Roman" pitchFamily="18" charset="0"/>
          </a:endParaRPr>
        </a:p>
      </dgm:t>
    </dgm:pt>
    <dgm:pt modelId="{9E27E541-2D47-43EB-8D2E-C435A34187DD}" type="parTrans" cxnId="{306E5FBD-D8B5-4CAD-8449-3C510598A807}">
      <dgm:prSet/>
      <dgm:spPr/>
      <dgm:t>
        <a:bodyPr/>
        <a:lstStyle/>
        <a:p>
          <a:endParaRPr lang="id-ID"/>
        </a:p>
      </dgm:t>
    </dgm:pt>
    <dgm:pt modelId="{E6FABB18-89EC-4DFA-A691-EFE01836FD73}" type="sibTrans" cxnId="{306E5FBD-D8B5-4CAD-8449-3C510598A807}">
      <dgm:prSet/>
      <dgm:spPr/>
      <dgm:t>
        <a:bodyPr/>
        <a:lstStyle/>
        <a:p>
          <a:endParaRPr lang="id-ID" dirty="0">
            <a:latin typeface="Times New Roman" pitchFamily="18" charset="0"/>
            <a:cs typeface="Times New Roman" pitchFamily="18" charset="0"/>
          </a:endParaRPr>
        </a:p>
      </dgm:t>
    </dgm:pt>
    <dgm:pt modelId="{7BFA8CBC-CAEC-4314-8D68-29B11CDFADE0}">
      <dgm:prSet phldrT="[Text]"/>
      <dgm:spPr/>
      <dgm:t>
        <a:bodyPr/>
        <a:lstStyle/>
        <a:p>
          <a:r>
            <a:rPr lang="id-ID" dirty="0" smtClean="0">
              <a:latin typeface="Times New Roman" pitchFamily="18" charset="0"/>
              <a:cs typeface="Times New Roman" pitchFamily="18" charset="0"/>
            </a:rPr>
            <a:t>Yaitu Hukum Antar Negara Bagian Di Suatu Negara Federasi</a:t>
          </a:r>
          <a:endParaRPr lang="id-ID" dirty="0">
            <a:latin typeface="Times New Roman" pitchFamily="18" charset="0"/>
            <a:cs typeface="Times New Roman" pitchFamily="18" charset="0"/>
          </a:endParaRPr>
        </a:p>
      </dgm:t>
    </dgm:pt>
    <dgm:pt modelId="{389F1755-359F-4937-A358-2E68A7F6CED8}" type="parTrans" cxnId="{800CD43B-2C51-42D2-B313-E2248719AF5B}">
      <dgm:prSet/>
      <dgm:spPr/>
      <dgm:t>
        <a:bodyPr/>
        <a:lstStyle/>
        <a:p>
          <a:endParaRPr lang="id-ID"/>
        </a:p>
      </dgm:t>
    </dgm:pt>
    <dgm:pt modelId="{1660D51A-7CE7-4BAC-A626-1955D5D6318B}" type="sibTrans" cxnId="{800CD43B-2C51-42D2-B313-E2248719AF5B}">
      <dgm:prSet/>
      <dgm:spPr/>
      <dgm:t>
        <a:bodyPr/>
        <a:lstStyle/>
        <a:p>
          <a:endParaRPr lang="id-ID" dirty="0">
            <a:latin typeface="Times New Roman" pitchFamily="18" charset="0"/>
            <a:cs typeface="Times New Roman" pitchFamily="18" charset="0"/>
          </a:endParaRPr>
        </a:p>
      </dgm:t>
    </dgm:pt>
    <dgm:pt modelId="{7257EAD9-A238-4DEA-AC8C-4B9451C54A9E}">
      <dgm:prSet phldrT="[Text]"/>
      <dgm:spPr/>
      <dgm:t>
        <a:bodyPr/>
        <a:lstStyle/>
        <a:p>
          <a:r>
            <a:rPr lang="id-ID" dirty="0" smtClean="0">
              <a:latin typeface="Times New Roman" pitchFamily="18" charset="0"/>
              <a:cs typeface="Times New Roman" pitchFamily="18" charset="0"/>
            </a:rPr>
            <a:t>Amerika Serikat</a:t>
          </a:r>
          <a:endParaRPr lang="id-ID" dirty="0">
            <a:latin typeface="Times New Roman" pitchFamily="18" charset="0"/>
            <a:cs typeface="Times New Roman" pitchFamily="18" charset="0"/>
          </a:endParaRPr>
        </a:p>
      </dgm:t>
    </dgm:pt>
    <dgm:pt modelId="{60F951F8-87A2-4C83-8778-766802EC18C0}" type="parTrans" cxnId="{4AADF16C-C68F-47DB-BB6E-9E66A839C4EE}">
      <dgm:prSet/>
      <dgm:spPr/>
      <dgm:t>
        <a:bodyPr/>
        <a:lstStyle/>
        <a:p>
          <a:endParaRPr lang="id-ID"/>
        </a:p>
      </dgm:t>
    </dgm:pt>
    <dgm:pt modelId="{C5FB6B95-B8EF-4535-AD7F-733200E78371}" type="sibTrans" cxnId="{4AADF16C-C68F-47DB-BB6E-9E66A839C4EE}">
      <dgm:prSet/>
      <dgm:spPr/>
      <dgm:t>
        <a:bodyPr/>
        <a:lstStyle/>
        <a:p>
          <a:endParaRPr lang="id-ID"/>
        </a:p>
      </dgm:t>
    </dgm:pt>
    <dgm:pt modelId="{53A72939-316B-4A01-9DB5-AF18D2326AD0}" type="pres">
      <dgm:prSet presAssocID="{75305821-AB2E-4A22-8ACC-77D92301F196}" presName="linearFlow" presStyleCnt="0">
        <dgm:presLayoutVars>
          <dgm:resizeHandles val="exact"/>
        </dgm:presLayoutVars>
      </dgm:prSet>
      <dgm:spPr/>
    </dgm:pt>
    <dgm:pt modelId="{90D69E4D-DE96-4537-9C27-9CAE457BD4BF}" type="pres">
      <dgm:prSet presAssocID="{8C4A86B0-CB1C-4249-91A5-D87838DFA8A6}" presName="node" presStyleLbl="node1" presStyleIdx="0" presStyleCnt="3">
        <dgm:presLayoutVars>
          <dgm:bulletEnabled val="1"/>
        </dgm:presLayoutVars>
      </dgm:prSet>
      <dgm:spPr/>
      <dgm:t>
        <a:bodyPr/>
        <a:lstStyle/>
        <a:p>
          <a:endParaRPr lang="id-ID"/>
        </a:p>
      </dgm:t>
    </dgm:pt>
    <dgm:pt modelId="{428FE232-77AD-4D02-B373-50C6B8604DBD}" type="pres">
      <dgm:prSet presAssocID="{E6FABB18-89EC-4DFA-A691-EFE01836FD73}" presName="sibTrans" presStyleLbl="sibTrans2D1" presStyleIdx="0" presStyleCnt="2"/>
      <dgm:spPr/>
      <dgm:t>
        <a:bodyPr/>
        <a:lstStyle/>
        <a:p>
          <a:endParaRPr lang="id-ID"/>
        </a:p>
      </dgm:t>
    </dgm:pt>
    <dgm:pt modelId="{90BC8EE6-B447-44DE-B8A1-97E69C16FD77}" type="pres">
      <dgm:prSet presAssocID="{E6FABB18-89EC-4DFA-A691-EFE01836FD73}" presName="connectorText" presStyleLbl="sibTrans2D1" presStyleIdx="0" presStyleCnt="2"/>
      <dgm:spPr/>
      <dgm:t>
        <a:bodyPr/>
        <a:lstStyle/>
        <a:p>
          <a:endParaRPr lang="id-ID"/>
        </a:p>
      </dgm:t>
    </dgm:pt>
    <dgm:pt modelId="{48C17F44-C15D-405F-AB87-17A30995ACCA}" type="pres">
      <dgm:prSet presAssocID="{7BFA8CBC-CAEC-4314-8D68-29B11CDFADE0}" presName="node" presStyleLbl="node1" presStyleIdx="1" presStyleCnt="3">
        <dgm:presLayoutVars>
          <dgm:bulletEnabled val="1"/>
        </dgm:presLayoutVars>
      </dgm:prSet>
      <dgm:spPr/>
      <dgm:t>
        <a:bodyPr/>
        <a:lstStyle/>
        <a:p>
          <a:endParaRPr lang="id-ID"/>
        </a:p>
      </dgm:t>
    </dgm:pt>
    <dgm:pt modelId="{428DB045-5CA1-4BE4-A044-01EAD1FBED40}" type="pres">
      <dgm:prSet presAssocID="{1660D51A-7CE7-4BAC-A626-1955D5D6318B}" presName="sibTrans" presStyleLbl="sibTrans2D1" presStyleIdx="1" presStyleCnt="2"/>
      <dgm:spPr/>
    </dgm:pt>
    <dgm:pt modelId="{7AD16A39-FFD8-4BBD-BD66-A244E3AFF2A7}" type="pres">
      <dgm:prSet presAssocID="{1660D51A-7CE7-4BAC-A626-1955D5D6318B}" presName="connectorText" presStyleLbl="sibTrans2D1" presStyleIdx="1" presStyleCnt="2"/>
      <dgm:spPr/>
    </dgm:pt>
    <dgm:pt modelId="{4758C855-71F6-4604-AE3E-7FDC94DBA3DE}" type="pres">
      <dgm:prSet presAssocID="{7257EAD9-A238-4DEA-AC8C-4B9451C54A9E}" presName="node" presStyleLbl="node1" presStyleIdx="2" presStyleCnt="3">
        <dgm:presLayoutVars>
          <dgm:bulletEnabled val="1"/>
        </dgm:presLayoutVars>
      </dgm:prSet>
      <dgm:spPr/>
      <dgm:t>
        <a:bodyPr/>
        <a:lstStyle/>
        <a:p>
          <a:endParaRPr lang="id-ID"/>
        </a:p>
      </dgm:t>
    </dgm:pt>
  </dgm:ptLst>
  <dgm:cxnLst>
    <dgm:cxn modelId="{306E5FBD-D8B5-4CAD-8449-3C510598A807}" srcId="{75305821-AB2E-4A22-8ACC-77D92301F196}" destId="{8C4A86B0-CB1C-4249-91A5-D87838DFA8A6}" srcOrd="0" destOrd="0" parTransId="{9E27E541-2D47-43EB-8D2E-C435A34187DD}" sibTransId="{E6FABB18-89EC-4DFA-A691-EFE01836FD73}"/>
    <dgm:cxn modelId="{C4C9B2B9-C706-49C5-A13A-1E3B6649ABA5}" type="presOf" srcId="{E6FABB18-89EC-4DFA-A691-EFE01836FD73}" destId="{428FE232-77AD-4D02-B373-50C6B8604DBD}" srcOrd="0" destOrd="0" presId="urn:microsoft.com/office/officeart/2005/8/layout/process2"/>
    <dgm:cxn modelId="{800CD43B-2C51-42D2-B313-E2248719AF5B}" srcId="{75305821-AB2E-4A22-8ACC-77D92301F196}" destId="{7BFA8CBC-CAEC-4314-8D68-29B11CDFADE0}" srcOrd="1" destOrd="0" parTransId="{389F1755-359F-4937-A358-2E68A7F6CED8}" sibTransId="{1660D51A-7CE7-4BAC-A626-1955D5D6318B}"/>
    <dgm:cxn modelId="{B3E999D3-1242-42AC-9BA9-F374614FDD65}" type="presOf" srcId="{7257EAD9-A238-4DEA-AC8C-4B9451C54A9E}" destId="{4758C855-71F6-4604-AE3E-7FDC94DBA3DE}" srcOrd="0" destOrd="0" presId="urn:microsoft.com/office/officeart/2005/8/layout/process2"/>
    <dgm:cxn modelId="{E07AFB8D-411B-4D6A-A810-E636F1F2C60E}" type="presOf" srcId="{1660D51A-7CE7-4BAC-A626-1955D5D6318B}" destId="{428DB045-5CA1-4BE4-A044-01EAD1FBED40}" srcOrd="0" destOrd="0" presId="urn:microsoft.com/office/officeart/2005/8/layout/process2"/>
    <dgm:cxn modelId="{58E8F581-931B-449B-87DB-08FFE594DE58}" type="presOf" srcId="{1660D51A-7CE7-4BAC-A626-1955D5D6318B}" destId="{7AD16A39-FFD8-4BBD-BD66-A244E3AFF2A7}" srcOrd="1" destOrd="0" presId="urn:microsoft.com/office/officeart/2005/8/layout/process2"/>
    <dgm:cxn modelId="{4AADF16C-C68F-47DB-BB6E-9E66A839C4EE}" srcId="{75305821-AB2E-4A22-8ACC-77D92301F196}" destId="{7257EAD9-A238-4DEA-AC8C-4B9451C54A9E}" srcOrd="2" destOrd="0" parTransId="{60F951F8-87A2-4C83-8778-766802EC18C0}" sibTransId="{C5FB6B95-B8EF-4535-AD7F-733200E78371}"/>
    <dgm:cxn modelId="{9746F5BA-54E2-46C4-84B8-27D0B3294DF7}" type="presOf" srcId="{75305821-AB2E-4A22-8ACC-77D92301F196}" destId="{53A72939-316B-4A01-9DB5-AF18D2326AD0}" srcOrd="0" destOrd="0" presId="urn:microsoft.com/office/officeart/2005/8/layout/process2"/>
    <dgm:cxn modelId="{DC168033-E161-49CB-B59D-1C61B088AB5D}" type="presOf" srcId="{E6FABB18-89EC-4DFA-A691-EFE01836FD73}" destId="{90BC8EE6-B447-44DE-B8A1-97E69C16FD77}" srcOrd="1" destOrd="0" presId="urn:microsoft.com/office/officeart/2005/8/layout/process2"/>
    <dgm:cxn modelId="{3039E4AB-79A5-45C7-BA4C-E52068ED36D1}" type="presOf" srcId="{7BFA8CBC-CAEC-4314-8D68-29B11CDFADE0}" destId="{48C17F44-C15D-405F-AB87-17A30995ACCA}" srcOrd="0" destOrd="0" presId="urn:microsoft.com/office/officeart/2005/8/layout/process2"/>
    <dgm:cxn modelId="{4A06F978-FB08-438F-B392-0DD3CAADB205}" type="presOf" srcId="{8C4A86B0-CB1C-4249-91A5-D87838DFA8A6}" destId="{90D69E4D-DE96-4537-9C27-9CAE457BD4BF}" srcOrd="0" destOrd="0" presId="urn:microsoft.com/office/officeart/2005/8/layout/process2"/>
    <dgm:cxn modelId="{F1D4BD92-2124-4E80-A985-7C9D66B1B9A5}" type="presParOf" srcId="{53A72939-316B-4A01-9DB5-AF18D2326AD0}" destId="{90D69E4D-DE96-4537-9C27-9CAE457BD4BF}" srcOrd="0" destOrd="0" presId="urn:microsoft.com/office/officeart/2005/8/layout/process2"/>
    <dgm:cxn modelId="{BA3D7A8E-60B7-46DD-BC35-E235FAABAFEF}" type="presParOf" srcId="{53A72939-316B-4A01-9DB5-AF18D2326AD0}" destId="{428FE232-77AD-4D02-B373-50C6B8604DBD}" srcOrd="1" destOrd="0" presId="urn:microsoft.com/office/officeart/2005/8/layout/process2"/>
    <dgm:cxn modelId="{7BBB664C-4DB2-478D-BC33-B778B2E5A3D6}" type="presParOf" srcId="{428FE232-77AD-4D02-B373-50C6B8604DBD}" destId="{90BC8EE6-B447-44DE-B8A1-97E69C16FD77}" srcOrd="0" destOrd="0" presId="urn:microsoft.com/office/officeart/2005/8/layout/process2"/>
    <dgm:cxn modelId="{C8432D3C-05B2-4440-AEE6-9F1B4027A85A}" type="presParOf" srcId="{53A72939-316B-4A01-9DB5-AF18D2326AD0}" destId="{48C17F44-C15D-405F-AB87-17A30995ACCA}" srcOrd="2" destOrd="0" presId="urn:microsoft.com/office/officeart/2005/8/layout/process2"/>
    <dgm:cxn modelId="{4A0F69DB-0D78-4D98-948C-34469CDD98EC}" type="presParOf" srcId="{53A72939-316B-4A01-9DB5-AF18D2326AD0}" destId="{428DB045-5CA1-4BE4-A044-01EAD1FBED40}" srcOrd="3" destOrd="0" presId="urn:microsoft.com/office/officeart/2005/8/layout/process2"/>
    <dgm:cxn modelId="{E9FDB5EB-669B-4172-AC62-4FD32B4ED580}" type="presParOf" srcId="{428DB045-5CA1-4BE4-A044-01EAD1FBED40}" destId="{7AD16A39-FFD8-4BBD-BD66-A244E3AFF2A7}" srcOrd="0" destOrd="0" presId="urn:microsoft.com/office/officeart/2005/8/layout/process2"/>
    <dgm:cxn modelId="{C9E7A628-BD03-4731-B270-046E8157E077}" type="presParOf" srcId="{53A72939-316B-4A01-9DB5-AF18D2326AD0}" destId="{4758C855-71F6-4604-AE3E-7FDC94DBA3DE}" srcOrd="4" destOrd="0" presId="urn:microsoft.com/office/officeart/2005/8/layout/process2"/>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B4B82156-A46E-432C-B967-55D40C6878AB}" type="doc">
      <dgm:prSet loTypeId="urn:microsoft.com/office/officeart/2005/8/layout/hierarchy1" loCatId="hierarchy" qsTypeId="urn:microsoft.com/office/officeart/2005/8/quickstyle/simple1" qsCatId="simple" csTypeId="urn:microsoft.com/office/officeart/2005/8/colors/colorful5" csCatId="colorful" phldr="1"/>
      <dgm:spPr/>
      <dgm:t>
        <a:bodyPr/>
        <a:lstStyle/>
        <a:p>
          <a:endParaRPr lang="id-ID"/>
        </a:p>
      </dgm:t>
    </dgm:pt>
    <dgm:pt modelId="{D003C100-FE3D-4C61-8DDF-6C9FF4AAD7A3}">
      <dgm:prSet phldrT="[Text]"/>
      <dgm:spPr/>
      <dgm:t>
        <a:bodyPr/>
        <a:lstStyle/>
        <a:p>
          <a:r>
            <a:rPr lang="id-ID" dirty="0" smtClean="0">
              <a:latin typeface="Times New Roman" pitchFamily="18" charset="0"/>
              <a:cs typeface="Times New Roman" pitchFamily="18" charset="0"/>
            </a:rPr>
            <a:t>Hukum Internasional </a:t>
          </a:r>
          <a:endParaRPr lang="id-ID" dirty="0">
            <a:latin typeface="Times New Roman" pitchFamily="18" charset="0"/>
            <a:cs typeface="Times New Roman" pitchFamily="18" charset="0"/>
          </a:endParaRPr>
        </a:p>
      </dgm:t>
    </dgm:pt>
    <dgm:pt modelId="{B2393AF2-DEFA-463F-82C3-A4AB19E13CE4}" type="parTrans" cxnId="{448A2B8D-9104-4F05-ABDF-4F29FB8171F3}">
      <dgm:prSet/>
      <dgm:spPr/>
      <dgm:t>
        <a:bodyPr/>
        <a:lstStyle/>
        <a:p>
          <a:endParaRPr lang="id-ID"/>
        </a:p>
      </dgm:t>
    </dgm:pt>
    <dgm:pt modelId="{1AF4C114-15FA-4322-BA29-8B262235390E}" type="sibTrans" cxnId="{448A2B8D-9104-4F05-ABDF-4F29FB8171F3}">
      <dgm:prSet/>
      <dgm:spPr/>
      <dgm:t>
        <a:bodyPr/>
        <a:lstStyle/>
        <a:p>
          <a:endParaRPr lang="id-ID"/>
        </a:p>
      </dgm:t>
    </dgm:pt>
    <dgm:pt modelId="{BE779D97-A2BC-4A1E-BD2D-A871AC474002}">
      <dgm:prSet phldrT="[Text]"/>
      <dgm:spPr/>
      <dgm:t>
        <a:bodyPr/>
        <a:lstStyle/>
        <a:p>
          <a:r>
            <a:rPr lang="id-ID" dirty="0" smtClean="0">
              <a:latin typeface="Times New Roman" pitchFamily="18" charset="0"/>
              <a:cs typeface="Times New Roman" pitchFamily="18" charset="0"/>
            </a:rPr>
            <a:t>Peraturanperaturan Hukum </a:t>
          </a:r>
          <a:endParaRPr lang="id-ID" dirty="0">
            <a:latin typeface="Times New Roman" pitchFamily="18" charset="0"/>
            <a:cs typeface="Times New Roman" pitchFamily="18" charset="0"/>
          </a:endParaRPr>
        </a:p>
      </dgm:t>
    </dgm:pt>
    <dgm:pt modelId="{EAED77C1-2DA5-4984-BDA0-B7318F8E5DD1}" type="parTrans" cxnId="{0BFF76AA-3A06-4A00-8FA4-6FACA470F1BB}">
      <dgm:prSet/>
      <dgm:spPr/>
      <dgm:t>
        <a:bodyPr/>
        <a:lstStyle/>
        <a:p>
          <a:endParaRPr lang="id-ID" dirty="0">
            <a:latin typeface="Times New Roman" pitchFamily="18" charset="0"/>
            <a:cs typeface="Times New Roman" pitchFamily="18" charset="0"/>
          </a:endParaRPr>
        </a:p>
      </dgm:t>
    </dgm:pt>
    <dgm:pt modelId="{BB8A9F9A-F1EB-4078-8FA8-30B24E173B11}" type="sibTrans" cxnId="{0BFF76AA-3A06-4A00-8FA4-6FACA470F1BB}">
      <dgm:prSet/>
      <dgm:spPr/>
      <dgm:t>
        <a:bodyPr/>
        <a:lstStyle/>
        <a:p>
          <a:endParaRPr lang="id-ID"/>
        </a:p>
      </dgm:t>
    </dgm:pt>
    <dgm:pt modelId="{269C000D-E2D6-46F0-8607-02127D312050}">
      <dgm:prSet phldrT="[Text]"/>
      <dgm:spPr/>
      <dgm:t>
        <a:bodyPr/>
        <a:lstStyle/>
        <a:p>
          <a:r>
            <a:rPr lang="id-ID" dirty="0" smtClean="0">
              <a:latin typeface="Times New Roman" pitchFamily="18" charset="0"/>
              <a:cs typeface="Times New Roman" pitchFamily="18" charset="0"/>
            </a:rPr>
            <a:t>Antara Individu-individu Dengan Subyek Hukum Non-negara (Non-state Entities) </a:t>
          </a:r>
          <a:endParaRPr lang="id-ID" dirty="0">
            <a:latin typeface="Times New Roman" pitchFamily="18" charset="0"/>
            <a:cs typeface="Times New Roman" pitchFamily="18" charset="0"/>
          </a:endParaRPr>
        </a:p>
      </dgm:t>
    </dgm:pt>
    <dgm:pt modelId="{FA115FF4-F795-48DC-870E-C1C5C54FFB7D}" type="parTrans" cxnId="{46680C90-D94C-4F1B-A16A-62D544EBE5F4}">
      <dgm:prSet/>
      <dgm:spPr/>
      <dgm:t>
        <a:bodyPr/>
        <a:lstStyle/>
        <a:p>
          <a:endParaRPr lang="id-ID" dirty="0">
            <a:latin typeface="Times New Roman" pitchFamily="18" charset="0"/>
            <a:cs typeface="Times New Roman" pitchFamily="18" charset="0"/>
          </a:endParaRPr>
        </a:p>
      </dgm:t>
    </dgm:pt>
    <dgm:pt modelId="{AC1B781B-E4E6-4C02-9390-BD04E59E9361}" type="sibTrans" cxnId="{46680C90-D94C-4F1B-A16A-62D544EBE5F4}">
      <dgm:prSet/>
      <dgm:spPr/>
      <dgm:t>
        <a:bodyPr/>
        <a:lstStyle/>
        <a:p>
          <a:endParaRPr lang="id-ID"/>
        </a:p>
      </dgm:t>
    </dgm:pt>
    <dgm:pt modelId="{3DEE032E-C02B-470E-AE43-AB41BA40A073}">
      <dgm:prSet phldrT="[Text]"/>
      <dgm:spPr/>
      <dgm:t>
        <a:bodyPr/>
        <a:lstStyle/>
        <a:p>
          <a:r>
            <a:rPr lang="id-ID" dirty="0" smtClean="0">
              <a:latin typeface="Times New Roman" pitchFamily="18" charset="0"/>
              <a:cs typeface="Times New Roman" pitchFamily="18" charset="0"/>
            </a:rPr>
            <a:t>Aktor-aktor Negara Yang Baru (New State Actors) </a:t>
          </a:r>
          <a:endParaRPr lang="id-ID" dirty="0">
            <a:latin typeface="Times New Roman" pitchFamily="18" charset="0"/>
            <a:cs typeface="Times New Roman" pitchFamily="18" charset="0"/>
          </a:endParaRPr>
        </a:p>
      </dgm:t>
    </dgm:pt>
    <dgm:pt modelId="{9FCBA041-7CDF-4812-B96E-2C2EECB693F6}" type="parTrans" cxnId="{0B6BF6A2-DA42-450B-A214-0B828D432EF6}">
      <dgm:prSet/>
      <dgm:spPr/>
      <dgm:t>
        <a:bodyPr/>
        <a:lstStyle/>
        <a:p>
          <a:endParaRPr lang="id-ID" dirty="0">
            <a:latin typeface="Times New Roman" pitchFamily="18" charset="0"/>
            <a:cs typeface="Times New Roman" pitchFamily="18" charset="0"/>
          </a:endParaRPr>
        </a:p>
      </dgm:t>
    </dgm:pt>
    <dgm:pt modelId="{4DE0C64F-66CE-404B-A9C0-1AE9A5840A56}" type="sibTrans" cxnId="{0B6BF6A2-DA42-450B-A214-0B828D432EF6}">
      <dgm:prSet/>
      <dgm:spPr/>
      <dgm:t>
        <a:bodyPr/>
        <a:lstStyle/>
        <a:p>
          <a:endParaRPr lang="id-ID"/>
        </a:p>
      </dgm:t>
    </dgm:pt>
    <dgm:pt modelId="{E48D2F29-182E-4BCF-B3C3-EC52835BDC8C}">
      <dgm:prSet/>
      <dgm:spPr/>
      <dgm:t>
        <a:bodyPr/>
        <a:lstStyle/>
        <a:p>
          <a:r>
            <a:rPr lang="id-ID" dirty="0" smtClean="0">
              <a:latin typeface="Times New Roman" pitchFamily="18" charset="0"/>
              <a:cs typeface="Times New Roman" pitchFamily="18" charset="0"/>
            </a:rPr>
            <a:t>Prinsip-prinsip</a:t>
          </a:r>
          <a:endParaRPr lang="id-ID" dirty="0">
            <a:latin typeface="Times New Roman" pitchFamily="18" charset="0"/>
            <a:cs typeface="Times New Roman" pitchFamily="18" charset="0"/>
          </a:endParaRPr>
        </a:p>
      </dgm:t>
    </dgm:pt>
    <dgm:pt modelId="{68BCC3AA-CFEA-436A-99AB-138D0047F857}" type="parTrans" cxnId="{233E2DB6-79A0-4715-B186-89E6A0E9BB06}">
      <dgm:prSet/>
      <dgm:spPr/>
      <dgm:t>
        <a:bodyPr/>
        <a:lstStyle/>
        <a:p>
          <a:endParaRPr lang="id-ID" dirty="0">
            <a:latin typeface="Times New Roman" pitchFamily="18" charset="0"/>
            <a:cs typeface="Times New Roman" pitchFamily="18" charset="0"/>
          </a:endParaRPr>
        </a:p>
      </dgm:t>
    </dgm:pt>
    <dgm:pt modelId="{20A99D0E-8833-49A8-9FE6-0BDF2DFD50C5}" type="sibTrans" cxnId="{233E2DB6-79A0-4715-B186-89E6A0E9BB06}">
      <dgm:prSet/>
      <dgm:spPr/>
      <dgm:t>
        <a:bodyPr/>
        <a:lstStyle/>
        <a:p>
          <a:endParaRPr lang="id-ID"/>
        </a:p>
      </dgm:t>
    </dgm:pt>
    <dgm:pt modelId="{0BDC5903-02AE-4FDA-B163-4642F39EBAFB}">
      <dgm:prSet/>
      <dgm:spPr/>
      <dgm:t>
        <a:bodyPr/>
        <a:lstStyle/>
        <a:p>
          <a:r>
            <a:rPr lang="id-ID" dirty="0" smtClean="0">
              <a:latin typeface="Times New Roman" pitchFamily="18" charset="0"/>
              <a:cs typeface="Times New Roman" pitchFamily="18" charset="0"/>
            </a:rPr>
            <a:t>Kebiasaan Internasional </a:t>
          </a:r>
          <a:endParaRPr lang="id-ID" dirty="0">
            <a:latin typeface="Times New Roman" pitchFamily="18" charset="0"/>
            <a:cs typeface="Times New Roman" pitchFamily="18" charset="0"/>
          </a:endParaRPr>
        </a:p>
      </dgm:t>
    </dgm:pt>
    <dgm:pt modelId="{065D1919-A3E9-456B-9B96-1DFB5E68C833}" type="parTrans" cxnId="{22A08E00-81D3-4286-B899-673DAB80FF53}">
      <dgm:prSet/>
      <dgm:spPr/>
      <dgm:t>
        <a:bodyPr/>
        <a:lstStyle/>
        <a:p>
          <a:endParaRPr lang="id-ID" dirty="0">
            <a:latin typeface="Times New Roman" pitchFamily="18" charset="0"/>
            <a:cs typeface="Times New Roman" pitchFamily="18" charset="0"/>
          </a:endParaRPr>
        </a:p>
      </dgm:t>
    </dgm:pt>
    <dgm:pt modelId="{EC0F4C99-9443-4F16-9D0E-3CC9A03582D7}" type="sibTrans" cxnId="{22A08E00-81D3-4286-B899-673DAB80FF53}">
      <dgm:prSet/>
      <dgm:spPr/>
      <dgm:t>
        <a:bodyPr/>
        <a:lstStyle/>
        <a:p>
          <a:endParaRPr lang="id-ID"/>
        </a:p>
      </dgm:t>
    </dgm:pt>
    <dgm:pt modelId="{F7826B16-501C-407E-8037-794D7F80B1A2}" type="pres">
      <dgm:prSet presAssocID="{B4B82156-A46E-432C-B967-55D40C6878AB}" presName="hierChild1" presStyleCnt="0">
        <dgm:presLayoutVars>
          <dgm:chPref val="1"/>
          <dgm:dir/>
          <dgm:animOne val="branch"/>
          <dgm:animLvl val="lvl"/>
          <dgm:resizeHandles/>
        </dgm:presLayoutVars>
      </dgm:prSet>
      <dgm:spPr/>
    </dgm:pt>
    <dgm:pt modelId="{0E0342FE-B582-4C97-8CAB-569DDB965D00}" type="pres">
      <dgm:prSet presAssocID="{D003C100-FE3D-4C61-8DDF-6C9FF4AAD7A3}" presName="hierRoot1" presStyleCnt="0"/>
      <dgm:spPr/>
    </dgm:pt>
    <dgm:pt modelId="{19AECA33-6225-408F-A0B1-00409021B0AF}" type="pres">
      <dgm:prSet presAssocID="{D003C100-FE3D-4C61-8DDF-6C9FF4AAD7A3}" presName="composite" presStyleCnt="0"/>
      <dgm:spPr/>
    </dgm:pt>
    <dgm:pt modelId="{334BE4DD-BD33-4C99-8386-A42FE228AB38}" type="pres">
      <dgm:prSet presAssocID="{D003C100-FE3D-4C61-8DDF-6C9FF4AAD7A3}" presName="background" presStyleLbl="node0" presStyleIdx="0" presStyleCnt="1"/>
      <dgm:spPr/>
    </dgm:pt>
    <dgm:pt modelId="{59C4A277-9BDB-4ED8-A614-64AF43679115}" type="pres">
      <dgm:prSet presAssocID="{D003C100-FE3D-4C61-8DDF-6C9FF4AAD7A3}" presName="text" presStyleLbl="fgAcc0" presStyleIdx="0" presStyleCnt="1">
        <dgm:presLayoutVars>
          <dgm:chPref val="3"/>
        </dgm:presLayoutVars>
      </dgm:prSet>
      <dgm:spPr/>
      <dgm:t>
        <a:bodyPr/>
        <a:lstStyle/>
        <a:p>
          <a:endParaRPr lang="id-ID"/>
        </a:p>
      </dgm:t>
    </dgm:pt>
    <dgm:pt modelId="{BB68AAF4-4D89-4B1E-9C58-F24A2DEAB59B}" type="pres">
      <dgm:prSet presAssocID="{D003C100-FE3D-4C61-8DDF-6C9FF4AAD7A3}" presName="hierChild2" presStyleCnt="0"/>
      <dgm:spPr/>
    </dgm:pt>
    <dgm:pt modelId="{F2852F6C-CA0A-45A2-8727-BA85107CCCF6}" type="pres">
      <dgm:prSet presAssocID="{EAED77C1-2DA5-4984-BDA0-B7318F8E5DD1}" presName="Name10" presStyleLbl="parChTrans1D2" presStyleIdx="0" presStyleCnt="3"/>
      <dgm:spPr/>
    </dgm:pt>
    <dgm:pt modelId="{72B87ACC-99B4-437C-872C-9FAD76ABB52B}" type="pres">
      <dgm:prSet presAssocID="{BE779D97-A2BC-4A1E-BD2D-A871AC474002}" presName="hierRoot2" presStyleCnt="0"/>
      <dgm:spPr/>
    </dgm:pt>
    <dgm:pt modelId="{5ACEC43A-6035-4B0C-AD6D-9673E63EAFCB}" type="pres">
      <dgm:prSet presAssocID="{BE779D97-A2BC-4A1E-BD2D-A871AC474002}" presName="composite2" presStyleCnt="0"/>
      <dgm:spPr/>
    </dgm:pt>
    <dgm:pt modelId="{BDF9208A-7478-4CD9-8BFB-EA23AF5AD945}" type="pres">
      <dgm:prSet presAssocID="{BE779D97-A2BC-4A1E-BD2D-A871AC474002}" presName="background2" presStyleLbl="node2" presStyleIdx="0" presStyleCnt="3"/>
      <dgm:spPr/>
    </dgm:pt>
    <dgm:pt modelId="{B0B7FFCE-02A4-4224-8C3C-6A7D50ADB677}" type="pres">
      <dgm:prSet presAssocID="{BE779D97-A2BC-4A1E-BD2D-A871AC474002}" presName="text2" presStyleLbl="fgAcc2" presStyleIdx="0" presStyleCnt="3" custLinFactNeighborX="1529" custLinFactNeighborY="-257">
        <dgm:presLayoutVars>
          <dgm:chPref val="3"/>
        </dgm:presLayoutVars>
      </dgm:prSet>
      <dgm:spPr/>
      <dgm:t>
        <a:bodyPr/>
        <a:lstStyle/>
        <a:p>
          <a:endParaRPr lang="id-ID"/>
        </a:p>
      </dgm:t>
    </dgm:pt>
    <dgm:pt modelId="{5FA9452F-1299-4784-91EB-1F9FF33FB9E2}" type="pres">
      <dgm:prSet presAssocID="{BE779D97-A2BC-4A1E-BD2D-A871AC474002}" presName="hierChild3" presStyleCnt="0"/>
      <dgm:spPr/>
    </dgm:pt>
    <dgm:pt modelId="{FC20681A-8CA4-4A46-BFAD-A959ED3CE1C2}" type="pres">
      <dgm:prSet presAssocID="{FA115FF4-F795-48DC-870E-C1C5C54FFB7D}" presName="Name17" presStyleLbl="parChTrans1D3" presStyleIdx="0" presStyleCnt="2"/>
      <dgm:spPr/>
    </dgm:pt>
    <dgm:pt modelId="{1257AAA1-6ECC-4135-8F3D-1330CED75ACF}" type="pres">
      <dgm:prSet presAssocID="{269C000D-E2D6-46F0-8607-02127D312050}" presName="hierRoot3" presStyleCnt="0"/>
      <dgm:spPr/>
    </dgm:pt>
    <dgm:pt modelId="{921FFEBE-5A4D-41FE-BF76-CF6092D5EF4C}" type="pres">
      <dgm:prSet presAssocID="{269C000D-E2D6-46F0-8607-02127D312050}" presName="composite3" presStyleCnt="0"/>
      <dgm:spPr/>
    </dgm:pt>
    <dgm:pt modelId="{828B25F0-34E2-488A-9D9B-145EE4D04C33}" type="pres">
      <dgm:prSet presAssocID="{269C000D-E2D6-46F0-8607-02127D312050}" presName="background3" presStyleLbl="node3" presStyleIdx="0" presStyleCnt="2"/>
      <dgm:spPr/>
    </dgm:pt>
    <dgm:pt modelId="{928B73C4-11DE-45DC-A3E8-B33578C3F96C}" type="pres">
      <dgm:prSet presAssocID="{269C000D-E2D6-46F0-8607-02127D312050}" presName="text3" presStyleLbl="fgAcc3" presStyleIdx="0" presStyleCnt="2">
        <dgm:presLayoutVars>
          <dgm:chPref val="3"/>
        </dgm:presLayoutVars>
      </dgm:prSet>
      <dgm:spPr/>
      <dgm:t>
        <a:bodyPr/>
        <a:lstStyle/>
        <a:p>
          <a:endParaRPr lang="id-ID"/>
        </a:p>
      </dgm:t>
    </dgm:pt>
    <dgm:pt modelId="{1FEBEC51-7AB1-422C-B1C4-69B7DD63F03C}" type="pres">
      <dgm:prSet presAssocID="{269C000D-E2D6-46F0-8607-02127D312050}" presName="hierChild4" presStyleCnt="0"/>
      <dgm:spPr/>
    </dgm:pt>
    <dgm:pt modelId="{A99956E1-CF37-44DB-9D8D-6C563FA03901}" type="pres">
      <dgm:prSet presAssocID="{9FCBA041-7CDF-4812-B96E-2C2EECB693F6}" presName="Name17" presStyleLbl="parChTrans1D3" presStyleIdx="1" presStyleCnt="2"/>
      <dgm:spPr/>
    </dgm:pt>
    <dgm:pt modelId="{53CADB50-172D-47C7-8C22-57277B78BA5A}" type="pres">
      <dgm:prSet presAssocID="{3DEE032E-C02B-470E-AE43-AB41BA40A073}" presName="hierRoot3" presStyleCnt="0"/>
      <dgm:spPr/>
    </dgm:pt>
    <dgm:pt modelId="{2F37CD1A-A28E-4510-AE6A-C310361CEFF3}" type="pres">
      <dgm:prSet presAssocID="{3DEE032E-C02B-470E-AE43-AB41BA40A073}" presName="composite3" presStyleCnt="0"/>
      <dgm:spPr/>
    </dgm:pt>
    <dgm:pt modelId="{C0E04B42-F4E2-4AF3-BA34-CD2357125B77}" type="pres">
      <dgm:prSet presAssocID="{3DEE032E-C02B-470E-AE43-AB41BA40A073}" presName="background3" presStyleLbl="node3" presStyleIdx="1" presStyleCnt="2"/>
      <dgm:spPr/>
    </dgm:pt>
    <dgm:pt modelId="{F0367443-9473-48C7-ABED-5E67FD699D6B}" type="pres">
      <dgm:prSet presAssocID="{3DEE032E-C02B-470E-AE43-AB41BA40A073}" presName="text3" presStyleLbl="fgAcc3" presStyleIdx="1" presStyleCnt="2">
        <dgm:presLayoutVars>
          <dgm:chPref val="3"/>
        </dgm:presLayoutVars>
      </dgm:prSet>
      <dgm:spPr/>
      <dgm:t>
        <a:bodyPr/>
        <a:lstStyle/>
        <a:p>
          <a:endParaRPr lang="id-ID"/>
        </a:p>
      </dgm:t>
    </dgm:pt>
    <dgm:pt modelId="{E305D6C3-26CF-4305-AD75-54970A986FAF}" type="pres">
      <dgm:prSet presAssocID="{3DEE032E-C02B-470E-AE43-AB41BA40A073}" presName="hierChild4" presStyleCnt="0"/>
      <dgm:spPr/>
    </dgm:pt>
    <dgm:pt modelId="{599F1E8D-2FE6-44F9-B5F3-EFCEBB51E253}" type="pres">
      <dgm:prSet presAssocID="{68BCC3AA-CFEA-436A-99AB-138D0047F857}" presName="Name10" presStyleLbl="parChTrans1D2" presStyleIdx="1" presStyleCnt="3"/>
      <dgm:spPr/>
    </dgm:pt>
    <dgm:pt modelId="{D0B77956-AE9C-4B49-87AE-0F8BE9A0F4A1}" type="pres">
      <dgm:prSet presAssocID="{E48D2F29-182E-4BCF-B3C3-EC52835BDC8C}" presName="hierRoot2" presStyleCnt="0"/>
      <dgm:spPr/>
    </dgm:pt>
    <dgm:pt modelId="{F7B80ED0-C63E-485C-B033-A50566535DE0}" type="pres">
      <dgm:prSet presAssocID="{E48D2F29-182E-4BCF-B3C3-EC52835BDC8C}" presName="composite2" presStyleCnt="0"/>
      <dgm:spPr/>
    </dgm:pt>
    <dgm:pt modelId="{6E479BDD-C061-4E0D-997F-83D809615D18}" type="pres">
      <dgm:prSet presAssocID="{E48D2F29-182E-4BCF-B3C3-EC52835BDC8C}" presName="background2" presStyleLbl="node2" presStyleIdx="1" presStyleCnt="3"/>
      <dgm:spPr/>
    </dgm:pt>
    <dgm:pt modelId="{EB109B0F-B489-49CB-A5E3-1FACB2E0BE6C}" type="pres">
      <dgm:prSet presAssocID="{E48D2F29-182E-4BCF-B3C3-EC52835BDC8C}" presName="text2" presStyleLbl="fgAcc2" presStyleIdx="1" presStyleCnt="3" custLinFactNeighborX="1415" custLinFactNeighborY="-257">
        <dgm:presLayoutVars>
          <dgm:chPref val="3"/>
        </dgm:presLayoutVars>
      </dgm:prSet>
      <dgm:spPr/>
      <dgm:t>
        <a:bodyPr/>
        <a:lstStyle/>
        <a:p>
          <a:endParaRPr lang="id-ID"/>
        </a:p>
      </dgm:t>
    </dgm:pt>
    <dgm:pt modelId="{4E80E145-3E4A-451C-B5D8-C44EF45FCD75}" type="pres">
      <dgm:prSet presAssocID="{E48D2F29-182E-4BCF-B3C3-EC52835BDC8C}" presName="hierChild3" presStyleCnt="0"/>
      <dgm:spPr/>
    </dgm:pt>
    <dgm:pt modelId="{B22CC0FC-A9C2-4F21-B3A5-AE685254D3A8}" type="pres">
      <dgm:prSet presAssocID="{065D1919-A3E9-456B-9B96-1DFB5E68C833}" presName="Name10" presStyleLbl="parChTrans1D2" presStyleIdx="2" presStyleCnt="3"/>
      <dgm:spPr/>
    </dgm:pt>
    <dgm:pt modelId="{8DF9BCCB-DB8C-4D0F-9EC6-85B909D03B1E}" type="pres">
      <dgm:prSet presAssocID="{0BDC5903-02AE-4FDA-B163-4642F39EBAFB}" presName="hierRoot2" presStyleCnt="0"/>
      <dgm:spPr/>
    </dgm:pt>
    <dgm:pt modelId="{793D2C83-E3D3-4398-ABDB-ED237444D808}" type="pres">
      <dgm:prSet presAssocID="{0BDC5903-02AE-4FDA-B163-4642F39EBAFB}" presName="composite2" presStyleCnt="0"/>
      <dgm:spPr/>
    </dgm:pt>
    <dgm:pt modelId="{104B3DCB-70FA-4AA4-8410-984E096C1ADE}" type="pres">
      <dgm:prSet presAssocID="{0BDC5903-02AE-4FDA-B163-4642F39EBAFB}" presName="background2" presStyleLbl="node2" presStyleIdx="2" presStyleCnt="3"/>
      <dgm:spPr/>
    </dgm:pt>
    <dgm:pt modelId="{0F05FDFE-C861-4703-A2EF-18B53A180D60}" type="pres">
      <dgm:prSet presAssocID="{0BDC5903-02AE-4FDA-B163-4642F39EBAFB}" presName="text2" presStyleLbl="fgAcc2" presStyleIdx="2" presStyleCnt="3">
        <dgm:presLayoutVars>
          <dgm:chPref val="3"/>
        </dgm:presLayoutVars>
      </dgm:prSet>
      <dgm:spPr/>
      <dgm:t>
        <a:bodyPr/>
        <a:lstStyle/>
        <a:p>
          <a:endParaRPr lang="id-ID"/>
        </a:p>
      </dgm:t>
    </dgm:pt>
    <dgm:pt modelId="{39337E4B-CCC2-4F5E-AADC-9B887F13394C}" type="pres">
      <dgm:prSet presAssocID="{0BDC5903-02AE-4FDA-B163-4642F39EBAFB}" presName="hierChild3" presStyleCnt="0"/>
      <dgm:spPr/>
    </dgm:pt>
  </dgm:ptLst>
  <dgm:cxnLst>
    <dgm:cxn modelId="{0B68AEEB-5D12-4EB4-BB5E-2B50E3C9EB72}" type="presOf" srcId="{065D1919-A3E9-456B-9B96-1DFB5E68C833}" destId="{B22CC0FC-A9C2-4F21-B3A5-AE685254D3A8}" srcOrd="0" destOrd="0" presId="urn:microsoft.com/office/officeart/2005/8/layout/hierarchy1"/>
    <dgm:cxn modelId="{10489435-60A6-46E3-B8CA-BF538AF0E14F}" type="presOf" srcId="{D003C100-FE3D-4C61-8DDF-6C9FF4AAD7A3}" destId="{59C4A277-9BDB-4ED8-A614-64AF43679115}" srcOrd="0" destOrd="0" presId="urn:microsoft.com/office/officeart/2005/8/layout/hierarchy1"/>
    <dgm:cxn modelId="{0BFF76AA-3A06-4A00-8FA4-6FACA470F1BB}" srcId="{D003C100-FE3D-4C61-8DDF-6C9FF4AAD7A3}" destId="{BE779D97-A2BC-4A1E-BD2D-A871AC474002}" srcOrd="0" destOrd="0" parTransId="{EAED77C1-2DA5-4984-BDA0-B7318F8E5DD1}" sibTransId="{BB8A9F9A-F1EB-4078-8FA8-30B24E173B11}"/>
    <dgm:cxn modelId="{00E90EDF-7824-41C2-90CA-666BDB6507CC}" type="presOf" srcId="{BE779D97-A2BC-4A1E-BD2D-A871AC474002}" destId="{B0B7FFCE-02A4-4224-8C3C-6A7D50ADB677}" srcOrd="0" destOrd="0" presId="urn:microsoft.com/office/officeart/2005/8/layout/hierarchy1"/>
    <dgm:cxn modelId="{DB0E0E0D-FC89-49EC-8C45-ADA0CCC4B462}" type="presOf" srcId="{EAED77C1-2DA5-4984-BDA0-B7318F8E5DD1}" destId="{F2852F6C-CA0A-45A2-8727-BA85107CCCF6}" srcOrd="0" destOrd="0" presId="urn:microsoft.com/office/officeart/2005/8/layout/hierarchy1"/>
    <dgm:cxn modelId="{0B6BF6A2-DA42-450B-A214-0B828D432EF6}" srcId="{BE779D97-A2BC-4A1E-BD2D-A871AC474002}" destId="{3DEE032E-C02B-470E-AE43-AB41BA40A073}" srcOrd="1" destOrd="0" parTransId="{9FCBA041-7CDF-4812-B96E-2C2EECB693F6}" sibTransId="{4DE0C64F-66CE-404B-A9C0-1AE9A5840A56}"/>
    <dgm:cxn modelId="{233E2DB6-79A0-4715-B186-89E6A0E9BB06}" srcId="{D003C100-FE3D-4C61-8DDF-6C9FF4AAD7A3}" destId="{E48D2F29-182E-4BCF-B3C3-EC52835BDC8C}" srcOrd="1" destOrd="0" parTransId="{68BCC3AA-CFEA-436A-99AB-138D0047F857}" sibTransId="{20A99D0E-8833-49A8-9FE6-0BDF2DFD50C5}"/>
    <dgm:cxn modelId="{471D5856-8736-43D1-9790-30969ACCC23F}" type="presOf" srcId="{68BCC3AA-CFEA-436A-99AB-138D0047F857}" destId="{599F1E8D-2FE6-44F9-B5F3-EFCEBB51E253}" srcOrd="0" destOrd="0" presId="urn:microsoft.com/office/officeart/2005/8/layout/hierarchy1"/>
    <dgm:cxn modelId="{46680C90-D94C-4F1B-A16A-62D544EBE5F4}" srcId="{BE779D97-A2BC-4A1E-BD2D-A871AC474002}" destId="{269C000D-E2D6-46F0-8607-02127D312050}" srcOrd="0" destOrd="0" parTransId="{FA115FF4-F795-48DC-870E-C1C5C54FFB7D}" sibTransId="{AC1B781B-E4E6-4C02-9390-BD04E59E9361}"/>
    <dgm:cxn modelId="{448A2B8D-9104-4F05-ABDF-4F29FB8171F3}" srcId="{B4B82156-A46E-432C-B967-55D40C6878AB}" destId="{D003C100-FE3D-4C61-8DDF-6C9FF4AAD7A3}" srcOrd="0" destOrd="0" parTransId="{B2393AF2-DEFA-463F-82C3-A4AB19E13CE4}" sibTransId="{1AF4C114-15FA-4322-BA29-8B262235390E}"/>
    <dgm:cxn modelId="{56F68C04-B6D3-45A8-BB0B-3EA7B0801564}" type="presOf" srcId="{3DEE032E-C02B-470E-AE43-AB41BA40A073}" destId="{F0367443-9473-48C7-ABED-5E67FD699D6B}" srcOrd="0" destOrd="0" presId="urn:microsoft.com/office/officeart/2005/8/layout/hierarchy1"/>
    <dgm:cxn modelId="{EEE2FB3F-938F-4EAD-85FE-1D4EAF7A24E2}" type="presOf" srcId="{0BDC5903-02AE-4FDA-B163-4642F39EBAFB}" destId="{0F05FDFE-C861-4703-A2EF-18B53A180D60}" srcOrd="0" destOrd="0" presId="urn:microsoft.com/office/officeart/2005/8/layout/hierarchy1"/>
    <dgm:cxn modelId="{A2D0B274-396B-4BA6-ABD5-4ED00B26C303}" type="presOf" srcId="{B4B82156-A46E-432C-B967-55D40C6878AB}" destId="{F7826B16-501C-407E-8037-794D7F80B1A2}" srcOrd="0" destOrd="0" presId="urn:microsoft.com/office/officeart/2005/8/layout/hierarchy1"/>
    <dgm:cxn modelId="{8BA85E69-C84E-475E-9C06-CB5AE1DECEA4}" type="presOf" srcId="{9FCBA041-7CDF-4812-B96E-2C2EECB693F6}" destId="{A99956E1-CF37-44DB-9D8D-6C563FA03901}" srcOrd="0" destOrd="0" presId="urn:microsoft.com/office/officeart/2005/8/layout/hierarchy1"/>
    <dgm:cxn modelId="{7639CE5A-E5FB-4B6A-AC02-0B5CFAD0DFB5}" type="presOf" srcId="{E48D2F29-182E-4BCF-B3C3-EC52835BDC8C}" destId="{EB109B0F-B489-49CB-A5E3-1FACB2E0BE6C}" srcOrd="0" destOrd="0" presId="urn:microsoft.com/office/officeart/2005/8/layout/hierarchy1"/>
    <dgm:cxn modelId="{22A08E00-81D3-4286-B899-673DAB80FF53}" srcId="{D003C100-FE3D-4C61-8DDF-6C9FF4AAD7A3}" destId="{0BDC5903-02AE-4FDA-B163-4642F39EBAFB}" srcOrd="2" destOrd="0" parTransId="{065D1919-A3E9-456B-9B96-1DFB5E68C833}" sibTransId="{EC0F4C99-9443-4F16-9D0E-3CC9A03582D7}"/>
    <dgm:cxn modelId="{F1A5280E-E958-4546-BF5D-BDD91F1AFCEE}" type="presOf" srcId="{269C000D-E2D6-46F0-8607-02127D312050}" destId="{928B73C4-11DE-45DC-A3E8-B33578C3F96C}" srcOrd="0" destOrd="0" presId="urn:microsoft.com/office/officeart/2005/8/layout/hierarchy1"/>
    <dgm:cxn modelId="{057B43F0-10BB-4359-9FDE-3ABBA933E7E1}" type="presOf" srcId="{FA115FF4-F795-48DC-870E-C1C5C54FFB7D}" destId="{FC20681A-8CA4-4A46-BFAD-A959ED3CE1C2}" srcOrd="0" destOrd="0" presId="urn:microsoft.com/office/officeart/2005/8/layout/hierarchy1"/>
    <dgm:cxn modelId="{47AD5489-FC13-46EE-A163-240D62039BB1}" type="presParOf" srcId="{F7826B16-501C-407E-8037-794D7F80B1A2}" destId="{0E0342FE-B582-4C97-8CAB-569DDB965D00}" srcOrd="0" destOrd="0" presId="urn:microsoft.com/office/officeart/2005/8/layout/hierarchy1"/>
    <dgm:cxn modelId="{5A3BECF7-75ED-4E87-AC50-59E6B06045F3}" type="presParOf" srcId="{0E0342FE-B582-4C97-8CAB-569DDB965D00}" destId="{19AECA33-6225-408F-A0B1-00409021B0AF}" srcOrd="0" destOrd="0" presId="urn:microsoft.com/office/officeart/2005/8/layout/hierarchy1"/>
    <dgm:cxn modelId="{6A133BA0-4DA6-44A2-AE24-6A6927744CBD}" type="presParOf" srcId="{19AECA33-6225-408F-A0B1-00409021B0AF}" destId="{334BE4DD-BD33-4C99-8386-A42FE228AB38}" srcOrd="0" destOrd="0" presId="urn:microsoft.com/office/officeart/2005/8/layout/hierarchy1"/>
    <dgm:cxn modelId="{91A38624-5922-4954-8BAA-49550FE73CBE}" type="presParOf" srcId="{19AECA33-6225-408F-A0B1-00409021B0AF}" destId="{59C4A277-9BDB-4ED8-A614-64AF43679115}" srcOrd="1" destOrd="0" presId="urn:microsoft.com/office/officeart/2005/8/layout/hierarchy1"/>
    <dgm:cxn modelId="{75A1B74A-3CD2-473F-84D7-73F6D9436313}" type="presParOf" srcId="{0E0342FE-B582-4C97-8CAB-569DDB965D00}" destId="{BB68AAF4-4D89-4B1E-9C58-F24A2DEAB59B}" srcOrd="1" destOrd="0" presId="urn:microsoft.com/office/officeart/2005/8/layout/hierarchy1"/>
    <dgm:cxn modelId="{A3ADFBD9-E9BA-4A3E-90C2-278E98CD49CD}" type="presParOf" srcId="{BB68AAF4-4D89-4B1E-9C58-F24A2DEAB59B}" destId="{F2852F6C-CA0A-45A2-8727-BA85107CCCF6}" srcOrd="0" destOrd="0" presId="urn:microsoft.com/office/officeart/2005/8/layout/hierarchy1"/>
    <dgm:cxn modelId="{84052628-64E3-46BA-ACA8-C61382D2B037}" type="presParOf" srcId="{BB68AAF4-4D89-4B1E-9C58-F24A2DEAB59B}" destId="{72B87ACC-99B4-437C-872C-9FAD76ABB52B}" srcOrd="1" destOrd="0" presId="urn:microsoft.com/office/officeart/2005/8/layout/hierarchy1"/>
    <dgm:cxn modelId="{46DD181A-43FA-4BAE-BEAE-C821D7534484}" type="presParOf" srcId="{72B87ACC-99B4-437C-872C-9FAD76ABB52B}" destId="{5ACEC43A-6035-4B0C-AD6D-9673E63EAFCB}" srcOrd="0" destOrd="0" presId="urn:microsoft.com/office/officeart/2005/8/layout/hierarchy1"/>
    <dgm:cxn modelId="{4E43B692-B3DC-4894-9563-EB29C387AB2B}" type="presParOf" srcId="{5ACEC43A-6035-4B0C-AD6D-9673E63EAFCB}" destId="{BDF9208A-7478-4CD9-8BFB-EA23AF5AD945}" srcOrd="0" destOrd="0" presId="urn:microsoft.com/office/officeart/2005/8/layout/hierarchy1"/>
    <dgm:cxn modelId="{AA6D3806-21D1-4738-81BF-C0231806C3D1}" type="presParOf" srcId="{5ACEC43A-6035-4B0C-AD6D-9673E63EAFCB}" destId="{B0B7FFCE-02A4-4224-8C3C-6A7D50ADB677}" srcOrd="1" destOrd="0" presId="urn:microsoft.com/office/officeart/2005/8/layout/hierarchy1"/>
    <dgm:cxn modelId="{F6725328-8B11-4F47-9C31-C93EEB2D707B}" type="presParOf" srcId="{72B87ACC-99B4-437C-872C-9FAD76ABB52B}" destId="{5FA9452F-1299-4784-91EB-1F9FF33FB9E2}" srcOrd="1" destOrd="0" presId="urn:microsoft.com/office/officeart/2005/8/layout/hierarchy1"/>
    <dgm:cxn modelId="{1ACB9CEC-2897-4104-807B-7CB9440A2374}" type="presParOf" srcId="{5FA9452F-1299-4784-91EB-1F9FF33FB9E2}" destId="{FC20681A-8CA4-4A46-BFAD-A959ED3CE1C2}" srcOrd="0" destOrd="0" presId="urn:microsoft.com/office/officeart/2005/8/layout/hierarchy1"/>
    <dgm:cxn modelId="{A049FCB6-8FA3-4D61-97E3-70F59E0308FF}" type="presParOf" srcId="{5FA9452F-1299-4784-91EB-1F9FF33FB9E2}" destId="{1257AAA1-6ECC-4135-8F3D-1330CED75ACF}" srcOrd="1" destOrd="0" presId="urn:microsoft.com/office/officeart/2005/8/layout/hierarchy1"/>
    <dgm:cxn modelId="{06BAA4FD-AACB-404D-9B82-78FEA83875D5}" type="presParOf" srcId="{1257AAA1-6ECC-4135-8F3D-1330CED75ACF}" destId="{921FFEBE-5A4D-41FE-BF76-CF6092D5EF4C}" srcOrd="0" destOrd="0" presId="urn:microsoft.com/office/officeart/2005/8/layout/hierarchy1"/>
    <dgm:cxn modelId="{5780FA28-6A04-4ED4-BF56-FA58161F6439}" type="presParOf" srcId="{921FFEBE-5A4D-41FE-BF76-CF6092D5EF4C}" destId="{828B25F0-34E2-488A-9D9B-145EE4D04C33}" srcOrd="0" destOrd="0" presId="urn:microsoft.com/office/officeart/2005/8/layout/hierarchy1"/>
    <dgm:cxn modelId="{D29595B6-79C8-4B04-81A2-3A66E2C74FB9}" type="presParOf" srcId="{921FFEBE-5A4D-41FE-BF76-CF6092D5EF4C}" destId="{928B73C4-11DE-45DC-A3E8-B33578C3F96C}" srcOrd="1" destOrd="0" presId="urn:microsoft.com/office/officeart/2005/8/layout/hierarchy1"/>
    <dgm:cxn modelId="{4B6D19AB-E2E1-4EF8-9FF8-9095E0DEEB59}" type="presParOf" srcId="{1257AAA1-6ECC-4135-8F3D-1330CED75ACF}" destId="{1FEBEC51-7AB1-422C-B1C4-69B7DD63F03C}" srcOrd="1" destOrd="0" presId="urn:microsoft.com/office/officeart/2005/8/layout/hierarchy1"/>
    <dgm:cxn modelId="{65710299-BA10-4A0C-8FBC-C6A83CA32B20}" type="presParOf" srcId="{5FA9452F-1299-4784-91EB-1F9FF33FB9E2}" destId="{A99956E1-CF37-44DB-9D8D-6C563FA03901}" srcOrd="2" destOrd="0" presId="urn:microsoft.com/office/officeart/2005/8/layout/hierarchy1"/>
    <dgm:cxn modelId="{21166824-3F9E-402D-A4CE-A56E55CED0F0}" type="presParOf" srcId="{5FA9452F-1299-4784-91EB-1F9FF33FB9E2}" destId="{53CADB50-172D-47C7-8C22-57277B78BA5A}" srcOrd="3" destOrd="0" presId="urn:microsoft.com/office/officeart/2005/8/layout/hierarchy1"/>
    <dgm:cxn modelId="{951EEAAA-05D3-4DA6-9624-DAE20FC111F1}" type="presParOf" srcId="{53CADB50-172D-47C7-8C22-57277B78BA5A}" destId="{2F37CD1A-A28E-4510-AE6A-C310361CEFF3}" srcOrd="0" destOrd="0" presId="urn:microsoft.com/office/officeart/2005/8/layout/hierarchy1"/>
    <dgm:cxn modelId="{98CDA7CB-28E2-4175-9D35-533D668F4AB5}" type="presParOf" srcId="{2F37CD1A-A28E-4510-AE6A-C310361CEFF3}" destId="{C0E04B42-F4E2-4AF3-BA34-CD2357125B77}" srcOrd="0" destOrd="0" presId="urn:microsoft.com/office/officeart/2005/8/layout/hierarchy1"/>
    <dgm:cxn modelId="{65DA95FC-12E4-4AEF-9533-1633CCF8A718}" type="presParOf" srcId="{2F37CD1A-A28E-4510-AE6A-C310361CEFF3}" destId="{F0367443-9473-48C7-ABED-5E67FD699D6B}" srcOrd="1" destOrd="0" presId="urn:microsoft.com/office/officeart/2005/8/layout/hierarchy1"/>
    <dgm:cxn modelId="{10A34D5F-444B-4549-AE70-20B5A7F6EC1F}" type="presParOf" srcId="{53CADB50-172D-47C7-8C22-57277B78BA5A}" destId="{E305D6C3-26CF-4305-AD75-54970A986FAF}" srcOrd="1" destOrd="0" presId="urn:microsoft.com/office/officeart/2005/8/layout/hierarchy1"/>
    <dgm:cxn modelId="{B0EF53B0-E90A-4FC8-9139-A388F383C346}" type="presParOf" srcId="{BB68AAF4-4D89-4B1E-9C58-F24A2DEAB59B}" destId="{599F1E8D-2FE6-44F9-B5F3-EFCEBB51E253}" srcOrd="2" destOrd="0" presId="urn:microsoft.com/office/officeart/2005/8/layout/hierarchy1"/>
    <dgm:cxn modelId="{65DF79F8-3C72-48ED-9274-8F620DFFA475}" type="presParOf" srcId="{BB68AAF4-4D89-4B1E-9C58-F24A2DEAB59B}" destId="{D0B77956-AE9C-4B49-87AE-0F8BE9A0F4A1}" srcOrd="3" destOrd="0" presId="urn:microsoft.com/office/officeart/2005/8/layout/hierarchy1"/>
    <dgm:cxn modelId="{04AE9B0B-3FBC-45DA-95A9-EA724D22A217}" type="presParOf" srcId="{D0B77956-AE9C-4B49-87AE-0F8BE9A0F4A1}" destId="{F7B80ED0-C63E-485C-B033-A50566535DE0}" srcOrd="0" destOrd="0" presId="urn:microsoft.com/office/officeart/2005/8/layout/hierarchy1"/>
    <dgm:cxn modelId="{0C1FFC7E-7AD6-4873-826B-7BDC4633081D}" type="presParOf" srcId="{F7B80ED0-C63E-485C-B033-A50566535DE0}" destId="{6E479BDD-C061-4E0D-997F-83D809615D18}" srcOrd="0" destOrd="0" presId="urn:microsoft.com/office/officeart/2005/8/layout/hierarchy1"/>
    <dgm:cxn modelId="{3B2BF471-3EFF-45C9-8068-83A28748AFFD}" type="presParOf" srcId="{F7B80ED0-C63E-485C-B033-A50566535DE0}" destId="{EB109B0F-B489-49CB-A5E3-1FACB2E0BE6C}" srcOrd="1" destOrd="0" presId="urn:microsoft.com/office/officeart/2005/8/layout/hierarchy1"/>
    <dgm:cxn modelId="{4074AD1B-0247-4B77-B22C-BE82D621D3F6}" type="presParOf" srcId="{D0B77956-AE9C-4B49-87AE-0F8BE9A0F4A1}" destId="{4E80E145-3E4A-451C-B5D8-C44EF45FCD75}" srcOrd="1" destOrd="0" presId="urn:microsoft.com/office/officeart/2005/8/layout/hierarchy1"/>
    <dgm:cxn modelId="{500C66CE-DFBB-41E5-B340-172B2DF37982}" type="presParOf" srcId="{BB68AAF4-4D89-4B1E-9C58-F24A2DEAB59B}" destId="{B22CC0FC-A9C2-4F21-B3A5-AE685254D3A8}" srcOrd="4" destOrd="0" presId="urn:microsoft.com/office/officeart/2005/8/layout/hierarchy1"/>
    <dgm:cxn modelId="{B07E8283-FAAF-4AE9-8E83-D07A12E6091D}" type="presParOf" srcId="{BB68AAF4-4D89-4B1E-9C58-F24A2DEAB59B}" destId="{8DF9BCCB-DB8C-4D0F-9EC6-85B909D03B1E}" srcOrd="5" destOrd="0" presId="urn:microsoft.com/office/officeart/2005/8/layout/hierarchy1"/>
    <dgm:cxn modelId="{482108AD-BFCA-415B-AA1A-54C69037C71D}" type="presParOf" srcId="{8DF9BCCB-DB8C-4D0F-9EC6-85B909D03B1E}" destId="{793D2C83-E3D3-4398-ABDB-ED237444D808}" srcOrd="0" destOrd="0" presId="urn:microsoft.com/office/officeart/2005/8/layout/hierarchy1"/>
    <dgm:cxn modelId="{CE5AFB43-59C9-48F0-BC51-5AD8CE6C9474}" type="presParOf" srcId="{793D2C83-E3D3-4398-ABDB-ED237444D808}" destId="{104B3DCB-70FA-4AA4-8410-984E096C1ADE}" srcOrd="0" destOrd="0" presId="urn:microsoft.com/office/officeart/2005/8/layout/hierarchy1"/>
    <dgm:cxn modelId="{3EF6C4EB-76EE-44A3-9BB0-FC530F41D211}" type="presParOf" srcId="{793D2C83-E3D3-4398-ABDB-ED237444D808}" destId="{0F05FDFE-C861-4703-A2EF-18B53A180D60}" srcOrd="1" destOrd="0" presId="urn:microsoft.com/office/officeart/2005/8/layout/hierarchy1"/>
    <dgm:cxn modelId="{A92C6782-B21D-40F5-A33B-9E7A2DF291D8}" type="presParOf" srcId="{8DF9BCCB-DB8C-4D0F-9EC6-85B909D03B1E}" destId="{39337E4B-CCC2-4F5E-AADC-9B887F13394C}" srcOrd="1" destOrd="0" presId="urn:microsoft.com/office/officeart/2005/8/layout/hierarchy1"/>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12C353BE-62FB-4C34-8530-743C5D5E9AC5}" type="doc">
      <dgm:prSet loTypeId="urn:microsoft.com/office/officeart/2005/8/layout/radial4" loCatId="relationship" qsTypeId="urn:microsoft.com/office/officeart/2005/8/quickstyle/simple1" qsCatId="simple" csTypeId="urn:microsoft.com/office/officeart/2005/8/colors/colorful3" csCatId="colorful" phldr="1"/>
      <dgm:spPr/>
      <dgm:t>
        <a:bodyPr/>
        <a:lstStyle/>
        <a:p>
          <a:endParaRPr lang="id-ID"/>
        </a:p>
      </dgm:t>
    </dgm:pt>
    <dgm:pt modelId="{2D97EA69-B65A-4AD3-B2EB-2811267F8637}">
      <dgm:prSet phldrT="[Text]"/>
      <dgm:spPr/>
      <dgm:t>
        <a:bodyPr/>
        <a:lstStyle/>
        <a:p>
          <a:r>
            <a:rPr lang="id-ID" dirty="0" smtClean="0">
              <a:latin typeface="Times New Roman" pitchFamily="18" charset="0"/>
              <a:cs typeface="Times New Roman" pitchFamily="18" charset="0"/>
            </a:rPr>
            <a:t>Unsur</a:t>
          </a:r>
          <a:endParaRPr lang="id-ID" dirty="0">
            <a:latin typeface="Times New Roman" pitchFamily="18" charset="0"/>
            <a:cs typeface="Times New Roman" pitchFamily="18" charset="0"/>
          </a:endParaRPr>
        </a:p>
      </dgm:t>
    </dgm:pt>
    <dgm:pt modelId="{7A9FD61D-05BC-4700-9EBC-192290AA0709}" type="parTrans" cxnId="{AEB18EFB-2384-4167-9EE6-B73A8B9516D9}">
      <dgm:prSet/>
      <dgm:spPr/>
      <dgm:t>
        <a:bodyPr/>
        <a:lstStyle/>
        <a:p>
          <a:endParaRPr lang="id-ID"/>
        </a:p>
      </dgm:t>
    </dgm:pt>
    <dgm:pt modelId="{699FD370-A349-450C-BC73-E8035D866484}" type="sibTrans" cxnId="{AEB18EFB-2384-4167-9EE6-B73A8B9516D9}">
      <dgm:prSet/>
      <dgm:spPr/>
      <dgm:t>
        <a:bodyPr/>
        <a:lstStyle/>
        <a:p>
          <a:endParaRPr lang="id-ID"/>
        </a:p>
      </dgm:t>
    </dgm:pt>
    <dgm:pt modelId="{1CD54AD8-792C-469D-8109-BC4DD25E29B6}">
      <dgm:prSet phldrT="[Text]"/>
      <dgm:spPr/>
      <dgm:t>
        <a:bodyPr/>
        <a:lstStyle/>
        <a:p>
          <a:r>
            <a:rPr lang="id-ID" b="1" dirty="0" smtClean="0">
              <a:latin typeface="Times New Roman" pitchFamily="18" charset="0"/>
              <a:cs typeface="Times New Roman" pitchFamily="18" charset="0"/>
            </a:rPr>
            <a:t>Melandasi Hubungan Antara Subyek-subyek Hukum Internasional Dan Mengatur Persoalan-persoalan Hukum Publik Yang Bersifat Lintas Batas Negara</a:t>
          </a:r>
          <a:endParaRPr lang="id-ID" dirty="0">
            <a:latin typeface="Times New Roman" pitchFamily="18" charset="0"/>
            <a:cs typeface="Times New Roman" pitchFamily="18" charset="0"/>
          </a:endParaRPr>
        </a:p>
      </dgm:t>
    </dgm:pt>
    <dgm:pt modelId="{003815DC-BA4A-45DA-87CA-5D597D2CE368}" type="parTrans" cxnId="{2C74CB12-EC41-4942-96A7-198722852FA1}">
      <dgm:prSet/>
      <dgm:spPr/>
      <dgm:t>
        <a:bodyPr/>
        <a:lstStyle/>
        <a:p>
          <a:endParaRPr lang="id-ID" dirty="0">
            <a:latin typeface="Times New Roman" pitchFamily="18" charset="0"/>
            <a:cs typeface="Times New Roman" pitchFamily="18" charset="0"/>
          </a:endParaRPr>
        </a:p>
      </dgm:t>
    </dgm:pt>
    <dgm:pt modelId="{9BF2F832-277F-4B6D-81C6-61836EE70435}" type="sibTrans" cxnId="{2C74CB12-EC41-4942-96A7-198722852FA1}">
      <dgm:prSet/>
      <dgm:spPr/>
      <dgm:t>
        <a:bodyPr/>
        <a:lstStyle/>
        <a:p>
          <a:endParaRPr lang="id-ID"/>
        </a:p>
      </dgm:t>
    </dgm:pt>
    <dgm:pt modelId="{A473B661-5EB1-4269-99F5-B85577205ECE}">
      <dgm:prSet phldrT="[Text]"/>
      <dgm:spPr/>
      <dgm:t>
        <a:bodyPr/>
        <a:lstStyle/>
        <a:p>
          <a:r>
            <a:rPr lang="id-ID" b="1" dirty="0" smtClean="0">
              <a:latin typeface="Times New Roman" pitchFamily="18" charset="0"/>
              <a:cs typeface="Times New Roman" pitchFamily="18" charset="0"/>
            </a:rPr>
            <a:t>Prinsip (Asas) Hukum Dan Norma (Kaidah) Hukum</a:t>
          </a:r>
          <a:endParaRPr lang="id-ID" dirty="0">
            <a:latin typeface="Times New Roman" pitchFamily="18" charset="0"/>
            <a:cs typeface="Times New Roman" pitchFamily="18" charset="0"/>
          </a:endParaRPr>
        </a:p>
      </dgm:t>
    </dgm:pt>
    <dgm:pt modelId="{84BCAC1B-A984-443D-90D1-1EF9ACB50A6A}" type="parTrans" cxnId="{63539F58-F45B-4637-82F4-5FDA09ECF70A}">
      <dgm:prSet/>
      <dgm:spPr/>
      <dgm:t>
        <a:bodyPr/>
        <a:lstStyle/>
        <a:p>
          <a:endParaRPr lang="id-ID" dirty="0">
            <a:latin typeface="Times New Roman" pitchFamily="18" charset="0"/>
            <a:cs typeface="Times New Roman" pitchFamily="18" charset="0"/>
          </a:endParaRPr>
        </a:p>
      </dgm:t>
    </dgm:pt>
    <dgm:pt modelId="{0E75CD02-E4AB-403B-A7BF-187799EBFEAF}" type="sibTrans" cxnId="{63539F58-F45B-4637-82F4-5FDA09ECF70A}">
      <dgm:prSet/>
      <dgm:spPr/>
      <dgm:t>
        <a:bodyPr/>
        <a:lstStyle/>
        <a:p>
          <a:endParaRPr lang="id-ID"/>
        </a:p>
      </dgm:t>
    </dgm:pt>
    <dgm:pt modelId="{51C9C2B2-9E23-42B3-84B7-8F0E34817F7F}">
      <dgm:prSet phldrT="[Text]"/>
      <dgm:spPr/>
      <dgm:t>
        <a:bodyPr/>
        <a:lstStyle/>
        <a:p>
          <a:r>
            <a:rPr lang="id-ID" b="1" dirty="0" smtClean="0">
              <a:latin typeface="Times New Roman" pitchFamily="18" charset="0"/>
              <a:cs typeface="Times New Roman" pitchFamily="18" charset="0"/>
            </a:rPr>
            <a:t>Bersifat Publik</a:t>
          </a:r>
          <a:endParaRPr lang="id-ID" dirty="0">
            <a:latin typeface="Times New Roman" pitchFamily="18" charset="0"/>
            <a:cs typeface="Times New Roman" pitchFamily="18" charset="0"/>
          </a:endParaRPr>
        </a:p>
      </dgm:t>
    </dgm:pt>
    <dgm:pt modelId="{0B969F3D-214D-4323-8FDF-FD04A9B93497}" type="parTrans" cxnId="{91EEAF1F-571F-4A5A-B8BA-AAE74FF902D9}">
      <dgm:prSet/>
      <dgm:spPr/>
      <dgm:t>
        <a:bodyPr/>
        <a:lstStyle/>
        <a:p>
          <a:endParaRPr lang="id-ID" dirty="0">
            <a:latin typeface="Times New Roman" pitchFamily="18" charset="0"/>
            <a:cs typeface="Times New Roman" pitchFamily="18" charset="0"/>
          </a:endParaRPr>
        </a:p>
      </dgm:t>
    </dgm:pt>
    <dgm:pt modelId="{1843B278-0A43-4065-A95F-DA22B16CE844}" type="sibTrans" cxnId="{91EEAF1F-571F-4A5A-B8BA-AAE74FF902D9}">
      <dgm:prSet/>
      <dgm:spPr/>
      <dgm:t>
        <a:bodyPr/>
        <a:lstStyle/>
        <a:p>
          <a:endParaRPr lang="id-ID"/>
        </a:p>
      </dgm:t>
    </dgm:pt>
    <dgm:pt modelId="{6FE346DE-058D-4583-8C9F-6D549E505648}" type="pres">
      <dgm:prSet presAssocID="{12C353BE-62FB-4C34-8530-743C5D5E9AC5}" presName="cycle" presStyleCnt="0">
        <dgm:presLayoutVars>
          <dgm:chMax val="1"/>
          <dgm:dir/>
          <dgm:animLvl val="ctr"/>
          <dgm:resizeHandles val="exact"/>
        </dgm:presLayoutVars>
      </dgm:prSet>
      <dgm:spPr/>
    </dgm:pt>
    <dgm:pt modelId="{3E749273-0F2E-410F-86B8-99E779337D4F}" type="pres">
      <dgm:prSet presAssocID="{2D97EA69-B65A-4AD3-B2EB-2811267F8637}" presName="centerShape" presStyleLbl="node0" presStyleIdx="0" presStyleCnt="1"/>
      <dgm:spPr/>
      <dgm:t>
        <a:bodyPr/>
        <a:lstStyle/>
        <a:p>
          <a:endParaRPr lang="id-ID"/>
        </a:p>
      </dgm:t>
    </dgm:pt>
    <dgm:pt modelId="{58FDDF14-0A74-44E0-93F4-6F814670D1E3}" type="pres">
      <dgm:prSet presAssocID="{003815DC-BA4A-45DA-87CA-5D597D2CE368}" presName="parTrans" presStyleLbl="bgSibTrans2D1" presStyleIdx="0" presStyleCnt="3"/>
      <dgm:spPr/>
    </dgm:pt>
    <dgm:pt modelId="{D634EFED-1921-459A-9049-B713141AD86D}" type="pres">
      <dgm:prSet presAssocID="{1CD54AD8-792C-469D-8109-BC4DD25E29B6}" presName="node" presStyleLbl="node1" presStyleIdx="0" presStyleCnt="3" custScaleX="221591" custRadScaleRad="157620" custRadScaleInc="-1541">
        <dgm:presLayoutVars>
          <dgm:bulletEnabled val="1"/>
        </dgm:presLayoutVars>
      </dgm:prSet>
      <dgm:spPr/>
      <dgm:t>
        <a:bodyPr/>
        <a:lstStyle/>
        <a:p>
          <a:endParaRPr lang="id-ID"/>
        </a:p>
      </dgm:t>
    </dgm:pt>
    <dgm:pt modelId="{64850A4E-0F98-4901-B6C1-E42762AFA16E}" type="pres">
      <dgm:prSet presAssocID="{84BCAC1B-A984-443D-90D1-1EF9ACB50A6A}" presName="parTrans" presStyleLbl="bgSibTrans2D1" presStyleIdx="1" presStyleCnt="3"/>
      <dgm:spPr/>
    </dgm:pt>
    <dgm:pt modelId="{C642F917-EBC0-49F8-8AA4-DC631ECE0438}" type="pres">
      <dgm:prSet presAssocID="{A473B661-5EB1-4269-99F5-B85577205ECE}" presName="node" presStyleLbl="node1" presStyleIdx="1" presStyleCnt="3">
        <dgm:presLayoutVars>
          <dgm:bulletEnabled val="1"/>
        </dgm:presLayoutVars>
      </dgm:prSet>
      <dgm:spPr/>
      <dgm:t>
        <a:bodyPr/>
        <a:lstStyle/>
        <a:p>
          <a:endParaRPr lang="id-ID"/>
        </a:p>
      </dgm:t>
    </dgm:pt>
    <dgm:pt modelId="{20A2606F-1C04-472A-94C7-B34BBF613EBD}" type="pres">
      <dgm:prSet presAssocID="{0B969F3D-214D-4323-8FDF-FD04A9B93497}" presName="parTrans" presStyleLbl="bgSibTrans2D1" presStyleIdx="2" presStyleCnt="3"/>
      <dgm:spPr/>
    </dgm:pt>
    <dgm:pt modelId="{2A031222-5033-4F20-BD7A-FB6DA098A2BF}" type="pres">
      <dgm:prSet presAssocID="{51C9C2B2-9E23-42B3-84B7-8F0E34817F7F}" presName="node" presStyleLbl="node1" presStyleIdx="2" presStyleCnt="3">
        <dgm:presLayoutVars>
          <dgm:bulletEnabled val="1"/>
        </dgm:presLayoutVars>
      </dgm:prSet>
      <dgm:spPr/>
      <dgm:t>
        <a:bodyPr/>
        <a:lstStyle/>
        <a:p>
          <a:endParaRPr lang="id-ID"/>
        </a:p>
      </dgm:t>
    </dgm:pt>
  </dgm:ptLst>
  <dgm:cxnLst>
    <dgm:cxn modelId="{89C26182-12DA-4E48-9D7B-FB74551D3A6D}" type="presOf" srcId="{0B969F3D-214D-4323-8FDF-FD04A9B93497}" destId="{20A2606F-1C04-472A-94C7-B34BBF613EBD}" srcOrd="0" destOrd="0" presId="urn:microsoft.com/office/officeart/2005/8/layout/radial4"/>
    <dgm:cxn modelId="{5337C703-A34E-4891-A8EC-55B15D017B4F}" type="presOf" srcId="{A473B661-5EB1-4269-99F5-B85577205ECE}" destId="{C642F917-EBC0-49F8-8AA4-DC631ECE0438}" srcOrd="0" destOrd="0" presId="urn:microsoft.com/office/officeart/2005/8/layout/radial4"/>
    <dgm:cxn modelId="{393B7C2C-80B8-4B27-BC8E-2FFACAF76B35}" type="presOf" srcId="{84BCAC1B-A984-443D-90D1-1EF9ACB50A6A}" destId="{64850A4E-0F98-4901-B6C1-E42762AFA16E}" srcOrd="0" destOrd="0" presId="urn:microsoft.com/office/officeart/2005/8/layout/radial4"/>
    <dgm:cxn modelId="{419F6F32-33EF-4A16-B2DC-C82388E4A5D9}" type="presOf" srcId="{1CD54AD8-792C-469D-8109-BC4DD25E29B6}" destId="{D634EFED-1921-459A-9049-B713141AD86D}" srcOrd="0" destOrd="0" presId="urn:microsoft.com/office/officeart/2005/8/layout/radial4"/>
    <dgm:cxn modelId="{8CE78FCB-E43C-470B-96EA-724AE0021656}" type="presOf" srcId="{12C353BE-62FB-4C34-8530-743C5D5E9AC5}" destId="{6FE346DE-058D-4583-8C9F-6D549E505648}" srcOrd="0" destOrd="0" presId="urn:microsoft.com/office/officeart/2005/8/layout/radial4"/>
    <dgm:cxn modelId="{63539F58-F45B-4637-82F4-5FDA09ECF70A}" srcId="{2D97EA69-B65A-4AD3-B2EB-2811267F8637}" destId="{A473B661-5EB1-4269-99F5-B85577205ECE}" srcOrd="1" destOrd="0" parTransId="{84BCAC1B-A984-443D-90D1-1EF9ACB50A6A}" sibTransId="{0E75CD02-E4AB-403B-A7BF-187799EBFEAF}"/>
    <dgm:cxn modelId="{2C74CB12-EC41-4942-96A7-198722852FA1}" srcId="{2D97EA69-B65A-4AD3-B2EB-2811267F8637}" destId="{1CD54AD8-792C-469D-8109-BC4DD25E29B6}" srcOrd="0" destOrd="0" parTransId="{003815DC-BA4A-45DA-87CA-5D597D2CE368}" sibTransId="{9BF2F832-277F-4B6D-81C6-61836EE70435}"/>
    <dgm:cxn modelId="{91EEAF1F-571F-4A5A-B8BA-AAE74FF902D9}" srcId="{2D97EA69-B65A-4AD3-B2EB-2811267F8637}" destId="{51C9C2B2-9E23-42B3-84B7-8F0E34817F7F}" srcOrd="2" destOrd="0" parTransId="{0B969F3D-214D-4323-8FDF-FD04A9B93497}" sibTransId="{1843B278-0A43-4065-A95F-DA22B16CE844}"/>
    <dgm:cxn modelId="{879B3C0F-D106-428B-927F-BBCFEEB4CE28}" type="presOf" srcId="{003815DC-BA4A-45DA-87CA-5D597D2CE368}" destId="{58FDDF14-0A74-44E0-93F4-6F814670D1E3}" srcOrd="0" destOrd="0" presId="urn:microsoft.com/office/officeart/2005/8/layout/radial4"/>
    <dgm:cxn modelId="{2F45C628-2096-4201-B1AD-A331069CFB0C}" type="presOf" srcId="{51C9C2B2-9E23-42B3-84B7-8F0E34817F7F}" destId="{2A031222-5033-4F20-BD7A-FB6DA098A2BF}" srcOrd="0" destOrd="0" presId="urn:microsoft.com/office/officeart/2005/8/layout/radial4"/>
    <dgm:cxn modelId="{AD73A78B-6608-452C-B852-F2C469265575}" type="presOf" srcId="{2D97EA69-B65A-4AD3-B2EB-2811267F8637}" destId="{3E749273-0F2E-410F-86B8-99E779337D4F}" srcOrd="0" destOrd="0" presId="urn:microsoft.com/office/officeart/2005/8/layout/radial4"/>
    <dgm:cxn modelId="{AEB18EFB-2384-4167-9EE6-B73A8B9516D9}" srcId="{12C353BE-62FB-4C34-8530-743C5D5E9AC5}" destId="{2D97EA69-B65A-4AD3-B2EB-2811267F8637}" srcOrd="0" destOrd="0" parTransId="{7A9FD61D-05BC-4700-9EBC-192290AA0709}" sibTransId="{699FD370-A349-450C-BC73-E8035D866484}"/>
    <dgm:cxn modelId="{3D923731-AD7C-496F-AD9F-5D45C1466D62}" type="presParOf" srcId="{6FE346DE-058D-4583-8C9F-6D549E505648}" destId="{3E749273-0F2E-410F-86B8-99E779337D4F}" srcOrd="0" destOrd="0" presId="urn:microsoft.com/office/officeart/2005/8/layout/radial4"/>
    <dgm:cxn modelId="{D5F32204-8993-4982-8529-741E4A78E16A}" type="presParOf" srcId="{6FE346DE-058D-4583-8C9F-6D549E505648}" destId="{58FDDF14-0A74-44E0-93F4-6F814670D1E3}" srcOrd="1" destOrd="0" presId="urn:microsoft.com/office/officeart/2005/8/layout/radial4"/>
    <dgm:cxn modelId="{797A0CD0-1F92-4F49-9103-A926D520FD59}" type="presParOf" srcId="{6FE346DE-058D-4583-8C9F-6D549E505648}" destId="{D634EFED-1921-459A-9049-B713141AD86D}" srcOrd="2" destOrd="0" presId="urn:microsoft.com/office/officeart/2005/8/layout/radial4"/>
    <dgm:cxn modelId="{C3D32FA1-49BE-482F-9AEA-44C4F1C09685}" type="presParOf" srcId="{6FE346DE-058D-4583-8C9F-6D549E505648}" destId="{64850A4E-0F98-4901-B6C1-E42762AFA16E}" srcOrd="3" destOrd="0" presId="urn:microsoft.com/office/officeart/2005/8/layout/radial4"/>
    <dgm:cxn modelId="{99864CBF-788D-43DC-807D-BF2FE6DF9C17}" type="presParOf" srcId="{6FE346DE-058D-4583-8C9F-6D549E505648}" destId="{C642F917-EBC0-49F8-8AA4-DC631ECE0438}" srcOrd="4" destOrd="0" presId="urn:microsoft.com/office/officeart/2005/8/layout/radial4"/>
    <dgm:cxn modelId="{B26F1D13-B9B2-42A5-8BAA-926EC3CAA09D}" type="presParOf" srcId="{6FE346DE-058D-4583-8C9F-6D549E505648}" destId="{20A2606F-1C04-472A-94C7-B34BBF613EBD}" srcOrd="5" destOrd="0" presId="urn:microsoft.com/office/officeart/2005/8/layout/radial4"/>
    <dgm:cxn modelId="{83B0C1B5-C23D-4AF5-9B4C-17EC5B9E79B1}" type="presParOf" srcId="{6FE346DE-058D-4583-8C9F-6D549E505648}" destId="{2A031222-5033-4F20-BD7A-FB6DA098A2BF}" srcOrd="6" destOrd="0" presId="urn:microsoft.com/office/officeart/2005/8/layout/radial4"/>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D584CBA4-8A49-4029-8E10-9A139B22BDD2}" type="doc">
      <dgm:prSet loTypeId="urn:microsoft.com/office/officeart/2005/8/layout/equation1" loCatId="process" qsTypeId="urn:microsoft.com/office/officeart/2005/8/quickstyle/simple1" qsCatId="simple" csTypeId="urn:microsoft.com/office/officeart/2005/8/colors/colorful2" csCatId="colorful" phldr="1"/>
      <dgm:spPr/>
    </dgm:pt>
    <dgm:pt modelId="{797CF36E-F39D-430F-93DF-27312A3860F3}">
      <dgm:prSet phldrT="[Text]"/>
      <dgm:spPr/>
      <dgm:t>
        <a:bodyPr/>
        <a:lstStyle/>
        <a:p>
          <a:r>
            <a:rPr lang="id-ID" b="1" dirty="0" smtClean="0">
              <a:latin typeface="Times New Roman" pitchFamily="18" charset="0"/>
              <a:cs typeface="Times New Roman" pitchFamily="18" charset="0"/>
            </a:rPr>
            <a:t>HI</a:t>
          </a:r>
          <a:endParaRPr lang="id-ID" b="1" dirty="0">
            <a:latin typeface="Times New Roman" pitchFamily="18" charset="0"/>
            <a:cs typeface="Times New Roman" pitchFamily="18" charset="0"/>
          </a:endParaRPr>
        </a:p>
      </dgm:t>
    </dgm:pt>
    <dgm:pt modelId="{B7D2C33D-BABF-4908-8F32-8A5E697E4262}" type="parTrans" cxnId="{9C5C5BA9-8203-476E-B7BA-71923ED5967F}">
      <dgm:prSet/>
      <dgm:spPr/>
      <dgm:t>
        <a:bodyPr/>
        <a:lstStyle/>
        <a:p>
          <a:endParaRPr lang="id-ID"/>
        </a:p>
      </dgm:t>
    </dgm:pt>
    <dgm:pt modelId="{A0135307-893D-466E-AF83-0C6D4A498898}" type="sibTrans" cxnId="{9C5C5BA9-8203-476E-B7BA-71923ED5967F}">
      <dgm:prSet/>
      <dgm:spPr/>
      <dgm:t>
        <a:bodyPr/>
        <a:lstStyle/>
        <a:p>
          <a:endParaRPr lang="id-ID" b="1">
            <a:latin typeface="Times New Roman" pitchFamily="18" charset="0"/>
            <a:cs typeface="Times New Roman" pitchFamily="18" charset="0"/>
          </a:endParaRPr>
        </a:p>
      </dgm:t>
    </dgm:pt>
    <dgm:pt modelId="{CB316749-9CB3-4E75-B657-182457B9456C}">
      <dgm:prSet phldrT="[Text]"/>
      <dgm:spPr/>
      <dgm:t>
        <a:bodyPr/>
        <a:lstStyle/>
        <a:p>
          <a:r>
            <a:rPr lang="id-ID" b="1" dirty="0" smtClean="0">
              <a:latin typeface="Times New Roman" pitchFamily="18" charset="0"/>
              <a:cs typeface="Times New Roman" pitchFamily="18" charset="0"/>
            </a:rPr>
            <a:t>HPI</a:t>
          </a:r>
          <a:endParaRPr lang="id-ID" b="1" dirty="0">
            <a:latin typeface="Times New Roman" pitchFamily="18" charset="0"/>
            <a:cs typeface="Times New Roman" pitchFamily="18" charset="0"/>
          </a:endParaRPr>
        </a:p>
      </dgm:t>
    </dgm:pt>
    <dgm:pt modelId="{42A1509E-D1DF-4D6E-A8C1-D70F4D6A06B5}" type="parTrans" cxnId="{82F207FA-B45C-4901-B5CE-43AF459F3727}">
      <dgm:prSet/>
      <dgm:spPr/>
      <dgm:t>
        <a:bodyPr/>
        <a:lstStyle/>
        <a:p>
          <a:endParaRPr lang="id-ID"/>
        </a:p>
      </dgm:t>
    </dgm:pt>
    <dgm:pt modelId="{2D37A50B-C027-44D9-86FD-97C71B711865}" type="sibTrans" cxnId="{82F207FA-B45C-4901-B5CE-43AF459F3727}">
      <dgm:prSet/>
      <dgm:spPr/>
      <dgm:t>
        <a:bodyPr/>
        <a:lstStyle/>
        <a:p>
          <a:endParaRPr lang="id-ID" b="1">
            <a:latin typeface="Times New Roman" pitchFamily="18" charset="0"/>
            <a:cs typeface="Times New Roman" pitchFamily="18" charset="0"/>
          </a:endParaRPr>
        </a:p>
      </dgm:t>
    </dgm:pt>
    <dgm:pt modelId="{1FED0DB9-AE2D-4DDA-B3AD-35CB2BD25118}">
      <dgm:prSet phldrT="[Text]"/>
      <dgm:spPr/>
      <dgm:t>
        <a:bodyPr/>
        <a:lstStyle/>
        <a:p>
          <a:r>
            <a:rPr lang="id-ID" b="1" dirty="0" smtClean="0">
              <a:latin typeface="Times New Roman" pitchFamily="18" charset="0"/>
              <a:cs typeface="Times New Roman" pitchFamily="18" charset="0"/>
            </a:rPr>
            <a:t>mengatur hubungan atau persoalan yang melintasi batas negara</a:t>
          </a:r>
          <a:endParaRPr lang="id-ID" b="1" dirty="0">
            <a:latin typeface="Times New Roman" pitchFamily="18" charset="0"/>
            <a:cs typeface="Times New Roman" pitchFamily="18" charset="0"/>
          </a:endParaRPr>
        </a:p>
      </dgm:t>
    </dgm:pt>
    <dgm:pt modelId="{CE8CDCD5-5E2F-4BFD-8195-4CC2A93F5896}" type="parTrans" cxnId="{06EF05C3-34C3-4B23-9B04-B500355B7CC0}">
      <dgm:prSet/>
      <dgm:spPr/>
      <dgm:t>
        <a:bodyPr/>
        <a:lstStyle/>
        <a:p>
          <a:endParaRPr lang="id-ID"/>
        </a:p>
      </dgm:t>
    </dgm:pt>
    <dgm:pt modelId="{5C9D7520-A0E2-4098-B121-BEFA3DA5137D}" type="sibTrans" cxnId="{06EF05C3-34C3-4B23-9B04-B500355B7CC0}">
      <dgm:prSet/>
      <dgm:spPr/>
      <dgm:t>
        <a:bodyPr/>
        <a:lstStyle/>
        <a:p>
          <a:endParaRPr lang="id-ID"/>
        </a:p>
      </dgm:t>
    </dgm:pt>
    <dgm:pt modelId="{9108E454-3DCC-4D80-B668-180B743ADD2A}" type="pres">
      <dgm:prSet presAssocID="{D584CBA4-8A49-4029-8E10-9A139B22BDD2}" presName="linearFlow" presStyleCnt="0">
        <dgm:presLayoutVars>
          <dgm:dir/>
          <dgm:resizeHandles val="exact"/>
        </dgm:presLayoutVars>
      </dgm:prSet>
      <dgm:spPr/>
    </dgm:pt>
    <dgm:pt modelId="{3E5B0363-C7AF-470A-B8F9-CDF4B5E1A555}" type="pres">
      <dgm:prSet presAssocID="{797CF36E-F39D-430F-93DF-27312A3860F3}" presName="node" presStyleLbl="node1" presStyleIdx="0" presStyleCnt="3">
        <dgm:presLayoutVars>
          <dgm:bulletEnabled val="1"/>
        </dgm:presLayoutVars>
      </dgm:prSet>
      <dgm:spPr/>
    </dgm:pt>
    <dgm:pt modelId="{F6E8254B-AE45-4B82-861A-1E3D3BC64586}" type="pres">
      <dgm:prSet presAssocID="{A0135307-893D-466E-AF83-0C6D4A498898}" presName="spacerL" presStyleCnt="0"/>
      <dgm:spPr/>
    </dgm:pt>
    <dgm:pt modelId="{50796972-D60A-48B7-817A-6103F349405E}" type="pres">
      <dgm:prSet presAssocID="{A0135307-893D-466E-AF83-0C6D4A498898}" presName="sibTrans" presStyleLbl="sibTrans2D1" presStyleIdx="0" presStyleCnt="2"/>
      <dgm:spPr/>
    </dgm:pt>
    <dgm:pt modelId="{519F3733-ABFA-4813-8D79-CD79F3DFBE8D}" type="pres">
      <dgm:prSet presAssocID="{A0135307-893D-466E-AF83-0C6D4A498898}" presName="spacerR" presStyleCnt="0"/>
      <dgm:spPr/>
    </dgm:pt>
    <dgm:pt modelId="{CB864DF7-7C45-466D-8045-C352977A6DDE}" type="pres">
      <dgm:prSet presAssocID="{CB316749-9CB3-4E75-B657-182457B9456C}" presName="node" presStyleLbl="node1" presStyleIdx="1" presStyleCnt="3">
        <dgm:presLayoutVars>
          <dgm:bulletEnabled val="1"/>
        </dgm:presLayoutVars>
      </dgm:prSet>
      <dgm:spPr/>
    </dgm:pt>
    <dgm:pt modelId="{ADADE8F9-1A93-4E99-83C7-4D68C89B40CD}" type="pres">
      <dgm:prSet presAssocID="{2D37A50B-C027-44D9-86FD-97C71B711865}" presName="spacerL" presStyleCnt="0"/>
      <dgm:spPr/>
    </dgm:pt>
    <dgm:pt modelId="{A261819A-024E-48FF-8974-5216F14D6CFA}" type="pres">
      <dgm:prSet presAssocID="{2D37A50B-C027-44D9-86FD-97C71B711865}" presName="sibTrans" presStyleLbl="sibTrans2D1" presStyleIdx="1" presStyleCnt="2"/>
      <dgm:spPr/>
    </dgm:pt>
    <dgm:pt modelId="{49D7B097-CC2C-46FD-8BCF-7DB2EEAFC6BF}" type="pres">
      <dgm:prSet presAssocID="{2D37A50B-C027-44D9-86FD-97C71B711865}" presName="spacerR" presStyleCnt="0"/>
      <dgm:spPr/>
    </dgm:pt>
    <dgm:pt modelId="{FA4AE56B-9018-449A-ADD9-E0BE6B74C5A1}" type="pres">
      <dgm:prSet presAssocID="{1FED0DB9-AE2D-4DDA-B3AD-35CB2BD25118}" presName="node" presStyleLbl="node1" presStyleIdx="2" presStyleCnt="3">
        <dgm:presLayoutVars>
          <dgm:bulletEnabled val="1"/>
        </dgm:presLayoutVars>
      </dgm:prSet>
      <dgm:spPr/>
      <dgm:t>
        <a:bodyPr/>
        <a:lstStyle/>
        <a:p>
          <a:endParaRPr lang="id-ID"/>
        </a:p>
      </dgm:t>
    </dgm:pt>
  </dgm:ptLst>
  <dgm:cxnLst>
    <dgm:cxn modelId="{62C3B48E-A677-4FFB-B004-887D985075A4}" type="presOf" srcId="{D584CBA4-8A49-4029-8E10-9A139B22BDD2}" destId="{9108E454-3DCC-4D80-B668-180B743ADD2A}" srcOrd="0" destOrd="0" presId="urn:microsoft.com/office/officeart/2005/8/layout/equation1"/>
    <dgm:cxn modelId="{82F207FA-B45C-4901-B5CE-43AF459F3727}" srcId="{D584CBA4-8A49-4029-8E10-9A139B22BDD2}" destId="{CB316749-9CB3-4E75-B657-182457B9456C}" srcOrd="1" destOrd="0" parTransId="{42A1509E-D1DF-4D6E-A8C1-D70F4D6A06B5}" sibTransId="{2D37A50B-C027-44D9-86FD-97C71B711865}"/>
    <dgm:cxn modelId="{1EF728B9-FAF7-4BED-A7CE-626B8EDB1148}" type="presOf" srcId="{797CF36E-F39D-430F-93DF-27312A3860F3}" destId="{3E5B0363-C7AF-470A-B8F9-CDF4B5E1A555}" srcOrd="0" destOrd="0" presId="urn:microsoft.com/office/officeart/2005/8/layout/equation1"/>
    <dgm:cxn modelId="{9C5C5BA9-8203-476E-B7BA-71923ED5967F}" srcId="{D584CBA4-8A49-4029-8E10-9A139B22BDD2}" destId="{797CF36E-F39D-430F-93DF-27312A3860F3}" srcOrd="0" destOrd="0" parTransId="{B7D2C33D-BABF-4908-8F32-8A5E697E4262}" sibTransId="{A0135307-893D-466E-AF83-0C6D4A498898}"/>
    <dgm:cxn modelId="{F2C7608B-15D0-4291-8129-D80E312C038B}" type="presOf" srcId="{1FED0DB9-AE2D-4DDA-B3AD-35CB2BD25118}" destId="{FA4AE56B-9018-449A-ADD9-E0BE6B74C5A1}" srcOrd="0" destOrd="0" presId="urn:microsoft.com/office/officeart/2005/8/layout/equation1"/>
    <dgm:cxn modelId="{0D731429-C8EC-4051-9D6E-10887F391978}" type="presOf" srcId="{CB316749-9CB3-4E75-B657-182457B9456C}" destId="{CB864DF7-7C45-466D-8045-C352977A6DDE}" srcOrd="0" destOrd="0" presId="urn:microsoft.com/office/officeart/2005/8/layout/equation1"/>
    <dgm:cxn modelId="{06EF05C3-34C3-4B23-9B04-B500355B7CC0}" srcId="{D584CBA4-8A49-4029-8E10-9A139B22BDD2}" destId="{1FED0DB9-AE2D-4DDA-B3AD-35CB2BD25118}" srcOrd="2" destOrd="0" parTransId="{CE8CDCD5-5E2F-4BFD-8195-4CC2A93F5896}" sibTransId="{5C9D7520-A0E2-4098-B121-BEFA3DA5137D}"/>
    <dgm:cxn modelId="{389F134E-2C90-4301-A70E-C1578B7531A5}" type="presOf" srcId="{A0135307-893D-466E-AF83-0C6D4A498898}" destId="{50796972-D60A-48B7-817A-6103F349405E}" srcOrd="0" destOrd="0" presId="urn:microsoft.com/office/officeart/2005/8/layout/equation1"/>
    <dgm:cxn modelId="{15F6AA9D-2AEF-47AE-949C-3B16C36C290E}" type="presOf" srcId="{2D37A50B-C027-44D9-86FD-97C71B711865}" destId="{A261819A-024E-48FF-8974-5216F14D6CFA}" srcOrd="0" destOrd="0" presId="urn:microsoft.com/office/officeart/2005/8/layout/equation1"/>
    <dgm:cxn modelId="{67062629-C7D1-4078-A07A-683930DEA85D}" type="presParOf" srcId="{9108E454-3DCC-4D80-B668-180B743ADD2A}" destId="{3E5B0363-C7AF-470A-B8F9-CDF4B5E1A555}" srcOrd="0" destOrd="0" presId="urn:microsoft.com/office/officeart/2005/8/layout/equation1"/>
    <dgm:cxn modelId="{62468F59-3B2C-4DC0-BC66-5B7406263B5F}" type="presParOf" srcId="{9108E454-3DCC-4D80-B668-180B743ADD2A}" destId="{F6E8254B-AE45-4B82-861A-1E3D3BC64586}" srcOrd="1" destOrd="0" presId="urn:microsoft.com/office/officeart/2005/8/layout/equation1"/>
    <dgm:cxn modelId="{72B71FAF-20CF-44F0-8C3E-E6A99C55FB20}" type="presParOf" srcId="{9108E454-3DCC-4D80-B668-180B743ADD2A}" destId="{50796972-D60A-48B7-817A-6103F349405E}" srcOrd="2" destOrd="0" presId="urn:microsoft.com/office/officeart/2005/8/layout/equation1"/>
    <dgm:cxn modelId="{8745C4BB-EB8A-44BB-AA65-F806AFD27BAF}" type="presParOf" srcId="{9108E454-3DCC-4D80-B668-180B743ADD2A}" destId="{519F3733-ABFA-4813-8D79-CD79F3DFBE8D}" srcOrd="3" destOrd="0" presId="urn:microsoft.com/office/officeart/2005/8/layout/equation1"/>
    <dgm:cxn modelId="{2BB38F33-AEAC-4E49-8C67-C650B379E9AA}" type="presParOf" srcId="{9108E454-3DCC-4D80-B668-180B743ADD2A}" destId="{CB864DF7-7C45-466D-8045-C352977A6DDE}" srcOrd="4" destOrd="0" presId="urn:microsoft.com/office/officeart/2005/8/layout/equation1"/>
    <dgm:cxn modelId="{3B9634D5-9896-49B4-9882-452DE6B3753F}" type="presParOf" srcId="{9108E454-3DCC-4D80-B668-180B743ADD2A}" destId="{ADADE8F9-1A93-4E99-83C7-4D68C89B40CD}" srcOrd="5" destOrd="0" presId="urn:microsoft.com/office/officeart/2005/8/layout/equation1"/>
    <dgm:cxn modelId="{5A49C52A-4E9A-4B5C-815A-C05534A2C275}" type="presParOf" srcId="{9108E454-3DCC-4D80-B668-180B743ADD2A}" destId="{A261819A-024E-48FF-8974-5216F14D6CFA}" srcOrd="6" destOrd="0" presId="urn:microsoft.com/office/officeart/2005/8/layout/equation1"/>
    <dgm:cxn modelId="{FB6FC783-C827-452B-AD22-9A75254895E1}" type="presParOf" srcId="{9108E454-3DCC-4D80-B668-180B743ADD2A}" destId="{49D7B097-CC2C-46FD-8BCF-7DB2EEAFC6BF}" srcOrd="7" destOrd="0" presId="urn:microsoft.com/office/officeart/2005/8/layout/equation1"/>
    <dgm:cxn modelId="{430562A6-F9C7-43E2-8ADD-C6E00D2386EF}" type="presParOf" srcId="{9108E454-3DCC-4D80-B668-180B743ADD2A}" destId="{FA4AE56B-9018-449A-ADD9-E0BE6B74C5A1}" srcOrd="8" destOrd="0" presId="urn:microsoft.com/office/officeart/2005/8/layout/equation1"/>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43950491-B525-4CCC-B529-F54B07E2C354}" type="doc">
      <dgm:prSet loTypeId="urn:microsoft.com/office/officeart/2005/8/layout/equation1" loCatId="process" qsTypeId="urn:microsoft.com/office/officeart/2005/8/quickstyle/simple1" qsCatId="simple" csTypeId="urn:microsoft.com/office/officeart/2005/8/colors/colorful5" csCatId="colorful" phldr="1"/>
      <dgm:spPr/>
    </dgm:pt>
    <dgm:pt modelId="{3EF21AD2-2847-45C8-8C5E-30AF30374228}">
      <dgm:prSet phldrT="[Text]"/>
      <dgm:spPr/>
      <dgm:t>
        <a:bodyPr/>
        <a:lstStyle/>
        <a:p>
          <a:r>
            <a:rPr lang="id-ID" dirty="0" smtClean="0">
              <a:latin typeface="Times New Roman" pitchFamily="18" charset="0"/>
              <a:cs typeface="Times New Roman" pitchFamily="18" charset="0"/>
            </a:rPr>
            <a:t>Hi</a:t>
          </a:r>
          <a:endParaRPr lang="id-ID" dirty="0">
            <a:latin typeface="Times New Roman" pitchFamily="18" charset="0"/>
            <a:cs typeface="Times New Roman" pitchFamily="18" charset="0"/>
          </a:endParaRPr>
        </a:p>
      </dgm:t>
    </dgm:pt>
    <dgm:pt modelId="{803BCE03-7F7A-4929-81A6-63CD3988AFB6}" type="parTrans" cxnId="{B04A5348-D519-4647-BD1C-9315912D2905}">
      <dgm:prSet/>
      <dgm:spPr/>
      <dgm:t>
        <a:bodyPr/>
        <a:lstStyle/>
        <a:p>
          <a:endParaRPr lang="id-ID"/>
        </a:p>
      </dgm:t>
    </dgm:pt>
    <dgm:pt modelId="{1EADB781-12BA-4657-93B1-14EA0571130B}" type="sibTrans" cxnId="{B04A5348-D519-4647-BD1C-9315912D2905}">
      <dgm:prSet/>
      <dgm:spPr/>
      <dgm:t>
        <a:bodyPr/>
        <a:lstStyle/>
        <a:p>
          <a:endParaRPr lang="id-ID" dirty="0">
            <a:latin typeface="Times New Roman" pitchFamily="18" charset="0"/>
            <a:cs typeface="Times New Roman" pitchFamily="18" charset="0"/>
          </a:endParaRPr>
        </a:p>
      </dgm:t>
    </dgm:pt>
    <dgm:pt modelId="{A385340C-4CC5-40DA-9677-2156D56B0403}">
      <dgm:prSet phldrT="[Text]"/>
      <dgm:spPr/>
      <dgm:t>
        <a:bodyPr/>
        <a:lstStyle/>
        <a:p>
          <a:r>
            <a:rPr lang="id-ID" dirty="0" smtClean="0">
              <a:latin typeface="Times New Roman" pitchFamily="18" charset="0"/>
              <a:cs typeface="Times New Roman" pitchFamily="18" charset="0"/>
            </a:rPr>
            <a:t>Hpi</a:t>
          </a:r>
          <a:endParaRPr lang="id-ID" dirty="0">
            <a:latin typeface="Times New Roman" pitchFamily="18" charset="0"/>
            <a:cs typeface="Times New Roman" pitchFamily="18" charset="0"/>
          </a:endParaRPr>
        </a:p>
      </dgm:t>
    </dgm:pt>
    <dgm:pt modelId="{3602569F-1906-4D09-A9E6-4218EF508436}" type="parTrans" cxnId="{34EAC8B4-D3A6-4D9A-8853-6EBB03DA1FA5}">
      <dgm:prSet/>
      <dgm:spPr/>
      <dgm:t>
        <a:bodyPr/>
        <a:lstStyle/>
        <a:p>
          <a:endParaRPr lang="id-ID"/>
        </a:p>
      </dgm:t>
    </dgm:pt>
    <dgm:pt modelId="{387D782D-9449-4AE6-AE3D-583125DE2901}" type="sibTrans" cxnId="{34EAC8B4-D3A6-4D9A-8853-6EBB03DA1FA5}">
      <dgm:prSet/>
      <dgm:spPr/>
      <dgm:t>
        <a:bodyPr/>
        <a:lstStyle/>
        <a:p>
          <a:endParaRPr lang="id-ID" dirty="0">
            <a:latin typeface="Times New Roman" pitchFamily="18" charset="0"/>
            <a:cs typeface="Times New Roman" pitchFamily="18" charset="0"/>
          </a:endParaRPr>
        </a:p>
      </dgm:t>
    </dgm:pt>
    <dgm:pt modelId="{3C190F9C-0E9B-4A96-800E-052EEBC99DEC}">
      <dgm:prSet phldrT="[Text]"/>
      <dgm:spPr/>
      <dgm:t>
        <a:bodyPr/>
        <a:lstStyle/>
        <a:p>
          <a:r>
            <a:rPr lang="id-ID" b="1" dirty="0" smtClean="0">
              <a:latin typeface="Times New Roman" pitchFamily="18" charset="0"/>
              <a:cs typeface="Times New Roman" pitchFamily="18" charset="0"/>
            </a:rPr>
            <a:t>Sumber Hukumnya</a:t>
          </a:r>
          <a:endParaRPr lang="id-ID" dirty="0">
            <a:latin typeface="Times New Roman" pitchFamily="18" charset="0"/>
            <a:cs typeface="Times New Roman" pitchFamily="18" charset="0"/>
          </a:endParaRPr>
        </a:p>
      </dgm:t>
    </dgm:pt>
    <dgm:pt modelId="{0517B230-DA34-4E5D-A84F-690689DF9B0A}" type="parTrans" cxnId="{4E98FF87-2D59-41B5-BF79-B2D13D39E135}">
      <dgm:prSet/>
      <dgm:spPr/>
      <dgm:t>
        <a:bodyPr/>
        <a:lstStyle/>
        <a:p>
          <a:endParaRPr lang="id-ID"/>
        </a:p>
      </dgm:t>
    </dgm:pt>
    <dgm:pt modelId="{7F84778D-CA43-46BB-A19E-119FA4629788}" type="sibTrans" cxnId="{4E98FF87-2D59-41B5-BF79-B2D13D39E135}">
      <dgm:prSet/>
      <dgm:spPr/>
      <dgm:t>
        <a:bodyPr/>
        <a:lstStyle/>
        <a:p>
          <a:endParaRPr lang="id-ID"/>
        </a:p>
      </dgm:t>
    </dgm:pt>
    <dgm:pt modelId="{7AF731B4-31B7-4D2A-812D-C65C177C4F0E}" type="pres">
      <dgm:prSet presAssocID="{43950491-B525-4CCC-B529-F54B07E2C354}" presName="linearFlow" presStyleCnt="0">
        <dgm:presLayoutVars>
          <dgm:dir/>
          <dgm:resizeHandles val="exact"/>
        </dgm:presLayoutVars>
      </dgm:prSet>
      <dgm:spPr/>
    </dgm:pt>
    <dgm:pt modelId="{8CD9E89B-BBA4-4349-A96B-3B8495BB07B0}" type="pres">
      <dgm:prSet presAssocID="{3EF21AD2-2847-45C8-8C5E-30AF30374228}" presName="node" presStyleLbl="node1" presStyleIdx="0" presStyleCnt="3">
        <dgm:presLayoutVars>
          <dgm:bulletEnabled val="1"/>
        </dgm:presLayoutVars>
      </dgm:prSet>
      <dgm:spPr/>
    </dgm:pt>
    <dgm:pt modelId="{DED4BB0E-1BC4-402F-9153-BE97DFF8150A}" type="pres">
      <dgm:prSet presAssocID="{1EADB781-12BA-4657-93B1-14EA0571130B}" presName="spacerL" presStyleCnt="0"/>
      <dgm:spPr/>
    </dgm:pt>
    <dgm:pt modelId="{450B8687-E9DC-4E63-8ED5-9B708E9A5EDA}" type="pres">
      <dgm:prSet presAssocID="{1EADB781-12BA-4657-93B1-14EA0571130B}" presName="sibTrans" presStyleLbl="sibTrans2D1" presStyleIdx="0" presStyleCnt="2"/>
      <dgm:spPr/>
    </dgm:pt>
    <dgm:pt modelId="{F341EB26-45E2-43B0-A41B-C83B0EC8425A}" type="pres">
      <dgm:prSet presAssocID="{1EADB781-12BA-4657-93B1-14EA0571130B}" presName="spacerR" presStyleCnt="0"/>
      <dgm:spPr/>
    </dgm:pt>
    <dgm:pt modelId="{EF66148C-E678-483D-90A7-77D707C550A1}" type="pres">
      <dgm:prSet presAssocID="{A385340C-4CC5-40DA-9677-2156D56B0403}" presName="node" presStyleLbl="node1" presStyleIdx="1" presStyleCnt="3">
        <dgm:presLayoutVars>
          <dgm:bulletEnabled val="1"/>
        </dgm:presLayoutVars>
      </dgm:prSet>
      <dgm:spPr/>
    </dgm:pt>
    <dgm:pt modelId="{E8137CBD-F3C1-4805-8BF2-44A0042FD145}" type="pres">
      <dgm:prSet presAssocID="{387D782D-9449-4AE6-AE3D-583125DE2901}" presName="spacerL" presStyleCnt="0"/>
      <dgm:spPr/>
    </dgm:pt>
    <dgm:pt modelId="{389B2F64-4D3C-41A2-B1EC-C41FC4291111}" type="pres">
      <dgm:prSet presAssocID="{387D782D-9449-4AE6-AE3D-583125DE2901}" presName="sibTrans" presStyleLbl="sibTrans2D1" presStyleIdx="1" presStyleCnt="2" custLinFactNeighborX="-14165" custLinFactNeighborY="743"/>
      <dgm:spPr>
        <a:prstGeom prst="mathNotEqual">
          <a:avLst/>
        </a:prstGeom>
      </dgm:spPr>
    </dgm:pt>
    <dgm:pt modelId="{A1449970-9879-4D9B-BDF8-6B01287DB36F}" type="pres">
      <dgm:prSet presAssocID="{387D782D-9449-4AE6-AE3D-583125DE2901}" presName="spacerR" presStyleCnt="0"/>
      <dgm:spPr/>
    </dgm:pt>
    <dgm:pt modelId="{E9C32922-6AB5-4F59-BD72-D9E13F7D713D}" type="pres">
      <dgm:prSet presAssocID="{3C190F9C-0E9B-4A96-800E-052EEBC99DEC}" presName="node" presStyleLbl="node1" presStyleIdx="2" presStyleCnt="3">
        <dgm:presLayoutVars>
          <dgm:bulletEnabled val="1"/>
        </dgm:presLayoutVars>
      </dgm:prSet>
      <dgm:spPr/>
      <dgm:t>
        <a:bodyPr/>
        <a:lstStyle/>
        <a:p>
          <a:endParaRPr lang="id-ID"/>
        </a:p>
      </dgm:t>
    </dgm:pt>
  </dgm:ptLst>
  <dgm:cxnLst>
    <dgm:cxn modelId="{74003881-5E0B-4042-AFEA-20B81CCA56A2}" type="presOf" srcId="{1EADB781-12BA-4657-93B1-14EA0571130B}" destId="{450B8687-E9DC-4E63-8ED5-9B708E9A5EDA}" srcOrd="0" destOrd="0" presId="urn:microsoft.com/office/officeart/2005/8/layout/equation1"/>
    <dgm:cxn modelId="{BA436F03-68E7-4EA7-B911-8681759499B0}" type="presOf" srcId="{43950491-B525-4CCC-B529-F54B07E2C354}" destId="{7AF731B4-31B7-4D2A-812D-C65C177C4F0E}" srcOrd="0" destOrd="0" presId="urn:microsoft.com/office/officeart/2005/8/layout/equation1"/>
    <dgm:cxn modelId="{4E98FF87-2D59-41B5-BF79-B2D13D39E135}" srcId="{43950491-B525-4CCC-B529-F54B07E2C354}" destId="{3C190F9C-0E9B-4A96-800E-052EEBC99DEC}" srcOrd="2" destOrd="0" parTransId="{0517B230-DA34-4E5D-A84F-690689DF9B0A}" sibTransId="{7F84778D-CA43-46BB-A19E-119FA4629788}"/>
    <dgm:cxn modelId="{CBC37FEC-0DC9-4A27-802E-1563373EE8D9}" type="presOf" srcId="{3C190F9C-0E9B-4A96-800E-052EEBC99DEC}" destId="{E9C32922-6AB5-4F59-BD72-D9E13F7D713D}" srcOrd="0" destOrd="0" presId="urn:microsoft.com/office/officeart/2005/8/layout/equation1"/>
    <dgm:cxn modelId="{2B75ACCA-8D0C-488D-83D0-D202BC33D02D}" type="presOf" srcId="{3EF21AD2-2847-45C8-8C5E-30AF30374228}" destId="{8CD9E89B-BBA4-4349-A96B-3B8495BB07B0}" srcOrd="0" destOrd="0" presId="urn:microsoft.com/office/officeart/2005/8/layout/equation1"/>
    <dgm:cxn modelId="{B04A5348-D519-4647-BD1C-9315912D2905}" srcId="{43950491-B525-4CCC-B529-F54B07E2C354}" destId="{3EF21AD2-2847-45C8-8C5E-30AF30374228}" srcOrd="0" destOrd="0" parTransId="{803BCE03-7F7A-4929-81A6-63CD3988AFB6}" sibTransId="{1EADB781-12BA-4657-93B1-14EA0571130B}"/>
    <dgm:cxn modelId="{34EAC8B4-D3A6-4D9A-8853-6EBB03DA1FA5}" srcId="{43950491-B525-4CCC-B529-F54B07E2C354}" destId="{A385340C-4CC5-40DA-9677-2156D56B0403}" srcOrd="1" destOrd="0" parTransId="{3602569F-1906-4D09-A9E6-4218EF508436}" sibTransId="{387D782D-9449-4AE6-AE3D-583125DE2901}"/>
    <dgm:cxn modelId="{81B759A5-3E60-4992-87C4-BA71FA09D7D6}" type="presOf" srcId="{A385340C-4CC5-40DA-9677-2156D56B0403}" destId="{EF66148C-E678-483D-90A7-77D707C550A1}" srcOrd="0" destOrd="0" presId="urn:microsoft.com/office/officeart/2005/8/layout/equation1"/>
    <dgm:cxn modelId="{B0E1B35B-FE54-4C79-B317-E33F638F903E}" type="presOf" srcId="{387D782D-9449-4AE6-AE3D-583125DE2901}" destId="{389B2F64-4D3C-41A2-B1EC-C41FC4291111}" srcOrd="0" destOrd="0" presId="urn:microsoft.com/office/officeart/2005/8/layout/equation1"/>
    <dgm:cxn modelId="{07C4D4EB-9132-4445-93D6-1B1CB6CF9465}" type="presParOf" srcId="{7AF731B4-31B7-4D2A-812D-C65C177C4F0E}" destId="{8CD9E89B-BBA4-4349-A96B-3B8495BB07B0}" srcOrd="0" destOrd="0" presId="urn:microsoft.com/office/officeart/2005/8/layout/equation1"/>
    <dgm:cxn modelId="{114EB5D1-8B9B-40A9-968B-525740EBC51C}" type="presParOf" srcId="{7AF731B4-31B7-4D2A-812D-C65C177C4F0E}" destId="{DED4BB0E-1BC4-402F-9153-BE97DFF8150A}" srcOrd="1" destOrd="0" presId="urn:microsoft.com/office/officeart/2005/8/layout/equation1"/>
    <dgm:cxn modelId="{99EF9292-5853-48CB-B451-AB8FB5601AFC}" type="presParOf" srcId="{7AF731B4-31B7-4D2A-812D-C65C177C4F0E}" destId="{450B8687-E9DC-4E63-8ED5-9B708E9A5EDA}" srcOrd="2" destOrd="0" presId="urn:microsoft.com/office/officeart/2005/8/layout/equation1"/>
    <dgm:cxn modelId="{B03A1961-69B9-42B2-8E30-539EBE00FA7A}" type="presParOf" srcId="{7AF731B4-31B7-4D2A-812D-C65C177C4F0E}" destId="{F341EB26-45E2-43B0-A41B-C83B0EC8425A}" srcOrd="3" destOrd="0" presId="urn:microsoft.com/office/officeart/2005/8/layout/equation1"/>
    <dgm:cxn modelId="{8B67DF56-B518-47EE-976A-017627922A42}" type="presParOf" srcId="{7AF731B4-31B7-4D2A-812D-C65C177C4F0E}" destId="{EF66148C-E678-483D-90A7-77D707C550A1}" srcOrd="4" destOrd="0" presId="urn:microsoft.com/office/officeart/2005/8/layout/equation1"/>
    <dgm:cxn modelId="{063652DB-D207-47D1-8E27-7E353881A794}" type="presParOf" srcId="{7AF731B4-31B7-4D2A-812D-C65C177C4F0E}" destId="{E8137CBD-F3C1-4805-8BF2-44A0042FD145}" srcOrd="5" destOrd="0" presId="urn:microsoft.com/office/officeart/2005/8/layout/equation1"/>
    <dgm:cxn modelId="{4D2069D2-A660-4F17-86DA-1EF8ECB8594F}" type="presParOf" srcId="{7AF731B4-31B7-4D2A-812D-C65C177C4F0E}" destId="{389B2F64-4D3C-41A2-B1EC-C41FC4291111}" srcOrd="6" destOrd="0" presId="urn:microsoft.com/office/officeart/2005/8/layout/equation1"/>
    <dgm:cxn modelId="{C2BE620E-DEF9-4C10-B6DC-1458F9F24B37}" type="presParOf" srcId="{7AF731B4-31B7-4D2A-812D-C65C177C4F0E}" destId="{A1449970-9879-4D9B-BDF8-6B01287DB36F}" srcOrd="7" destOrd="0" presId="urn:microsoft.com/office/officeart/2005/8/layout/equation1"/>
    <dgm:cxn modelId="{19015B07-9095-409C-A773-24CDE191DA73}" type="presParOf" srcId="{7AF731B4-31B7-4D2A-812D-C65C177C4F0E}" destId="{E9C32922-6AB5-4F59-BD72-D9E13F7D713D}" srcOrd="8" destOrd="0" presId="urn:microsoft.com/office/officeart/2005/8/layout/equation1"/>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E6E520ED-DAEA-46B0-A4FE-262CD832DBBA}">
      <dsp:nvSpPr>
        <dsp:cNvPr id="0" name=""/>
        <dsp:cNvSpPr/>
      </dsp:nvSpPr>
      <dsp:spPr>
        <a:xfrm>
          <a:off x="7665" y="363527"/>
          <a:ext cx="3310697" cy="2471365"/>
        </a:xfrm>
        <a:prstGeom prst="round2SameRect">
          <a:avLst>
            <a:gd name="adj1" fmla="val 8000"/>
            <a:gd name="adj2" fmla="val 0"/>
          </a:avLst>
        </a:prstGeom>
        <a:solidFill>
          <a:schemeClr val="lt1">
            <a:alpha val="90000"/>
            <a:hueOff val="0"/>
            <a:satOff val="0"/>
            <a:lumOff val="0"/>
            <a:alphaOff val="0"/>
          </a:schemeClr>
        </a:solidFill>
        <a:ln w="25400"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8260" tIns="144780" rIns="48260" bIns="48260" numCol="1" spcCol="1270" anchor="t" anchorCtr="0">
          <a:noAutofit/>
        </a:bodyPr>
        <a:lstStyle/>
        <a:p>
          <a:pPr marL="285750" lvl="1" indent="-285750" algn="l" defTabSz="1689100">
            <a:lnSpc>
              <a:spcPct val="90000"/>
            </a:lnSpc>
            <a:spcBef>
              <a:spcPct val="0"/>
            </a:spcBef>
            <a:spcAft>
              <a:spcPct val="15000"/>
            </a:spcAft>
            <a:buChar char="••"/>
          </a:pPr>
          <a:r>
            <a:rPr lang="id-ID" sz="3800" kern="1200" dirty="0" smtClean="0"/>
            <a:t>International Law </a:t>
          </a:r>
          <a:endParaRPr lang="id-ID" sz="3800" kern="1200" dirty="0"/>
        </a:p>
      </dsp:txBody>
      <dsp:txXfrm>
        <a:off x="7665" y="363527"/>
        <a:ext cx="3310697" cy="2471365"/>
      </dsp:txXfrm>
    </dsp:sp>
    <dsp:sp modelId="{3C4F71FA-223C-426A-987A-7EE1B1745CF4}">
      <dsp:nvSpPr>
        <dsp:cNvPr id="0" name=""/>
        <dsp:cNvSpPr/>
      </dsp:nvSpPr>
      <dsp:spPr>
        <a:xfrm>
          <a:off x="7665" y="2834893"/>
          <a:ext cx="3310697" cy="1062687"/>
        </a:xfrm>
        <a:prstGeom prst="rect">
          <a:avLst/>
        </a:prstGeom>
        <a:solidFill>
          <a:schemeClr val="accent2">
            <a:hueOff val="0"/>
            <a:satOff val="0"/>
            <a:lumOff val="0"/>
            <a:alphaOff val="0"/>
          </a:schemeClr>
        </a:solidFill>
        <a:ln w="25400"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86690" tIns="0" rIns="62230" bIns="0" numCol="1" spcCol="1270" anchor="ctr" anchorCtr="0">
          <a:noAutofit/>
        </a:bodyPr>
        <a:lstStyle/>
        <a:p>
          <a:pPr lvl="0" algn="l" defTabSz="2178050">
            <a:lnSpc>
              <a:spcPct val="90000"/>
            </a:lnSpc>
            <a:spcBef>
              <a:spcPct val="0"/>
            </a:spcBef>
            <a:spcAft>
              <a:spcPct val="35000"/>
            </a:spcAft>
          </a:pPr>
          <a:r>
            <a:rPr lang="id-ID" sz="4900" kern="1200" dirty="0" smtClean="0"/>
            <a:t>Inggris</a:t>
          </a:r>
          <a:endParaRPr lang="id-ID" sz="4900" kern="1200" dirty="0"/>
        </a:p>
      </dsp:txBody>
      <dsp:txXfrm>
        <a:off x="7665" y="2834893"/>
        <a:ext cx="2331477" cy="1062687"/>
      </dsp:txXfrm>
    </dsp:sp>
    <dsp:sp modelId="{D33A2D4A-E0C4-4E15-BFAF-673489CF5945}">
      <dsp:nvSpPr>
        <dsp:cNvPr id="0" name=""/>
        <dsp:cNvSpPr/>
      </dsp:nvSpPr>
      <dsp:spPr>
        <a:xfrm>
          <a:off x="2432796" y="3003691"/>
          <a:ext cx="1158744" cy="1158744"/>
        </a:xfrm>
        <a:prstGeom prst="ellipse">
          <a:avLst/>
        </a:prstGeom>
        <a:blipFill rotWithShape="0">
          <a:blip xmlns:r="http://schemas.openxmlformats.org/officeDocument/2006/relationships" r:embed="rId1"/>
          <a:stretch>
            <a:fillRect/>
          </a:stretch>
        </a:blipFill>
        <a:ln w="25400" cap="flat" cmpd="sng" algn="ctr">
          <a:solidFill>
            <a:schemeClr val="accent2">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E4B63AF3-C6DC-46F8-BDC7-A2F1FEC0D879}">
      <dsp:nvSpPr>
        <dsp:cNvPr id="0" name=""/>
        <dsp:cNvSpPr/>
      </dsp:nvSpPr>
      <dsp:spPr>
        <a:xfrm>
          <a:off x="3878612" y="363527"/>
          <a:ext cx="3310697" cy="2471365"/>
        </a:xfrm>
        <a:prstGeom prst="round2SameRect">
          <a:avLst>
            <a:gd name="adj1" fmla="val 8000"/>
            <a:gd name="adj2" fmla="val 0"/>
          </a:avLst>
        </a:prstGeom>
        <a:solidFill>
          <a:schemeClr val="lt1">
            <a:alpha val="90000"/>
            <a:hueOff val="0"/>
            <a:satOff val="0"/>
            <a:lumOff val="0"/>
            <a:alphaOff val="0"/>
          </a:schemeClr>
        </a:solidFill>
        <a:ln w="25400" cap="flat" cmpd="sng" algn="ctr">
          <a:solidFill>
            <a:schemeClr val="accent2">
              <a:hueOff val="2340759"/>
              <a:satOff val="-2919"/>
              <a:lumOff val="686"/>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8260" tIns="144780" rIns="48260" bIns="48260" numCol="1" spcCol="1270" anchor="t" anchorCtr="0">
          <a:noAutofit/>
        </a:bodyPr>
        <a:lstStyle/>
        <a:p>
          <a:pPr marL="285750" lvl="1" indent="-285750" algn="l" defTabSz="1689100">
            <a:lnSpc>
              <a:spcPct val="90000"/>
            </a:lnSpc>
            <a:spcBef>
              <a:spcPct val="0"/>
            </a:spcBef>
            <a:spcAft>
              <a:spcPct val="15000"/>
            </a:spcAft>
            <a:buChar char="••"/>
          </a:pPr>
          <a:r>
            <a:rPr lang="id-ID" sz="3800" kern="1200" dirty="0" smtClean="0"/>
            <a:t>Droit International </a:t>
          </a:r>
          <a:endParaRPr lang="id-ID" sz="3800" kern="1200" dirty="0"/>
        </a:p>
      </dsp:txBody>
      <dsp:txXfrm>
        <a:off x="3878612" y="363527"/>
        <a:ext cx="3310697" cy="2471365"/>
      </dsp:txXfrm>
    </dsp:sp>
    <dsp:sp modelId="{C0603EDC-586B-413E-9436-538BFD5B7B0F}">
      <dsp:nvSpPr>
        <dsp:cNvPr id="0" name=""/>
        <dsp:cNvSpPr/>
      </dsp:nvSpPr>
      <dsp:spPr>
        <a:xfrm>
          <a:off x="3878612" y="2834893"/>
          <a:ext cx="3310697" cy="1062687"/>
        </a:xfrm>
        <a:prstGeom prst="rect">
          <a:avLst/>
        </a:prstGeom>
        <a:solidFill>
          <a:schemeClr val="accent2">
            <a:hueOff val="2340759"/>
            <a:satOff val="-2919"/>
            <a:lumOff val="686"/>
            <a:alphaOff val="0"/>
          </a:schemeClr>
        </a:solidFill>
        <a:ln w="25400" cap="flat" cmpd="sng" algn="ctr">
          <a:solidFill>
            <a:schemeClr val="accent2">
              <a:hueOff val="2340759"/>
              <a:satOff val="-2919"/>
              <a:lumOff val="686"/>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86690" tIns="0" rIns="62230" bIns="0" numCol="1" spcCol="1270" anchor="ctr" anchorCtr="0">
          <a:noAutofit/>
        </a:bodyPr>
        <a:lstStyle/>
        <a:p>
          <a:pPr lvl="0" algn="l" defTabSz="2178050">
            <a:lnSpc>
              <a:spcPct val="90000"/>
            </a:lnSpc>
            <a:spcBef>
              <a:spcPct val="0"/>
            </a:spcBef>
            <a:spcAft>
              <a:spcPct val="35000"/>
            </a:spcAft>
          </a:pPr>
          <a:r>
            <a:rPr lang="id-ID" sz="4900" kern="1200" dirty="0" smtClean="0"/>
            <a:t>Prancis</a:t>
          </a:r>
          <a:endParaRPr lang="id-ID" sz="4900" kern="1200" dirty="0"/>
        </a:p>
      </dsp:txBody>
      <dsp:txXfrm>
        <a:off x="3878612" y="2834893"/>
        <a:ext cx="2331477" cy="1062687"/>
      </dsp:txXfrm>
    </dsp:sp>
    <dsp:sp modelId="{CFAE7DE1-81A2-41F5-867F-069266959EB8}">
      <dsp:nvSpPr>
        <dsp:cNvPr id="0" name=""/>
        <dsp:cNvSpPr/>
      </dsp:nvSpPr>
      <dsp:spPr>
        <a:xfrm>
          <a:off x="6303743" y="3003691"/>
          <a:ext cx="1158744" cy="1158744"/>
        </a:xfrm>
        <a:prstGeom prst="ellipse">
          <a:avLst/>
        </a:prstGeom>
        <a:blipFill rotWithShape="0">
          <a:blip xmlns:r="http://schemas.openxmlformats.org/officeDocument/2006/relationships" r:embed="rId2"/>
          <a:stretch>
            <a:fillRect/>
          </a:stretch>
        </a:blipFill>
        <a:ln w="25400" cap="flat" cmpd="sng" algn="ctr">
          <a:solidFill>
            <a:schemeClr val="accent2">
              <a:tint val="40000"/>
              <a:alpha val="90000"/>
              <a:hueOff val="2512910"/>
              <a:satOff val="-2189"/>
              <a:lumOff val="-3"/>
              <a:alphaOff val="0"/>
            </a:schemeClr>
          </a:solidFill>
          <a:prstDash val="solid"/>
        </a:ln>
        <a:effectLst/>
      </dsp:spPr>
      <dsp:style>
        <a:lnRef idx="2">
          <a:scrgbClr r="0" g="0" b="0"/>
        </a:lnRef>
        <a:fillRef idx="1">
          <a:scrgbClr r="0" g="0" b="0"/>
        </a:fillRef>
        <a:effectRef idx="0">
          <a:scrgbClr r="0" g="0" b="0"/>
        </a:effectRef>
        <a:fontRef idx="minor"/>
      </dsp:style>
    </dsp:sp>
    <dsp:sp modelId="{19B7E2E1-DD7E-4E76-B6D9-7788E5C7FDE9}">
      <dsp:nvSpPr>
        <dsp:cNvPr id="0" name=""/>
        <dsp:cNvSpPr/>
      </dsp:nvSpPr>
      <dsp:spPr>
        <a:xfrm>
          <a:off x="7749559" y="363527"/>
          <a:ext cx="3310697" cy="2471365"/>
        </a:xfrm>
        <a:prstGeom prst="round2SameRect">
          <a:avLst>
            <a:gd name="adj1" fmla="val 8000"/>
            <a:gd name="adj2" fmla="val 0"/>
          </a:avLst>
        </a:prstGeom>
        <a:solidFill>
          <a:schemeClr val="lt1">
            <a:alpha val="90000"/>
            <a:hueOff val="0"/>
            <a:satOff val="0"/>
            <a:lumOff val="0"/>
            <a:alphaOff val="0"/>
          </a:schemeClr>
        </a:solidFill>
        <a:ln w="25400" cap="flat" cmpd="sng" algn="ctr">
          <a:solidFill>
            <a:schemeClr val="accent2">
              <a:hueOff val="4681519"/>
              <a:satOff val="-5839"/>
              <a:lumOff val="1373"/>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8260" tIns="144780" rIns="48260" bIns="48260" numCol="1" spcCol="1270" anchor="t" anchorCtr="0">
          <a:noAutofit/>
        </a:bodyPr>
        <a:lstStyle/>
        <a:p>
          <a:pPr marL="285750" lvl="1" indent="-285750" algn="l" defTabSz="1689100">
            <a:lnSpc>
              <a:spcPct val="90000"/>
            </a:lnSpc>
            <a:spcBef>
              <a:spcPct val="0"/>
            </a:spcBef>
            <a:spcAft>
              <a:spcPct val="15000"/>
            </a:spcAft>
            <a:buChar char="••"/>
          </a:pPr>
          <a:r>
            <a:rPr lang="id-ID" sz="3800" kern="1200" dirty="0" smtClean="0"/>
            <a:t>Internationaal Recht</a:t>
          </a:r>
          <a:endParaRPr lang="id-ID" sz="3800" kern="1200" dirty="0"/>
        </a:p>
      </dsp:txBody>
      <dsp:txXfrm>
        <a:off x="7749559" y="363527"/>
        <a:ext cx="3310697" cy="2471365"/>
      </dsp:txXfrm>
    </dsp:sp>
    <dsp:sp modelId="{F0B4EFD4-8841-48EF-A39A-4DA8DED5A4E1}">
      <dsp:nvSpPr>
        <dsp:cNvPr id="0" name=""/>
        <dsp:cNvSpPr/>
      </dsp:nvSpPr>
      <dsp:spPr>
        <a:xfrm>
          <a:off x="7749559" y="2834893"/>
          <a:ext cx="3310697" cy="1062687"/>
        </a:xfrm>
        <a:prstGeom prst="rect">
          <a:avLst/>
        </a:prstGeom>
        <a:solidFill>
          <a:schemeClr val="accent2">
            <a:hueOff val="4681519"/>
            <a:satOff val="-5839"/>
            <a:lumOff val="1373"/>
            <a:alphaOff val="0"/>
          </a:schemeClr>
        </a:solidFill>
        <a:ln w="25400" cap="flat" cmpd="sng" algn="ctr">
          <a:solidFill>
            <a:schemeClr val="accent2">
              <a:hueOff val="4681519"/>
              <a:satOff val="-5839"/>
              <a:lumOff val="1373"/>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86690" tIns="0" rIns="62230" bIns="0" numCol="1" spcCol="1270" anchor="ctr" anchorCtr="0">
          <a:noAutofit/>
        </a:bodyPr>
        <a:lstStyle/>
        <a:p>
          <a:pPr lvl="0" algn="l" defTabSz="2178050">
            <a:lnSpc>
              <a:spcPct val="90000"/>
            </a:lnSpc>
            <a:spcBef>
              <a:spcPct val="0"/>
            </a:spcBef>
            <a:spcAft>
              <a:spcPct val="35000"/>
            </a:spcAft>
          </a:pPr>
          <a:r>
            <a:rPr lang="id-ID" sz="4900" kern="1200" dirty="0" smtClean="0"/>
            <a:t>Belanda</a:t>
          </a:r>
          <a:endParaRPr lang="id-ID" sz="4900" kern="1200" dirty="0"/>
        </a:p>
      </dsp:txBody>
      <dsp:txXfrm>
        <a:off x="7749559" y="2834893"/>
        <a:ext cx="2331477" cy="1062687"/>
      </dsp:txXfrm>
    </dsp:sp>
    <dsp:sp modelId="{F0B21447-C1F1-4D3F-B7B9-ED767C2FAC8B}">
      <dsp:nvSpPr>
        <dsp:cNvPr id="0" name=""/>
        <dsp:cNvSpPr/>
      </dsp:nvSpPr>
      <dsp:spPr>
        <a:xfrm>
          <a:off x="10174690" y="3003691"/>
          <a:ext cx="1158744" cy="1158744"/>
        </a:xfrm>
        <a:prstGeom prst="ellipse">
          <a:avLst/>
        </a:prstGeom>
        <a:blipFill rotWithShape="0">
          <a:blip xmlns:r="http://schemas.openxmlformats.org/officeDocument/2006/relationships" r:embed="rId3"/>
          <a:stretch>
            <a:fillRect/>
          </a:stretch>
        </a:blipFill>
        <a:ln w="25400" cap="flat" cmpd="sng" algn="ctr">
          <a:solidFill>
            <a:schemeClr val="accent2">
              <a:tint val="40000"/>
              <a:alpha val="90000"/>
              <a:hueOff val="5025821"/>
              <a:satOff val="-4378"/>
              <a:lumOff val="-6"/>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drawing10.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32F95730-E637-485E-9EB5-CF3510CF4821}">
      <dsp:nvSpPr>
        <dsp:cNvPr id="0" name=""/>
        <dsp:cNvSpPr/>
      </dsp:nvSpPr>
      <dsp:spPr>
        <a:xfrm>
          <a:off x="2631178" y="2313950"/>
          <a:ext cx="1758510" cy="1758510"/>
        </a:xfrm>
        <a:prstGeom prst="ellipse">
          <a:avLst/>
        </a:prstGeom>
        <a:solidFill>
          <a:schemeClr val="accent4">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id-ID" sz="1600" b="1" kern="1200" dirty="0" smtClean="0">
              <a:latin typeface="Times New Roman" pitchFamily="18" charset="0"/>
              <a:cs typeface="Times New Roman" pitchFamily="18" charset="0"/>
            </a:rPr>
            <a:t>Pasal 38 Piagam Mahkamah Internasional</a:t>
          </a:r>
          <a:endParaRPr lang="id-ID" sz="1600" kern="1200" dirty="0">
            <a:latin typeface="Times New Roman" pitchFamily="18" charset="0"/>
            <a:cs typeface="Times New Roman" pitchFamily="18" charset="0"/>
          </a:endParaRPr>
        </a:p>
      </dsp:txBody>
      <dsp:txXfrm>
        <a:off x="2631178" y="2313950"/>
        <a:ext cx="1758510" cy="1758510"/>
      </dsp:txXfrm>
    </dsp:sp>
    <dsp:sp modelId="{AB2883A8-3F6B-4C5C-AAA9-08EAD77D50F9}">
      <dsp:nvSpPr>
        <dsp:cNvPr id="0" name=""/>
        <dsp:cNvSpPr/>
      </dsp:nvSpPr>
      <dsp:spPr>
        <a:xfrm rot="16200000">
          <a:off x="3245260" y="2026235"/>
          <a:ext cx="530345" cy="45084"/>
        </a:xfrm>
        <a:custGeom>
          <a:avLst/>
          <a:gdLst/>
          <a:ahLst/>
          <a:cxnLst/>
          <a:rect l="0" t="0" r="0" b="0"/>
          <a:pathLst>
            <a:path>
              <a:moveTo>
                <a:pt x="0" y="22542"/>
              </a:moveTo>
              <a:lnTo>
                <a:pt x="530345" y="22542"/>
              </a:lnTo>
            </a:path>
          </a:pathLst>
        </a:custGeom>
        <a:noFill/>
        <a:ln w="25400" cap="flat" cmpd="sng" algn="ctr">
          <a:solidFill>
            <a:schemeClr val="accent6">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711200">
            <a:lnSpc>
              <a:spcPct val="90000"/>
            </a:lnSpc>
            <a:spcBef>
              <a:spcPct val="0"/>
            </a:spcBef>
            <a:spcAft>
              <a:spcPct val="35000"/>
            </a:spcAft>
          </a:pPr>
          <a:endParaRPr lang="id-ID" sz="1600" kern="1200">
            <a:latin typeface="Times New Roman" pitchFamily="18" charset="0"/>
            <a:cs typeface="Times New Roman" pitchFamily="18" charset="0"/>
          </a:endParaRPr>
        </a:p>
      </dsp:txBody>
      <dsp:txXfrm rot="16200000">
        <a:off x="3497174" y="2035519"/>
        <a:ext cx="26517" cy="26517"/>
      </dsp:txXfrm>
    </dsp:sp>
    <dsp:sp modelId="{4EC54E58-7A3E-496B-A32E-BA549C036BD9}">
      <dsp:nvSpPr>
        <dsp:cNvPr id="0" name=""/>
        <dsp:cNvSpPr/>
      </dsp:nvSpPr>
      <dsp:spPr>
        <a:xfrm>
          <a:off x="2631178" y="25093"/>
          <a:ext cx="1758510" cy="1758510"/>
        </a:xfrm>
        <a:prstGeom prst="ellipse">
          <a:avLst/>
        </a:prstGeom>
        <a:solidFill>
          <a:schemeClr val="accent5">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id-ID" sz="1600" b="1" kern="1200" dirty="0" smtClean="0">
              <a:latin typeface="Times New Roman" pitchFamily="18" charset="0"/>
              <a:cs typeface="Times New Roman" pitchFamily="18" charset="0"/>
            </a:rPr>
            <a:t>Perjanjian Internasional </a:t>
          </a:r>
          <a:endParaRPr lang="id-ID" sz="1600" kern="1200" dirty="0">
            <a:latin typeface="Times New Roman" pitchFamily="18" charset="0"/>
            <a:cs typeface="Times New Roman" pitchFamily="18" charset="0"/>
          </a:endParaRPr>
        </a:p>
      </dsp:txBody>
      <dsp:txXfrm>
        <a:off x="2631178" y="25093"/>
        <a:ext cx="1758510" cy="1758510"/>
      </dsp:txXfrm>
    </dsp:sp>
    <dsp:sp modelId="{6B478FEF-5664-4ECC-A443-7E2849F08FAA}">
      <dsp:nvSpPr>
        <dsp:cNvPr id="0" name=""/>
        <dsp:cNvSpPr/>
      </dsp:nvSpPr>
      <dsp:spPr>
        <a:xfrm rot="20520000">
          <a:off x="4333676" y="2817016"/>
          <a:ext cx="530345" cy="45084"/>
        </a:xfrm>
        <a:custGeom>
          <a:avLst/>
          <a:gdLst/>
          <a:ahLst/>
          <a:cxnLst/>
          <a:rect l="0" t="0" r="0" b="0"/>
          <a:pathLst>
            <a:path>
              <a:moveTo>
                <a:pt x="0" y="22542"/>
              </a:moveTo>
              <a:lnTo>
                <a:pt x="530345" y="22542"/>
              </a:lnTo>
            </a:path>
          </a:pathLst>
        </a:custGeom>
        <a:noFill/>
        <a:ln w="25400" cap="flat" cmpd="sng" algn="ctr">
          <a:solidFill>
            <a:schemeClr val="accent6">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711200">
            <a:lnSpc>
              <a:spcPct val="90000"/>
            </a:lnSpc>
            <a:spcBef>
              <a:spcPct val="0"/>
            </a:spcBef>
            <a:spcAft>
              <a:spcPct val="35000"/>
            </a:spcAft>
          </a:pPr>
          <a:endParaRPr lang="id-ID" sz="1600" kern="1200">
            <a:latin typeface="Times New Roman" pitchFamily="18" charset="0"/>
            <a:cs typeface="Times New Roman" pitchFamily="18" charset="0"/>
          </a:endParaRPr>
        </a:p>
      </dsp:txBody>
      <dsp:txXfrm rot="20520000">
        <a:off x="4585591" y="2826299"/>
        <a:ext cx="26517" cy="26517"/>
      </dsp:txXfrm>
    </dsp:sp>
    <dsp:sp modelId="{A9FA2ADA-5F30-462A-BEFB-59D059A12FA1}">
      <dsp:nvSpPr>
        <dsp:cNvPr id="0" name=""/>
        <dsp:cNvSpPr/>
      </dsp:nvSpPr>
      <dsp:spPr>
        <a:xfrm>
          <a:off x="4808010" y="1606655"/>
          <a:ext cx="1758510" cy="1758510"/>
        </a:xfrm>
        <a:prstGeom prst="ellipse">
          <a:avLst/>
        </a:prstGeom>
        <a:solidFill>
          <a:schemeClr val="accent5">
            <a:hueOff val="-2483469"/>
            <a:satOff val="9953"/>
            <a:lumOff val="2157"/>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id-ID" sz="1600" b="1" kern="1200" dirty="0" smtClean="0">
              <a:latin typeface="Times New Roman" pitchFamily="18" charset="0"/>
              <a:cs typeface="Times New Roman" pitchFamily="18" charset="0"/>
            </a:rPr>
            <a:t>Kebiasaan-kebiasaan intenasional</a:t>
          </a:r>
          <a:endParaRPr lang="id-ID" sz="1600" kern="1200" dirty="0">
            <a:latin typeface="Times New Roman" pitchFamily="18" charset="0"/>
            <a:cs typeface="Times New Roman" pitchFamily="18" charset="0"/>
          </a:endParaRPr>
        </a:p>
      </dsp:txBody>
      <dsp:txXfrm>
        <a:off x="4808010" y="1606655"/>
        <a:ext cx="1758510" cy="1758510"/>
      </dsp:txXfrm>
    </dsp:sp>
    <dsp:sp modelId="{5A0F293D-3298-4327-B706-21A002C99C6E}">
      <dsp:nvSpPr>
        <dsp:cNvPr id="0" name=""/>
        <dsp:cNvSpPr/>
      </dsp:nvSpPr>
      <dsp:spPr>
        <a:xfrm rot="3281710">
          <a:off x="3905714" y="4106440"/>
          <a:ext cx="534809" cy="45084"/>
        </a:xfrm>
        <a:custGeom>
          <a:avLst/>
          <a:gdLst/>
          <a:ahLst/>
          <a:cxnLst/>
          <a:rect l="0" t="0" r="0" b="0"/>
          <a:pathLst>
            <a:path>
              <a:moveTo>
                <a:pt x="0" y="22542"/>
              </a:moveTo>
              <a:lnTo>
                <a:pt x="534809" y="22542"/>
              </a:lnTo>
            </a:path>
          </a:pathLst>
        </a:custGeom>
        <a:noFill/>
        <a:ln w="25400" cap="flat" cmpd="sng" algn="ctr">
          <a:solidFill>
            <a:schemeClr val="accent6">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711200">
            <a:lnSpc>
              <a:spcPct val="90000"/>
            </a:lnSpc>
            <a:spcBef>
              <a:spcPct val="0"/>
            </a:spcBef>
            <a:spcAft>
              <a:spcPct val="35000"/>
            </a:spcAft>
          </a:pPr>
          <a:endParaRPr lang="id-ID" sz="1600" kern="1200">
            <a:latin typeface="Times New Roman" pitchFamily="18" charset="0"/>
            <a:cs typeface="Times New Roman" pitchFamily="18" charset="0"/>
          </a:endParaRPr>
        </a:p>
      </dsp:txBody>
      <dsp:txXfrm rot="3281710">
        <a:off x="4159748" y="4115612"/>
        <a:ext cx="26740" cy="26740"/>
      </dsp:txXfrm>
    </dsp:sp>
    <dsp:sp modelId="{448C7F8B-7400-480E-9D72-485E3BF6477E}">
      <dsp:nvSpPr>
        <dsp:cNvPr id="0" name=""/>
        <dsp:cNvSpPr/>
      </dsp:nvSpPr>
      <dsp:spPr>
        <a:xfrm>
          <a:off x="3956548" y="4185503"/>
          <a:ext cx="1758510" cy="1758510"/>
        </a:xfrm>
        <a:prstGeom prst="ellipse">
          <a:avLst/>
        </a:prstGeom>
        <a:solidFill>
          <a:schemeClr val="accent5">
            <a:hueOff val="-4966938"/>
            <a:satOff val="19906"/>
            <a:lumOff val="4314"/>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id-ID" sz="1600" b="1" kern="1200" dirty="0" smtClean="0">
              <a:latin typeface="Times New Roman" pitchFamily="18" charset="0"/>
              <a:cs typeface="Times New Roman" pitchFamily="18" charset="0"/>
            </a:rPr>
            <a:t>yurisprudensi</a:t>
          </a:r>
          <a:endParaRPr lang="id-ID" sz="1600" kern="1200" dirty="0">
            <a:latin typeface="Times New Roman" pitchFamily="18" charset="0"/>
            <a:cs typeface="Times New Roman" pitchFamily="18" charset="0"/>
          </a:endParaRPr>
        </a:p>
      </dsp:txBody>
      <dsp:txXfrm>
        <a:off x="3956548" y="4185503"/>
        <a:ext cx="1758510" cy="1758510"/>
      </dsp:txXfrm>
    </dsp:sp>
    <dsp:sp modelId="{E82ECC83-E660-49BD-90C5-5D96CCA7CC8D}">
      <dsp:nvSpPr>
        <dsp:cNvPr id="0" name=""/>
        <dsp:cNvSpPr/>
      </dsp:nvSpPr>
      <dsp:spPr>
        <a:xfrm rot="7560000">
          <a:off x="2572582" y="4096526"/>
          <a:ext cx="530345" cy="45084"/>
        </a:xfrm>
        <a:custGeom>
          <a:avLst/>
          <a:gdLst/>
          <a:ahLst/>
          <a:cxnLst/>
          <a:rect l="0" t="0" r="0" b="0"/>
          <a:pathLst>
            <a:path>
              <a:moveTo>
                <a:pt x="0" y="22542"/>
              </a:moveTo>
              <a:lnTo>
                <a:pt x="530345" y="22542"/>
              </a:lnTo>
            </a:path>
          </a:pathLst>
        </a:custGeom>
        <a:noFill/>
        <a:ln w="25400" cap="flat" cmpd="sng" algn="ctr">
          <a:solidFill>
            <a:schemeClr val="accent6">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711200">
            <a:lnSpc>
              <a:spcPct val="90000"/>
            </a:lnSpc>
            <a:spcBef>
              <a:spcPct val="0"/>
            </a:spcBef>
            <a:spcAft>
              <a:spcPct val="35000"/>
            </a:spcAft>
          </a:pPr>
          <a:endParaRPr lang="id-ID" sz="1600" kern="1200">
            <a:latin typeface="Times New Roman" pitchFamily="18" charset="0"/>
            <a:cs typeface="Times New Roman" pitchFamily="18" charset="0"/>
          </a:endParaRPr>
        </a:p>
      </dsp:txBody>
      <dsp:txXfrm rot="7560000">
        <a:off x="2824496" y="4105809"/>
        <a:ext cx="26517" cy="26517"/>
      </dsp:txXfrm>
    </dsp:sp>
    <dsp:sp modelId="{04B4FF9C-FAB3-400F-A1AD-5A63CE39602B}">
      <dsp:nvSpPr>
        <dsp:cNvPr id="0" name=""/>
        <dsp:cNvSpPr/>
      </dsp:nvSpPr>
      <dsp:spPr>
        <a:xfrm>
          <a:off x="1285821" y="4165675"/>
          <a:ext cx="1758510" cy="1758510"/>
        </a:xfrm>
        <a:prstGeom prst="ellipse">
          <a:avLst/>
        </a:prstGeom>
        <a:solidFill>
          <a:schemeClr val="accent5">
            <a:hueOff val="-7450407"/>
            <a:satOff val="29858"/>
            <a:lumOff val="6471"/>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id-ID" sz="1600" b="1" kern="1200" dirty="0" smtClean="0">
              <a:latin typeface="Times New Roman" pitchFamily="18" charset="0"/>
              <a:cs typeface="Times New Roman" pitchFamily="18" charset="0"/>
            </a:rPr>
            <a:t>doktrin </a:t>
          </a:r>
          <a:endParaRPr lang="id-ID" sz="1600" kern="1200" dirty="0">
            <a:latin typeface="Times New Roman" pitchFamily="18" charset="0"/>
            <a:cs typeface="Times New Roman" pitchFamily="18" charset="0"/>
          </a:endParaRPr>
        </a:p>
      </dsp:txBody>
      <dsp:txXfrm>
        <a:off x="1285821" y="4165675"/>
        <a:ext cx="1758510" cy="1758510"/>
      </dsp:txXfrm>
    </dsp:sp>
    <dsp:sp modelId="{68405DC2-AB7C-4149-8C0A-F03BDBEB409E}">
      <dsp:nvSpPr>
        <dsp:cNvPr id="0" name=""/>
        <dsp:cNvSpPr/>
      </dsp:nvSpPr>
      <dsp:spPr>
        <a:xfrm rot="11880000">
          <a:off x="2156844" y="2817016"/>
          <a:ext cx="530345" cy="45084"/>
        </a:xfrm>
        <a:custGeom>
          <a:avLst/>
          <a:gdLst/>
          <a:ahLst/>
          <a:cxnLst/>
          <a:rect l="0" t="0" r="0" b="0"/>
          <a:pathLst>
            <a:path>
              <a:moveTo>
                <a:pt x="0" y="22542"/>
              </a:moveTo>
              <a:lnTo>
                <a:pt x="530345" y="22542"/>
              </a:lnTo>
            </a:path>
          </a:pathLst>
        </a:custGeom>
        <a:noFill/>
        <a:ln w="25400" cap="flat" cmpd="sng" algn="ctr">
          <a:solidFill>
            <a:schemeClr val="accent6">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711200">
            <a:lnSpc>
              <a:spcPct val="90000"/>
            </a:lnSpc>
            <a:spcBef>
              <a:spcPct val="0"/>
            </a:spcBef>
            <a:spcAft>
              <a:spcPct val="35000"/>
            </a:spcAft>
          </a:pPr>
          <a:endParaRPr lang="id-ID" sz="1600" kern="1200">
            <a:latin typeface="Times New Roman" pitchFamily="18" charset="0"/>
            <a:cs typeface="Times New Roman" pitchFamily="18" charset="0"/>
          </a:endParaRPr>
        </a:p>
      </dsp:txBody>
      <dsp:txXfrm rot="11880000">
        <a:off x="2408758" y="2826299"/>
        <a:ext cx="26517" cy="26517"/>
      </dsp:txXfrm>
    </dsp:sp>
    <dsp:sp modelId="{2FCB5601-4FEF-44A1-BB98-2335CC89961B}">
      <dsp:nvSpPr>
        <dsp:cNvPr id="0" name=""/>
        <dsp:cNvSpPr/>
      </dsp:nvSpPr>
      <dsp:spPr>
        <a:xfrm>
          <a:off x="454345" y="1606655"/>
          <a:ext cx="1758510" cy="1758510"/>
        </a:xfrm>
        <a:prstGeom prst="ellipse">
          <a:avLst/>
        </a:prstGeom>
        <a:solidFill>
          <a:schemeClr val="accent5">
            <a:hueOff val="-9933876"/>
            <a:satOff val="39811"/>
            <a:lumOff val="8628"/>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id-ID" sz="1600" b="1" kern="1200" dirty="0" smtClean="0">
              <a:latin typeface="Times New Roman" pitchFamily="18" charset="0"/>
              <a:cs typeface="Times New Roman" pitchFamily="18" charset="0"/>
            </a:rPr>
            <a:t>asas umum hukum yang diakui bangsa-bangsa beradab</a:t>
          </a:r>
          <a:endParaRPr lang="id-ID" sz="1600" kern="1200" dirty="0">
            <a:latin typeface="Times New Roman" pitchFamily="18" charset="0"/>
            <a:cs typeface="Times New Roman" pitchFamily="18" charset="0"/>
          </a:endParaRPr>
        </a:p>
      </dsp:txBody>
      <dsp:txXfrm>
        <a:off x="454345" y="1606655"/>
        <a:ext cx="1758510" cy="1758510"/>
      </dsp:txXfrm>
    </dsp:sp>
  </dsp:spTree>
</dsp:drawing>
</file>

<file path=ppt/diagrams/drawing1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384D575A-D920-4F7A-B600-370D2F4E816A}">
      <dsp:nvSpPr>
        <dsp:cNvPr id="0" name=""/>
        <dsp:cNvSpPr/>
      </dsp:nvSpPr>
      <dsp:spPr>
        <a:xfrm>
          <a:off x="2491" y="1728782"/>
          <a:ext cx="2203683" cy="2203683"/>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275" tIns="41275" rIns="41275" bIns="41275" numCol="1" spcCol="1270" anchor="ctr" anchorCtr="0">
          <a:noAutofit/>
        </a:bodyPr>
        <a:lstStyle/>
        <a:p>
          <a:pPr lvl="0" algn="ctr" defTabSz="2889250">
            <a:lnSpc>
              <a:spcPct val="90000"/>
            </a:lnSpc>
            <a:spcBef>
              <a:spcPct val="0"/>
            </a:spcBef>
            <a:spcAft>
              <a:spcPct val="35000"/>
            </a:spcAft>
          </a:pPr>
          <a:r>
            <a:rPr lang="id-ID" sz="6500" kern="1200" dirty="0" smtClean="0">
              <a:latin typeface="Times New Roman" pitchFamily="18" charset="0"/>
              <a:cs typeface="Times New Roman" pitchFamily="18" charset="0"/>
            </a:rPr>
            <a:t>Hpi</a:t>
          </a:r>
          <a:endParaRPr lang="id-ID" sz="6500" kern="1200" dirty="0">
            <a:latin typeface="Times New Roman" pitchFamily="18" charset="0"/>
            <a:cs typeface="Times New Roman" pitchFamily="18" charset="0"/>
          </a:endParaRPr>
        </a:p>
      </dsp:txBody>
      <dsp:txXfrm>
        <a:off x="2491" y="1728782"/>
        <a:ext cx="2203683" cy="2203683"/>
      </dsp:txXfrm>
    </dsp:sp>
    <dsp:sp modelId="{C115BF11-EDDE-42D1-BD51-F9B4FF4994E9}">
      <dsp:nvSpPr>
        <dsp:cNvPr id="0" name=""/>
        <dsp:cNvSpPr/>
      </dsp:nvSpPr>
      <dsp:spPr>
        <a:xfrm>
          <a:off x="2206174" y="2791556"/>
          <a:ext cx="664302" cy="78134"/>
        </a:xfrm>
        <a:custGeom>
          <a:avLst/>
          <a:gdLst/>
          <a:ahLst/>
          <a:cxnLst/>
          <a:rect l="0" t="0" r="0" b="0"/>
          <a:pathLst>
            <a:path>
              <a:moveTo>
                <a:pt x="0" y="39067"/>
              </a:moveTo>
              <a:lnTo>
                <a:pt x="664302" y="39067"/>
              </a:lnTo>
            </a:path>
          </a:pathLst>
        </a:custGeom>
        <a:noFill/>
        <a:ln w="25400" cap="flat" cmpd="sng" algn="ctr">
          <a:solidFill>
            <a:schemeClr val="accent3">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id-ID" sz="500" kern="1200" dirty="0">
            <a:latin typeface="Times New Roman" pitchFamily="18" charset="0"/>
            <a:cs typeface="Times New Roman" pitchFamily="18" charset="0"/>
          </a:endParaRPr>
        </a:p>
      </dsp:txBody>
      <dsp:txXfrm>
        <a:off x="2521718" y="2814016"/>
        <a:ext cx="33215" cy="33215"/>
      </dsp:txXfrm>
    </dsp:sp>
    <dsp:sp modelId="{80FAE2C6-D60F-4643-91F6-DE2F62B778C0}">
      <dsp:nvSpPr>
        <dsp:cNvPr id="0" name=""/>
        <dsp:cNvSpPr/>
      </dsp:nvSpPr>
      <dsp:spPr>
        <a:xfrm>
          <a:off x="2870477" y="1728782"/>
          <a:ext cx="2203683" cy="2203683"/>
        </a:xfrm>
        <a:prstGeom prst="ellipse">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lvl="0" algn="ctr" defTabSz="1422400">
            <a:lnSpc>
              <a:spcPct val="90000"/>
            </a:lnSpc>
            <a:spcBef>
              <a:spcPct val="0"/>
            </a:spcBef>
            <a:spcAft>
              <a:spcPct val="35000"/>
            </a:spcAft>
          </a:pPr>
          <a:r>
            <a:rPr lang="id-ID" sz="3200" b="1" kern="1200" dirty="0" smtClean="0">
              <a:latin typeface="Times New Roman" pitchFamily="18" charset="0"/>
              <a:cs typeface="Times New Roman" pitchFamily="18" charset="0"/>
            </a:rPr>
            <a:t>Hukum Nasional</a:t>
          </a:r>
          <a:endParaRPr lang="id-ID" sz="3200" kern="1200" dirty="0">
            <a:latin typeface="Times New Roman" pitchFamily="18" charset="0"/>
            <a:cs typeface="Times New Roman" pitchFamily="18" charset="0"/>
          </a:endParaRPr>
        </a:p>
      </dsp:txBody>
      <dsp:txXfrm>
        <a:off x="2870477" y="1728782"/>
        <a:ext cx="2203683" cy="2203683"/>
      </dsp:txXfrm>
    </dsp:sp>
  </dsp:spTree>
</dsp:drawing>
</file>

<file path=ppt/diagrams/drawing12.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D49541DE-56A6-424C-A6E2-F0CAA872C529}">
      <dsp:nvSpPr>
        <dsp:cNvPr id="0" name=""/>
        <dsp:cNvSpPr/>
      </dsp:nvSpPr>
      <dsp:spPr>
        <a:xfrm>
          <a:off x="5327650" y="3086100"/>
          <a:ext cx="3771900" cy="3771900"/>
        </a:xfrm>
        <a:prstGeom prst="gear9">
          <a:avLst/>
        </a:prstGeom>
        <a:solidFill>
          <a:schemeClr val="accent2">
            <a:shade val="8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4130" tIns="24130" rIns="24130" bIns="24130" numCol="1" spcCol="1270" anchor="ctr" anchorCtr="0">
          <a:noAutofit/>
        </a:bodyPr>
        <a:lstStyle/>
        <a:p>
          <a:pPr lvl="0" algn="ctr" defTabSz="844550">
            <a:lnSpc>
              <a:spcPct val="90000"/>
            </a:lnSpc>
            <a:spcBef>
              <a:spcPct val="0"/>
            </a:spcBef>
            <a:spcAft>
              <a:spcPct val="35000"/>
            </a:spcAft>
          </a:pPr>
          <a:r>
            <a:rPr lang="id-ID" sz="1900" kern="1200" dirty="0" smtClean="0">
              <a:latin typeface="Times New Roman" pitchFamily="18" charset="0"/>
              <a:ea typeface="Tahoma" pitchFamily="34" charset="0"/>
              <a:cs typeface="Times New Roman" pitchFamily="18" charset="0"/>
            </a:rPr>
            <a:t>Landasan Sosiologis </a:t>
          </a:r>
          <a:endParaRPr lang="id-ID" sz="1900" kern="1200" dirty="0"/>
        </a:p>
      </dsp:txBody>
      <dsp:txXfrm>
        <a:off x="5327650" y="3086100"/>
        <a:ext cx="3771900" cy="3771900"/>
      </dsp:txXfrm>
    </dsp:sp>
    <dsp:sp modelId="{1223A017-E384-4395-9C63-4D6D42457884}">
      <dsp:nvSpPr>
        <dsp:cNvPr id="0" name=""/>
        <dsp:cNvSpPr/>
      </dsp:nvSpPr>
      <dsp:spPr>
        <a:xfrm>
          <a:off x="3133090" y="2194560"/>
          <a:ext cx="2743200" cy="2743200"/>
        </a:xfrm>
        <a:prstGeom prst="gear6">
          <a:avLst/>
        </a:prstGeom>
        <a:solidFill>
          <a:schemeClr val="accent2">
            <a:shade val="80000"/>
            <a:hueOff val="-17936"/>
            <a:satOff val="-2012"/>
            <a:lumOff val="1284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4130" tIns="24130" rIns="24130" bIns="24130" numCol="1" spcCol="1270" anchor="ctr" anchorCtr="0">
          <a:noAutofit/>
        </a:bodyPr>
        <a:lstStyle/>
        <a:p>
          <a:pPr lvl="0" algn="ctr" defTabSz="844550">
            <a:lnSpc>
              <a:spcPct val="90000"/>
            </a:lnSpc>
            <a:spcBef>
              <a:spcPct val="0"/>
            </a:spcBef>
            <a:spcAft>
              <a:spcPct val="35000"/>
            </a:spcAft>
          </a:pPr>
          <a:r>
            <a:rPr lang="id-ID" sz="1900" kern="1200" dirty="0" smtClean="0">
              <a:latin typeface="Times New Roman" pitchFamily="18" charset="0"/>
              <a:ea typeface="Tahoma" pitchFamily="34" charset="0"/>
              <a:cs typeface="Times New Roman" pitchFamily="18" charset="0"/>
            </a:rPr>
            <a:t>Masyarakat Internasional</a:t>
          </a:r>
          <a:endParaRPr lang="id-ID" sz="1900" kern="1200" dirty="0"/>
        </a:p>
      </dsp:txBody>
      <dsp:txXfrm>
        <a:off x="3133090" y="2194560"/>
        <a:ext cx="2743200" cy="2743200"/>
      </dsp:txXfrm>
    </dsp:sp>
    <dsp:sp modelId="{CB86620E-20CB-4B80-9547-046182D348C1}">
      <dsp:nvSpPr>
        <dsp:cNvPr id="0" name=""/>
        <dsp:cNvSpPr/>
      </dsp:nvSpPr>
      <dsp:spPr>
        <a:xfrm rot="20700000">
          <a:off x="4669561" y="302031"/>
          <a:ext cx="2687776" cy="2687776"/>
        </a:xfrm>
        <a:prstGeom prst="gear6">
          <a:avLst/>
        </a:prstGeom>
        <a:solidFill>
          <a:schemeClr val="accent2">
            <a:shade val="80000"/>
            <a:hueOff val="-35872"/>
            <a:satOff val="-4024"/>
            <a:lumOff val="2568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4130" tIns="24130" rIns="24130" bIns="24130" numCol="1" spcCol="1270" anchor="ctr" anchorCtr="0">
          <a:noAutofit/>
        </a:bodyPr>
        <a:lstStyle/>
        <a:p>
          <a:pPr lvl="0" algn="ctr" defTabSz="844550">
            <a:lnSpc>
              <a:spcPct val="90000"/>
            </a:lnSpc>
            <a:spcBef>
              <a:spcPct val="0"/>
            </a:spcBef>
            <a:spcAft>
              <a:spcPct val="35000"/>
            </a:spcAft>
          </a:pPr>
          <a:r>
            <a:rPr lang="id-ID" sz="1900" kern="1200" dirty="0" smtClean="0">
              <a:latin typeface="Times New Roman" pitchFamily="18" charset="0"/>
              <a:ea typeface="Tahoma" pitchFamily="34" charset="0"/>
              <a:cs typeface="Times New Roman" pitchFamily="18" charset="0"/>
            </a:rPr>
            <a:t>Hukum Internasional </a:t>
          </a:r>
          <a:endParaRPr lang="id-ID" sz="1900" kern="1200" dirty="0"/>
        </a:p>
      </dsp:txBody>
      <dsp:txXfrm>
        <a:off x="5259070" y="891540"/>
        <a:ext cx="1508760" cy="1508760"/>
      </dsp:txXfrm>
    </dsp:sp>
    <dsp:sp modelId="{92B9C0A1-8A93-4E7C-995C-91DF8FF9D256}">
      <dsp:nvSpPr>
        <dsp:cNvPr id="0" name=""/>
        <dsp:cNvSpPr/>
      </dsp:nvSpPr>
      <dsp:spPr>
        <a:xfrm>
          <a:off x="5067810" y="2499588"/>
          <a:ext cx="4828032" cy="4828032"/>
        </a:xfrm>
        <a:prstGeom prst="circularArrow">
          <a:avLst>
            <a:gd name="adj1" fmla="val 4687"/>
            <a:gd name="adj2" fmla="val 299029"/>
            <a:gd name="adj3" fmla="val 2556741"/>
            <a:gd name="adj4" fmla="val 15776484"/>
            <a:gd name="adj5" fmla="val 5469"/>
          </a:avLst>
        </a:prstGeom>
        <a:solidFill>
          <a:schemeClr val="accent2">
            <a:shade val="9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F3DA277D-D1E4-41E4-B438-203080CF9524}">
      <dsp:nvSpPr>
        <dsp:cNvPr id="0" name=""/>
        <dsp:cNvSpPr/>
      </dsp:nvSpPr>
      <dsp:spPr>
        <a:xfrm>
          <a:off x="2647274" y="1576162"/>
          <a:ext cx="3507867" cy="3507867"/>
        </a:xfrm>
        <a:prstGeom prst="leftCircularArrow">
          <a:avLst>
            <a:gd name="adj1" fmla="val 6452"/>
            <a:gd name="adj2" fmla="val 429999"/>
            <a:gd name="adj3" fmla="val 10489124"/>
            <a:gd name="adj4" fmla="val 14837806"/>
            <a:gd name="adj5" fmla="val 7527"/>
          </a:avLst>
        </a:prstGeom>
        <a:solidFill>
          <a:schemeClr val="accent2">
            <a:shade val="90000"/>
            <a:hueOff val="-17925"/>
            <a:satOff val="-2104"/>
            <a:lumOff val="11505"/>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781ED96C-B126-42A8-A7EF-8C175DD43D8E}">
      <dsp:nvSpPr>
        <dsp:cNvPr id="0" name=""/>
        <dsp:cNvSpPr/>
      </dsp:nvSpPr>
      <dsp:spPr>
        <a:xfrm>
          <a:off x="4047851" y="-298123"/>
          <a:ext cx="3782187" cy="3782187"/>
        </a:xfrm>
        <a:prstGeom prst="circularArrow">
          <a:avLst>
            <a:gd name="adj1" fmla="val 5984"/>
            <a:gd name="adj2" fmla="val 394124"/>
            <a:gd name="adj3" fmla="val 13313824"/>
            <a:gd name="adj4" fmla="val 10508221"/>
            <a:gd name="adj5" fmla="val 6981"/>
          </a:avLst>
        </a:prstGeom>
        <a:solidFill>
          <a:schemeClr val="accent2">
            <a:shade val="90000"/>
            <a:hueOff val="-35851"/>
            <a:satOff val="-4207"/>
            <a:lumOff val="23011"/>
            <a:alphaOff val="0"/>
          </a:schemeClr>
        </a:solidFill>
        <a:ln>
          <a:noFill/>
        </a:ln>
        <a:effectLst/>
      </dsp:spPr>
      <dsp:style>
        <a:lnRef idx="0">
          <a:scrgbClr r="0" g="0" b="0"/>
        </a:lnRef>
        <a:fillRef idx="1">
          <a:scrgbClr r="0" g="0" b="0"/>
        </a:fillRef>
        <a:effectRef idx="0">
          <a:scrgbClr r="0" g="0" b="0"/>
        </a:effectRef>
        <a:fontRef idx="minor">
          <a:schemeClr val="lt1"/>
        </a:fontRef>
      </dsp:style>
    </dsp:sp>
  </dsp:spTree>
</dsp:drawing>
</file>

<file path=ppt/diagrams/drawing13.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ACD3A41B-3879-45FF-8F22-C346E3DA62BB}">
      <dsp:nvSpPr>
        <dsp:cNvPr id="0" name=""/>
        <dsp:cNvSpPr/>
      </dsp:nvSpPr>
      <dsp:spPr>
        <a:xfrm>
          <a:off x="2897346" y="278606"/>
          <a:ext cx="5529262" cy="1920240"/>
        </a:xfrm>
        <a:prstGeom prst="ellipse">
          <a:avLst/>
        </a:prstGeom>
        <a:solidFill>
          <a:schemeClr val="accent1">
            <a:tint val="50000"/>
            <a:alpha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7B49259F-17F3-47A1-8841-AD2BD4A74078}">
      <dsp:nvSpPr>
        <dsp:cNvPr id="0" name=""/>
        <dsp:cNvSpPr/>
      </dsp:nvSpPr>
      <dsp:spPr>
        <a:xfrm>
          <a:off x="5134768" y="4980622"/>
          <a:ext cx="1071562" cy="685800"/>
        </a:xfrm>
        <a:prstGeom prst="downArrow">
          <a:avLst/>
        </a:prstGeom>
        <a:solidFill>
          <a:schemeClr val="accent2">
            <a:tint val="4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83EBE0F1-38A5-40ED-8CCD-E27AB14FC153}">
      <dsp:nvSpPr>
        <dsp:cNvPr id="0" name=""/>
        <dsp:cNvSpPr/>
      </dsp:nvSpPr>
      <dsp:spPr>
        <a:xfrm>
          <a:off x="760564" y="5529262"/>
          <a:ext cx="9819970" cy="128587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99136" tIns="199136" rIns="199136" bIns="199136" numCol="1" spcCol="1270" anchor="ctr" anchorCtr="0">
          <a:noAutofit/>
        </a:bodyPr>
        <a:lstStyle/>
        <a:p>
          <a:pPr lvl="0" algn="ctr" defTabSz="1244600">
            <a:lnSpc>
              <a:spcPct val="90000"/>
            </a:lnSpc>
            <a:spcBef>
              <a:spcPct val="0"/>
            </a:spcBef>
            <a:spcAft>
              <a:spcPct val="35000"/>
            </a:spcAft>
          </a:pPr>
          <a:r>
            <a:rPr lang="id-ID" sz="2800" b="1" kern="1200" dirty="0" smtClean="0">
              <a:latin typeface="Times New Roman" pitchFamily="18" charset="0"/>
              <a:cs typeface="Times New Roman" pitchFamily="18" charset="0"/>
            </a:rPr>
            <a:t>Masyarakat Internasional</a:t>
          </a:r>
          <a:endParaRPr lang="id-ID" sz="2800" b="1" kern="1200" dirty="0">
            <a:latin typeface="Times New Roman" pitchFamily="18" charset="0"/>
            <a:cs typeface="Times New Roman" pitchFamily="18" charset="0"/>
          </a:endParaRPr>
        </a:p>
      </dsp:txBody>
      <dsp:txXfrm>
        <a:off x="760564" y="5529262"/>
        <a:ext cx="9819970" cy="1285875"/>
      </dsp:txXfrm>
    </dsp:sp>
    <dsp:sp modelId="{AB7901D2-787B-4058-82E1-B2568C75B623}">
      <dsp:nvSpPr>
        <dsp:cNvPr id="0" name=""/>
        <dsp:cNvSpPr/>
      </dsp:nvSpPr>
      <dsp:spPr>
        <a:xfrm>
          <a:off x="4907597" y="2347150"/>
          <a:ext cx="1928812" cy="1928812"/>
        </a:xfrm>
        <a:prstGeom prst="ellipse">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lvl="0" algn="ctr" defTabSz="711200">
            <a:lnSpc>
              <a:spcPct val="90000"/>
            </a:lnSpc>
            <a:spcBef>
              <a:spcPct val="0"/>
            </a:spcBef>
            <a:spcAft>
              <a:spcPct val="35000"/>
            </a:spcAft>
          </a:pPr>
          <a:r>
            <a:rPr lang="id-ID" sz="1600" kern="1200" dirty="0" smtClean="0">
              <a:latin typeface="Times New Roman" pitchFamily="18" charset="0"/>
              <a:ea typeface="Tahoma" pitchFamily="34" charset="0"/>
              <a:cs typeface="Times New Roman" pitchFamily="18" charset="0"/>
            </a:rPr>
            <a:t>Hubungan Secara Tetap Dan Terus-menerus</a:t>
          </a:r>
          <a:endParaRPr lang="id-ID" sz="1600" kern="1200" dirty="0">
            <a:latin typeface="Times New Roman" pitchFamily="18" charset="0"/>
            <a:cs typeface="Times New Roman" pitchFamily="18" charset="0"/>
          </a:endParaRPr>
        </a:p>
      </dsp:txBody>
      <dsp:txXfrm>
        <a:off x="4907597" y="2347150"/>
        <a:ext cx="1928812" cy="1928812"/>
      </dsp:txXfrm>
    </dsp:sp>
    <dsp:sp modelId="{AD9A3219-9259-4A6B-9C91-8DF4EC5730AA}">
      <dsp:nvSpPr>
        <dsp:cNvPr id="0" name=""/>
        <dsp:cNvSpPr/>
      </dsp:nvSpPr>
      <dsp:spPr>
        <a:xfrm>
          <a:off x="3527425" y="900112"/>
          <a:ext cx="1928812" cy="1928812"/>
        </a:xfrm>
        <a:prstGeom prst="ellipse">
          <a:avLst/>
        </a:prstGeom>
        <a:solidFill>
          <a:schemeClr val="accent3">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lvl="0" algn="ctr" defTabSz="711200">
            <a:lnSpc>
              <a:spcPct val="90000"/>
            </a:lnSpc>
            <a:spcBef>
              <a:spcPct val="0"/>
            </a:spcBef>
            <a:spcAft>
              <a:spcPct val="35000"/>
            </a:spcAft>
          </a:pPr>
          <a:r>
            <a:rPr lang="id-ID" sz="1600" kern="1200" dirty="0" smtClean="0">
              <a:latin typeface="Times New Roman" pitchFamily="18" charset="0"/>
              <a:cs typeface="Times New Roman" pitchFamily="18" charset="0"/>
            </a:rPr>
            <a:t>Negara</a:t>
          </a:r>
          <a:endParaRPr lang="id-ID" sz="1600" kern="1200" dirty="0">
            <a:latin typeface="Times New Roman" pitchFamily="18" charset="0"/>
            <a:cs typeface="Times New Roman" pitchFamily="18" charset="0"/>
          </a:endParaRPr>
        </a:p>
      </dsp:txBody>
      <dsp:txXfrm>
        <a:off x="3527425" y="900112"/>
        <a:ext cx="1928812" cy="1928812"/>
      </dsp:txXfrm>
    </dsp:sp>
    <dsp:sp modelId="{649AAB58-D59C-4069-BC2D-CD70E4687C19}">
      <dsp:nvSpPr>
        <dsp:cNvPr id="0" name=""/>
        <dsp:cNvSpPr/>
      </dsp:nvSpPr>
      <dsp:spPr>
        <a:xfrm>
          <a:off x="5382522" y="733178"/>
          <a:ext cx="1928812" cy="1928812"/>
        </a:xfrm>
        <a:prstGeom prst="ellipse">
          <a:avLst/>
        </a:prstGeom>
        <a:solidFill>
          <a:schemeClr val="accent4">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lvl="0" algn="ctr" defTabSz="711200">
            <a:lnSpc>
              <a:spcPct val="90000"/>
            </a:lnSpc>
            <a:spcBef>
              <a:spcPct val="0"/>
            </a:spcBef>
            <a:spcAft>
              <a:spcPct val="35000"/>
            </a:spcAft>
          </a:pPr>
          <a:r>
            <a:rPr lang="id-ID" sz="1600" kern="1200" dirty="0" smtClean="0">
              <a:latin typeface="Times New Roman" pitchFamily="18" charset="0"/>
              <a:cs typeface="Times New Roman" pitchFamily="18" charset="0"/>
            </a:rPr>
            <a:t>Kepentingan</a:t>
          </a:r>
          <a:endParaRPr lang="id-ID" sz="1600" kern="1200" dirty="0">
            <a:latin typeface="Times New Roman" pitchFamily="18" charset="0"/>
            <a:cs typeface="Times New Roman" pitchFamily="18" charset="0"/>
          </a:endParaRPr>
        </a:p>
      </dsp:txBody>
      <dsp:txXfrm>
        <a:off x="5382522" y="733178"/>
        <a:ext cx="1928812" cy="1928812"/>
      </dsp:txXfrm>
    </dsp:sp>
    <dsp:sp modelId="{121F8780-B133-483F-AEE1-B6DF8216BB50}">
      <dsp:nvSpPr>
        <dsp:cNvPr id="0" name=""/>
        <dsp:cNvSpPr/>
      </dsp:nvSpPr>
      <dsp:spPr>
        <a:xfrm>
          <a:off x="2724541" y="43342"/>
          <a:ext cx="6000750" cy="4800600"/>
        </a:xfrm>
        <a:prstGeom prst="funnel">
          <a:avLst/>
        </a:prstGeom>
        <a:solidFill>
          <a:schemeClr val="lt1">
            <a:alpha val="4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sp>
  </dsp:spTree>
</dsp:drawing>
</file>

<file path=ppt/diagrams/drawing14.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D3D98584-BD98-4D6E-8E6B-85395D9AE638}">
      <dsp:nvSpPr>
        <dsp:cNvPr id="0" name=""/>
        <dsp:cNvSpPr/>
      </dsp:nvSpPr>
      <dsp:spPr>
        <a:xfrm>
          <a:off x="5423069" y="1178779"/>
          <a:ext cx="247480" cy="1084201"/>
        </a:xfrm>
        <a:custGeom>
          <a:avLst/>
          <a:gdLst/>
          <a:ahLst/>
          <a:cxnLst/>
          <a:rect l="0" t="0" r="0" b="0"/>
          <a:pathLst>
            <a:path>
              <a:moveTo>
                <a:pt x="247480" y="0"/>
              </a:moveTo>
              <a:lnTo>
                <a:pt x="247480" y="1084201"/>
              </a:lnTo>
              <a:lnTo>
                <a:pt x="0" y="1084201"/>
              </a:lnTo>
            </a:path>
          </a:pathLst>
        </a:custGeom>
        <a:noFill/>
        <a:ln w="25400" cap="flat" cmpd="sng" algn="ctr">
          <a:solidFill>
            <a:schemeClr val="accent2">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3B938D63-56B2-444D-99A0-A5C53ACF3FB5}">
      <dsp:nvSpPr>
        <dsp:cNvPr id="0" name=""/>
        <dsp:cNvSpPr/>
      </dsp:nvSpPr>
      <dsp:spPr>
        <a:xfrm>
          <a:off x="5670550" y="1178779"/>
          <a:ext cx="4277883" cy="2168403"/>
        </a:xfrm>
        <a:custGeom>
          <a:avLst/>
          <a:gdLst/>
          <a:ahLst/>
          <a:cxnLst/>
          <a:rect l="0" t="0" r="0" b="0"/>
          <a:pathLst>
            <a:path>
              <a:moveTo>
                <a:pt x="0" y="0"/>
              </a:moveTo>
              <a:lnTo>
                <a:pt x="0" y="1920923"/>
              </a:lnTo>
              <a:lnTo>
                <a:pt x="4277883" y="1920923"/>
              </a:lnTo>
              <a:lnTo>
                <a:pt x="4277883" y="2168403"/>
              </a:lnTo>
            </a:path>
          </a:pathLst>
        </a:custGeom>
        <a:noFill/>
        <a:ln w="25400" cap="flat" cmpd="sng" algn="ctr">
          <a:solidFill>
            <a:schemeClr val="accent2">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6CA44DFF-0F3A-4E5F-9128-0F6D6F8FBF53}">
      <dsp:nvSpPr>
        <dsp:cNvPr id="0" name=""/>
        <dsp:cNvSpPr/>
      </dsp:nvSpPr>
      <dsp:spPr>
        <a:xfrm>
          <a:off x="5670550" y="1178779"/>
          <a:ext cx="1408708" cy="2162193"/>
        </a:xfrm>
        <a:custGeom>
          <a:avLst/>
          <a:gdLst/>
          <a:ahLst/>
          <a:cxnLst/>
          <a:rect l="0" t="0" r="0" b="0"/>
          <a:pathLst>
            <a:path>
              <a:moveTo>
                <a:pt x="0" y="0"/>
              </a:moveTo>
              <a:lnTo>
                <a:pt x="0" y="1914712"/>
              </a:lnTo>
              <a:lnTo>
                <a:pt x="1408708" y="1914712"/>
              </a:lnTo>
              <a:lnTo>
                <a:pt x="1408708" y="2162193"/>
              </a:lnTo>
            </a:path>
          </a:pathLst>
        </a:custGeom>
        <a:noFill/>
        <a:ln w="25400" cap="flat" cmpd="sng" algn="ctr">
          <a:solidFill>
            <a:schemeClr val="accent2">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9FB54699-334C-4591-BF9D-20FA66EAD279}">
      <dsp:nvSpPr>
        <dsp:cNvPr id="0" name=""/>
        <dsp:cNvSpPr/>
      </dsp:nvSpPr>
      <dsp:spPr>
        <a:xfrm>
          <a:off x="4244588" y="1178779"/>
          <a:ext cx="1425961" cy="2168403"/>
        </a:xfrm>
        <a:custGeom>
          <a:avLst/>
          <a:gdLst/>
          <a:ahLst/>
          <a:cxnLst/>
          <a:rect l="0" t="0" r="0" b="0"/>
          <a:pathLst>
            <a:path>
              <a:moveTo>
                <a:pt x="1425961" y="0"/>
              </a:moveTo>
              <a:lnTo>
                <a:pt x="1425961" y="1920923"/>
              </a:lnTo>
              <a:lnTo>
                <a:pt x="0" y="1920923"/>
              </a:lnTo>
              <a:lnTo>
                <a:pt x="0" y="2168403"/>
              </a:lnTo>
            </a:path>
          </a:pathLst>
        </a:custGeom>
        <a:noFill/>
        <a:ln w="25400" cap="flat" cmpd="sng" algn="ctr">
          <a:solidFill>
            <a:schemeClr val="accent2">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C11B0106-2442-4C0A-9EA7-1DA88A5C4F18}">
      <dsp:nvSpPr>
        <dsp:cNvPr id="0" name=""/>
        <dsp:cNvSpPr/>
      </dsp:nvSpPr>
      <dsp:spPr>
        <a:xfrm>
          <a:off x="1392666" y="1178779"/>
          <a:ext cx="4277883" cy="2168403"/>
        </a:xfrm>
        <a:custGeom>
          <a:avLst/>
          <a:gdLst/>
          <a:ahLst/>
          <a:cxnLst/>
          <a:rect l="0" t="0" r="0" b="0"/>
          <a:pathLst>
            <a:path>
              <a:moveTo>
                <a:pt x="4277883" y="0"/>
              </a:moveTo>
              <a:lnTo>
                <a:pt x="4277883" y="1920923"/>
              </a:lnTo>
              <a:lnTo>
                <a:pt x="0" y="1920923"/>
              </a:lnTo>
              <a:lnTo>
                <a:pt x="0" y="2168403"/>
              </a:lnTo>
            </a:path>
          </a:pathLst>
        </a:custGeom>
        <a:noFill/>
        <a:ln w="25400" cap="flat" cmpd="sng" algn="ctr">
          <a:solidFill>
            <a:schemeClr val="accent2">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D6EE4277-E72A-4C7C-8575-6F5BD916A95A}">
      <dsp:nvSpPr>
        <dsp:cNvPr id="0" name=""/>
        <dsp:cNvSpPr/>
      </dsp:nvSpPr>
      <dsp:spPr>
        <a:xfrm>
          <a:off x="4492069" y="299"/>
          <a:ext cx="2356960" cy="1178480"/>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lvl="0" algn="ctr" defTabSz="1244600">
            <a:lnSpc>
              <a:spcPct val="90000"/>
            </a:lnSpc>
            <a:spcBef>
              <a:spcPct val="0"/>
            </a:spcBef>
            <a:spcAft>
              <a:spcPct val="35000"/>
            </a:spcAft>
          </a:pPr>
          <a:r>
            <a:rPr lang="id-ID" sz="2800" kern="1200" dirty="0" smtClean="0">
              <a:latin typeface="Times New Roman" pitchFamily="18" charset="0"/>
              <a:ea typeface="Tahoma" pitchFamily="34" charset="0"/>
              <a:cs typeface="Times New Roman" pitchFamily="18" charset="0"/>
            </a:rPr>
            <a:t>Hubungan Internasional </a:t>
          </a:r>
          <a:endParaRPr lang="id-ID" sz="2800" kern="1200" dirty="0"/>
        </a:p>
      </dsp:txBody>
      <dsp:txXfrm>
        <a:off x="4492069" y="299"/>
        <a:ext cx="2356960" cy="1178480"/>
      </dsp:txXfrm>
    </dsp:sp>
    <dsp:sp modelId="{98352160-BDFE-4DDA-8A7C-0F2F9B7FD4A9}">
      <dsp:nvSpPr>
        <dsp:cNvPr id="0" name=""/>
        <dsp:cNvSpPr/>
      </dsp:nvSpPr>
      <dsp:spPr>
        <a:xfrm>
          <a:off x="214185" y="3347183"/>
          <a:ext cx="2356960" cy="1178480"/>
        </a:xfrm>
        <a:prstGeom prst="rect">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lvl="0" algn="ctr" defTabSz="1244600">
            <a:lnSpc>
              <a:spcPct val="90000"/>
            </a:lnSpc>
            <a:spcBef>
              <a:spcPct val="0"/>
            </a:spcBef>
            <a:spcAft>
              <a:spcPct val="35000"/>
            </a:spcAft>
          </a:pPr>
          <a:r>
            <a:rPr lang="id-ID" sz="2800" kern="1200" dirty="0" smtClean="0">
              <a:latin typeface="Times New Roman" pitchFamily="18" charset="0"/>
              <a:ea typeface="Tahoma" pitchFamily="34" charset="0"/>
              <a:cs typeface="Times New Roman" pitchFamily="18" charset="0"/>
            </a:rPr>
            <a:t>Politik</a:t>
          </a:r>
          <a:endParaRPr lang="id-ID" sz="2800" kern="1200" dirty="0"/>
        </a:p>
      </dsp:txBody>
      <dsp:txXfrm>
        <a:off x="214185" y="3347183"/>
        <a:ext cx="2356960" cy="1178480"/>
      </dsp:txXfrm>
    </dsp:sp>
    <dsp:sp modelId="{1693A2F5-6F62-41A8-8572-30CF0124BB47}">
      <dsp:nvSpPr>
        <dsp:cNvPr id="0" name=""/>
        <dsp:cNvSpPr/>
      </dsp:nvSpPr>
      <dsp:spPr>
        <a:xfrm>
          <a:off x="3066108" y="3347183"/>
          <a:ext cx="2356960" cy="1178480"/>
        </a:xfrm>
        <a:prstGeom prst="rect">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lvl="0" algn="ctr" defTabSz="1244600">
            <a:lnSpc>
              <a:spcPct val="90000"/>
            </a:lnSpc>
            <a:spcBef>
              <a:spcPct val="0"/>
            </a:spcBef>
            <a:spcAft>
              <a:spcPct val="35000"/>
            </a:spcAft>
          </a:pPr>
          <a:r>
            <a:rPr lang="id-ID" sz="2800" kern="1200" dirty="0" smtClean="0">
              <a:latin typeface="Times New Roman" pitchFamily="18" charset="0"/>
              <a:ea typeface="Tahoma" pitchFamily="34" charset="0"/>
              <a:cs typeface="Times New Roman" pitchFamily="18" charset="0"/>
            </a:rPr>
            <a:t>Ekonomi</a:t>
          </a:r>
          <a:endParaRPr lang="id-ID" sz="2800" kern="1200" dirty="0"/>
        </a:p>
      </dsp:txBody>
      <dsp:txXfrm>
        <a:off x="3066108" y="3347183"/>
        <a:ext cx="2356960" cy="1178480"/>
      </dsp:txXfrm>
    </dsp:sp>
    <dsp:sp modelId="{FD5A502A-D54F-44A7-B6FF-F8A9114F84FE}">
      <dsp:nvSpPr>
        <dsp:cNvPr id="0" name=""/>
        <dsp:cNvSpPr/>
      </dsp:nvSpPr>
      <dsp:spPr>
        <a:xfrm>
          <a:off x="5900777" y="3340972"/>
          <a:ext cx="2356960" cy="1178480"/>
        </a:xfrm>
        <a:prstGeom prst="rect">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lvl="0" algn="ctr" defTabSz="1244600">
            <a:lnSpc>
              <a:spcPct val="90000"/>
            </a:lnSpc>
            <a:spcBef>
              <a:spcPct val="0"/>
            </a:spcBef>
            <a:spcAft>
              <a:spcPct val="35000"/>
            </a:spcAft>
          </a:pPr>
          <a:r>
            <a:rPr lang="id-ID" sz="2800" kern="1200" dirty="0" smtClean="0">
              <a:latin typeface="Times New Roman" pitchFamily="18" charset="0"/>
              <a:ea typeface="Tahoma" pitchFamily="34" charset="0"/>
              <a:cs typeface="Times New Roman" pitchFamily="18" charset="0"/>
            </a:rPr>
            <a:t>Budaya</a:t>
          </a:r>
          <a:endParaRPr lang="id-ID" sz="2800" kern="1200" dirty="0"/>
        </a:p>
      </dsp:txBody>
      <dsp:txXfrm>
        <a:off x="5900777" y="3340972"/>
        <a:ext cx="2356960" cy="1178480"/>
      </dsp:txXfrm>
    </dsp:sp>
    <dsp:sp modelId="{371EEC6B-65DC-4AEB-BBF5-72B55A52258A}">
      <dsp:nvSpPr>
        <dsp:cNvPr id="0" name=""/>
        <dsp:cNvSpPr/>
      </dsp:nvSpPr>
      <dsp:spPr>
        <a:xfrm>
          <a:off x="8769953" y="3347183"/>
          <a:ext cx="2356960" cy="1178480"/>
        </a:xfrm>
        <a:prstGeom prst="rect">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lvl="0" algn="ctr" defTabSz="1244600">
            <a:lnSpc>
              <a:spcPct val="90000"/>
            </a:lnSpc>
            <a:spcBef>
              <a:spcPct val="0"/>
            </a:spcBef>
            <a:spcAft>
              <a:spcPct val="35000"/>
            </a:spcAft>
          </a:pPr>
          <a:r>
            <a:rPr lang="id-ID" sz="2800" kern="1200" dirty="0" smtClean="0">
              <a:latin typeface="Times New Roman" pitchFamily="18" charset="0"/>
              <a:ea typeface="Tahoma" pitchFamily="34" charset="0"/>
              <a:cs typeface="Times New Roman" pitchFamily="18" charset="0"/>
            </a:rPr>
            <a:t>Sosial Dan Masih Banyak Lagi </a:t>
          </a:r>
          <a:endParaRPr lang="id-ID" sz="2800" kern="1200" dirty="0"/>
        </a:p>
      </dsp:txBody>
      <dsp:txXfrm>
        <a:off x="8769953" y="3347183"/>
        <a:ext cx="2356960" cy="1178480"/>
      </dsp:txXfrm>
    </dsp:sp>
    <dsp:sp modelId="{2862567D-E761-475F-95F6-3DF1D2885E20}">
      <dsp:nvSpPr>
        <dsp:cNvPr id="0" name=""/>
        <dsp:cNvSpPr/>
      </dsp:nvSpPr>
      <dsp:spPr>
        <a:xfrm>
          <a:off x="3066108" y="1673741"/>
          <a:ext cx="2356960" cy="1178480"/>
        </a:xfrm>
        <a:prstGeom prst="rect">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lvl="0" algn="ctr" defTabSz="1244600">
            <a:lnSpc>
              <a:spcPct val="90000"/>
            </a:lnSpc>
            <a:spcBef>
              <a:spcPct val="0"/>
            </a:spcBef>
            <a:spcAft>
              <a:spcPct val="35000"/>
            </a:spcAft>
          </a:pPr>
          <a:r>
            <a:rPr lang="id-ID" sz="2800" kern="1200" dirty="0" smtClean="0">
              <a:latin typeface="Times New Roman" pitchFamily="18" charset="0"/>
              <a:ea typeface="Tahoma" pitchFamily="34" charset="0"/>
              <a:cs typeface="Times New Roman" pitchFamily="18" charset="0"/>
            </a:rPr>
            <a:t>Faktor Saling Membutuhkan </a:t>
          </a:r>
          <a:endParaRPr lang="id-ID" sz="2800" kern="1200" dirty="0"/>
        </a:p>
      </dsp:txBody>
      <dsp:txXfrm>
        <a:off x="3066108" y="1673741"/>
        <a:ext cx="2356960" cy="1178480"/>
      </dsp:txXfrm>
    </dsp:sp>
  </dsp:spTree>
</dsp:drawing>
</file>

<file path=ppt/diagrams/drawing15.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8386915F-A5D6-4303-9526-21DADA21564B}">
      <dsp:nvSpPr>
        <dsp:cNvPr id="0" name=""/>
        <dsp:cNvSpPr/>
      </dsp:nvSpPr>
      <dsp:spPr>
        <a:xfrm>
          <a:off x="5475071" y="2235386"/>
          <a:ext cx="2150268" cy="1023332"/>
        </a:xfrm>
        <a:custGeom>
          <a:avLst/>
          <a:gdLst/>
          <a:ahLst/>
          <a:cxnLst/>
          <a:rect l="0" t="0" r="0" b="0"/>
          <a:pathLst>
            <a:path>
              <a:moveTo>
                <a:pt x="0" y="0"/>
              </a:moveTo>
              <a:lnTo>
                <a:pt x="0" y="697371"/>
              </a:lnTo>
              <a:lnTo>
                <a:pt x="2150268" y="697371"/>
              </a:lnTo>
              <a:lnTo>
                <a:pt x="2150268" y="1023332"/>
              </a:lnTo>
            </a:path>
          </a:pathLst>
        </a:custGeom>
        <a:noFill/>
        <a:ln w="25400" cap="flat" cmpd="sng" algn="ctr">
          <a:solidFill>
            <a:schemeClr val="accent6">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EA23F0D6-67FC-4922-A32F-8ED24B28BB1B}">
      <dsp:nvSpPr>
        <dsp:cNvPr id="0" name=""/>
        <dsp:cNvSpPr/>
      </dsp:nvSpPr>
      <dsp:spPr>
        <a:xfrm>
          <a:off x="3324802" y="2235386"/>
          <a:ext cx="2150268" cy="1023332"/>
        </a:xfrm>
        <a:custGeom>
          <a:avLst/>
          <a:gdLst/>
          <a:ahLst/>
          <a:cxnLst/>
          <a:rect l="0" t="0" r="0" b="0"/>
          <a:pathLst>
            <a:path>
              <a:moveTo>
                <a:pt x="2150268" y="0"/>
              </a:moveTo>
              <a:lnTo>
                <a:pt x="2150268" y="697371"/>
              </a:lnTo>
              <a:lnTo>
                <a:pt x="0" y="697371"/>
              </a:lnTo>
              <a:lnTo>
                <a:pt x="0" y="1023332"/>
              </a:lnTo>
            </a:path>
          </a:pathLst>
        </a:custGeom>
        <a:noFill/>
        <a:ln w="25400" cap="flat" cmpd="sng" algn="ctr">
          <a:solidFill>
            <a:schemeClr val="accent6">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39250AE2-C6EE-47E4-B37E-71840BF8A100}">
      <dsp:nvSpPr>
        <dsp:cNvPr id="0" name=""/>
        <dsp:cNvSpPr/>
      </dsp:nvSpPr>
      <dsp:spPr>
        <a:xfrm>
          <a:off x="3715760" y="1062"/>
          <a:ext cx="3518620" cy="2234324"/>
        </a:xfrm>
        <a:prstGeom prst="roundRect">
          <a:avLst>
            <a:gd name="adj" fmla="val 10000"/>
          </a:avLst>
        </a:prstGeom>
        <a:solidFill>
          <a:schemeClr val="accent4">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E0ABE78F-457B-4560-B2FD-22FBFC940AEB}">
      <dsp:nvSpPr>
        <dsp:cNvPr id="0" name=""/>
        <dsp:cNvSpPr/>
      </dsp:nvSpPr>
      <dsp:spPr>
        <a:xfrm>
          <a:off x="4106718" y="372472"/>
          <a:ext cx="3518620" cy="2234324"/>
        </a:xfrm>
        <a:prstGeom prst="roundRect">
          <a:avLst>
            <a:gd name="adj" fmla="val 10000"/>
          </a:avLst>
        </a:prstGeom>
        <a:solidFill>
          <a:schemeClr val="lt1">
            <a:alpha val="90000"/>
            <a:hueOff val="0"/>
            <a:satOff val="0"/>
            <a:lumOff val="0"/>
            <a:alphaOff val="0"/>
          </a:schemeClr>
        </a:solidFill>
        <a:ln w="25400" cap="flat" cmpd="sng"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29540" tIns="129540" rIns="129540" bIns="129540" numCol="1" spcCol="1270" anchor="ctr" anchorCtr="0">
          <a:noAutofit/>
        </a:bodyPr>
        <a:lstStyle/>
        <a:p>
          <a:pPr lvl="0" algn="ctr" defTabSz="1511300">
            <a:lnSpc>
              <a:spcPct val="90000"/>
            </a:lnSpc>
            <a:spcBef>
              <a:spcPct val="0"/>
            </a:spcBef>
            <a:spcAft>
              <a:spcPct val="35000"/>
            </a:spcAft>
          </a:pPr>
          <a:r>
            <a:rPr lang="id-ID" sz="3400" kern="1200" dirty="0" smtClean="0">
              <a:latin typeface="Times New Roman" pitchFamily="18" charset="0"/>
              <a:cs typeface="Times New Roman" pitchFamily="18" charset="0"/>
            </a:rPr>
            <a:t>Hukum Internasional </a:t>
          </a:r>
          <a:endParaRPr lang="id-ID" sz="3400" b="1" kern="1200" dirty="0"/>
        </a:p>
      </dsp:txBody>
      <dsp:txXfrm>
        <a:off x="4106718" y="372472"/>
        <a:ext cx="3518620" cy="2234324"/>
      </dsp:txXfrm>
    </dsp:sp>
    <dsp:sp modelId="{3B1764F4-4BEA-4610-8A0D-A6078E77C063}">
      <dsp:nvSpPr>
        <dsp:cNvPr id="0" name=""/>
        <dsp:cNvSpPr/>
      </dsp:nvSpPr>
      <dsp:spPr>
        <a:xfrm>
          <a:off x="1565492" y="3258718"/>
          <a:ext cx="3518620" cy="2234324"/>
        </a:xfrm>
        <a:prstGeom prst="roundRect">
          <a:avLst>
            <a:gd name="adj" fmla="val 10000"/>
          </a:avLst>
        </a:prstGeom>
        <a:solidFill>
          <a:schemeClr val="accent6">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9E210BB3-FB01-4794-9222-CE5CFE6AC3C4}">
      <dsp:nvSpPr>
        <dsp:cNvPr id="0" name=""/>
        <dsp:cNvSpPr/>
      </dsp:nvSpPr>
      <dsp:spPr>
        <a:xfrm>
          <a:off x="1956450" y="3630128"/>
          <a:ext cx="3518620" cy="2234324"/>
        </a:xfrm>
        <a:prstGeom prst="roundRect">
          <a:avLst>
            <a:gd name="adj" fmla="val 10000"/>
          </a:avLst>
        </a:prstGeom>
        <a:solidFill>
          <a:schemeClr val="lt1">
            <a:alpha val="90000"/>
            <a:hueOff val="0"/>
            <a:satOff val="0"/>
            <a:lumOff val="0"/>
            <a:alphaOff val="0"/>
          </a:schemeClr>
        </a:solidFill>
        <a:ln w="25400" cap="flat" cmpd="sng" algn="ctr">
          <a:solidFill>
            <a:schemeClr val="accent6">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29540" tIns="129540" rIns="129540" bIns="129540" numCol="1" spcCol="1270" anchor="ctr" anchorCtr="0">
          <a:noAutofit/>
        </a:bodyPr>
        <a:lstStyle/>
        <a:p>
          <a:pPr lvl="0" algn="ctr" defTabSz="1511300">
            <a:lnSpc>
              <a:spcPct val="90000"/>
            </a:lnSpc>
            <a:spcBef>
              <a:spcPct val="0"/>
            </a:spcBef>
            <a:spcAft>
              <a:spcPct val="35000"/>
            </a:spcAft>
          </a:pPr>
          <a:r>
            <a:rPr lang="id-ID" sz="3400" kern="1200" dirty="0" smtClean="0">
              <a:latin typeface="Times New Roman" pitchFamily="18" charset="0"/>
              <a:cs typeface="Times New Roman" pitchFamily="18" charset="0"/>
            </a:rPr>
            <a:t>Tertulis </a:t>
          </a:r>
          <a:endParaRPr lang="id-ID" sz="3400" kern="1200" dirty="0"/>
        </a:p>
      </dsp:txBody>
      <dsp:txXfrm>
        <a:off x="1956450" y="3630128"/>
        <a:ext cx="3518620" cy="2234324"/>
      </dsp:txXfrm>
    </dsp:sp>
    <dsp:sp modelId="{1B2F6BCE-55B1-4E5D-ADF2-B0252ED6BB63}">
      <dsp:nvSpPr>
        <dsp:cNvPr id="0" name=""/>
        <dsp:cNvSpPr/>
      </dsp:nvSpPr>
      <dsp:spPr>
        <a:xfrm>
          <a:off x="5866028" y="3258718"/>
          <a:ext cx="3518620" cy="2234324"/>
        </a:xfrm>
        <a:prstGeom prst="roundRect">
          <a:avLst>
            <a:gd name="adj" fmla="val 10000"/>
          </a:avLst>
        </a:prstGeom>
        <a:solidFill>
          <a:schemeClr val="accent6">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69C47017-C8CF-4F17-816F-6053FCD27A13}">
      <dsp:nvSpPr>
        <dsp:cNvPr id="0" name=""/>
        <dsp:cNvSpPr/>
      </dsp:nvSpPr>
      <dsp:spPr>
        <a:xfrm>
          <a:off x="6256986" y="3630128"/>
          <a:ext cx="3518620" cy="2234324"/>
        </a:xfrm>
        <a:prstGeom prst="roundRect">
          <a:avLst>
            <a:gd name="adj" fmla="val 10000"/>
          </a:avLst>
        </a:prstGeom>
        <a:solidFill>
          <a:schemeClr val="lt1">
            <a:alpha val="90000"/>
            <a:hueOff val="0"/>
            <a:satOff val="0"/>
            <a:lumOff val="0"/>
            <a:alphaOff val="0"/>
          </a:schemeClr>
        </a:solidFill>
        <a:ln w="25400" cap="flat" cmpd="sng" algn="ctr">
          <a:solidFill>
            <a:schemeClr val="accent6">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29540" tIns="129540" rIns="129540" bIns="129540" numCol="1" spcCol="1270" anchor="ctr" anchorCtr="0">
          <a:noAutofit/>
        </a:bodyPr>
        <a:lstStyle/>
        <a:p>
          <a:pPr lvl="0" algn="ctr" defTabSz="1511300">
            <a:lnSpc>
              <a:spcPct val="90000"/>
            </a:lnSpc>
            <a:spcBef>
              <a:spcPct val="0"/>
            </a:spcBef>
            <a:spcAft>
              <a:spcPct val="35000"/>
            </a:spcAft>
          </a:pPr>
          <a:r>
            <a:rPr lang="id-ID" sz="3400" kern="1200" dirty="0" smtClean="0">
              <a:latin typeface="Times New Roman" pitchFamily="18" charset="0"/>
              <a:cs typeface="Times New Roman" pitchFamily="18" charset="0"/>
            </a:rPr>
            <a:t>Tak Tertulis/Hukum Kebiasaan Internasional  </a:t>
          </a:r>
          <a:endParaRPr lang="id-ID" sz="3400" kern="1200" dirty="0"/>
        </a:p>
      </dsp:txBody>
      <dsp:txXfrm>
        <a:off x="6256986" y="3630128"/>
        <a:ext cx="3518620" cy="2234324"/>
      </dsp:txXfrm>
    </dsp:sp>
  </dsp:spTree>
</dsp:drawing>
</file>

<file path=ppt/diagrams/drawing16.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37E51C28-91D0-40A2-8494-1A0988D98118}">
      <dsp:nvSpPr>
        <dsp:cNvPr id="0" name=""/>
        <dsp:cNvSpPr/>
      </dsp:nvSpPr>
      <dsp:spPr>
        <a:xfrm>
          <a:off x="1322794" y="1714499"/>
          <a:ext cx="5143500" cy="5143500"/>
        </a:xfrm>
        <a:prstGeom prst="ellipse">
          <a:avLst/>
        </a:prstGeom>
        <a:solidFill>
          <a:schemeClr val="accent5">
            <a:hueOff val="-9933876"/>
            <a:satOff val="39811"/>
            <a:lumOff val="8628"/>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9F068A36-EBAA-40E4-A8FC-240087B5E12F}">
      <dsp:nvSpPr>
        <dsp:cNvPr id="0" name=""/>
        <dsp:cNvSpPr/>
      </dsp:nvSpPr>
      <dsp:spPr>
        <a:xfrm>
          <a:off x="2351494" y="2743200"/>
          <a:ext cx="3086100" cy="3086100"/>
        </a:xfrm>
        <a:prstGeom prst="ellipse">
          <a:avLst/>
        </a:prstGeom>
        <a:solidFill>
          <a:schemeClr val="accent5">
            <a:hueOff val="-4966938"/>
            <a:satOff val="19906"/>
            <a:lumOff val="4314"/>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AAEDDCC4-FBCB-457E-9679-302959CEF531}">
      <dsp:nvSpPr>
        <dsp:cNvPr id="0" name=""/>
        <dsp:cNvSpPr/>
      </dsp:nvSpPr>
      <dsp:spPr>
        <a:xfrm>
          <a:off x="3380194" y="3771900"/>
          <a:ext cx="1028700" cy="1028700"/>
        </a:xfrm>
        <a:prstGeom prst="ellipse">
          <a:avLst/>
        </a:prstGeom>
        <a:solidFill>
          <a:schemeClr val="accent5">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1FDD40AE-ACBE-4F5D-A1FE-4A0B14123BDD}">
      <dsp:nvSpPr>
        <dsp:cNvPr id="0" name=""/>
        <dsp:cNvSpPr/>
      </dsp:nvSpPr>
      <dsp:spPr>
        <a:xfrm>
          <a:off x="7262853" y="0"/>
          <a:ext cx="5338721" cy="150018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99136" tIns="35560" rIns="35560" bIns="35560" numCol="1" spcCol="1270" anchor="ctr" anchorCtr="0">
          <a:noAutofit/>
        </a:bodyPr>
        <a:lstStyle/>
        <a:p>
          <a:pPr lvl="0" algn="l" defTabSz="1244600">
            <a:lnSpc>
              <a:spcPct val="90000"/>
            </a:lnSpc>
            <a:spcBef>
              <a:spcPct val="0"/>
            </a:spcBef>
            <a:spcAft>
              <a:spcPct val="35000"/>
            </a:spcAft>
          </a:pPr>
          <a:r>
            <a:rPr lang="id-ID" sz="2800" b="1" i="1" kern="1200" dirty="0" smtClean="0">
              <a:latin typeface="Times New Roman" pitchFamily="18" charset="0"/>
              <a:cs typeface="Times New Roman" pitchFamily="18" charset="0"/>
            </a:rPr>
            <a:t>general, universal, or global international law</a:t>
          </a:r>
          <a:endParaRPr lang="id-ID" sz="2800" kern="1200" dirty="0"/>
        </a:p>
      </dsp:txBody>
      <dsp:txXfrm>
        <a:off x="7262853" y="0"/>
        <a:ext cx="5338721" cy="1500187"/>
      </dsp:txXfrm>
    </dsp:sp>
    <dsp:sp modelId="{815A9B24-B9AF-4FBA-B9CF-31FBD66FCF21}">
      <dsp:nvSpPr>
        <dsp:cNvPr id="0" name=""/>
        <dsp:cNvSpPr/>
      </dsp:nvSpPr>
      <dsp:spPr>
        <a:xfrm>
          <a:off x="6680607" y="750093"/>
          <a:ext cx="642937" cy="0"/>
        </a:xfrm>
        <a:prstGeom prst="line">
          <a:avLst/>
        </a:prstGeom>
        <a:solidFill>
          <a:schemeClr val="accent5">
            <a:hueOff val="0"/>
            <a:satOff val="0"/>
            <a:lumOff val="0"/>
            <a:alphaOff val="0"/>
          </a:schemeClr>
        </a:solidFill>
        <a:ln w="25400" cap="flat" cmpd="sng" algn="ctr">
          <a:solidFill>
            <a:schemeClr val="accent5">
              <a:tint val="5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D14BE109-33F6-4ED0-9385-1A29D40F4C64}">
      <dsp:nvSpPr>
        <dsp:cNvPr id="0" name=""/>
        <dsp:cNvSpPr/>
      </dsp:nvSpPr>
      <dsp:spPr>
        <a:xfrm rot="5400000">
          <a:off x="3518640" y="1126855"/>
          <a:ext cx="3535299" cy="2783490"/>
        </a:xfrm>
        <a:prstGeom prst="line">
          <a:avLst/>
        </a:prstGeom>
        <a:solidFill>
          <a:schemeClr val="accent5">
            <a:hueOff val="0"/>
            <a:satOff val="0"/>
            <a:lumOff val="0"/>
            <a:alphaOff val="0"/>
          </a:schemeClr>
        </a:solidFill>
        <a:ln w="25400" cap="flat" cmpd="sng" algn="ctr">
          <a:solidFill>
            <a:schemeClr val="accent5">
              <a:tint val="5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E8A673A2-1CFD-440E-AAF9-EFFBCB6EB11B}">
      <dsp:nvSpPr>
        <dsp:cNvPr id="0" name=""/>
        <dsp:cNvSpPr/>
      </dsp:nvSpPr>
      <dsp:spPr>
        <a:xfrm>
          <a:off x="7323544" y="1500187"/>
          <a:ext cx="2571750" cy="150018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99136" tIns="35560" rIns="35560" bIns="35560" numCol="1" spcCol="1270" anchor="ctr" anchorCtr="0">
          <a:noAutofit/>
        </a:bodyPr>
        <a:lstStyle/>
        <a:p>
          <a:pPr lvl="0" algn="l" defTabSz="1244600">
            <a:lnSpc>
              <a:spcPct val="90000"/>
            </a:lnSpc>
            <a:spcBef>
              <a:spcPct val="0"/>
            </a:spcBef>
            <a:spcAft>
              <a:spcPct val="35000"/>
            </a:spcAft>
          </a:pPr>
          <a:r>
            <a:rPr lang="id-ID" sz="2800" b="1" i="1" kern="1200" dirty="0" smtClean="0">
              <a:latin typeface="Times New Roman" pitchFamily="18" charset="0"/>
              <a:cs typeface="Times New Roman" pitchFamily="18" charset="0"/>
            </a:rPr>
            <a:t>regional international law</a:t>
          </a:r>
          <a:endParaRPr lang="id-ID" sz="2800" kern="1200" dirty="0"/>
        </a:p>
      </dsp:txBody>
      <dsp:txXfrm>
        <a:off x="7323544" y="1500187"/>
        <a:ext cx="2571750" cy="1500187"/>
      </dsp:txXfrm>
    </dsp:sp>
    <dsp:sp modelId="{D558F770-5DC6-4809-B208-655C85E0F76C}">
      <dsp:nvSpPr>
        <dsp:cNvPr id="0" name=""/>
        <dsp:cNvSpPr/>
      </dsp:nvSpPr>
      <dsp:spPr>
        <a:xfrm>
          <a:off x="6680607" y="2250281"/>
          <a:ext cx="642937" cy="0"/>
        </a:xfrm>
        <a:prstGeom prst="line">
          <a:avLst/>
        </a:prstGeom>
        <a:solidFill>
          <a:schemeClr val="accent5">
            <a:hueOff val="0"/>
            <a:satOff val="0"/>
            <a:lumOff val="0"/>
            <a:alphaOff val="0"/>
          </a:schemeClr>
        </a:solidFill>
        <a:ln w="25400" cap="flat" cmpd="sng" algn="ctr">
          <a:solidFill>
            <a:schemeClr val="accent5">
              <a:tint val="5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9526F6EE-9D66-4E0B-8DAF-50058AC54F58}">
      <dsp:nvSpPr>
        <dsp:cNvPr id="0" name=""/>
        <dsp:cNvSpPr/>
      </dsp:nvSpPr>
      <dsp:spPr>
        <a:xfrm rot="5400000">
          <a:off x="4277478" y="2603639"/>
          <a:ext cx="2754858" cy="2046255"/>
        </a:xfrm>
        <a:prstGeom prst="line">
          <a:avLst/>
        </a:prstGeom>
        <a:solidFill>
          <a:schemeClr val="accent5">
            <a:hueOff val="0"/>
            <a:satOff val="0"/>
            <a:lumOff val="0"/>
            <a:alphaOff val="0"/>
          </a:schemeClr>
        </a:solidFill>
        <a:ln w="25400" cap="flat" cmpd="sng" algn="ctr">
          <a:solidFill>
            <a:schemeClr val="accent5">
              <a:tint val="5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FF345DC0-60FA-4B15-9BA3-94054E1806F2}">
      <dsp:nvSpPr>
        <dsp:cNvPr id="0" name=""/>
        <dsp:cNvSpPr/>
      </dsp:nvSpPr>
      <dsp:spPr>
        <a:xfrm>
          <a:off x="7323544" y="3000375"/>
          <a:ext cx="2571750" cy="150018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99136" tIns="35560" rIns="35560" bIns="35560" numCol="1" spcCol="1270" anchor="ctr" anchorCtr="0">
          <a:noAutofit/>
        </a:bodyPr>
        <a:lstStyle/>
        <a:p>
          <a:pPr lvl="0" algn="l" defTabSz="1244600">
            <a:lnSpc>
              <a:spcPct val="90000"/>
            </a:lnSpc>
            <a:spcBef>
              <a:spcPct val="0"/>
            </a:spcBef>
            <a:spcAft>
              <a:spcPct val="35000"/>
            </a:spcAft>
          </a:pPr>
          <a:r>
            <a:rPr lang="id-ID" sz="2800" b="1" i="1" kern="1200" dirty="0" smtClean="0">
              <a:latin typeface="Times New Roman" pitchFamily="18" charset="0"/>
              <a:cs typeface="Times New Roman" pitchFamily="18" charset="0"/>
            </a:rPr>
            <a:t>special international law</a:t>
          </a:r>
          <a:endParaRPr lang="id-ID" sz="2800" kern="1200" dirty="0"/>
        </a:p>
      </dsp:txBody>
      <dsp:txXfrm>
        <a:off x="7323544" y="3000375"/>
        <a:ext cx="2571750" cy="1500187"/>
      </dsp:txXfrm>
    </dsp:sp>
    <dsp:sp modelId="{9F1D9BB8-B913-4625-9C2E-8294E4A135DC}">
      <dsp:nvSpPr>
        <dsp:cNvPr id="0" name=""/>
        <dsp:cNvSpPr/>
      </dsp:nvSpPr>
      <dsp:spPr>
        <a:xfrm>
          <a:off x="6680607" y="3750468"/>
          <a:ext cx="642937" cy="0"/>
        </a:xfrm>
        <a:prstGeom prst="line">
          <a:avLst/>
        </a:prstGeom>
        <a:solidFill>
          <a:schemeClr val="accent5">
            <a:hueOff val="0"/>
            <a:satOff val="0"/>
            <a:lumOff val="0"/>
            <a:alphaOff val="0"/>
          </a:schemeClr>
        </a:solidFill>
        <a:ln w="25400" cap="flat" cmpd="sng" algn="ctr">
          <a:solidFill>
            <a:schemeClr val="accent5">
              <a:tint val="5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17E8E3B4-E4EC-4CB4-ACD9-811B5683DAD4}">
      <dsp:nvSpPr>
        <dsp:cNvPr id="0" name=""/>
        <dsp:cNvSpPr/>
      </dsp:nvSpPr>
      <dsp:spPr>
        <a:xfrm rot="5400000">
          <a:off x="5037258" y="4079224"/>
          <a:ext cx="1968246" cy="1309020"/>
        </a:xfrm>
        <a:prstGeom prst="line">
          <a:avLst/>
        </a:prstGeom>
        <a:solidFill>
          <a:schemeClr val="accent5">
            <a:hueOff val="0"/>
            <a:satOff val="0"/>
            <a:lumOff val="0"/>
            <a:alphaOff val="0"/>
          </a:schemeClr>
        </a:solidFill>
        <a:ln w="25400" cap="flat" cmpd="sng" algn="ctr">
          <a:solidFill>
            <a:schemeClr val="accent5">
              <a:tint val="5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drawing2.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6A068474-B9F6-40E1-94B0-106F49AED04D}">
      <dsp:nvSpPr>
        <dsp:cNvPr id="0" name=""/>
        <dsp:cNvSpPr/>
      </dsp:nvSpPr>
      <dsp:spPr>
        <a:xfrm>
          <a:off x="106322" y="2514"/>
          <a:ext cx="3477641" cy="2086585"/>
        </a:xfrm>
        <a:prstGeom prst="rect">
          <a:avLst/>
        </a:prstGeom>
        <a:solidFill>
          <a:schemeClr val="accent5">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0">
          <a:noAutofit/>
        </a:bodyPr>
        <a:lstStyle/>
        <a:p>
          <a:pPr lvl="0" algn="ctr" defTabSz="1422400">
            <a:lnSpc>
              <a:spcPct val="90000"/>
            </a:lnSpc>
            <a:spcBef>
              <a:spcPct val="0"/>
            </a:spcBef>
            <a:spcAft>
              <a:spcPct val="35000"/>
            </a:spcAft>
          </a:pPr>
          <a:r>
            <a:rPr lang="id-ID" sz="3200" b="1" i="1" kern="1200" dirty="0" smtClean="0"/>
            <a:t>Hukum Antar Bangsa (The Law of Nations), </a:t>
          </a:r>
          <a:endParaRPr lang="id-ID" sz="3200" kern="1200" dirty="0"/>
        </a:p>
      </dsp:txBody>
      <dsp:txXfrm>
        <a:off x="106322" y="2514"/>
        <a:ext cx="3477641" cy="2086585"/>
      </dsp:txXfrm>
    </dsp:sp>
    <dsp:sp modelId="{077DD9F8-A618-4DF6-AF48-1E32BC3C8129}">
      <dsp:nvSpPr>
        <dsp:cNvPr id="0" name=""/>
        <dsp:cNvSpPr/>
      </dsp:nvSpPr>
      <dsp:spPr>
        <a:xfrm>
          <a:off x="3931729" y="2514"/>
          <a:ext cx="3477641" cy="2086585"/>
        </a:xfrm>
        <a:prstGeom prst="rect">
          <a:avLst/>
        </a:prstGeom>
        <a:solidFill>
          <a:schemeClr val="accent5">
            <a:hueOff val="-3311292"/>
            <a:satOff val="13270"/>
            <a:lumOff val="2876"/>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0">
          <a:noAutofit/>
        </a:bodyPr>
        <a:lstStyle/>
        <a:p>
          <a:pPr lvl="0" algn="ctr" defTabSz="1422400">
            <a:lnSpc>
              <a:spcPct val="90000"/>
            </a:lnSpc>
            <a:spcBef>
              <a:spcPct val="0"/>
            </a:spcBef>
            <a:spcAft>
              <a:spcPct val="35000"/>
            </a:spcAft>
          </a:pPr>
          <a:r>
            <a:rPr lang="id-ID" sz="3200" b="1" i="1" kern="1200" dirty="0" smtClean="0"/>
            <a:t>Hukum Antar Negara (Interstates Law),</a:t>
          </a:r>
          <a:endParaRPr lang="id-ID" sz="3200" kern="1200" dirty="0"/>
        </a:p>
      </dsp:txBody>
      <dsp:txXfrm>
        <a:off x="3931729" y="2514"/>
        <a:ext cx="3477641" cy="2086585"/>
      </dsp:txXfrm>
    </dsp:sp>
    <dsp:sp modelId="{43A3855C-7727-4282-9A51-4D7D285C7460}">
      <dsp:nvSpPr>
        <dsp:cNvPr id="0" name=""/>
        <dsp:cNvSpPr/>
      </dsp:nvSpPr>
      <dsp:spPr>
        <a:xfrm>
          <a:off x="7757135" y="2514"/>
          <a:ext cx="3477641" cy="2086585"/>
        </a:xfrm>
        <a:prstGeom prst="rect">
          <a:avLst/>
        </a:prstGeom>
        <a:solidFill>
          <a:schemeClr val="accent5">
            <a:hueOff val="-6622584"/>
            <a:satOff val="26541"/>
            <a:lumOff val="5752"/>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0">
          <a:noAutofit/>
        </a:bodyPr>
        <a:lstStyle/>
        <a:p>
          <a:pPr lvl="0" algn="ctr" defTabSz="1422400">
            <a:lnSpc>
              <a:spcPct val="90000"/>
            </a:lnSpc>
            <a:spcBef>
              <a:spcPct val="0"/>
            </a:spcBef>
            <a:spcAft>
              <a:spcPct val="35000"/>
            </a:spcAft>
          </a:pPr>
          <a:r>
            <a:rPr lang="id-ID" sz="3200" b="1" i="1" kern="1200" dirty="0" smtClean="0"/>
            <a:t>Hukum Dunia (World Law), </a:t>
          </a:r>
          <a:endParaRPr lang="id-ID" sz="3200" kern="1200" dirty="0"/>
        </a:p>
      </dsp:txBody>
      <dsp:txXfrm>
        <a:off x="7757135" y="2514"/>
        <a:ext cx="3477641" cy="2086585"/>
      </dsp:txXfrm>
    </dsp:sp>
    <dsp:sp modelId="{2FC19182-AB9A-40B7-B790-F5A78394031E}">
      <dsp:nvSpPr>
        <dsp:cNvPr id="0" name=""/>
        <dsp:cNvSpPr/>
      </dsp:nvSpPr>
      <dsp:spPr>
        <a:xfrm>
          <a:off x="3931729" y="2436863"/>
          <a:ext cx="3477641" cy="2086585"/>
        </a:xfrm>
        <a:prstGeom prst="rect">
          <a:avLst/>
        </a:prstGeom>
        <a:solidFill>
          <a:schemeClr val="accent5">
            <a:hueOff val="-9933876"/>
            <a:satOff val="39811"/>
            <a:lumOff val="8628"/>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0">
          <a:noAutofit/>
        </a:bodyPr>
        <a:lstStyle/>
        <a:p>
          <a:pPr lvl="0" algn="ctr" defTabSz="1422400">
            <a:lnSpc>
              <a:spcPct val="90000"/>
            </a:lnSpc>
            <a:spcBef>
              <a:spcPct val="0"/>
            </a:spcBef>
            <a:spcAft>
              <a:spcPct val="35000"/>
            </a:spcAft>
          </a:pPr>
          <a:r>
            <a:rPr lang="id-ID" sz="3200" b="1" i="1" kern="1200" dirty="0" smtClean="0"/>
            <a:t>Hukum Transnasional (Transnational Law). </a:t>
          </a:r>
          <a:endParaRPr lang="id-ID" sz="3200" kern="1200" dirty="0"/>
        </a:p>
      </dsp:txBody>
      <dsp:txXfrm>
        <a:off x="3931729" y="2436863"/>
        <a:ext cx="3477641" cy="2086585"/>
      </dsp:txXfrm>
    </dsp:sp>
  </dsp:spTree>
</dsp:drawing>
</file>

<file path=ppt/diagrams/drawing3.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267F90C4-DB43-43C5-A163-22368A5FF1E7}">
      <dsp:nvSpPr>
        <dsp:cNvPr id="0" name=""/>
        <dsp:cNvSpPr/>
      </dsp:nvSpPr>
      <dsp:spPr>
        <a:xfrm>
          <a:off x="6007" y="197439"/>
          <a:ext cx="4131084" cy="4131084"/>
        </a:xfrm>
        <a:prstGeom prst="ellipse">
          <a:avLst/>
        </a:prstGeom>
        <a:solidFill>
          <a:schemeClr val="accent5">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2550" tIns="82550" rIns="82550" bIns="82550" numCol="1" spcCol="1270" anchor="ctr" anchorCtr="0">
          <a:noAutofit/>
        </a:bodyPr>
        <a:lstStyle/>
        <a:p>
          <a:pPr lvl="0" algn="ctr" defTabSz="2889250">
            <a:lnSpc>
              <a:spcPct val="90000"/>
            </a:lnSpc>
            <a:spcBef>
              <a:spcPct val="0"/>
            </a:spcBef>
            <a:spcAft>
              <a:spcPct val="35000"/>
            </a:spcAft>
          </a:pPr>
          <a:r>
            <a:rPr lang="id-ID" sz="6500" kern="1200" dirty="0" smtClean="0"/>
            <a:t>Law of Nations </a:t>
          </a:r>
          <a:endParaRPr lang="id-ID" sz="6500" kern="1200" dirty="0"/>
        </a:p>
      </dsp:txBody>
      <dsp:txXfrm>
        <a:off x="6007" y="197439"/>
        <a:ext cx="4131084" cy="4131084"/>
      </dsp:txXfrm>
    </dsp:sp>
    <dsp:sp modelId="{C4860B9F-E912-4FC8-ACB1-679074B32C06}">
      <dsp:nvSpPr>
        <dsp:cNvPr id="0" name=""/>
        <dsp:cNvSpPr/>
      </dsp:nvSpPr>
      <dsp:spPr>
        <a:xfrm>
          <a:off x="4472535" y="1064967"/>
          <a:ext cx="2396028" cy="2396028"/>
        </a:xfrm>
        <a:prstGeom prst="mathEqual">
          <a:avLst/>
        </a:prstGeom>
        <a:solidFill>
          <a:schemeClr val="accent5">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2444750">
            <a:lnSpc>
              <a:spcPct val="90000"/>
            </a:lnSpc>
            <a:spcBef>
              <a:spcPct val="0"/>
            </a:spcBef>
            <a:spcAft>
              <a:spcPct val="35000"/>
            </a:spcAft>
          </a:pPr>
          <a:endParaRPr lang="id-ID" sz="5500" kern="1200"/>
        </a:p>
      </dsp:txBody>
      <dsp:txXfrm>
        <a:off x="4472535" y="1064967"/>
        <a:ext cx="2396028" cy="2396028"/>
      </dsp:txXfrm>
    </dsp:sp>
    <dsp:sp modelId="{D64569F9-DB06-49B1-A88F-D1185A3C7640}">
      <dsp:nvSpPr>
        <dsp:cNvPr id="0" name=""/>
        <dsp:cNvSpPr/>
      </dsp:nvSpPr>
      <dsp:spPr>
        <a:xfrm>
          <a:off x="7204008" y="197439"/>
          <a:ext cx="4131084" cy="4131084"/>
        </a:xfrm>
        <a:prstGeom prst="ellipse">
          <a:avLst/>
        </a:prstGeom>
        <a:solidFill>
          <a:schemeClr val="accent5">
            <a:hueOff val="-9933876"/>
            <a:satOff val="39811"/>
            <a:lumOff val="8628"/>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2550" tIns="82550" rIns="82550" bIns="82550" numCol="1" spcCol="1270" anchor="ctr" anchorCtr="0">
          <a:noAutofit/>
        </a:bodyPr>
        <a:lstStyle/>
        <a:p>
          <a:pPr lvl="0" algn="ctr" defTabSz="2889250">
            <a:lnSpc>
              <a:spcPct val="90000"/>
            </a:lnSpc>
            <a:spcBef>
              <a:spcPct val="0"/>
            </a:spcBef>
            <a:spcAft>
              <a:spcPct val="35000"/>
            </a:spcAft>
          </a:pPr>
          <a:r>
            <a:rPr lang="id-ID" sz="6500" kern="1200" dirty="0" smtClean="0"/>
            <a:t>Law among Nations</a:t>
          </a:r>
          <a:endParaRPr lang="id-ID" sz="6500" kern="1200" dirty="0"/>
        </a:p>
      </dsp:txBody>
      <dsp:txXfrm>
        <a:off x="7204008" y="197439"/>
        <a:ext cx="4131084" cy="4131084"/>
      </dsp:txXfrm>
    </dsp:sp>
  </dsp:spTree>
</dsp:drawing>
</file>

<file path=ppt/diagrams/drawing4.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EE17C68A-5010-4D74-A1A4-22D67C3FA382}">
      <dsp:nvSpPr>
        <dsp:cNvPr id="0" name=""/>
        <dsp:cNvSpPr/>
      </dsp:nvSpPr>
      <dsp:spPr>
        <a:xfrm>
          <a:off x="3507" y="959905"/>
          <a:ext cx="4272972" cy="1709188"/>
        </a:xfrm>
        <a:prstGeom prst="chevron">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6017" tIns="45339" rIns="45339" bIns="45339" numCol="1" spcCol="1270" anchor="ctr" anchorCtr="0">
          <a:noAutofit/>
        </a:bodyPr>
        <a:lstStyle/>
        <a:p>
          <a:pPr lvl="0" algn="ctr" defTabSz="1511300">
            <a:lnSpc>
              <a:spcPct val="90000"/>
            </a:lnSpc>
            <a:spcBef>
              <a:spcPct val="0"/>
            </a:spcBef>
            <a:spcAft>
              <a:spcPct val="35000"/>
            </a:spcAft>
          </a:pPr>
          <a:r>
            <a:rPr lang="id-ID" sz="3400" kern="1200" dirty="0" smtClean="0">
              <a:latin typeface="Times New Roman" pitchFamily="18" charset="0"/>
              <a:cs typeface="Times New Roman" pitchFamily="18" charset="0"/>
            </a:rPr>
            <a:t>Perang Dunia II</a:t>
          </a:r>
          <a:endParaRPr lang="id-ID" sz="3400" kern="1200" dirty="0">
            <a:latin typeface="Times New Roman" pitchFamily="18" charset="0"/>
            <a:cs typeface="Times New Roman" pitchFamily="18" charset="0"/>
          </a:endParaRPr>
        </a:p>
      </dsp:txBody>
      <dsp:txXfrm>
        <a:off x="3507" y="959905"/>
        <a:ext cx="4272972" cy="1709188"/>
      </dsp:txXfrm>
    </dsp:sp>
    <dsp:sp modelId="{F5ADEFBD-0ADB-49E9-B4CC-3C6450E7F563}">
      <dsp:nvSpPr>
        <dsp:cNvPr id="0" name=""/>
        <dsp:cNvSpPr/>
      </dsp:nvSpPr>
      <dsp:spPr>
        <a:xfrm>
          <a:off x="3849182" y="959905"/>
          <a:ext cx="4272972" cy="1709188"/>
        </a:xfrm>
        <a:prstGeom prst="chevron">
          <a:avLst/>
        </a:prstGeom>
        <a:solidFill>
          <a:schemeClr val="accent3">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6017" tIns="45339" rIns="45339" bIns="45339" numCol="1" spcCol="1270" anchor="ctr" anchorCtr="0">
          <a:noAutofit/>
        </a:bodyPr>
        <a:lstStyle/>
        <a:p>
          <a:pPr lvl="0" algn="ctr" defTabSz="1511300">
            <a:lnSpc>
              <a:spcPct val="90000"/>
            </a:lnSpc>
            <a:spcBef>
              <a:spcPct val="0"/>
            </a:spcBef>
            <a:spcAft>
              <a:spcPct val="35000"/>
            </a:spcAft>
          </a:pPr>
          <a:r>
            <a:rPr lang="id-ID" sz="3400" kern="1200" dirty="0" smtClean="0">
              <a:latin typeface="Times New Roman" pitchFamily="18" charset="0"/>
              <a:cs typeface="Times New Roman" pitchFamily="18" charset="0"/>
            </a:rPr>
            <a:t>Robert H. Jackson</a:t>
          </a:r>
          <a:endParaRPr lang="id-ID" sz="3400" kern="1200" dirty="0">
            <a:latin typeface="Times New Roman" pitchFamily="18" charset="0"/>
            <a:cs typeface="Times New Roman" pitchFamily="18" charset="0"/>
          </a:endParaRPr>
        </a:p>
      </dsp:txBody>
      <dsp:txXfrm>
        <a:off x="3849182" y="959905"/>
        <a:ext cx="4272972" cy="1709188"/>
      </dsp:txXfrm>
    </dsp:sp>
    <dsp:sp modelId="{065F5669-6CD7-4988-A0C8-E0659197C38C}">
      <dsp:nvSpPr>
        <dsp:cNvPr id="0" name=""/>
        <dsp:cNvSpPr/>
      </dsp:nvSpPr>
      <dsp:spPr>
        <a:xfrm>
          <a:off x="7694857" y="959905"/>
          <a:ext cx="4272972" cy="1709188"/>
        </a:xfrm>
        <a:prstGeom prst="chevron">
          <a:avLst/>
        </a:prstGeom>
        <a:solidFill>
          <a:schemeClr val="accent4">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6017" tIns="45339" rIns="45339" bIns="45339" numCol="1" spcCol="1270" anchor="ctr" anchorCtr="0">
          <a:noAutofit/>
        </a:bodyPr>
        <a:lstStyle/>
        <a:p>
          <a:pPr lvl="0" algn="ctr" defTabSz="1511300">
            <a:lnSpc>
              <a:spcPct val="90000"/>
            </a:lnSpc>
            <a:spcBef>
              <a:spcPct val="0"/>
            </a:spcBef>
            <a:spcAft>
              <a:spcPct val="35000"/>
            </a:spcAft>
          </a:pPr>
          <a:r>
            <a:rPr lang="id-ID" sz="3400" kern="1200" dirty="0" smtClean="0">
              <a:latin typeface="Times New Roman" pitchFamily="18" charset="0"/>
              <a:cs typeface="Times New Roman" pitchFamily="18" charset="0"/>
            </a:rPr>
            <a:t>Pentingnya Hukum Antar Bangsa</a:t>
          </a:r>
          <a:endParaRPr lang="id-ID" sz="3400" kern="1200" dirty="0">
            <a:latin typeface="Times New Roman" pitchFamily="18" charset="0"/>
            <a:cs typeface="Times New Roman" pitchFamily="18" charset="0"/>
          </a:endParaRPr>
        </a:p>
      </dsp:txBody>
      <dsp:txXfrm>
        <a:off x="7694857" y="959905"/>
        <a:ext cx="4272972" cy="1709188"/>
      </dsp:txXfrm>
    </dsp:sp>
  </dsp:spTree>
</dsp:drawing>
</file>

<file path=ppt/diagrams/drawing5.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90D69E4D-DE96-4537-9C27-9CAE457BD4BF}">
      <dsp:nvSpPr>
        <dsp:cNvPr id="0" name=""/>
        <dsp:cNvSpPr/>
      </dsp:nvSpPr>
      <dsp:spPr>
        <a:xfrm>
          <a:off x="4127500" y="0"/>
          <a:ext cx="3086100" cy="1714500"/>
        </a:xfrm>
        <a:prstGeom prst="roundRect">
          <a:avLst>
            <a:gd name="adj" fmla="val 10000"/>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99060" rIns="99060" bIns="99060" numCol="1" spcCol="1270" anchor="ctr" anchorCtr="0">
          <a:noAutofit/>
        </a:bodyPr>
        <a:lstStyle/>
        <a:p>
          <a:pPr lvl="0" algn="ctr" defTabSz="1155700">
            <a:lnSpc>
              <a:spcPct val="90000"/>
            </a:lnSpc>
            <a:spcBef>
              <a:spcPct val="0"/>
            </a:spcBef>
            <a:spcAft>
              <a:spcPct val="35000"/>
            </a:spcAft>
          </a:pPr>
          <a:r>
            <a:rPr lang="id-ID" sz="2600" kern="1200" dirty="0" smtClean="0">
              <a:latin typeface="Times New Roman" pitchFamily="18" charset="0"/>
              <a:cs typeface="Times New Roman" pitchFamily="18" charset="0"/>
            </a:rPr>
            <a:t>Interstate</a:t>
          </a:r>
          <a:endParaRPr lang="id-ID" sz="2600" kern="1200" dirty="0">
            <a:latin typeface="Times New Roman" pitchFamily="18" charset="0"/>
            <a:cs typeface="Times New Roman" pitchFamily="18" charset="0"/>
          </a:endParaRPr>
        </a:p>
      </dsp:txBody>
      <dsp:txXfrm>
        <a:off x="4127500" y="0"/>
        <a:ext cx="3086100" cy="1714500"/>
      </dsp:txXfrm>
    </dsp:sp>
    <dsp:sp modelId="{428FE232-77AD-4D02-B373-50C6B8604DBD}">
      <dsp:nvSpPr>
        <dsp:cNvPr id="0" name=""/>
        <dsp:cNvSpPr/>
      </dsp:nvSpPr>
      <dsp:spPr>
        <a:xfrm rot="5400000">
          <a:off x="5349081" y="1757362"/>
          <a:ext cx="642937" cy="771525"/>
        </a:xfrm>
        <a:prstGeom prst="rightArrow">
          <a:avLst>
            <a:gd name="adj1" fmla="val 60000"/>
            <a:gd name="adj2" fmla="val 50000"/>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933450">
            <a:lnSpc>
              <a:spcPct val="90000"/>
            </a:lnSpc>
            <a:spcBef>
              <a:spcPct val="0"/>
            </a:spcBef>
            <a:spcAft>
              <a:spcPct val="35000"/>
            </a:spcAft>
          </a:pPr>
          <a:endParaRPr lang="id-ID" sz="2100" kern="1200" dirty="0">
            <a:latin typeface="Times New Roman" pitchFamily="18" charset="0"/>
            <a:cs typeface="Times New Roman" pitchFamily="18" charset="0"/>
          </a:endParaRPr>
        </a:p>
      </dsp:txBody>
      <dsp:txXfrm rot="5400000">
        <a:off x="5349081" y="1757362"/>
        <a:ext cx="642937" cy="771525"/>
      </dsp:txXfrm>
    </dsp:sp>
    <dsp:sp modelId="{48C17F44-C15D-405F-AB87-17A30995ACCA}">
      <dsp:nvSpPr>
        <dsp:cNvPr id="0" name=""/>
        <dsp:cNvSpPr/>
      </dsp:nvSpPr>
      <dsp:spPr>
        <a:xfrm>
          <a:off x="4127500" y="2571750"/>
          <a:ext cx="3086100" cy="1714500"/>
        </a:xfrm>
        <a:prstGeom prst="roundRect">
          <a:avLst>
            <a:gd name="adj" fmla="val 10000"/>
          </a:avLst>
        </a:prstGeom>
        <a:solidFill>
          <a:schemeClr val="accent2">
            <a:hueOff val="2340759"/>
            <a:satOff val="-2919"/>
            <a:lumOff val="686"/>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99060" rIns="99060" bIns="99060" numCol="1" spcCol="1270" anchor="ctr" anchorCtr="0">
          <a:noAutofit/>
        </a:bodyPr>
        <a:lstStyle/>
        <a:p>
          <a:pPr lvl="0" algn="ctr" defTabSz="1155700">
            <a:lnSpc>
              <a:spcPct val="90000"/>
            </a:lnSpc>
            <a:spcBef>
              <a:spcPct val="0"/>
            </a:spcBef>
            <a:spcAft>
              <a:spcPct val="35000"/>
            </a:spcAft>
          </a:pPr>
          <a:r>
            <a:rPr lang="id-ID" sz="2600" kern="1200" dirty="0" smtClean="0">
              <a:latin typeface="Times New Roman" pitchFamily="18" charset="0"/>
              <a:cs typeface="Times New Roman" pitchFamily="18" charset="0"/>
            </a:rPr>
            <a:t>Yaitu Hukum Antar Negara Bagian Di Suatu Negara Federasi</a:t>
          </a:r>
          <a:endParaRPr lang="id-ID" sz="2600" kern="1200" dirty="0">
            <a:latin typeface="Times New Roman" pitchFamily="18" charset="0"/>
            <a:cs typeface="Times New Roman" pitchFamily="18" charset="0"/>
          </a:endParaRPr>
        </a:p>
      </dsp:txBody>
      <dsp:txXfrm>
        <a:off x="4127500" y="2571750"/>
        <a:ext cx="3086100" cy="1714500"/>
      </dsp:txXfrm>
    </dsp:sp>
    <dsp:sp modelId="{428DB045-5CA1-4BE4-A044-01EAD1FBED40}">
      <dsp:nvSpPr>
        <dsp:cNvPr id="0" name=""/>
        <dsp:cNvSpPr/>
      </dsp:nvSpPr>
      <dsp:spPr>
        <a:xfrm rot="5400000">
          <a:off x="5349081" y="4329112"/>
          <a:ext cx="642937" cy="771525"/>
        </a:xfrm>
        <a:prstGeom prst="rightArrow">
          <a:avLst>
            <a:gd name="adj1" fmla="val 60000"/>
            <a:gd name="adj2" fmla="val 50000"/>
          </a:avLst>
        </a:prstGeom>
        <a:solidFill>
          <a:schemeClr val="accent2">
            <a:hueOff val="4681519"/>
            <a:satOff val="-5839"/>
            <a:lumOff val="1373"/>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933450">
            <a:lnSpc>
              <a:spcPct val="90000"/>
            </a:lnSpc>
            <a:spcBef>
              <a:spcPct val="0"/>
            </a:spcBef>
            <a:spcAft>
              <a:spcPct val="35000"/>
            </a:spcAft>
          </a:pPr>
          <a:endParaRPr lang="id-ID" sz="2100" kern="1200" dirty="0">
            <a:latin typeface="Times New Roman" pitchFamily="18" charset="0"/>
            <a:cs typeface="Times New Roman" pitchFamily="18" charset="0"/>
          </a:endParaRPr>
        </a:p>
      </dsp:txBody>
      <dsp:txXfrm rot="5400000">
        <a:off x="5349081" y="4329112"/>
        <a:ext cx="642937" cy="771525"/>
      </dsp:txXfrm>
    </dsp:sp>
    <dsp:sp modelId="{4758C855-71F6-4604-AE3E-7FDC94DBA3DE}">
      <dsp:nvSpPr>
        <dsp:cNvPr id="0" name=""/>
        <dsp:cNvSpPr/>
      </dsp:nvSpPr>
      <dsp:spPr>
        <a:xfrm>
          <a:off x="4127500" y="5143500"/>
          <a:ext cx="3086100" cy="1714500"/>
        </a:xfrm>
        <a:prstGeom prst="roundRect">
          <a:avLst>
            <a:gd name="adj" fmla="val 10000"/>
          </a:avLst>
        </a:prstGeom>
        <a:solidFill>
          <a:schemeClr val="accent2">
            <a:hueOff val="4681519"/>
            <a:satOff val="-5839"/>
            <a:lumOff val="1373"/>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99060" rIns="99060" bIns="99060" numCol="1" spcCol="1270" anchor="ctr" anchorCtr="0">
          <a:noAutofit/>
        </a:bodyPr>
        <a:lstStyle/>
        <a:p>
          <a:pPr lvl="0" algn="ctr" defTabSz="1155700">
            <a:lnSpc>
              <a:spcPct val="90000"/>
            </a:lnSpc>
            <a:spcBef>
              <a:spcPct val="0"/>
            </a:spcBef>
            <a:spcAft>
              <a:spcPct val="35000"/>
            </a:spcAft>
          </a:pPr>
          <a:r>
            <a:rPr lang="id-ID" sz="2600" kern="1200" dirty="0" smtClean="0">
              <a:latin typeface="Times New Roman" pitchFamily="18" charset="0"/>
              <a:cs typeface="Times New Roman" pitchFamily="18" charset="0"/>
            </a:rPr>
            <a:t>Amerika Serikat</a:t>
          </a:r>
          <a:endParaRPr lang="id-ID" sz="2600" kern="1200" dirty="0">
            <a:latin typeface="Times New Roman" pitchFamily="18" charset="0"/>
            <a:cs typeface="Times New Roman" pitchFamily="18" charset="0"/>
          </a:endParaRPr>
        </a:p>
      </dsp:txBody>
      <dsp:txXfrm>
        <a:off x="4127500" y="5143500"/>
        <a:ext cx="3086100" cy="1714500"/>
      </dsp:txXfrm>
    </dsp:sp>
  </dsp:spTree>
</dsp:drawing>
</file>

<file path=ppt/diagrams/drawing6.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B22CC0FC-A9C2-4F21-B3A5-AE685254D3A8}">
      <dsp:nvSpPr>
        <dsp:cNvPr id="0" name=""/>
        <dsp:cNvSpPr/>
      </dsp:nvSpPr>
      <dsp:spPr>
        <a:xfrm>
          <a:off x="6299765" y="1598747"/>
          <a:ext cx="3076162" cy="731986"/>
        </a:xfrm>
        <a:custGeom>
          <a:avLst/>
          <a:gdLst/>
          <a:ahLst/>
          <a:cxnLst/>
          <a:rect l="0" t="0" r="0" b="0"/>
          <a:pathLst>
            <a:path>
              <a:moveTo>
                <a:pt x="0" y="0"/>
              </a:moveTo>
              <a:lnTo>
                <a:pt x="0" y="498827"/>
              </a:lnTo>
              <a:lnTo>
                <a:pt x="3076162" y="498827"/>
              </a:lnTo>
              <a:lnTo>
                <a:pt x="3076162" y="731986"/>
              </a:lnTo>
            </a:path>
          </a:pathLst>
        </a:custGeom>
        <a:noFill/>
        <a:ln w="25400" cap="flat" cmpd="sng" algn="ctr">
          <a:solidFill>
            <a:schemeClr val="accent6">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599F1E8D-2FE6-44F9-B5F3-EFCEBB51E253}">
      <dsp:nvSpPr>
        <dsp:cNvPr id="0" name=""/>
        <dsp:cNvSpPr/>
      </dsp:nvSpPr>
      <dsp:spPr>
        <a:xfrm>
          <a:off x="6254045" y="1598747"/>
          <a:ext cx="91440" cy="727879"/>
        </a:xfrm>
        <a:custGeom>
          <a:avLst/>
          <a:gdLst/>
          <a:ahLst/>
          <a:cxnLst/>
          <a:rect l="0" t="0" r="0" b="0"/>
          <a:pathLst>
            <a:path>
              <a:moveTo>
                <a:pt x="45720" y="0"/>
              </a:moveTo>
              <a:lnTo>
                <a:pt x="45720" y="494720"/>
              </a:lnTo>
              <a:lnTo>
                <a:pt x="81333" y="494720"/>
              </a:lnTo>
              <a:lnTo>
                <a:pt x="81333" y="727879"/>
              </a:lnTo>
            </a:path>
          </a:pathLst>
        </a:custGeom>
        <a:noFill/>
        <a:ln w="25400" cap="flat" cmpd="sng" algn="ctr">
          <a:solidFill>
            <a:schemeClr val="accent6">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A99956E1-CF37-44DB-9D8D-6C563FA03901}">
      <dsp:nvSpPr>
        <dsp:cNvPr id="0" name=""/>
        <dsp:cNvSpPr/>
      </dsp:nvSpPr>
      <dsp:spPr>
        <a:xfrm>
          <a:off x="3262085" y="3924833"/>
          <a:ext cx="1499598" cy="736094"/>
        </a:xfrm>
        <a:custGeom>
          <a:avLst/>
          <a:gdLst/>
          <a:ahLst/>
          <a:cxnLst/>
          <a:rect l="0" t="0" r="0" b="0"/>
          <a:pathLst>
            <a:path>
              <a:moveTo>
                <a:pt x="0" y="0"/>
              </a:moveTo>
              <a:lnTo>
                <a:pt x="0" y="502935"/>
              </a:lnTo>
              <a:lnTo>
                <a:pt x="1499598" y="502935"/>
              </a:lnTo>
              <a:lnTo>
                <a:pt x="1499598" y="736094"/>
              </a:lnTo>
            </a:path>
          </a:pathLst>
        </a:custGeom>
        <a:noFill/>
        <a:ln w="25400" cap="flat" cmpd="sng" algn="ctr">
          <a:solidFill>
            <a:schemeClr val="accent1">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FC20681A-8CA4-4A46-BFAD-A959ED3CE1C2}">
      <dsp:nvSpPr>
        <dsp:cNvPr id="0" name=""/>
        <dsp:cNvSpPr/>
      </dsp:nvSpPr>
      <dsp:spPr>
        <a:xfrm>
          <a:off x="1685521" y="3924833"/>
          <a:ext cx="1576564" cy="736094"/>
        </a:xfrm>
        <a:custGeom>
          <a:avLst/>
          <a:gdLst/>
          <a:ahLst/>
          <a:cxnLst/>
          <a:rect l="0" t="0" r="0" b="0"/>
          <a:pathLst>
            <a:path>
              <a:moveTo>
                <a:pt x="1576564" y="0"/>
              </a:moveTo>
              <a:lnTo>
                <a:pt x="1576564" y="502935"/>
              </a:lnTo>
              <a:lnTo>
                <a:pt x="0" y="502935"/>
              </a:lnTo>
              <a:lnTo>
                <a:pt x="0" y="736094"/>
              </a:lnTo>
            </a:path>
          </a:pathLst>
        </a:custGeom>
        <a:noFill/>
        <a:ln w="25400" cap="flat" cmpd="sng" algn="ctr">
          <a:solidFill>
            <a:schemeClr val="accent1">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F2852F6C-CA0A-45A2-8727-BA85107CCCF6}">
      <dsp:nvSpPr>
        <dsp:cNvPr id="0" name=""/>
        <dsp:cNvSpPr/>
      </dsp:nvSpPr>
      <dsp:spPr>
        <a:xfrm>
          <a:off x="3262085" y="1598747"/>
          <a:ext cx="3037679" cy="727879"/>
        </a:xfrm>
        <a:custGeom>
          <a:avLst/>
          <a:gdLst/>
          <a:ahLst/>
          <a:cxnLst/>
          <a:rect l="0" t="0" r="0" b="0"/>
          <a:pathLst>
            <a:path>
              <a:moveTo>
                <a:pt x="3037679" y="0"/>
              </a:moveTo>
              <a:lnTo>
                <a:pt x="3037679" y="494720"/>
              </a:lnTo>
              <a:lnTo>
                <a:pt x="0" y="494720"/>
              </a:lnTo>
              <a:lnTo>
                <a:pt x="0" y="727879"/>
              </a:lnTo>
            </a:path>
          </a:pathLst>
        </a:custGeom>
        <a:noFill/>
        <a:ln w="25400" cap="flat" cmpd="sng" algn="ctr">
          <a:solidFill>
            <a:schemeClr val="accent6">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334BE4DD-BD33-4C99-8386-A42FE228AB38}">
      <dsp:nvSpPr>
        <dsp:cNvPr id="0" name=""/>
        <dsp:cNvSpPr/>
      </dsp:nvSpPr>
      <dsp:spPr>
        <a:xfrm>
          <a:off x="5041334" y="541"/>
          <a:ext cx="2516860" cy="1598206"/>
        </a:xfrm>
        <a:prstGeom prst="roundRect">
          <a:avLst>
            <a:gd name="adj" fmla="val 10000"/>
          </a:avLst>
        </a:prstGeom>
        <a:solidFill>
          <a:schemeClr val="accent4">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59C4A277-9BDB-4ED8-A614-64AF43679115}">
      <dsp:nvSpPr>
        <dsp:cNvPr id="0" name=""/>
        <dsp:cNvSpPr/>
      </dsp:nvSpPr>
      <dsp:spPr>
        <a:xfrm>
          <a:off x="5320986" y="266209"/>
          <a:ext cx="2516860" cy="1598206"/>
        </a:xfrm>
        <a:prstGeom prst="roundRect">
          <a:avLst>
            <a:gd name="adj" fmla="val 10000"/>
          </a:avLst>
        </a:prstGeom>
        <a:solidFill>
          <a:schemeClr val="lt1">
            <a:alpha val="90000"/>
            <a:hueOff val="0"/>
            <a:satOff val="0"/>
            <a:lumOff val="0"/>
            <a:alphaOff val="0"/>
          </a:schemeClr>
        </a:solidFill>
        <a:ln w="25400" cap="flat" cmpd="sng"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id-ID" sz="2000" kern="1200" dirty="0" smtClean="0">
              <a:latin typeface="Times New Roman" pitchFamily="18" charset="0"/>
              <a:cs typeface="Times New Roman" pitchFamily="18" charset="0"/>
            </a:rPr>
            <a:t>Hukum Internasional </a:t>
          </a:r>
          <a:endParaRPr lang="id-ID" sz="2000" kern="1200" dirty="0">
            <a:latin typeface="Times New Roman" pitchFamily="18" charset="0"/>
            <a:cs typeface="Times New Roman" pitchFamily="18" charset="0"/>
          </a:endParaRPr>
        </a:p>
      </dsp:txBody>
      <dsp:txXfrm>
        <a:off x="5320986" y="266209"/>
        <a:ext cx="2516860" cy="1598206"/>
      </dsp:txXfrm>
    </dsp:sp>
    <dsp:sp modelId="{BDF9208A-7478-4CD9-8BFB-EA23AF5AD945}">
      <dsp:nvSpPr>
        <dsp:cNvPr id="0" name=""/>
        <dsp:cNvSpPr/>
      </dsp:nvSpPr>
      <dsp:spPr>
        <a:xfrm>
          <a:off x="2003655" y="2326627"/>
          <a:ext cx="2516860" cy="1598206"/>
        </a:xfrm>
        <a:prstGeom prst="roundRect">
          <a:avLst>
            <a:gd name="adj" fmla="val 10000"/>
          </a:avLst>
        </a:prstGeom>
        <a:solidFill>
          <a:schemeClr val="accent6">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B0B7FFCE-02A4-4224-8C3C-6A7D50ADB677}">
      <dsp:nvSpPr>
        <dsp:cNvPr id="0" name=""/>
        <dsp:cNvSpPr/>
      </dsp:nvSpPr>
      <dsp:spPr>
        <a:xfrm>
          <a:off x="2283306" y="2592295"/>
          <a:ext cx="2516860" cy="1598206"/>
        </a:xfrm>
        <a:prstGeom prst="roundRect">
          <a:avLst>
            <a:gd name="adj" fmla="val 10000"/>
          </a:avLst>
        </a:prstGeom>
        <a:solidFill>
          <a:schemeClr val="lt1">
            <a:alpha val="90000"/>
            <a:hueOff val="0"/>
            <a:satOff val="0"/>
            <a:lumOff val="0"/>
            <a:alphaOff val="0"/>
          </a:schemeClr>
        </a:solidFill>
        <a:ln w="25400" cap="flat" cmpd="sng" algn="ctr">
          <a:solidFill>
            <a:schemeClr val="accent6">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id-ID" sz="2000" kern="1200" dirty="0" smtClean="0">
              <a:latin typeface="Times New Roman" pitchFamily="18" charset="0"/>
              <a:cs typeface="Times New Roman" pitchFamily="18" charset="0"/>
            </a:rPr>
            <a:t>Peraturanperaturan Hukum </a:t>
          </a:r>
          <a:endParaRPr lang="id-ID" sz="2000" kern="1200" dirty="0">
            <a:latin typeface="Times New Roman" pitchFamily="18" charset="0"/>
            <a:cs typeface="Times New Roman" pitchFamily="18" charset="0"/>
          </a:endParaRPr>
        </a:p>
      </dsp:txBody>
      <dsp:txXfrm>
        <a:off x="2283306" y="2592295"/>
        <a:ext cx="2516860" cy="1598206"/>
      </dsp:txXfrm>
    </dsp:sp>
    <dsp:sp modelId="{828B25F0-34E2-488A-9D9B-145EE4D04C33}">
      <dsp:nvSpPr>
        <dsp:cNvPr id="0" name=""/>
        <dsp:cNvSpPr/>
      </dsp:nvSpPr>
      <dsp:spPr>
        <a:xfrm>
          <a:off x="427090" y="4660927"/>
          <a:ext cx="2516860" cy="1598206"/>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928B73C4-11DE-45DC-A3E8-B33578C3F96C}">
      <dsp:nvSpPr>
        <dsp:cNvPr id="0" name=""/>
        <dsp:cNvSpPr/>
      </dsp:nvSpPr>
      <dsp:spPr>
        <a:xfrm>
          <a:off x="706742" y="4926596"/>
          <a:ext cx="2516860" cy="1598206"/>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id-ID" sz="2000" kern="1200" dirty="0" smtClean="0">
              <a:latin typeface="Times New Roman" pitchFamily="18" charset="0"/>
              <a:cs typeface="Times New Roman" pitchFamily="18" charset="0"/>
            </a:rPr>
            <a:t>Antara Individu-individu Dengan Subyek Hukum Non-negara (Non-state Entities) </a:t>
          </a:r>
          <a:endParaRPr lang="id-ID" sz="2000" kern="1200" dirty="0">
            <a:latin typeface="Times New Roman" pitchFamily="18" charset="0"/>
            <a:cs typeface="Times New Roman" pitchFamily="18" charset="0"/>
          </a:endParaRPr>
        </a:p>
      </dsp:txBody>
      <dsp:txXfrm>
        <a:off x="706742" y="4926596"/>
        <a:ext cx="2516860" cy="1598206"/>
      </dsp:txXfrm>
    </dsp:sp>
    <dsp:sp modelId="{C0E04B42-F4E2-4AF3-BA34-CD2357125B77}">
      <dsp:nvSpPr>
        <dsp:cNvPr id="0" name=""/>
        <dsp:cNvSpPr/>
      </dsp:nvSpPr>
      <dsp:spPr>
        <a:xfrm>
          <a:off x="3503253" y="4660927"/>
          <a:ext cx="2516860" cy="1598206"/>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F0367443-9473-48C7-ABED-5E67FD699D6B}">
      <dsp:nvSpPr>
        <dsp:cNvPr id="0" name=""/>
        <dsp:cNvSpPr/>
      </dsp:nvSpPr>
      <dsp:spPr>
        <a:xfrm>
          <a:off x="3782904" y="4926596"/>
          <a:ext cx="2516860" cy="1598206"/>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id-ID" sz="2000" kern="1200" dirty="0" smtClean="0">
              <a:latin typeface="Times New Roman" pitchFamily="18" charset="0"/>
              <a:cs typeface="Times New Roman" pitchFamily="18" charset="0"/>
            </a:rPr>
            <a:t>Aktor-aktor Negara Yang Baru (New State Actors) </a:t>
          </a:r>
          <a:endParaRPr lang="id-ID" sz="2000" kern="1200" dirty="0">
            <a:latin typeface="Times New Roman" pitchFamily="18" charset="0"/>
            <a:cs typeface="Times New Roman" pitchFamily="18" charset="0"/>
          </a:endParaRPr>
        </a:p>
      </dsp:txBody>
      <dsp:txXfrm>
        <a:off x="3782904" y="4926596"/>
        <a:ext cx="2516860" cy="1598206"/>
      </dsp:txXfrm>
    </dsp:sp>
    <dsp:sp modelId="{6E479BDD-C061-4E0D-997F-83D809615D18}">
      <dsp:nvSpPr>
        <dsp:cNvPr id="0" name=""/>
        <dsp:cNvSpPr/>
      </dsp:nvSpPr>
      <dsp:spPr>
        <a:xfrm>
          <a:off x="5076948" y="2326627"/>
          <a:ext cx="2516860" cy="1598206"/>
        </a:xfrm>
        <a:prstGeom prst="roundRect">
          <a:avLst>
            <a:gd name="adj" fmla="val 10000"/>
          </a:avLst>
        </a:prstGeom>
        <a:solidFill>
          <a:schemeClr val="accent6">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EB109B0F-B489-49CB-A5E3-1FACB2E0BE6C}">
      <dsp:nvSpPr>
        <dsp:cNvPr id="0" name=""/>
        <dsp:cNvSpPr/>
      </dsp:nvSpPr>
      <dsp:spPr>
        <a:xfrm>
          <a:off x="5356599" y="2592295"/>
          <a:ext cx="2516860" cy="1598206"/>
        </a:xfrm>
        <a:prstGeom prst="roundRect">
          <a:avLst>
            <a:gd name="adj" fmla="val 10000"/>
          </a:avLst>
        </a:prstGeom>
        <a:solidFill>
          <a:schemeClr val="lt1">
            <a:alpha val="90000"/>
            <a:hueOff val="0"/>
            <a:satOff val="0"/>
            <a:lumOff val="0"/>
            <a:alphaOff val="0"/>
          </a:schemeClr>
        </a:solidFill>
        <a:ln w="25400" cap="flat" cmpd="sng" algn="ctr">
          <a:solidFill>
            <a:schemeClr val="accent6">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id-ID" sz="2000" kern="1200" dirty="0" smtClean="0">
              <a:latin typeface="Times New Roman" pitchFamily="18" charset="0"/>
              <a:cs typeface="Times New Roman" pitchFamily="18" charset="0"/>
            </a:rPr>
            <a:t>Prinsip-prinsip</a:t>
          </a:r>
          <a:endParaRPr lang="id-ID" sz="2000" kern="1200" dirty="0">
            <a:latin typeface="Times New Roman" pitchFamily="18" charset="0"/>
            <a:cs typeface="Times New Roman" pitchFamily="18" charset="0"/>
          </a:endParaRPr>
        </a:p>
      </dsp:txBody>
      <dsp:txXfrm>
        <a:off x="5356599" y="2592295"/>
        <a:ext cx="2516860" cy="1598206"/>
      </dsp:txXfrm>
    </dsp:sp>
    <dsp:sp modelId="{104B3DCB-70FA-4AA4-8410-984E096C1ADE}">
      <dsp:nvSpPr>
        <dsp:cNvPr id="0" name=""/>
        <dsp:cNvSpPr/>
      </dsp:nvSpPr>
      <dsp:spPr>
        <a:xfrm>
          <a:off x="8117497" y="2330734"/>
          <a:ext cx="2516860" cy="1598206"/>
        </a:xfrm>
        <a:prstGeom prst="roundRect">
          <a:avLst>
            <a:gd name="adj" fmla="val 10000"/>
          </a:avLst>
        </a:prstGeom>
        <a:solidFill>
          <a:schemeClr val="accent6">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0F05FDFE-C861-4703-A2EF-18B53A180D60}">
      <dsp:nvSpPr>
        <dsp:cNvPr id="0" name=""/>
        <dsp:cNvSpPr/>
      </dsp:nvSpPr>
      <dsp:spPr>
        <a:xfrm>
          <a:off x="8397148" y="2596403"/>
          <a:ext cx="2516860" cy="1598206"/>
        </a:xfrm>
        <a:prstGeom prst="roundRect">
          <a:avLst>
            <a:gd name="adj" fmla="val 10000"/>
          </a:avLst>
        </a:prstGeom>
        <a:solidFill>
          <a:schemeClr val="lt1">
            <a:alpha val="90000"/>
            <a:hueOff val="0"/>
            <a:satOff val="0"/>
            <a:lumOff val="0"/>
            <a:alphaOff val="0"/>
          </a:schemeClr>
        </a:solidFill>
        <a:ln w="25400" cap="flat" cmpd="sng" algn="ctr">
          <a:solidFill>
            <a:schemeClr val="accent6">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id-ID" sz="2000" kern="1200" dirty="0" smtClean="0">
              <a:latin typeface="Times New Roman" pitchFamily="18" charset="0"/>
              <a:cs typeface="Times New Roman" pitchFamily="18" charset="0"/>
            </a:rPr>
            <a:t>Kebiasaan Internasional </a:t>
          </a:r>
          <a:endParaRPr lang="id-ID" sz="2000" kern="1200" dirty="0">
            <a:latin typeface="Times New Roman" pitchFamily="18" charset="0"/>
            <a:cs typeface="Times New Roman" pitchFamily="18" charset="0"/>
          </a:endParaRPr>
        </a:p>
      </dsp:txBody>
      <dsp:txXfrm>
        <a:off x="8397148" y="2596403"/>
        <a:ext cx="2516860" cy="1598206"/>
      </dsp:txXfrm>
    </dsp:sp>
  </dsp:spTree>
</dsp:drawing>
</file>

<file path=ppt/diagrams/drawing7.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3E749273-0F2E-410F-86B8-99E779337D4F}">
      <dsp:nvSpPr>
        <dsp:cNvPr id="0" name=""/>
        <dsp:cNvSpPr/>
      </dsp:nvSpPr>
      <dsp:spPr>
        <a:xfrm>
          <a:off x="5234099" y="2459421"/>
          <a:ext cx="2066317" cy="2066317"/>
        </a:xfrm>
        <a:prstGeom prst="ellipse">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8575" tIns="28575" rIns="28575" bIns="28575" numCol="1" spcCol="1270" anchor="ctr" anchorCtr="0">
          <a:noAutofit/>
        </a:bodyPr>
        <a:lstStyle/>
        <a:p>
          <a:pPr lvl="0" algn="ctr" defTabSz="2000250">
            <a:lnSpc>
              <a:spcPct val="90000"/>
            </a:lnSpc>
            <a:spcBef>
              <a:spcPct val="0"/>
            </a:spcBef>
            <a:spcAft>
              <a:spcPct val="35000"/>
            </a:spcAft>
          </a:pPr>
          <a:r>
            <a:rPr lang="id-ID" sz="4500" kern="1200" dirty="0" smtClean="0">
              <a:latin typeface="Times New Roman" pitchFamily="18" charset="0"/>
              <a:cs typeface="Times New Roman" pitchFamily="18" charset="0"/>
            </a:rPr>
            <a:t>Unsur</a:t>
          </a:r>
          <a:endParaRPr lang="id-ID" sz="4500" kern="1200" dirty="0">
            <a:latin typeface="Times New Roman" pitchFamily="18" charset="0"/>
            <a:cs typeface="Times New Roman" pitchFamily="18" charset="0"/>
          </a:endParaRPr>
        </a:p>
      </dsp:txBody>
      <dsp:txXfrm>
        <a:off x="5234099" y="2459421"/>
        <a:ext cx="2066317" cy="2066317"/>
      </dsp:txXfrm>
    </dsp:sp>
    <dsp:sp modelId="{58FDDF14-0A74-44E0-93F4-6F814670D1E3}">
      <dsp:nvSpPr>
        <dsp:cNvPr id="0" name=""/>
        <dsp:cNvSpPr/>
      </dsp:nvSpPr>
      <dsp:spPr>
        <a:xfrm rot="12844524">
          <a:off x="2470527" y="1663502"/>
          <a:ext cx="3055996" cy="588900"/>
        </a:xfrm>
        <a:prstGeom prst="leftArrow">
          <a:avLst>
            <a:gd name="adj1" fmla="val 60000"/>
            <a:gd name="adj2" fmla="val 50000"/>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D634EFED-1921-459A-9049-B713141AD86D}">
      <dsp:nvSpPr>
        <dsp:cNvPr id="0" name=""/>
        <dsp:cNvSpPr/>
      </dsp:nvSpPr>
      <dsp:spPr>
        <a:xfrm>
          <a:off x="557966" y="316640"/>
          <a:ext cx="4349834" cy="1570401"/>
        </a:xfrm>
        <a:prstGeom prst="roundRect">
          <a:avLst>
            <a:gd name="adj" fmla="val 10000"/>
          </a:avLst>
        </a:prstGeom>
        <a:solidFill>
          <a:schemeClr val="accent3">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0005" tIns="40005" rIns="40005" bIns="40005" numCol="1" spcCol="1270" anchor="ctr" anchorCtr="0">
          <a:noAutofit/>
        </a:bodyPr>
        <a:lstStyle/>
        <a:p>
          <a:pPr lvl="0" algn="ctr" defTabSz="933450">
            <a:lnSpc>
              <a:spcPct val="90000"/>
            </a:lnSpc>
            <a:spcBef>
              <a:spcPct val="0"/>
            </a:spcBef>
            <a:spcAft>
              <a:spcPct val="35000"/>
            </a:spcAft>
          </a:pPr>
          <a:r>
            <a:rPr lang="id-ID" sz="2100" b="1" kern="1200" dirty="0" smtClean="0">
              <a:latin typeface="Times New Roman" pitchFamily="18" charset="0"/>
              <a:cs typeface="Times New Roman" pitchFamily="18" charset="0"/>
            </a:rPr>
            <a:t>Melandasi Hubungan Antara Subyek-subyek Hukum Internasional Dan Mengatur Persoalan-persoalan Hukum Publik Yang Bersifat Lintas Batas Negara</a:t>
          </a:r>
          <a:endParaRPr lang="id-ID" sz="2100" kern="1200" dirty="0">
            <a:latin typeface="Times New Roman" pitchFamily="18" charset="0"/>
            <a:cs typeface="Times New Roman" pitchFamily="18" charset="0"/>
          </a:endParaRPr>
        </a:p>
      </dsp:txBody>
      <dsp:txXfrm>
        <a:off x="557966" y="316640"/>
        <a:ext cx="4349834" cy="1570401"/>
      </dsp:txXfrm>
    </dsp:sp>
    <dsp:sp modelId="{64850A4E-0F98-4901-B6C1-E42762AFA16E}">
      <dsp:nvSpPr>
        <dsp:cNvPr id="0" name=""/>
        <dsp:cNvSpPr/>
      </dsp:nvSpPr>
      <dsp:spPr>
        <a:xfrm rot="16200000">
          <a:off x="5476295" y="1281937"/>
          <a:ext cx="1581926" cy="588900"/>
        </a:xfrm>
        <a:prstGeom prst="leftArrow">
          <a:avLst>
            <a:gd name="adj1" fmla="val 60000"/>
            <a:gd name="adj2" fmla="val 50000"/>
          </a:avLst>
        </a:prstGeom>
        <a:solidFill>
          <a:schemeClr val="accent3">
            <a:hueOff val="5625132"/>
            <a:satOff val="-8440"/>
            <a:lumOff val="-1373"/>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C642F917-EBC0-49F8-8AA4-DC631ECE0438}">
      <dsp:nvSpPr>
        <dsp:cNvPr id="0" name=""/>
        <dsp:cNvSpPr/>
      </dsp:nvSpPr>
      <dsp:spPr>
        <a:xfrm>
          <a:off x="5285757" y="224"/>
          <a:ext cx="1963001" cy="1570401"/>
        </a:xfrm>
        <a:prstGeom prst="roundRect">
          <a:avLst>
            <a:gd name="adj" fmla="val 10000"/>
          </a:avLst>
        </a:prstGeom>
        <a:solidFill>
          <a:schemeClr val="accent3">
            <a:hueOff val="5625132"/>
            <a:satOff val="-8440"/>
            <a:lumOff val="-1373"/>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0005" tIns="40005" rIns="40005" bIns="40005" numCol="1" spcCol="1270" anchor="ctr" anchorCtr="0">
          <a:noAutofit/>
        </a:bodyPr>
        <a:lstStyle/>
        <a:p>
          <a:pPr lvl="0" algn="ctr" defTabSz="933450">
            <a:lnSpc>
              <a:spcPct val="90000"/>
            </a:lnSpc>
            <a:spcBef>
              <a:spcPct val="0"/>
            </a:spcBef>
            <a:spcAft>
              <a:spcPct val="35000"/>
            </a:spcAft>
          </a:pPr>
          <a:r>
            <a:rPr lang="id-ID" sz="2100" b="1" kern="1200" dirty="0" smtClean="0">
              <a:latin typeface="Times New Roman" pitchFamily="18" charset="0"/>
              <a:cs typeface="Times New Roman" pitchFamily="18" charset="0"/>
            </a:rPr>
            <a:t>Prinsip (Asas) Hukum Dan Norma (Kaidah) Hukum</a:t>
          </a:r>
          <a:endParaRPr lang="id-ID" sz="2100" kern="1200" dirty="0">
            <a:latin typeface="Times New Roman" pitchFamily="18" charset="0"/>
            <a:cs typeface="Times New Roman" pitchFamily="18" charset="0"/>
          </a:endParaRPr>
        </a:p>
      </dsp:txBody>
      <dsp:txXfrm>
        <a:off x="5285757" y="224"/>
        <a:ext cx="1963001" cy="1570401"/>
      </dsp:txXfrm>
    </dsp:sp>
    <dsp:sp modelId="{20A2606F-1C04-472A-94C7-B34BBF613EBD}">
      <dsp:nvSpPr>
        <dsp:cNvPr id="0" name=""/>
        <dsp:cNvSpPr/>
      </dsp:nvSpPr>
      <dsp:spPr>
        <a:xfrm rot="19500000">
          <a:off x="7045947" y="2099047"/>
          <a:ext cx="1581926" cy="588900"/>
        </a:xfrm>
        <a:prstGeom prst="leftArrow">
          <a:avLst>
            <a:gd name="adj1" fmla="val 60000"/>
            <a:gd name="adj2" fmla="val 50000"/>
          </a:avLst>
        </a:prstGeom>
        <a:solidFill>
          <a:schemeClr val="accent3">
            <a:hueOff val="11250264"/>
            <a:satOff val="-16880"/>
            <a:lumOff val="-2745"/>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2A031222-5033-4F20-BD7A-FB6DA098A2BF}">
      <dsp:nvSpPr>
        <dsp:cNvPr id="0" name=""/>
        <dsp:cNvSpPr/>
      </dsp:nvSpPr>
      <dsp:spPr>
        <a:xfrm>
          <a:off x="7503328" y="1154619"/>
          <a:ext cx="1963001" cy="1570401"/>
        </a:xfrm>
        <a:prstGeom prst="roundRect">
          <a:avLst>
            <a:gd name="adj" fmla="val 10000"/>
          </a:avLst>
        </a:prstGeom>
        <a:solidFill>
          <a:schemeClr val="accent3">
            <a:hueOff val="11250264"/>
            <a:satOff val="-16880"/>
            <a:lumOff val="-2745"/>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0005" tIns="40005" rIns="40005" bIns="40005" numCol="1" spcCol="1270" anchor="ctr" anchorCtr="0">
          <a:noAutofit/>
        </a:bodyPr>
        <a:lstStyle/>
        <a:p>
          <a:pPr lvl="0" algn="ctr" defTabSz="933450">
            <a:lnSpc>
              <a:spcPct val="90000"/>
            </a:lnSpc>
            <a:spcBef>
              <a:spcPct val="0"/>
            </a:spcBef>
            <a:spcAft>
              <a:spcPct val="35000"/>
            </a:spcAft>
          </a:pPr>
          <a:r>
            <a:rPr lang="id-ID" sz="2100" b="1" kern="1200" dirty="0" smtClean="0">
              <a:latin typeface="Times New Roman" pitchFamily="18" charset="0"/>
              <a:cs typeface="Times New Roman" pitchFamily="18" charset="0"/>
            </a:rPr>
            <a:t>Bersifat Publik</a:t>
          </a:r>
          <a:endParaRPr lang="id-ID" sz="2100" kern="1200" dirty="0">
            <a:latin typeface="Times New Roman" pitchFamily="18" charset="0"/>
            <a:cs typeface="Times New Roman" pitchFamily="18" charset="0"/>
          </a:endParaRPr>
        </a:p>
      </dsp:txBody>
      <dsp:txXfrm>
        <a:off x="7503328" y="1154619"/>
        <a:ext cx="1963001" cy="1570401"/>
      </dsp:txXfrm>
    </dsp:sp>
  </dsp:spTree>
</dsp:drawing>
</file>

<file path=ppt/diagrams/drawing8.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3E5B0363-C7AF-470A-B8F9-CDF4B5E1A555}">
      <dsp:nvSpPr>
        <dsp:cNvPr id="0" name=""/>
        <dsp:cNvSpPr/>
      </dsp:nvSpPr>
      <dsp:spPr>
        <a:xfrm>
          <a:off x="1907" y="999013"/>
          <a:ext cx="2527935" cy="2527935"/>
        </a:xfrm>
        <a:prstGeom prst="ellipse">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6670" tIns="26670" rIns="26670" bIns="26670" numCol="1" spcCol="1270" anchor="ctr" anchorCtr="0">
          <a:noAutofit/>
        </a:bodyPr>
        <a:lstStyle/>
        <a:p>
          <a:pPr lvl="0" algn="ctr" defTabSz="933450">
            <a:lnSpc>
              <a:spcPct val="90000"/>
            </a:lnSpc>
            <a:spcBef>
              <a:spcPct val="0"/>
            </a:spcBef>
            <a:spcAft>
              <a:spcPct val="35000"/>
            </a:spcAft>
          </a:pPr>
          <a:r>
            <a:rPr lang="id-ID" sz="2100" b="1" kern="1200" dirty="0" smtClean="0">
              <a:latin typeface="Times New Roman" pitchFamily="18" charset="0"/>
              <a:cs typeface="Times New Roman" pitchFamily="18" charset="0"/>
            </a:rPr>
            <a:t>HI</a:t>
          </a:r>
          <a:endParaRPr lang="id-ID" sz="2100" b="1" kern="1200" dirty="0">
            <a:latin typeface="Times New Roman" pitchFamily="18" charset="0"/>
            <a:cs typeface="Times New Roman" pitchFamily="18" charset="0"/>
          </a:endParaRPr>
        </a:p>
      </dsp:txBody>
      <dsp:txXfrm>
        <a:off x="1907" y="999013"/>
        <a:ext cx="2527935" cy="2527935"/>
      </dsp:txXfrm>
    </dsp:sp>
    <dsp:sp modelId="{50796972-D60A-48B7-817A-6103F349405E}">
      <dsp:nvSpPr>
        <dsp:cNvPr id="0" name=""/>
        <dsp:cNvSpPr/>
      </dsp:nvSpPr>
      <dsp:spPr>
        <a:xfrm>
          <a:off x="2735111" y="1529880"/>
          <a:ext cx="1466202" cy="1466202"/>
        </a:xfrm>
        <a:prstGeom prst="mathPlus">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755650">
            <a:lnSpc>
              <a:spcPct val="90000"/>
            </a:lnSpc>
            <a:spcBef>
              <a:spcPct val="0"/>
            </a:spcBef>
            <a:spcAft>
              <a:spcPct val="35000"/>
            </a:spcAft>
          </a:pPr>
          <a:endParaRPr lang="id-ID" sz="1700" b="1" kern="1200">
            <a:latin typeface="Times New Roman" pitchFamily="18" charset="0"/>
            <a:cs typeface="Times New Roman" pitchFamily="18" charset="0"/>
          </a:endParaRPr>
        </a:p>
      </dsp:txBody>
      <dsp:txXfrm>
        <a:off x="2735111" y="1529880"/>
        <a:ext cx="1466202" cy="1466202"/>
      </dsp:txXfrm>
    </dsp:sp>
    <dsp:sp modelId="{CB864DF7-7C45-466D-8045-C352977A6DDE}">
      <dsp:nvSpPr>
        <dsp:cNvPr id="0" name=""/>
        <dsp:cNvSpPr/>
      </dsp:nvSpPr>
      <dsp:spPr>
        <a:xfrm>
          <a:off x="4406582" y="999013"/>
          <a:ext cx="2527935" cy="2527935"/>
        </a:xfrm>
        <a:prstGeom prst="ellipse">
          <a:avLst/>
        </a:prstGeom>
        <a:solidFill>
          <a:schemeClr val="accent2">
            <a:hueOff val="2340759"/>
            <a:satOff val="-2919"/>
            <a:lumOff val="686"/>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6670" tIns="26670" rIns="26670" bIns="26670" numCol="1" spcCol="1270" anchor="ctr" anchorCtr="0">
          <a:noAutofit/>
        </a:bodyPr>
        <a:lstStyle/>
        <a:p>
          <a:pPr lvl="0" algn="ctr" defTabSz="933450">
            <a:lnSpc>
              <a:spcPct val="90000"/>
            </a:lnSpc>
            <a:spcBef>
              <a:spcPct val="0"/>
            </a:spcBef>
            <a:spcAft>
              <a:spcPct val="35000"/>
            </a:spcAft>
          </a:pPr>
          <a:r>
            <a:rPr lang="id-ID" sz="2100" b="1" kern="1200" dirty="0" smtClean="0">
              <a:latin typeface="Times New Roman" pitchFamily="18" charset="0"/>
              <a:cs typeface="Times New Roman" pitchFamily="18" charset="0"/>
            </a:rPr>
            <a:t>HPI</a:t>
          </a:r>
          <a:endParaRPr lang="id-ID" sz="2100" b="1" kern="1200" dirty="0">
            <a:latin typeface="Times New Roman" pitchFamily="18" charset="0"/>
            <a:cs typeface="Times New Roman" pitchFamily="18" charset="0"/>
          </a:endParaRPr>
        </a:p>
      </dsp:txBody>
      <dsp:txXfrm>
        <a:off x="4406582" y="999013"/>
        <a:ext cx="2527935" cy="2527935"/>
      </dsp:txXfrm>
    </dsp:sp>
    <dsp:sp modelId="{A261819A-024E-48FF-8974-5216F14D6CFA}">
      <dsp:nvSpPr>
        <dsp:cNvPr id="0" name=""/>
        <dsp:cNvSpPr/>
      </dsp:nvSpPr>
      <dsp:spPr>
        <a:xfrm>
          <a:off x="7139786" y="1529880"/>
          <a:ext cx="1466202" cy="1466202"/>
        </a:xfrm>
        <a:prstGeom prst="mathEqual">
          <a:avLst/>
        </a:prstGeom>
        <a:solidFill>
          <a:schemeClr val="accent2">
            <a:hueOff val="4681519"/>
            <a:satOff val="-5839"/>
            <a:lumOff val="1373"/>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755650">
            <a:lnSpc>
              <a:spcPct val="90000"/>
            </a:lnSpc>
            <a:spcBef>
              <a:spcPct val="0"/>
            </a:spcBef>
            <a:spcAft>
              <a:spcPct val="35000"/>
            </a:spcAft>
          </a:pPr>
          <a:endParaRPr lang="id-ID" sz="1700" b="1" kern="1200">
            <a:latin typeface="Times New Roman" pitchFamily="18" charset="0"/>
            <a:cs typeface="Times New Roman" pitchFamily="18" charset="0"/>
          </a:endParaRPr>
        </a:p>
      </dsp:txBody>
      <dsp:txXfrm>
        <a:off x="7139786" y="1529880"/>
        <a:ext cx="1466202" cy="1466202"/>
      </dsp:txXfrm>
    </dsp:sp>
    <dsp:sp modelId="{FA4AE56B-9018-449A-ADD9-E0BE6B74C5A1}">
      <dsp:nvSpPr>
        <dsp:cNvPr id="0" name=""/>
        <dsp:cNvSpPr/>
      </dsp:nvSpPr>
      <dsp:spPr>
        <a:xfrm>
          <a:off x="8811257" y="999013"/>
          <a:ext cx="2527935" cy="2527935"/>
        </a:xfrm>
        <a:prstGeom prst="ellipse">
          <a:avLst/>
        </a:prstGeom>
        <a:solidFill>
          <a:schemeClr val="accent2">
            <a:hueOff val="4681519"/>
            <a:satOff val="-5839"/>
            <a:lumOff val="1373"/>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6670" tIns="26670" rIns="26670" bIns="26670" numCol="1" spcCol="1270" anchor="ctr" anchorCtr="0">
          <a:noAutofit/>
        </a:bodyPr>
        <a:lstStyle/>
        <a:p>
          <a:pPr lvl="0" algn="ctr" defTabSz="933450">
            <a:lnSpc>
              <a:spcPct val="90000"/>
            </a:lnSpc>
            <a:spcBef>
              <a:spcPct val="0"/>
            </a:spcBef>
            <a:spcAft>
              <a:spcPct val="35000"/>
            </a:spcAft>
          </a:pPr>
          <a:r>
            <a:rPr lang="id-ID" sz="2100" b="1" kern="1200" dirty="0" smtClean="0">
              <a:latin typeface="Times New Roman" pitchFamily="18" charset="0"/>
              <a:cs typeface="Times New Roman" pitchFamily="18" charset="0"/>
            </a:rPr>
            <a:t>mengatur hubungan atau persoalan yang melintasi batas negara</a:t>
          </a:r>
          <a:endParaRPr lang="id-ID" sz="2100" b="1" kern="1200" dirty="0">
            <a:latin typeface="Times New Roman" pitchFamily="18" charset="0"/>
            <a:cs typeface="Times New Roman" pitchFamily="18" charset="0"/>
          </a:endParaRPr>
        </a:p>
      </dsp:txBody>
      <dsp:txXfrm>
        <a:off x="8811257" y="999013"/>
        <a:ext cx="2527935" cy="2527935"/>
      </dsp:txXfrm>
    </dsp:sp>
  </dsp:spTree>
</dsp:drawing>
</file>

<file path=ppt/diagrams/drawing9.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8CD9E89B-BBA4-4349-A96B-3B8495BB07B0}">
      <dsp:nvSpPr>
        <dsp:cNvPr id="0" name=""/>
        <dsp:cNvSpPr/>
      </dsp:nvSpPr>
      <dsp:spPr>
        <a:xfrm>
          <a:off x="1907" y="999013"/>
          <a:ext cx="2527935" cy="2527935"/>
        </a:xfrm>
        <a:prstGeom prst="ellipse">
          <a:avLst/>
        </a:prstGeom>
        <a:solidFill>
          <a:schemeClr val="accent5">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lvl="0" algn="ctr" defTabSz="1200150">
            <a:lnSpc>
              <a:spcPct val="90000"/>
            </a:lnSpc>
            <a:spcBef>
              <a:spcPct val="0"/>
            </a:spcBef>
            <a:spcAft>
              <a:spcPct val="35000"/>
            </a:spcAft>
          </a:pPr>
          <a:r>
            <a:rPr lang="id-ID" sz="2700" kern="1200" dirty="0" smtClean="0">
              <a:latin typeface="Times New Roman" pitchFamily="18" charset="0"/>
              <a:cs typeface="Times New Roman" pitchFamily="18" charset="0"/>
            </a:rPr>
            <a:t>Hi</a:t>
          </a:r>
          <a:endParaRPr lang="id-ID" sz="2700" kern="1200" dirty="0">
            <a:latin typeface="Times New Roman" pitchFamily="18" charset="0"/>
            <a:cs typeface="Times New Roman" pitchFamily="18" charset="0"/>
          </a:endParaRPr>
        </a:p>
      </dsp:txBody>
      <dsp:txXfrm>
        <a:off x="1907" y="999013"/>
        <a:ext cx="2527935" cy="2527935"/>
      </dsp:txXfrm>
    </dsp:sp>
    <dsp:sp modelId="{450B8687-E9DC-4E63-8ED5-9B708E9A5EDA}">
      <dsp:nvSpPr>
        <dsp:cNvPr id="0" name=""/>
        <dsp:cNvSpPr/>
      </dsp:nvSpPr>
      <dsp:spPr>
        <a:xfrm>
          <a:off x="2735111" y="1529880"/>
          <a:ext cx="1466202" cy="1466202"/>
        </a:xfrm>
        <a:prstGeom prst="mathPlus">
          <a:avLst/>
        </a:prstGeom>
        <a:solidFill>
          <a:schemeClr val="accent5">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933450">
            <a:lnSpc>
              <a:spcPct val="90000"/>
            </a:lnSpc>
            <a:spcBef>
              <a:spcPct val="0"/>
            </a:spcBef>
            <a:spcAft>
              <a:spcPct val="35000"/>
            </a:spcAft>
          </a:pPr>
          <a:endParaRPr lang="id-ID" sz="2100" kern="1200" dirty="0">
            <a:latin typeface="Times New Roman" pitchFamily="18" charset="0"/>
            <a:cs typeface="Times New Roman" pitchFamily="18" charset="0"/>
          </a:endParaRPr>
        </a:p>
      </dsp:txBody>
      <dsp:txXfrm>
        <a:off x="2735111" y="1529880"/>
        <a:ext cx="1466202" cy="1466202"/>
      </dsp:txXfrm>
    </dsp:sp>
    <dsp:sp modelId="{EF66148C-E678-483D-90A7-77D707C550A1}">
      <dsp:nvSpPr>
        <dsp:cNvPr id="0" name=""/>
        <dsp:cNvSpPr/>
      </dsp:nvSpPr>
      <dsp:spPr>
        <a:xfrm>
          <a:off x="4406582" y="999013"/>
          <a:ext cx="2527935" cy="2527935"/>
        </a:xfrm>
        <a:prstGeom prst="ellipse">
          <a:avLst/>
        </a:prstGeom>
        <a:solidFill>
          <a:schemeClr val="accent5">
            <a:hueOff val="-4966938"/>
            <a:satOff val="19906"/>
            <a:lumOff val="4314"/>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lvl="0" algn="ctr" defTabSz="1200150">
            <a:lnSpc>
              <a:spcPct val="90000"/>
            </a:lnSpc>
            <a:spcBef>
              <a:spcPct val="0"/>
            </a:spcBef>
            <a:spcAft>
              <a:spcPct val="35000"/>
            </a:spcAft>
          </a:pPr>
          <a:r>
            <a:rPr lang="id-ID" sz="2700" kern="1200" dirty="0" smtClean="0">
              <a:latin typeface="Times New Roman" pitchFamily="18" charset="0"/>
              <a:cs typeface="Times New Roman" pitchFamily="18" charset="0"/>
            </a:rPr>
            <a:t>Hpi</a:t>
          </a:r>
          <a:endParaRPr lang="id-ID" sz="2700" kern="1200" dirty="0">
            <a:latin typeface="Times New Roman" pitchFamily="18" charset="0"/>
            <a:cs typeface="Times New Roman" pitchFamily="18" charset="0"/>
          </a:endParaRPr>
        </a:p>
      </dsp:txBody>
      <dsp:txXfrm>
        <a:off x="4406582" y="999013"/>
        <a:ext cx="2527935" cy="2527935"/>
      </dsp:txXfrm>
    </dsp:sp>
    <dsp:sp modelId="{389B2F64-4D3C-41A2-B1EC-C41FC4291111}">
      <dsp:nvSpPr>
        <dsp:cNvPr id="0" name=""/>
        <dsp:cNvSpPr/>
      </dsp:nvSpPr>
      <dsp:spPr>
        <a:xfrm>
          <a:off x="7110709" y="1540774"/>
          <a:ext cx="1466202" cy="1466202"/>
        </a:xfrm>
        <a:prstGeom prst="mathNotEqual">
          <a:avLst/>
        </a:prstGeom>
        <a:solidFill>
          <a:schemeClr val="accent5">
            <a:hueOff val="-9933876"/>
            <a:satOff val="39811"/>
            <a:lumOff val="8628"/>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933450">
            <a:lnSpc>
              <a:spcPct val="90000"/>
            </a:lnSpc>
            <a:spcBef>
              <a:spcPct val="0"/>
            </a:spcBef>
            <a:spcAft>
              <a:spcPct val="35000"/>
            </a:spcAft>
          </a:pPr>
          <a:endParaRPr lang="id-ID" sz="2100" kern="1200" dirty="0">
            <a:latin typeface="Times New Roman" pitchFamily="18" charset="0"/>
            <a:cs typeface="Times New Roman" pitchFamily="18" charset="0"/>
          </a:endParaRPr>
        </a:p>
      </dsp:txBody>
      <dsp:txXfrm>
        <a:off x="7110709" y="1540774"/>
        <a:ext cx="1466202" cy="1466202"/>
      </dsp:txXfrm>
    </dsp:sp>
    <dsp:sp modelId="{E9C32922-6AB5-4F59-BD72-D9E13F7D713D}">
      <dsp:nvSpPr>
        <dsp:cNvPr id="0" name=""/>
        <dsp:cNvSpPr/>
      </dsp:nvSpPr>
      <dsp:spPr>
        <a:xfrm>
          <a:off x="8811257" y="999013"/>
          <a:ext cx="2527935" cy="2527935"/>
        </a:xfrm>
        <a:prstGeom prst="ellipse">
          <a:avLst/>
        </a:prstGeom>
        <a:solidFill>
          <a:schemeClr val="accent5">
            <a:hueOff val="-9933876"/>
            <a:satOff val="39811"/>
            <a:lumOff val="8628"/>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lvl="0" algn="ctr" defTabSz="1200150">
            <a:lnSpc>
              <a:spcPct val="90000"/>
            </a:lnSpc>
            <a:spcBef>
              <a:spcPct val="0"/>
            </a:spcBef>
            <a:spcAft>
              <a:spcPct val="35000"/>
            </a:spcAft>
          </a:pPr>
          <a:r>
            <a:rPr lang="id-ID" sz="2700" b="1" kern="1200" dirty="0" smtClean="0">
              <a:latin typeface="Times New Roman" pitchFamily="18" charset="0"/>
              <a:cs typeface="Times New Roman" pitchFamily="18" charset="0"/>
            </a:rPr>
            <a:t>Sumber Hukumnya</a:t>
          </a:r>
          <a:endParaRPr lang="id-ID" sz="2700" kern="1200" dirty="0">
            <a:latin typeface="Times New Roman" pitchFamily="18" charset="0"/>
            <a:cs typeface="Times New Roman" pitchFamily="18" charset="0"/>
          </a:endParaRPr>
        </a:p>
      </dsp:txBody>
      <dsp:txXfrm>
        <a:off x="8811257" y="999013"/>
        <a:ext cx="2527935" cy="2527935"/>
      </dsp:txXfrm>
    </dsp:sp>
  </dsp:spTree>
</dsp:drawing>
</file>

<file path=ppt/diagrams/layout1.xml><?xml version="1.0" encoding="utf-8"?>
<dgm:layoutDef xmlns:dgm="http://schemas.openxmlformats.org/drawingml/2006/diagram" xmlns:a="http://schemas.openxmlformats.org/drawingml/2006/main" uniqueId="urn:microsoft.com/office/officeart/2005/8/layout/bList2">
  <dgm:title val=""/>
  <dgm:desc val=""/>
  <dgm:catLst>
    <dgm:cat type="list" pri="7000"/>
    <dgm:cat type="convert" pri="16000"/>
  </dgm:catLst>
  <dgm:sampData useDef="1">
    <dgm:dataModel>
      <dgm:pt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diagram">
    <dgm:varLst>
      <dgm:dir/>
      <dgm:animLvl val="lvl"/>
      <dgm:resizeHandles val="exact"/>
    </dgm:varLst>
    <dgm:choose name="Name0">
      <dgm:if name="Name1" axis="self"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compNode" refType="w"/>
      <dgm:constr type="w" for="ch" ptType="sibTrans" refType="w" refFor="ch" refForName="compNode" op="equ" fact="0.08"/>
      <dgm:constr type="sp" refType="w" refFor="ch" refForName="compNode" op="equ" fact="0.16"/>
      <dgm:constr type="primFontSz" for="des" forName="parentText" op="equ" val="65"/>
      <dgm:constr type="primFontSz" for="des" forName="childRect" op="equ" val="65"/>
    </dgm:constrLst>
    <dgm:ruleLst/>
    <dgm:forEach name="nodesForEach" axis="ch" ptType="node">
      <dgm:layoutNode name="compNode">
        <dgm:alg type="composite">
          <dgm:param type="ar" val="0.943"/>
        </dgm:alg>
        <dgm:shape xmlns:r="http://schemas.openxmlformats.org/officeDocument/2006/relationships" r:blip="">
          <dgm:adjLst/>
        </dgm:shape>
        <dgm:presOf/>
        <dgm:choose name="Name3">
          <dgm:if name="Name4" axis="self" func="var" arg="dir" op="equ" val="norm">
            <dgm:constrLst>
              <dgm:constr type="w" val="1"/>
              <dgm:constr type="h" refType="w" fact="1.06"/>
              <dgm:constr type="h" for="ch" forName="childRect" refType="h" fact="0.65"/>
              <dgm:constr type="w" for="ch" forName="childRect" refType="w" fact="0.923"/>
              <dgm:constr type="l" for="ch" forName="childRect"/>
              <dgm:constr type="t" for="ch" forName="childRect"/>
              <dgm:constr type="w" for="ch" forName="parentText" refType="w" fact="0.65"/>
              <dgm:constr type="h" for="ch" forName="parentText" refType="h" refFor="ch" refForName="childRect" fact="0.43"/>
              <dgm:constr type="l" for="ch" forName="parentText"/>
              <dgm:constr type="t" for="ch" forName="parentText" refType="h" refFor="ch" refForName="childRect"/>
              <dgm:constr type="w" for="ch" forName="parentRect" refType="w" fact="0.923"/>
              <dgm:constr type="h" for="ch" forName="parentRect" refType="h" refFor="ch" refForName="parentText"/>
              <dgm:constr type="l" for="ch" forName="parentRect"/>
              <dgm:constr type="t" for="ch" forName="parentRect" refType="t" refFor="ch" refForName="parentText"/>
              <dgm:constr type="w" for="ch" forName="adorn" refType="w" refFor="ch" refForName="parentRect" fact="0.35"/>
              <dgm:constr type="h" for="ch" forName="adorn" refType="w" refFor="ch" refForName="parentRect" fact="0.35"/>
              <dgm:constr type="b" for="ch" forName="adorn" refType="h"/>
              <dgm:constr type="r" for="ch" forName="adorn" refType="w"/>
            </dgm:constrLst>
          </dgm:if>
          <dgm:else name="Name5">
            <dgm:constrLst>
              <dgm:constr type="w" val="1"/>
              <dgm:constr type="h" refType="w" fact="1.06"/>
              <dgm:constr type="h" for="ch" forName="childRect" refType="h" fact="0.65"/>
              <dgm:constr type="w" for="ch" forName="childRect" refType="w" fact="0.923"/>
              <dgm:constr type="r" for="ch" forName="childRect" refType="w"/>
              <dgm:constr type="t" for="ch" forName="childRect"/>
              <dgm:constr type="w" for="ch" forName="parentText" refType="w" fact="0.65"/>
              <dgm:constr type="h" for="ch" forName="parentText" refType="h" refFor="ch" refForName="childRect" fact="0.43"/>
              <dgm:constr type="r" for="ch" forName="parentText" refType="w"/>
              <dgm:constr type="t" for="ch" forName="parentText" refType="h" refFor="ch" refForName="childRect"/>
              <dgm:constr type="w" for="ch" forName="parentRect" refType="w" fact="0.923"/>
              <dgm:constr type="h" for="ch" forName="parentRect" refType="h" refFor="ch" refForName="parentText"/>
              <dgm:constr type="r" for="ch" forName="parentRect" refType="w"/>
              <dgm:constr type="t" for="ch" forName="parentRect" refType="t" refFor="ch" refForName="parentText"/>
              <dgm:constr type="w" for="ch" forName="adorn" refType="w" refFor="ch" refForName="parentRect" fact="0.35"/>
              <dgm:constr type="h" for="ch" forName="adorn" refType="w" refFor="ch" refForName="parentRect" fact="0.35"/>
              <dgm:constr type="b" for="ch" forName="adorn" refType="h"/>
              <dgm:constr type="l" for="ch" forName="adorn"/>
            </dgm:constrLst>
          </dgm:else>
        </dgm:choose>
        <dgm:ruleLst/>
        <dgm:layoutNode name="childRect" styleLbl="bgAcc1">
          <dgm:varLst>
            <dgm:bulletEnabled val="1"/>
          </dgm:varLst>
          <dgm:alg type="tx">
            <dgm:param type="stBulletLvl" val="1"/>
          </dgm:alg>
          <dgm:shape xmlns:r="http://schemas.openxmlformats.org/officeDocument/2006/relationships" type="round2SameRect" r:blip="">
            <dgm:adjLst>
              <dgm:adj idx="1" val="0.08"/>
            </dgm:adjLst>
          </dgm:shape>
          <dgm:presOf axis="des" ptType="node"/>
          <dgm:constrLst>
            <dgm:constr type="secFontSz" refType="primFontSz"/>
            <dgm:constr type="tMarg" refType="primFontSz" fact="0.3"/>
            <dgm:constr type="bMarg" refType="primFontSz" fact="0.1"/>
            <dgm:constr type="lMarg" refType="primFontSz" fact="0.1"/>
            <dgm:constr type="rMarg" refType="primFontSz" fact="0.1"/>
          </dgm:constrLst>
          <dgm:ruleLst>
            <dgm:rule type="primFontSz" val="5" fact="NaN" max="NaN"/>
          </dgm:ruleLst>
        </dgm:layoutNode>
        <dgm:layoutNode name="parentText">
          <dgm:varLst>
            <dgm:chMax val="0"/>
            <dgm:bulletEnabled val="1"/>
          </dgm:varLst>
          <dgm:choose name="Name6">
            <dgm:if name="Name7" func="var" arg="dir" op="equ" val="norm">
              <dgm:alg type="tx">
                <dgm:param type="parTxLTRAlign" val="l"/>
                <dgm:param type="parTxRTLAlign" val="l"/>
              </dgm:alg>
            </dgm:if>
            <dgm:else name="Name8">
              <dgm:alg type="tx">
                <dgm:param type="parTxLTRAlign" val="r"/>
                <dgm:param type="parTxRTLAlign" val="r"/>
              </dgm:alg>
            </dgm:else>
          </dgm:choose>
          <dgm:shape xmlns:r="http://schemas.openxmlformats.org/officeDocument/2006/relationships" type="rect" r:blip="" zOrderOff="1" hideGeom="1">
            <dgm:adjLst/>
          </dgm:shape>
          <dgm:presOf axis="self" ptType="node"/>
          <dgm:constrLst>
            <dgm:constr type="tMarg"/>
            <dgm:constr type="bMarg"/>
            <dgm:constr type="lMarg" refType="primFontSz" fact="0.3"/>
            <dgm:constr type="rMarg" refType="primFontSz" fact="0.1"/>
          </dgm:constrLst>
          <dgm:ruleLst>
            <dgm:rule type="primFontSz" val="5" fact="NaN" max="NaN"/>
          </dgm:ruleLst>
        </dgm:layoutNode>
        <dgm:layoutNode name="parentRect" styleLbl="alignNode1">
          <dgm:alg type="sp"/>
          <dgm:shape xmlns:r="http://schemas.openxmlformats.org/officeDocument/2006/relationships" type="rect" r:blip="">
            <dgm:adjLst/>
          </dgm:shape>
          <dgm:presOf axis="self" ptType="node"/>
          <dgm:constrLst/>
          <dgm:ruleLst/>
        </dgm:layoutNode>
        <dgm:layoutNode name="adorn" styleLbl="fgAccFollowNode1">
          <dgm:alg type="sp"/>
          <dgm:shape xmlns:r="http://schemas.openxmlformats.org/officeDocument/2006/relationships" type="ellipse" r:blip="" blipPhldr="1">
            <dgm:adjLst/>
          </dgm:shape>
          <dgm:presOf/>
          <dgm:constrLst/>
          <dgm:ruleLst/>
        </dgm:layoutNode>
      </dgm:layoutNode>
      <dgm:forEach name="sibTransForEach" axis="followSib" ptType="sibTrans" cnt="1">
        <dgm:layoutNode name="sibTrans">
          <dgm:alg type="sp"/>
          <dgm:shape xmlns:r="http://schemas.openxmlformats.org/officeDocument/2006/relationships" type="rect" r:blip="" hideGeom="1">
            <dgm:adjLst/>
          </dgm:shape>
          <dgm:presOf axis="self"/>
          <dgm:constrLst>
            <dgm:constr type="w" val="1"/>
            <dgm:constr type="h" refType="w"/>
          </dgm:constrLst>
          <dgm:ruleLst/>
        </dgm:layoutNode>
      </dgm:forEach>
    </dgm:forEach>
  </dgm:layoutNode>
</dgm:layoutDef>
</file>

<file path=ppt/diagrams/layout10.xml><?xml version="1.0" encoding="utf-8"?>
<dgm:layoutDef xmlns:dgm="http://schemas.openxmlformats.org/drawingml/2006/diagram" xmlns:a="http://schemas.openxmlformats.org/drawingml/2006/main" uniqueId="urn:microsoft.com/office/officeart/2005/8/layout/radial1">
  <dgm:title val=""/>
  <dgm:desc val=""/>
  <dgm:catLst>
    <dgm:cat type="relationship" pri="22000"/>
    <dgm:cat type="cycle" pri="10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ycle">
    <dgm:varLst>
      <dgm:chMax val="1"/>
      <dgm:dir/>
      <dgm:animLvl val="ctr"/>
      <dgm:resizeHandles val="exact"/>
    </dgm:varLst>
    <dgm:choose name="Name0">
      <dgm:if name="Name1" func="var" arg="dir" op="equ" val="norm">
        <dgm:choose name="Name2">
          <dgm:if name="Name3" axis="ch ch" ptType="node node" st="1 1" cnt="1 0" func="cnt" op="lte" val="1">
            <dgm:alg type="cycle">
              <dgm:param type="stAng" val="90"/>
              <dgm:param type="spanAng" val="360"/>
              <dgm:param type="ctrShpMap" val="fNode"/>
            </dgm:alg>
          </dgm:if>
          <dgm:else name="Name4">
            <dgm:alg type="cycle">
              <dgm:param type="stAng" val="0"/>
              <dgm:param type="spanAng" val="360"/>
              <dgm:param type="ctrShpMap" val="fNode"/>
            </dgm:alg>
          </dgm:else>
        </dgm:choose>
      </dgm:if>
      <dgm:else name="Name5">
        <dgm:alg type="cycle">
          <dgm:param type="stAng" val="0"/>
          <dgm:param type="spanAng" val="-360"/>
          <dgm:param type="ctrShpMap" val="fNode"/>
        </dgm:alg>
      </dgm:else>
    </dgm:choose>
    <dgm:shape xmlns:r="http://schemas.openxmlformats.org/officeDocument/2006/relationships" r:blip="">
      <dgm:adjLst/>
    </dgm:shape>
    <dgm:presOf/>
    <dgm:constrLst>
      <dgm:constr type="w" for="ch" forName="centerShape" refType="w"/>
      <dgm:constr type="w" for="ch" forName="node" refType="w" refFor="ch" refForName="centerShape" op="equ"/>
      <dgm:constr type="sp" refType="w" refFor="ch" refForName="node" fact="0.3"/>
      <dgm:constr type="sibSp" refType="w" refFor="ch" refForName="node" fact="0.3"/>
      <dgm:constr type="primFontSz" for="ch" forName="centerShape" val="65"/>
      <dgm:constr type="primFontSz" for="des" forName="node" op="equ" val="65"/>
      <dgm:constr type="primFontSz" for="des" forName="connTx" val="55"/>
      <dgm:constr type="primFontSz" for="des" forName="connTx" refType="primFontSz" refFor="ch" refForName="centerShape" op="lte" fact="0.8"/>
    </dgm:constrLst>
    <dgm:ruleLst/>
    <dgm:forEach name="Name6"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forEach name="Name7" axis="ch">
        <dgm:forEach name="Name8" axis="self" ptType="parTrans">
          <dgm:layoutNode name="Name9">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connDist"/>
              <dgm:constr type="userA" for="ch" refType="connDist"/>
              <dgm:constr type="w" val="1"/>
              <dgm:constr type="h" val="5"/>
              <dgm:constr type="begPad"/>
              <dgm:constr type="endPad"/>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w" val="NaN" fact="0.8" max="NaN"/>
                <dgm:rule type="h" val="NaN" fact="1" max="NaN"/>
                <dgm:rule type="primFontSz" val="5" fact="NaN" max="NaN"/>
              </dgm:ruleLst>
            </dgm:layoutNode>
          </dgm:layoutNode>
        </dgm:forEach>
        <dgm:forEach name="Name10" axis="self" ptType="node">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forEach>
      </dgm:forEach>
    </dgm:forEach>
  </dgm:layoutNode>
</dgm:layoutDef>
</file>

<file path=ppt/diagrams/layout11.xml><?xml version="1.0" encoding="utf-8"?>
<dgm:layoutDef xmlns:dgm="http://schemas.openxmlformats.org/drawingml/2006/diagram" xmlns:a="http://schemas.openxmlformats.org/drawingml/2006/main" uniqueId="urn:microsoft.com/office/officeart/2005/8/layout/radial1">
  <dgm:title val=""/>
  <dgm:desc val=""/>
  <dgm:catLst>
    <dgm:cat type="relationship" pri="22000"/>
    <dgm:cat type="cycle" pri="10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ycle">
    <dgm:varLst>
      <dgm:chMax val="1"/>
      <dgm:dir/>
      <dgm:animLvl val="ctr"/>
      <dgm:resizeHandles val="exact"/>
    </dgm:varLst>
    <dgm:choose name="Name0">
      <dgm:if name="Name1" func="var" arg="dir" op="equ" val="norm">
        <dgm:choose name="Name2">
          <dgm:if name="Name3" axis="ch ch" ptType="node node" st="1 1" cnt="1 0" func="cnt" op="lte" val="1">
            <dgm:alg type="cycle">
              <dgm:param type="stAng" val="90"/>
              <dgm:param type="spanAng" val="360"/>
              <dgm:param type="ctrShpMap" val="fNode"/>
            </dgm:alg>
          </dgm:if>
          <dgm:else name="Name4">
            <dgm:alg type="cycle">
              <dgm:param type="stAng" val="0"/>
              <dgm:param type="spanAng" val="360"/>
              <dgm:param type="ctrShpMap" val="fNode"/>
            </dgm:alg>
          </dgm:else>
        </dgm:choose>
      </dgm:if>
      <dgm:else name="Name5">
        <dgm:alg type="cycle">
          <dgm:param type="stAng" val="0"/>
          <dgm:param type="spanAng" val="-360"/>
          <dgm:param type="ctrShpMap" val="fNode"/>
        </dgm:alg>
      </dgm:else>
    </dgm:choose>
    <dgm:shape xmlns:r="http://schemas.openxmlformats.org/officeDocument/2006/relationships" r:blip="">
      <dgm:adjLst/>
    </dgm:shape>
    <dgm:presOf/>
    <dgm:constrLst>
      <dgm:constr type="w" for="ch" forName="centerShape" refType="w"/>
      <dgm:constr type="w" for="ch" forName="node" refType="w" refFor="ch" refForName="centerShape" op="equ"/>
      <dgm:constr type="sp" refType="w" refFor="ch" refForName="node" fact="0.3"/>
      <dgm:constr type="sibSp" refType="w" refFor="ch" refForName="node" fact="0.3"/>
      <dgm:constr type="primFontSz" for="ch" forName="centerShape" val="65"/>
      <dgm:constr type="primFontSz" for="des" forName="node" op="equ" val="65"/>
      <dgm:constr type="primFontSz" for="des" forName="connTx" val="55"/>
      <dgm:constr type="primFontSz" for="des" forName="connTx" refType="primFontSz" refFor="ch" refForName="centerShape" op="lte" fact="0.8"/>
    </dgm:constrLst>
    <dgm:ruleLst/>
    <dgm:forEach name="Name6"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forEach name="Name7" axis="ch">
        <dgm:forEach name="Name8" axis="self" ptType="parTrans">
          <dgm:layoutNode name="Name9">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connDist"/>
              <dgm:constr type="userA" for="ch" refType="connDist"/>
              <dgm:constr type="w" val="1"/>
              <dgm:constr type="h" val="5"/>
              <dgm:constr type="begPad"/>
              <dgm:constr type="endPad"/>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w" val="NaN" fact="0.8" max="NaN"/>
                <dgm:rule type="h" val="NaN" fact="1" max="NaN"/>
                <dgm:rule type="primFontSz" val="5" fact="NaN" max="NaN"/>
              </dgm:ruleLst>
            </dgm:layoutNode>
          </dgm:layoutNode>
        </dgm:forEach>
        <dgm:forEach name="Name10" axis="self" ptType="node">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forEach>
      </dgm:forEach>
    </dgm:forEach>
  </dgm:layoutNode>
</dgm:layoutDef>
</file>

<file path=ppt/diagrams/layout12.xml><?xml version="1.0" encoding="utf-8"?>
<dgm:layoutDef xmlns:dgm="http://schemas.openxmlformats.org/drawingml/2006/diagram" xmlns:a="http://schemas.openxmlformats.org/drawingml/2006/main" uniqueId="urn:microsoft.com/office/officeart/2005/8/layout/gear1">
  <dgm:title val=""/>
  <dgm:desc val=""/>
  <dgm:catLst>
    <dgm:cat type="relationship" pri="3000"/>
    <dgm:cat type="process" pri="28000"/>
    <dgm:cat type="cycle" pri="14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useDef="1">
    <dgm:dataModel>
      <dgm:ptLst/>
      <dgm:bg/>
      <dgm:whole/>
    </dgm:dataModel>
  </dgm:clrData>
  <dgm:layoutNode name="composite">
    <dgm:varLst>
      <dgm:chMax val="3"/>
      <dgm:animLvl val="lvl"/>
      <dgm:resizeHandles val="exact"/>
    </dgm:varLst>
    <dgm:alg type="composite">
      <dgm:param type="ar" val="1"/>
    </dgm:alg>
    <dgm:shape xmlns:r="http://schemas.openxmlformats.org/officeDocument/2006/relationships" r:blip="">
      <dgm:adjLst/>
    </dgm:shape>
    <dgm:presOf/>
    <dgm:choose name="Name0">
      <dgm:if name="Name1" axis="ch" ptType="node" func="cnt" op="lte" val="1">
        <dgm:constrLst>
          <dgm:constr type="primFontSz" for="ch" ptType="node" op="equ" val="65"/>
          <dgm:constr type="w" for="ch" forName="gear1" refType="w" fact="0.55"/>
          <dgm:constr type="h" for="ch" forName="gear1" refType="w" fact="0.55"/>
          <dgm:constr type="l" for="ch" forName="gear1" refType="w" fact="0.05"/>
          <dgm:constr type="t" for="ch" forName="gear1" refType="w" fact="0.05"/>
          <dgm:constr type="w" for="ch" forName="gear1srcNode" val="1"/>
          <dgm:constr type="h" for="ch" forName="gear1srcNode" val="1"/>
          <dgm:constr type="l" for="ch" forName="gear1srcNode" refType="w" fact="0.32"/>
          <dgm:constr type="t" for="ch" forName="gear1srcNode"/>
          <dgm:constr type="w" for="ch" forName="gear1dstNode" val="1"/>
          <dgm:constr type="h" for="ch" forName="gear1dstNode" val="1"/>
          <dgm:constr type="r" for="ch" forName="gear1dstNode" refType="w" fact="0.58"/>
          <dgm:constr type="t" for="ch" forName="gear1dstNode" refType="h" fact="0.55"/>
          <dgm:constr type="diam" for="des" forName="connector1" refType="w" refFor="ch" refForName="gear1" op="equ" fact="1.1"/>
          <dgm:constr type="h" for="des" forName="connector1" refType="w" refFor="ch" refForName="gear1" op="equ" fact="0.1"/>
          <dgm:constr type="w" for="ch" forName="gear1ch" refType="w" fact="0.35"/>
          <dgm:constr type="h" for="ch" forName="gear1ch" refType="w" refFor="ch" refForName="gear1ch" fact="0.6"/>
          <dgm:constr type="l" for="ch" forName="gear1ch"/>
          <dgm:constr type="b" for="ch" forName="gear1ch" refType="h" fact="0.6"/>
        </dgm:constrLst>
      </dgm:if>
      <dgm:if name="Name2" axis="ch" ptType="node" func="cnt" op="equ" val="2">
        <dgm:constrLst>
          <dgm:constr type="primFontSz" for="ch" ptType="node" op="equ" val="65"/>
          <dgm:constr type="w" for="ch" forName="gear1" refType="w" fact="0.55"/>
          <dgm:constr type="h" for="ch" forName="gear1" refType="w" fact="0.55"/>
          <dgm:constr type="l" for="ch" forName="gear1" refType="w" fact="0.45"/>
          <dgm:constr type="t" for="ch" forName="gear1" refType="w" fact="0.25"/>
          <dgm:constr type="w" for="ch" forName="gear1srcNode" val="1"/>
          <dgm:constr type="h" for="ch" forName="gear1srcNode" val="1"/>
          <dgm:constr type="l" for="ch" forName="gear1srcNode" refType="w" fact="0.72"/>
          <dgm:constr type="t" for="ch" forName="gear1srcNode" refType="w" fact="0.2"/>
          <dgm:constr type="w" for="ch" forName="gear1dstNode" val="1"/>
          <dgm:constr type="h" for="ch" forName="gear1dstNode" val="1"/>
          <dgm:constr type="r" for="ch" forName="gear1dstNode" refType="w" fact="0.98"/>
          <dgm:constr type="t" for="ch" forName="gear1dstNode" refType="h" fact="0.75"/>
          <dgm:constr type="diam" for="des" forName="connector1" refType="w" refFor="ch" refForName="gear1" op="equ" fact="1.1"/>
          <dgm:constr type="h" for="des" forName="connector1" refType="w" refFor="ch" refForName="gear1" op="equ" fact="0.1"/>
          <dgm:constr type="w" for="ch" forName="gear1ch" refType="w" fact="0.35"/>
          <dgm:constr type="h" for="ch" forName="gear1ch" refType="w" refFor="ch" refForName="gear1ch" fact="0.6"/>
          <dgm:constr type="l" for="ch" forName="gear1ch" refType="w" fact="0.38"/>
          <dgm:constr type="b" for="ch" forName="gear1ch" refType="w" fact="0.8"/>
          <dgm:constr type="w" for="ch" forName="gear2" refType="w" fact="0.4"/>
          <dgm:constr type="h" for="ch" forName="gear2" refType="w" fact="0.4"/>
          <dgm:constr type="l" for="ch" forName="gear2" refType="w" fact="0.13"/>
          <dgm:constr type="t" for="ch" forName="gear2" refType="w" fact="0.12"/>
          <dgm:constr type="w" for="ch" forName="gear2srcNode" val="1"/>
          <dgm:constr type="h" for="ch" forName="gear2srcNode" val="1"/>
          <dgm:constr type="l" for="ch" forName="gear2srcNode" refType="w" fact="0.23"/>
          <dgm:constr type="t" for="ch" forName="gear2srcNode" refType="w" fact="0.08"/>
          <dgm:constr type="w" for="ch" forName="gear2dstNode" val="1"/>
          <dgm:constr type="h" for="ch" forName="gear2dstNode" val="1"/>
          <dgm:constr type="l" for="ch" forName="gear2dstNode" refType="w" fact="0.1"/>
          <dgm:constr type="t" for="ch" forName="gear2dstNode" refType="h" fact="0.33"/>
          <dgm:constr type="diam" for="des" forName="connector2" refType="w" refFor="ch" refForName="gear2" op="equ" fact="-1.1"/>
          <dgm:constr type="h" for="des" forName="connector2" refType="w" refFor="ch" refForName="gear1" op="equ" fact="0.1"/>
          <dgm:constr type="w" for="ch" forName="gear2ch" refType="w" fact="0.35"/>
          <dgm:constr type="h" for="ch" forName="gear2ch" refType="w" refFor="ch" refForName="gear2ch" fact="0.6"/>
          <dgm:constr type="l" for="ch" forName="gear2ch" refType="w" fact="0.34"/>
          <dgm:constr type="t" for="ch" forName="gear2ch" refType="w" fact="0.04"/>
        </dgm:constrLst>
      </dgm:if>
      <dgm:else name="Name3">
        <dgm:constrLst>
          <dgm:constr type="primFontSz" for="ch" ptType="node" op="equ" val="65"/>
          <dgm:constr type="w" for="ch" forName="gear1" refType="w" fact="0.55"/>
          <dgm:constr type="h" for="ch" forName="gear1" refType="w" fact="0.55"/>
          <dgm:constr type="l" for="ch" forName="gear1" refType="w" fact="0.45"/>
          <dgm:constr type="t" for="ch" forName="gear1" refType="w" fact="0.45"/>
          <dgm:constr type="w" for="ch" forName="gear1srcNode" val="1"/>
          <dgm:constr type="h" for="ch" forName="gear1srcNode" val="1"/>
          <dgm:constr type="l" for="ch" forName="gear1srcNode" refType="w" fact="0.72"/>
          <dgm:constr type="t" for="ch" forName="gear1srcNode" refType="w" fact="0.4"/>
          <dgm:constr type="w" for="ch" forName="gear1dstNode" val="1"/>
          <dgm:constr type="h" for="ch" forName="gear1dstNode" val="1"/>
          <dgm:constr type="r" for="ch" forName="gear1dstNode" refType="w" fact="0.98"/>
          <dgm:constr type="t" for="ch" forName="gear1dstNode" refType="h" fact="0.95"/>
          <dgm:constr type="diam" for="des" forName="connector1" refType="w" refFor="ch" refForName="gear1" op="equ" fact="1.15"/>
          <dgm:constr type="h" for="des" forName="connector1" refType="w" refFor="ch" refForName="gear1" op="equ" fact="0.1"/>
          <dgm:constr type="w" for="ch" forName="gear1ch" refType="w" fact="0.35"/>
          <dgm:constr type="h" for="ch" forName="gear1ch" refType="w" refFor="ch" refForName="gear1ch" fact="0.6"/>
          <dgm:constr type="l" for="ch" forName="gear1ch" refType="w" fact="0.38"/>
          <dgm:constr type="b" for="ch" forName="gear1ch" refType="h"/>
          <dgm:constr type="w" for="ch" forName="gear2" refType="w" fact="0.4"/>
          <dgm:constr type="h" for="ch" forName="gear2" refType="w" fact="0.4"/>
          <dgm:constr type="l" for="ch" forName="gear2" refType="w" fact="0.13"/>
          <dgm:constr type="t" for="ch" forName="gear2" refType="w" fact="0.32"/>
          <dgm:constr type="w" for="ch" forName="gear2srcNode" val="1"/>
          <dgm:constr type="h" for="ch" forName="gear2srcNode" val="1"/>
          <dgm:constr type="l" for="ch" forName="gear2srcNode" refType="w" fact="0.23"/>
          <dgm:constr type="t" for="ch" forName="gear2srcNode" refType="w" fact="0.28"/>
          <dgm:constr type="w" for="ch" forName="gear2dstNode" val="1"/>
          <dgm:constr type="h" for="ch" forName="gear2dstNode" val="1"/>
          <dgm:constr type="l" for="ch" forName="gear2dstNode" refType="w" fact="0.1"/>
          <dgm:constr type="t" for="ch" forName="gear2dstNode" refType="h" fact="0.53"/>
          <dgm:constr type="diam" for="des" forName="connector2" refType="w" refFor="ch" refForName="gear2" op="equ" fact="-1.1"/>
          <dgm:constr type="h" for="des" forName="connector2" refType="w" refFor="ch" refForName="gear1" op="equ" fact="0.1"/>
          <dgm:constr type="w" for="ch" forName="gear2ch" refType="w" fact="0.35"/>
          <dgm:constr type="h" for="ch" forName="gear2ch" refType="w" refFor="ch" refForName="gear2ch" fact="0.6"/>
          <dgm:constr type="l" for="ch" forName="gear2ch"/>
          <dgm:constr type="t" for="ch" forName="gear2ch" refType="w" fact="0.58"/>
          <dgm:constr type="w" for="ch" forName="gear3" refType="w" fact="0.48"/>
          <dgm:constr type="h" for="ch" forName="gear3" refType="w" fact="0.48"/>
          <dgm:constr type="l" for="ch" forName="gear3" refType="w" fact="0.31"/>
          <dgm:constr type="t" for="ch" forName="gear3"/>
          <dgm:constr type="w" for="ch" forName="gear3tx" refType="w" fact="0.22"/>
          <dgm:constr type="h" for="ch" forName="gear3tx" refType="w" fact="0.22"/>
          <dgm:constr type="ctrX" for="ch" forName="gear3tx" refType="ctrX" refFor="ch" refForName="gear3"/>
          <dgm:constr type="ctrY" for="ch" forName="gear3tx" refType="ctrY" refFor="ch" refForName="gear3"/>
          <dgm:constr type="w" for="ch" forName="gear3srcNode" val="1"/>
          <dgm:constr type="h" for="ch" forName="gear3srcNode" val="1"/>
          <dgm:constr type="l" for="ch" forName="gear3srcNode" refType="w" fact="0.3"/>
          <dgm:constr type="t" for="ch" forName="gear3srcNode" refType="w" fact="0.25"/>
          <dgm:constr type="w" for="ch" forName="gear3dstNode" val="1"/>
          <dgm:constr type="h" for="ch" forName="gear3dstNode" val="1"/>
          <dgm:constr type="l" for="ch" forName="gear3dstNode" refType="w" fact="0.38"/>
          <dgm:constr type="t" for="ch" forName="gear3dstNode" refType="h" fact="0.05"/>
          <dgm:constr type="diam" for="des" forName="connector3" refType="w" refFor="ch" refForName="gear3" op="equ"/>
          <dgm:constr type="h" for="des" forName="connector3" refType="w" refFor="ch" refForName="gear1" op="equ" fact="0.1"/>
          <dgm:constr type="w" for="ch" forName="gear3ch" refType="w" fact="0.35"/>
          <dgm:constr type="h" for="ch" forName="gear3ch" refType="w" refFor="ch" refForName="gear3ch" fact="0.6"/>
          <dgm:constr type="l" for="ch" forName="gear3ch" refType="w" fact="0.65"/>
          <dgm:constr type="t" for="ch" forName="gear3ch" refType="h" fact="0.13"/>
        </dgm:constrLst>
      </dgm:else>
    </dgm:choose>
    <dgm:ruleLst/>
    <dgm:forEach name="Name4" axis="ch" ptType="node" cnt="1">
      <dgm:layoutNode name="gear1" styleLbl="node1">
        <dgm:varLst>
          <dgm:chMax val="1"/>
          <dgm:bulletEnabled val="1"/>
        </dgm:varLst>
        <dgm:alg type="tx">
          <dgm:param type="txAnchorVertCh" val="mid"/>
        </dgm:alg>
        <dgm:shape xmlns:r="http://schemas.openxmlformats.org/officeDocument/2006/relationships" type="gear9" r:blip="">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gear1srcNode">
        <dgm:alg type="sp"/>
        <dgm:shape xmlns:r="http://schemas.openxmlformats.org/officeDocument/2006/relationships" type="rect" r:blip="" hideGeom="1">
          <dgm:adjLst/>
        </dgm:shape>
        <dgm:presOf axis="self"/>
        <dgm:constrLst/>
        <dgm:ruleLst/>
      </dgm:layoutNode>
      <dgm:layoutNode name="gear1dstNode">
        <dgm:alg type="sp"/>
        <dgm:shape xmlns:r="http://schemas.openxmlformats.org/officeDocument/2006/relationships" type="rect" r:blip="" hideGeom="1">
          <dgm:adjLst/>
        </dgm:shape>
        <dgm:presOf axis="self"/>
        <dgm:constrLst/>
        <dgm:ruleLst/>
      </dgm:layoutNode>
      <dgm:choose name="Name5">
        <dgm:if name="Name6" axis="ch" ptType="node" func="cnt" op="gte" val="1">
          <dgm:layoutNode name="gear1ch" styleLbl="fgAcc1">
            <dgm:varLst>
              <dgm:chMax val="0"/>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7"/>
      </dgm:choose>
    </dgm:forEach>
    <dgm:forEach name="Name8" axis="ch" ptType="node" st="2" cnt="1">
      <dgm:layoutNode name="gear2" styleLbl="node1">
        <dgm:varLst>
          <dgm:chMax val="1"/>
          <dgm:bulletEnabled val="1"/>
        </dgm:varLst>
        <dgm:alg type="tx">
          <dgm:param type="txAnchorVertCh" val="mid"/>
        </dgm:alg>
        <dgm:shape xmlns:r="http://schemas.openxmlformats.org/officeDocument/2006/relationships" type="gear6" r:blip="">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gear2srcNode">
        <dgm:alg type="sp"/>
        <dgm:shape xmlns:r="http://schemas.openxmlformats.org/officeDocument/2006/relationships" type="rect" r:blip="" hideGeom="1">
          <dgm:adjLst/>
        </dgm:shape>
        <dgm:presOf axis="self"/>
        <dgm:constrLst/>
        <dgm:ruleLst/>
      </dgm:layoutNode>
      <dgm:layoutNode name="gear2dstNode">
        <dgm:alg type="sp"/>
        <dgm:shape xmlns:r="http://schemas.openxmlformats.org/officeDocument/2006/relationships" type="rect" r:blip="" hideGeom="1">
          <dgm:adjLst/>
        </dgm:shape>
        <dgm:presOf axis="self"/>
        <dgm:constrLst/>
        <dgm:ruleLst/>
      </dgm:layoutNode>
      <dgm:choose name="Name9">
        <dgm:if name="Name10" axis="ch" ptType="node" func="cnt" op="gte" val="1">
          <dgm:layoutNode name="gear2ch" styleLbl="fgAcc1">
            <dgm:varLst>
              <dgm:chMax val="0"/>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11"/>
      </dgm:choose>
    </dgm:forEach>
    <dgm:forEach name="Name12" axis="ch" ptType="node" st="3" cnt="1">
      <dgm:layoutNode name="gear3" styleLbl="node1">
        <dgm:alg type="sp"/>
        <dgm:shape xmlns:r="http://schemas.openxmlformats.org/officeDocument/2006/relationships" rot="-15" type="gear6" r:blip="">
          <dgm:adjLst/>
        </dgm:shape>
        <dgm:presOf axis="self"/>
        <dgm:constrLst/>
        <dgm:ruleLst/>
      </dgm:layoutNode>
      <dgm:layoutNode name="gear3tx" styleLbl="node1">
        <dgm:varLst>
          <dgm:chMax val="1"/>
          <dgm:bulletEnabled val="1"/>
        </dgm:varLst>
        <dgm:alg type="tx">
          <dgm:param type="txAnchorVertCh" val="mid"/>
        </dgm:alg>
        <dgm:shape xmlns:r="http://schemas.openxmlformats.org/officeDocument/2006/relationships" type="rect" r:blip="" hideGeom="1">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gear3srcNode">
        <dgm:alg type="sp"/>
        <dgm:shape xmlns:r="http://schemas.openxmlformats.org/officeDocument/2006/relationships" type="rect" r:blip="" hideGeom="1">
          <dgm:adjLst/>
        </dgm:shape>
        <dgm:presOf axis="self"/>
        <dgm:constrLst/>
        <dgm:ruleLst/>
      </dgm:layoutNode>
      <dgm:layoutNode name="gear3dstNode">
        <dgm:alg type="sp"/>
        <dgm:shape xmlns:r="http://schemas.openxmlformats.org/officeDocument/2006/relationships" type="rect" r:blip="" hideGeom="1">
          <dgm:adjLst/>
        </dgm:shape>
        <dgm:presOf axis="self"/>
        <dgm:constrLst/>
        <dgm:ruleLst/>
      </dgm:layoutNode>
      <dgm:choose name="Name13">
        <dgm:if name="Name14" axis="ch" ptType="node" func="cnt" op="gte" val="1">
          <dgm:layoutNode name="gear3ch" styleLbl="fgAcc1">
            <dgm:varLst>
              <dgm:chMax val="0"/>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15"/>
      </dgm:choose>
    </dgm:forEach>
    <dgm:forEach name="Name16" axis="ch" ptType="sibTrans" hideLastTrans="0" cnt="1">
      <dgm:layoutNode name="connector1" styleLbl="sibTrans2D1">
        <dgm:alg type="conn">
          <dgm:param type="connRout" val="curve"/>
          <dgm:param type="srcNode" val="gear1srcNode"/>
          <dgm:param type="dstNode" val="gear1dstNode"/>
          <dgm:param type="begPts" val="midR"/>
          <dgm:param type="endPts" val="tCtr"/>
        </dgm:alg>
        <dgm:shape xmlns:r="http://schemas.openxmlformats.org/officeDocument/2006/relationships" type="conn" r:blip="">
          <dgm:adjLst/>
        </dgm:shape>
        <dgm:presOf axis="self"/>
        <dgm:constrLst>
          <dgm:constr type="w" val="10"/>
          <dgm:constr type="h" val="10"/>
          <dgm:constr type="begPad"/>
          <dgm:constr type="endPad"/>
        </dgm:constrLst>
        <dgm:ruleLst/>
      </dgm:layoutNode>
    </dgm:forEach>
    <dgm:forEach name="Name17" axis="ch" ptType="sibTrans" hideLastTrans="0" st="2" cnt="1">
      <dgm:layoutNode name="connector2" styleLbl="sibTrans2D1">
        <dgm:alg type="conn">
          <dgm:param type="connRout" val="curve"/>
          <dgm:param type="srcNode" val="gear2srcNode"/>
          <dgm:param type="dstNode" val="gear2dstNode"/>
          <dgm:param type="begPts" val="midL"/>
          <dgm:param type="endPts" val="midL"/>
        </dgm:alg>
        <dgm:shape xmlns:r="http://schemas.openxmlformats.org/officeDocument/2006/relationships" type="conn" r:blip="">
          <dgm:adjLst/>
        </dgm:shape>
        <dgm:presOf axis="self"/>
        <dgm:constrLst>
          <dgm:constr type="w" val="10"/>
          <dgm:constr type="h" val="10"/>
          <dgm:constr type="begPad"/>
          <dgm:constr type="endPad"/>
        </dgm:constrLst>
        <dgm:ruleLst/>
      </dgm:layoutNode>
    </dgm:forEach>
    <dgm:forEach name="Name18" axis="ch" ptType="sibTrans" hideLastTrans="0" st="3" cnt="1">
      <dgm:layoutNode name="connector3" styleLbl="sibTrans2D1">
        <dgm:alg type="conn">
          <dgm:param type="connRout" val="curve"/>
          <dgm:param type="srcNode" val="gear3srcNode"/>
          <dgm:param type="dstNode" val="gear3dstNode"/>
          <dgm:param type="begPts" val="midL"/>
          <dgm:param type="endPts" val="midL"/>
        </dgm:alg>
        <dgm:shape xmlns:r="http://schemas.openxmlformats.org/officeDocument/2006/relationships" type="conn" r:blip="">
          <dgm:adjLst/>
        </dgm:shape>
        <dgm:presOf axis="self"/>
        <dgm:constrLst>
          <dgm:constr type="w" val="10"/>
          <dgm:constr type="h" val="10"/>
          <dgm:constr type="begPad"/>
          <dgm:constr type="endPad"/>
        </dgm:constrLst>
        <dgm:ruleLst/>
      </dgm:layoutNode>
    </dgm:forEach>
  </dgm:layoutNode>
</dgm:layoutDef>
</file>

<file path=ppt/diagrams/layout13.xml><?xml version="1.0" encoding="utf-8"?>
<dgm:layoutDef xmlns:dgm="http://schemas.openxmlformats.org/drawingml/2006/diagram" xmlns:a="http://schemas.openxmlformats.org/drawingml/2006/main" uniqueId="urn:microsoft.com/office/officeart/2005/8/layout/funnel1">
  <dgm:title val=""/>
  <dgm:desc val=""/>
  <dgm:catLst>
    <dgm:cat type="relationship" pri="2000"/>
    <dgm:cat type="process" pri="27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4"/>
      <dgm:resizeHandles val="exact"/>
    </dgm:varLst>
    <dgm:alg type="composite">
      <dgm:param type="ar" val="1.25"/>
    </dgm:alg>
    <dgm:shape xmlns:r="http://schemas.openxmlformats.org/officeDocument/2006/relationships" r:blip="">
      <dgm:adjLst/>
    </dgm:shape>
    <dgm:presOf/>
    <dgm:choose name="Name1">
      <dgm:if name="Name2" axis="ch" ptType="node" func="cnt" op="equ" val="2">
        <dgm:constrLst>
          <dgm:constr type="w" for="ch" forName="ellipse" refType="w" fact="0.645"/>
          <dgm:constr type="h" for="ch" forName="ellipse" refType="h" fact="0.28"/>
          <dgm:constr type="t" for="ch" forName="ellipse" refType="w" fact="0.0275"/>
          <dgm:constr type="l" for="ch" forName="ellipse" refType="w" fact="0.0265"/>
          <dgm:constr type="w" for="ch" forName="arrow1" refType="w" fact="0.125"/>
          <dgm:constr type="h" for="ch" forName="arrow1" refType="h" fact="0.1"/>
          <dgm:constr type="t" for="ch" forName="arrow1" refType="h" fact="0.72"/>
          <dgm:constr type="l" for="ch" forName="arrow1" refType="w" fact="0.2875"/>
          <dgm:constr type="w" for="ch" forName="rectangle" refType="w" fact="0.6"/>
          <dgm:constr type="h" for="ch" forName="rectangle" refType="w" refFor="ch" refForName="rectangle" fact="0.25"/>
          <dgm:constr type="t" for="ch" forName="rectangle" refType="h" fact="0.8"/>
          <dgm:constr type="l" for="ch" forName="rectangle" refType="w" fact="0.05"/>
          <dgm:constr type="w" for="ch" forName="item1" refType="w" fact="0.35"/>
          <dgm:constr type="h" for="ch" forName="item1" refType="w" fact="0.35"/>
          <dgm:constr type="t" for="ch" forName="item1" refType="h" fact="0.05"/>
          <dgm:constr type="l" for="ch" forName="item1" refType="w" fact="0.125"/>
          <dgm:constr type="primFontSz" for="ch" forName="item1" op="equ" val="65"/>
          <dgm:constr type="w" for="ch" forName="funnel" refType="w" fact="0.7"/>
          <dgm:constr type="h" for="ch" forName="funnel" refType="h" fact="0.7"/>
          <dgm:constr type="t" for="ch" forName="funnel"/>
          <dgm:constr type="l" for="ch" forName="funnel"/>
        </dgm:constrLst>
      </dgm:if>
      <dgm:else name="Name3">
        <dgm:constrLst>
          <dgm:constr type="w" for="ch" forName="ellipse" refType="w" fact="0.645"/>
          <dgm:constr type="h" for="ch" forName="ellipse" refType="h" fact="0.28"/>
          <dgm:constr type="t" for="ch" forName="ellipse" refType="w" fact="0.0275"/>
          <dgm:constr type="l" for="ch" forName="ellipse" refType="w" fact="0.0265"/>
          <dgm:constr type="w" for="ch" forName="arrow1" refType="w" fact="0.125"/>
          <dgm:constr type="h" for="ch" forName="arrow1" refType="h" fact="0.1"/>
          <dgm:constr type="t" for="ch" forName="arrow1" refType="h" fact="0.72"/>
          <dgm:constr type="l" for="ch" forName="arrow1" refType="w" fact="0.2875"/>
          <dgm:constr type="w" for="ch" forName="rectangle" refType="w" fact="0.6"/>
          <dgm:constr type="h" for="ch" forName="rectangle" refType="w" refFor="ch" refForName="rectangle" fact="0.25"/>
          <dgm:constr type="t" for="ch" forName="rectangle" refType="h" fact="0.8"/>
          <dgm:constr type="l" for="ch" forName="rectangle" refType="w" fact="0.05"/>
          <dgm:constr type="primFontSz" for="ch" forName="rectangle" val="65"/>
          <dgm:constr type="w" for="ch" forName="item1" refType="w" fact="0.225"/>
          <dgm:constr type="h" for="ch" forName="item1" refType="w" fact="0.225"/>
          <dgm:constr type="t" for="ch" forName="item1" refType="h" fact="0.336"/>
          <dgm:constr type="l" for="ch" forName="item1" refType="w" fact="0.261"/>
          <dgm:constr type="primFontSz" for="ch" forName="item1" val="65"/>
          <dgm:constr type="w" for="ch" forName="item2" refType="w" fact="0.225"/>
          <dgm:constr type="h" for="ch" forName="item2" refType="w" fact="0.225"/>
          <dgm:constr type="t" for="ch" forName="item2" refType="h" fact="0.125"/>
          <dgm:constr type="l" for="ch" forName="item2" refType="w" fact="0.1"/>
          <dgm:constr type="primFontSz" for="ch" forName="item2" refType="primFontSz" refFor="ch" refForName="item1" op="equ"/>
          <dgm:constr type="w" for="ch" forName="item3" refType="w" fact="0.225"/>
          <dgm:constr type="h" for="ch" forName="item3" refType="w" fact="0.225"/>
          <dgm:constr type="t" for="ch" forName="item3" refType="h" fact="0.057"/>
          <dgm:constr type="l" for="ch" forName="item3" refType="w" fact="0.33"/>
          <dgm:constr type="primFontSz" for="ch" forName="item3" refType="primFontSz" refFor="ch" refForName="item1" op="equ"/>
          <dgm:constr type="w" for="ch" forName="funnel" refType="w" fact="0.7"/>
          <dgm:constr type="h" for="ch" forName="funnel" refType="h" fact="0.7"/>
          <dgm:constr type="t" for="ch" forName="funnel"/>
          <dgm:constr type="l" for="ch" forName="funnel"/>
        </dgm:constrLst>
      </dgm:else>
    </dgm:choose>
    <dgm:ruleLst/>
    <dgm:choose name="Name4">
      <dgm:if name="Name5" axis="ch" ptType="node" func="cnt" op="gte" val="1">
        <dgm:layoutNode name="ellipse" styleLbl="trBgShp">
          <dgm:alg type="sp"/>
          <dgm:shape xmlns:r="http://schemas.openxmlformats.org/officeDocument/2006/relationships" type="ellipse" r:blip="">
            <dgm:adjLst/>
          </dgm:shape>
          <dgm:presOf/>
          <dgm:constrLst/>
          <dgm:ruleLst/>
        </dgm:layoutNode>
        <dgm:layoutNode name="arrow1" styleLbl="fgShp">
          <dgm:alg type="sp"/>
          <dgm:shape xmlns:r="http://schemas.openxmlformats.org/officeDocument/2006/relationships" type="downArrow" r:blip="">
            <dgm:adjLst/>
          </dgm:shape>
          <dgm:presOf/>
          <dgm:constrLst/>
          <dgm:ruleLst/>
        </dgm:layoutNode>
        <dgm:layoutNode name="rectangle" styleLbl="revTx">
          <dgm:varLst>
            <dgm:bulletEnabled val="1"/>
          </dgm:varLst>
          <dgm:alg type="tx">
            <dgm:param type="txAnchorHorzCh" val="ctr"/>
          </dgm:alg>
          <dgm:shape xmlns:r="http://schemas.openxmlformats.org/officeDocument/2006/relationships" type="rect" r:blip="">
            <dgm:adjLst/>
          </dgm:shape>
          <dgm:choose name="Name6">
            <dgm:if name="Name7" axis="ch" ptType="node" func="cnt" op="equ" val="1">
              <dgm:presOf axis="ch desOrSelf" ptType="node node" st="1 1" cnt="1 0"/>
            </dgm:if>
            <dgm:if name="Name8" axis="ch" ptType="node" func="cnt" op="equ" val="2">
              <dgm:presOf axis="ch desOrSelf" ptType="node node" st="2 1" cnt="1 0"/>
            </dgm:if>
            <dgm:if name="Name9" axis="ch" ptType="node" func="cnt" op="equ" val="3">
              <dgm:presOf axis="ch desOrSelf" ptType="node node" st="3 1" cnt="1 0"/>
            </dgm:if>
            <dgm:else name="Name10">
              <dgm:presOf axis="ch desOrSelf" ptType="node node" st="4 1" cnt="1 0"/>
            </dgm:else>
          </dgm:choose>
          <dgm:constrLst/>
          <dgm:ruleLst>
            <dgm:rule type="primFontSz" val="5" fact="NaN" max="NaN"/>
          </dgm:ruleLst>
        </dgm:layoutNode>
        <dgm:forEach name="Name11" axis="ch" ptType="node" st="2" cnt="1">
          <dgm:layoutNode name="item1" styleLbl="node1">
            <dgm:varLst>
              <dgm:bulletEnabled val="1"/>
            </dgm:varLst>
            <dgm:alg type="tx">
              <dgm:param type="txAnchorVertCh" val="mid"/>
            </dgm:alg>
            <dgm:shape xmlns:r="http://schemas.openxmlformats.org/officeDocument/2006/relationships" type="ellipse" r:blip="">
              <dgm:adjLst/>
            </dgm:shape>
            <dgm:choose name="Name12">
              <dgm:if name="Name13" axis="root ch" ptType="all node" func="cnt" op="equ" val="1">
                <dgm:presOf/>
              </dgm:if>
              <dgm:if name="Name14" axis="root ch" ptType="all node" func="cnt" op="equ" val="2">
                <dgm:presOf axis="root ch desOrSelf" ptType="all node node" st="1 1 1" cnt="0 1 0"/>
              </dgm:if>
              <dgm:if name="Name15" axis="root ch" ptType="all node" func="cnt" op="equ" val="3">
                <dgm:presOf axis="root ch desOrSelf" ptType="all node node" st="1 2 1" cnt="0 1 0"/>
              </dgm:if>
              <dgm:else name="Name16">
                <dgm:presOf axis="root ch desOrSelf" ptType="all node node" st="1 3 1" cnt="0 1 0"/>
              </dgm:else>
            </dgm:choos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dgm:forEach name="Name17" axis="ch" ptType="node" st="3" cnt="1">
          <dgm:layoutNode name="item2" styleLbl="node1">
            <dgm:varLst>
              <dgm:bulletEnabled val="1"/>
            </dgm:varLst>
            <dgm:alg type="tx">
              <dgm:param type="txAnchorVertCh" val="mid"/>
            </dgm:alg>
            <dgm:shape xmlns:r="http://schemas.openxmlformats.org/officeDocument/2006/relationships" type="ellipse" r:blip="">
              <dgm:adjLst/>
            </dgm:shape>
            <dgm:choose name="Name18">
              <dgm:if name="Name19" axis="root ch" ptType="all node" func="cnt" op="equ" val="1">
                <dgm:presOf/>
              </dgm:if>
              <dgm:if name="Name20" axis="root ch" ptType="all node" func="cnt" op="equ" val="2">
                <dgm:presOf/>
              </dgm:if>
              <dgm:if name="Name21" axis="root ch" ptType="all node" func="cnt" op="equ" val="3">
                <dgm:presOf axis="root ch desOrSelf" ptType="all node node" st="1 1 1" cnt="0 1 0"/>
              </dgm:if>
              <dgm:else name="Name22">
                <dgm:presOf axis="root ch desOrSelf" ptType="all node node" st="1 2 1" cnt="0 1 0"/>
              </dgm:else>
            </dgm:choos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dgm:forEach name="Name23" axis="ch" ptType="node" st="4" cnt="1">
          <dgm:layoutNode name="item3" styleLbl="node1">
            <dgm:varLst>
              <dgm:bulletEnabled val="1"/>
            </dgm:varLst>
            <dgm:alg type="tx">
              <dgm:param type="txAnchorVertCh" val="mid"/>
            </dgm:alg>
            <dgm:shape xmlns:r="http://schemas.openxmlformats.org/officeDocument/2006/relationships" type="ellipse" r:blip="">
              <dgm:adjLst/>
            </dgm:shape>
            <dgm:choose name="Name24">
              <dgm:if name="Name25" axis="root ch" ptType="all node" func="cnt" op="equ" val="1">
                <dgm:presOf/>
              </dgm:if>
              <dgm:if name="Name26" axis="root ch" ptType="all node" func="cnt" op="equ" val="2">
                <dgm:presOf/>
              </dgm:if>
              <dgm:if name="Name27" axis="root ch" ptType="all node" func="cnt" op="equ" val="3">
                <dgm:presOf/>
              </dgm:if>
              <dgm:else name="Name28">
                <dgm:presOf axis="root ch desOrSelf" ptType="all node node" st="1 1 1" cnt="0 1 0"/>
              </dgm:else>
            </dgm:choos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dgm:layoutNode name="funnel" styleLbl="trAlignAcc1">
          <dgm:alg type="sp"/>
          <dgm:shape xmlns:r="http://schemas.openxmlformats.org/officeDocument/2006/relationships" type="funnel" r:blip="">
            <dgm:adjLst/>
          </dgm:shape>
          <dgm:presOf/>
          <dgm:constrLst/>
          <dgm:ruleLst/>
        </dgm:layoutNode>
      </dgm:if>
      <dgm:else name="Name29"/>
    </dgm:choose>
  </dgm:layoutNode>
</dgm:layoutDef>
</file>

<file path=ppt/diagrams/layout14.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15.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16.xml><?xml version="1.0" encoding="utf-8"?>
<dgm:layoutDef xmlns:dgm="http://schemas.openxmlformats.org/drawingml/2006/diagram" xmlns:a="http://schemas.openxmlformats.org/drawingml/2006/main" uniqueId="urn:microsoft.com/office/officeart/2005/8/layout/target1">
  <dgm:title val=""/>
  <dgm:desc val=""/>
  <dgm:catLst>
    <dgm:cat type="relationship" pri="25000"/>
    <dgm:cat type="convert" pri="20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ite">
    <dgm:varLst>
      <dgm:chMax val="5"/>
      <dgm:dir/>
      <dgm:resizeHandles val="exact"/>
    </dgm:varLst>
    <dgm:alg type="composite">
      <dgm:param type="ar" val="1.25"/>
    </dgm:alg>
    <dgm:shape xmlns:r="http://schemas.openxmlformats.org/officeDocument/2006/relationships" r:blip="">
      <dgm:adjLst/>
    </dgm:shape>
    <dgm:presOf/>
    <dgm:choose name="Name0">
      <dgm:if name="Name1" func="var" arg="dir" op="equ" val="norm">
        <dgm:choose name="Name2">
          <dgm:if name="Name3" axis="ch" ptType="node" func="cnt" op="equ" val="0">
            <dgm:constrLst/>
          </dgm:if>
          <dgm:if name="Name4" axis="ch" ptType="node" func="cnt" op="equ" val="1">
            <dgm:constrLst>
              <dgm:constr type="primFontSz" for="des" ptType="node" op="equ" val="65"/>
              <dgm:constr type="w" for="ch" forName="circle1" refType="w" fact="0.6"/>
              <dgm:constr type="h" for="ch" forName="circle1" refType="w" refFor="ch" refForName="circle1"/>
              <dgm:constr type="ctrX" for="ch" forName="circle1" refType="w" fact="0.3"/>
              <dgm:constr type="ctrY" for="ch" forName="circle1" refType="h" fact="0.625"/>
              <dgm:constr type="w" for="ch" forName="text1" refType="w" fact="0.3"/>
              <dgm:constr type="h" for="ch" forName="text1" refType="h" fact="0.3125"/>
              <dgm:constr type="r" for="ch" forName="text1" refType="w"/>
              <dgm:constr type="t" for="ch" forName="text1"/>
              <dgm:constr type="l" for="ch" forName="line1" refType="w" fact="0.625"/>
              <dgm:constr type="ctrY" for="ch" forName="line1" refType="ctrY" refFor="ch" refForName="text1"/>
              <dgm:constr type="r" for="ch" forName="line1" refType="l" refFor="ch" refForName="text1"/>
              <dgm:constr type="h" for="ch" forName="line1"/>
              <dgm:constr type="l" for="ch" forName="d1" refType="w" fact="0.3"/>
              <dgm:constr type="b" for="ch" forName="d1" refType="h" fact="0.625"/>
              <dgm:constr type="w" for="ch" forName="d1" refType="w" fact="0.32475"/>
              <dgm:constr type="h" for="ch" forName="d1" refType="h" fact="0.469"/>
            </dgm:constrLst>
          </dgm:if>
          <dgm:if name="Name5" axis="ch" ptType="node" func="cnt" op="equ" val="2">
            <dgm:constrLst>
              <dgm:constr type="primFontSz" for="des" ptType="node" op="equ" val="65"/>
              <dgm:constr type="w" for="ch" forName="circle1" refType="w" fact="0.2"/>
              <dgm:constr type="h" for="ch" forName="circle1" refType="w" refFor="ch" refForName="circle1"/>
              <dgm:constr type="ctrX" for="ch" forName="circle1" refType="w" fact="0.3"/>
              <dgm:constr type="ctrY" for="ch" forName="circle1" refType="h" fact="0.625"/>
              <dgm:constr type="w" for="ch" forName="text1" refType="w" fact="0.3"/>
              <dgm:constr type="h" for="ch" forName="text1" refType="h" fact="0.3125"/>
              <dgm:constr type="r" for="ch" forName="text1" refType="w"/>
              <dgm:constr type="t" for="ch" forName="text1"/>
              <dgm:constr type="l" for="ch" forName="line1" refType="w" fact="0.625"/>
              <dgm:constr type="ctrY" for="ch" forName="line1" refType="ctrY" refFor="ch" refForName="text1"/>
              <dgm:constr type="w" for="ch" forName="line1" refType="w" fact="0.075"/>
              <dgm:constr type="h" for="ch" forName="line1"/>
              <dgm:constr type="l" for="ch" forName="d1" refType="w" fact="0.3"/>
              <dgm:constr type="b" for="ch" forName="d1" refType="h" fact="0.625"/>
              <dgm:constr type="w" for="ch" forName="d1" refType="w" fact="0.32475"/>
              <dgm:constr type="h" for="ch" forName="d1" refType="h" fact="0.469"/>
              <dgm:constr type="w" for="ch" forName="circle2" refType="w" fact="0.6"/>
              <dgm:constr type="h" for="ch" forName="circle2" refType="w" refFor="ch" refForName="circle2"/>
              <dgm:constr type="ctrX" for="ch" forName="circle2" refType="w" fact="0.3"/>
              <dgm:constr type="ctrY" for="ch" forName="circle2" refType="h" fact="0.625"/>
              <dgm:constr type="w" for="ch" forName="text2" refType="w" fact="0.3"/>
              <dgm:constr type="h" for="ch" forName="text2" refType="h" fact="0.3125"/>
              <dgm:constr type="r" for="ch" forName="text2" refType="w"/>
              <dgm:constr type="t" for="ch" forName="text2" refType="b" refFor="ch" refForName="text1"/>
              <dgm:constr type="l" for="ch" forName="line2" refType="w" fact="0.625"/>
              <dgm:constr type="ctrY" for="ch" forName="line2" refType="ctrY" refFor="ch" refForName="text2"/>
              <dgm:constr type="w" for="ch" forName="line2" refType="w" fact="0.075"/>
              <dgm:constr type="h" for="ch" forName="line2"/>
              <dgm:constr type="l" for="ch" forName="d2" refType="w" fact="0.44325"/>
              <dgm:constr type="b" for="ch" forName="d2" refType="h" fact="0.7975"/>
              <dgm:constr type="w" for="ch" forName="d2" refType="w" fact="0.1815"/>
              <dgm:constr type="h" for="ch" forName="d2" refType="h" fact="0.3283"/>
            </dgm:constrLst>
          </dgm:if>
          <dgm:if name="Name6" axis="ch" ptType="node" func="cnt" op="equ" val="3">
            <dgm:constrLst>
              <dgm:constr type="primFontSz" for="des" ptType="node" op="equ" val="65"/>
              <dgm:constr type="w" for="ch" forName="circle1" refType="w" fact="0.12"/>
              <dgm:constr type="h" for="ch" forName="circle1" refType="w" refFor="ch" refForName="circle1"/>
              <dgm:constr type="ctrX" for="ch" forName="circle1" refType="w" fact="0.3"/>
              <dgm:constr type="ctrY" for="ch" forName="circle1" refType="h" fact="0.625"/>
              <dgm:constr type="w" for="ch" forName="text1" refType="w" fact="0.3"/>
              <dgm:constr type="h" for="ch" forName="text1" refType="h" fact="0.21875"/>
              <dgm:constr type="r" for="ch" forName="text1" refType="w"/>
              <dgm:constr type="t" for="ch" forName="text1"/>
              <dgm:constr type="l" for="ch" forName="line1" refType="w" fact="0.625"/>
              <dgm:constr type="ctrY" for="ch" forName="line1" refType="ctrY" refFor="ch" refForName="text1"/>
              <dgm:constr type="w" for="ch" forName="line1" refType="w" fact="0.075"/>
              <dgm:constr type="h" for="ch" forName="line1"/>
              <dgm:constr type="l" for="ch" forName="d1" refType="w" fact="0.3"/>
              <dgm:constr type="b" for="ch" forName="d1" refType="h" fact="0.625"/>
              <dgm:constr type="w" for="ch" forName="d1" refType="w" fact="0.3247"/>
              <dgm:constr type="h" for="ch" forName="d1" refType="h" fact="0.5155"/>
              <dgm:constr type="w" for="ch" forName="circle2" refType="w" fact="0.36"/>
              <dgm:constr type="h" for="ch" forName="circle2" refType="w" refFor="ch" refForName="circle2"/>
              <dgm:constr type="ctrX" for="ch" forName="circle2" refType="w" fact="0.3"/>
              <dgm:constr type="ctrY" for="ch" forName="circle2" refType="h" fact="0.625"/>
              <dgm:constr type="w" for="ch" forName="text2" refType="w" fact="0.3"/>
              <dgm:constr type="h" for="ch" forName="text2" refType="h" fact="0.21875"/>
              <dgm:constr type="r" for="ch" forName="text2" refType="w"/>
              <dgm:constr type="t" for="ch" forName="text2" refType="b" refFor="ch" refForName="text1"/>
              <dgm:constr type="l" for="ch" forName="line2" refType="w" fact="0.625"/>
              <dgm:constr type="ctrY" for="ch" forName="line2" refType="ctrY" refFor="ch" refForName="text2"/>
              <dgm:constr type="w" for="ch" forName="line2" refType="w" fact="0.075"/>
              <dgm:constr type="h" for="ch" forName="line2"/>
              <dgm:constr type="l" for="ch" forName="d2" refType="w" fact="0.386"/>
              <dgm:constr type="b" for="ch" forName="d2" refType="h" fact="0.72969"/>
              <dgm:constr type="w" for="ch" forName="d2" refType="w" fact="0.2387"/>
              <dgm:constr type="h" for="ch" forName="d2" refType="h" fact="0.4017"/>
              <dgm:constr type="w" for="ch" forName="circle3" refType="w" fact="0.6"/>
              <dgm:constr type="h" for="ch" forName="circle3" refType="w" refFor="ch" refForName="circle3"/>
              <dgm:constr type="ctrX" for="ch" forName="circle3" refType="ctrX" refFor="ch" refForName="circle1"/>
              <dgm:constr type="ctrY" for="ch" forName="circle3" refType="ctrY" refFor="ch" refForName="circle1"/>
              <dgm:constr type="w" for="ch" forName="text3" refType="w" fact="0.3"/>
              <dgm:constr type="h" for="ch" forName="text3" refType="h" fact="0.21875"/>
              <dgm:constr type="r" for="ch" forName="text3" refType="w"/>
              <dgm:constr type="t" for="ch" forName="text3" refType="b" refFor="ch" refForName="text2"/>
              <dgm:constr type="l" for="ch" forName="line3" refType="w" fact="0.625"/>
              <dgm:constr type="ctrY" for="ch" forName="line3" refType="ctrY" refFor="ch" refForName="text3"/>
              <dgm:constr type="w" for="ch" forName="line3" refType="w" fact="0.075"/>
              <dgm:constr type="h" for="ch" forName="line3"/>
              <dgm:constr type="l" for="ch" forName="d3" refType="w" fact="0.47175"/>
              <dgm:constr type="b" for="ch" forName="d3" refType="h" fact="0.83375"/>
              <dgm:constr type="w" for="ch" forName="d3" refType="w" fact="0.1527"/>
              <dgm:constr type="h" for="ch" forName="d3" refType="h" fact="0.287"/>
            </dgm:constrLst>
          </dgm:if>
          <dgm:if name="Name7" axis="ch" ptType="node" func="cnt" op="equ" val="4">
            <dgm:constrLst>
              <dgm:constr type="primFontSz" for="des" ptType="node" op="equ" val="65"/>
              <dgm:constr type="w" for="ch" forName="circle1" refType="w" fact="0.0857"/>
              <dgm:constr type="h" for="ch" forName="circle1" refType="w" refFor="ch" refForName="circle1"/>
              <dgm:constr type="ctrX" for="ch" forName="circle1" refType="w" fact="0.3"/>
              <dgm:constr type="ctrY" for="ch" forName="circle1" refType="h" fact="0.625"/>
              <dgm:constr type="w" for="ch" forName="text1" refType="w" fact="0.3"/>
              <dgm:constr type="h" for="ch" forName="text1" refType="h" fact="0.17938"/>
              <dgm:constr type="r" for="ch" forName="text1" refType="w"/>
              <dgm:constr type="t" for="ch" forName="text1"/>
              <dgm:constr type="l" for="ch" forName="line1" refType="w" fact="0.625"/>
              <dgm:constr type="ctrY" for="ch" forName="line1" refType="ctrY" refFor="ch" refForName="text1"/>
              <dgm:constr type="w" for="ch" forName="line1" refType="w" fact="0.075"/>
              <dgm:constr type="h" for="ch" forName="line1"/>
              <dgm:constr type="l" for="ch" forName="d1" refType="w" fact="0.295"/>
              <dgm:constr type="b" for="ch" forName="d1" refType="h" fact="0.62"/>
              <dgm:constr type="w" for="ch" forName="d1" refType="w" fact="0.33"/>
              <dgm:constr type="h" for="ch" forName="d1" refType="h" fact="0.53"/>
              <dgm:constr type="w" for="ch" forName="circle2" refType="w" fact="0.2571"/>
              <dgm:constr type="h" for="ch" forName="circle2" refType="w" refFor="ch" refForName="circle2"/>
              <dgm:constr type="ctrX" for="ch" forName="circle2" refType="w" fact="0.3"/>
              <dgm:constr type="ctrY" for="ch" forName="circle2" refType="h" fact="0.625"/>
              <dgm:constr type="w" for="ch" forName="text2" refType="w" fact="0.3"/>
              <dgm:constr type="h" for="ch" forName="text2" refType="h" fact="0.17938"/>
              <dgm:constr type="r" for="ch" forName="text2" refType="w"/>
              <dgm:constr type="t" for="ch" forName="text2" refType="b" refFor="ch" refForName="text1"/>
              <dgm:constr type="l" for="ch" forName="line2" refType="w" fact="0.625"/>
              <dgm:constr type="ctrY" for="ch" forName="line2" refType="ctrY" refFor="ch" refForName="text2"/>
              <dgm:constr type="w" for="ch" forName="line2" refType="w" fact="0.075"/>
              <dgm:constr type="h" for="ch" forName="line2"/>
              <dgm:constr type="l" for="ch" forName="d2" refType="w" fact="0.36625"/>
              <dgm:constr type="b" for="ch" forName="d2" refType="h" fact="0.70438"/>
              <dgm:constr type="w" for="ch" forName="d2" refType="w" fact="0.2585"/>
              <dgm:constr type="h" for="ch" forName="d2" refType="h" fact="0.43525"/>
              <dgm:constr type="w" for="ch" forName="circle3" refType="w" fact="0.4285"/>
              <dgm:constr type="h" for="ch" forName="circle3" refType="w" refFor="ch" refForName="circle3"/>
              <dgm:constr type="ctrX" for="ch" forName="circle3" refType="ctrX" refFor="ch" refForName="circle1"/>
              <dgm:constr type="ctrY" for="ch" forName="circle3" refType="ctrY" refFor="ch" refForName="circle1"/>
              <dgm:constr type="w" for="ch" forName="text3" refType="w" fact="0.3"/>
              <dgm:constr type="h" for="ch" forName="text3" refType="h" fact="0.17938"/>
              <dgm:constr type="r" for="ch" forName="text3" refType="w"/>
              <dgm:constr type="t" for="ch" forName="text3" refType="b" refFor="ch" refForName="text2"/>
              <dgm:constr type="l" for="ch" forName="line3" refType="w" fact="0.625"/>
              <dgm:constr type="ctrY" for="ch" forName="line3" refType="ctrY" refFor="ch" refForName="text3"/>
              <dgm:constr type="w" for="ch" forName="line3" refType="w" fact="0.075"/>
              <dgm:constr type="h" for="ch" forName="line3"/>
              <dgm:constr type="l" for="ch" forName="d3" refType="w" fact="0.4255"/>
              <dgm:constr type="b" for="ch" forName="d3" refType="h" fact="0.78031"/>
              <dgm:constr type="w" for="ch" forName="d3" refType="w" fact="0.1995"/>
              <dgm:constr type="h" for="ch" forName="d3" refType="h" fact="0.332"/>
              <dgm:constr type="w" for="ch" forName="circle4" refType="w" fact="0.6"/>
              <dgm:constr type="h" for="ch" forName="circle4" refType="w" refFor="ch" refForName="circle4"/>
              <dgm:constr type="ctrX" for="ch" forName="circle4" refType="ctrX" refFor="ch" refForName="circle1"/>
              <dgm:constr type="ctrY" for="ch" forName="circle4" refType="ctrY" refFor="ch" refForName="circle1"/>
              <dgm:constr type="w" for="ch" forName="text4" refType="w" fact="0.3"/>
              <dgm:constr type="h" for="ch" forName="text4" refType="h" fact="0.17938"/>
              <dgm:constr type="r" for="ch" forName="text4" refType="w"/>
              <dgm:constr type="t" for="ch" forName="text4" refType="b" refFor="ch" refForName="text3"/>
              <dgm:constr type="l" for="ch" forName="line4" refType="w" fact="0.625"/>
              <dgm:constr type="ctrY" for="ch" forName="line4" refType="ctrY" refFor="ch" refForName="text4"/>
              <dgm:constr type="w" for="ch" forName="line4" refType="w" fact="0.075"/>
              <dgm:constr type="h" for="ch" forName="line4"/>
              <dgm:constr type="l" for="ch" forName="d4" refType="w" fact="0.48525"/>
              <dgm:constr type="b" for="ch" forName="d4" refType="h" fact="0.85594"/>
              <dgm:constr type="w" for="ch" forName="d4" refType="w" fact="0.1394"/>
              <dgm:constr type="h" for="ch" forName="d4" refType="h" fact="0.2282"/>
            </dgm:constrLst>
          </dgm:if>
          <dgm:if name="Name8" axis="ch" ptType="node" func="cnt" op="gte" val="5">
            <dgm:constrLst>
              <dgm:constr type="primFontSz" for="des" ptType="node" op="equ" val="65"/>
              <dgm:constr type="w" for="ch" forName="circle1" refType="w" fact="0.0667"/>
              <dgm:constr type="h" for="ch" forName="circle1" refType="w" refFor="ch" refForName="circle1"/>
              <dgm:constr type="ctrX" for="ch" forName="circle1" refType="w" fact="0.3"/>
              <dgm:constr type="ctrY" for="ch" forName="circle1" refType="h" fact="0.625"/>
              <dgm:constr type="w" for="ch" forName="text1" refType="w" fact="0.3"/>
              <dgm:constr type="h" for="ch" forName="text1" refType="h" fact="0.1324"/>
              <dgm:constr type="r" for="ch" forName="text1" refType="w"/>
              <dgm:constr type="ctrY" for="ch" forName="text1" refType="h" fact="0.13"/>
              <dgm:constr type="l" for="ch" forName="line1" refType="w" fact="0.625"/>
              <dgm:constr type="ctrY" for="ch" forName="line1" refType="ctrY" refFor="ch" refForName="text1"/>
              <dgm:constr type="w" for="ch" forName="line1" refType="w" fact="0.075"/>
              <dgm:constr type="h" for="ch" forName="line1"/>
              <dgm:constr type="l" for="ch" forName="d1" refType="w" fact="0.3"/>
              <dgm:constr type="b" for="ch" forName="d1" refType="h" fact="0.625"/>
              <dgm:constr type="w" for="ch" forName="d1" refType="w" fact="0.3245"/>
              <dgm:constr type="h" for="ch" forName="d1" refType="h" fact="0.495"/>
              <dgm:constr type="w" for="ch" forName="circle2" refType="w" fact="0.2"/>
              <dgm:constr type="h" for="ch" forName="circle2" refType="w" refFor="ch" refForName="circle2"/>
              <dgm:constr type="ctrX" for="ch" forName="circle2" refType="w" fact="0.3"/>
              <dgm:constr type="ctrY" for="ch" forName="circle2" refType="h" fact="0.625"/>
              <dgm:constr type="w" for="ch" forName="text2" refType="w" fact="0.3"/>
              <dgm:constr type="h" for="ch" forName="text2" refType="h" fact="0.1324"/>
              <dgm:constr type="r" for="ch" forName="text2" refType="w"/>
              <dgm:constr type="ctrY" for="ch" forName="text2" refType="h" fact="0.27"/>
              <dgm:constr type="l" for="ch" forName="line2" refType="w" fact="0.625"/>
              <dgm:constr type="ctrY" for="ch" forName="line2" refType="ctrY" refFor="ch" refForName="text2"/>
              <dgm:constr type="w" for="ch" forName="line2" refType="w" fact="0.075"/>
              <dgm:constr type="h" for="ch" forName="line2"/>
              <dgm:constr type="l" for="ch" forName="d2" refType="w" fact="0.3498"/>
              <dgm:constr type="b" for="ch" forName="d2" refType="h" fact="0.682"/>
              <dgm:constr type="w" for="ch" forName="d2" refType="w" fact="0.275"/>
              <dgm:constr type="h" for="ch" forName="d2" refType="h" fact="0.41215"/>
              <dgm:constr type="w" for="ch" forName="circle3" refType="w" fact="0.3334"/>
              <dgm:constr type="h" for="ch" forName="circle3" refType="w" refFor="ch" refForName="circle3"/>
              <dgm:constr type="ctrX" for="ch" forName="circle3" refType="ctrX" refFor="ch" refForName="circle1"/>
              <dgm:constr type="ctrY" for="ch" forName="circle3" refType="ctrY" refFor="ch" refForName="circle1"/>
              <dgm:constr type="w" for="ch" forName="text3" refType="w" fact="0.3"/>
              <dgm:constr type="h" for="ch" forName="text3" refType="h" fact="0.1324"/>
              <dgm:constr type="r" for="ch" forName="text3" refType="w"/>
              <dgm:constr type="ctrY" for="ch" forName="text3" refType="h" fact="0.41"/>
              <dgm:constr type="l" for="ch" forName="line3" refType="w" fact="0.625"/>
              <dgm:constr type="ctrY" for="ch" forName="line3" refType="ctrY" refFor="ch" refForName="text3"/>
              <dgm:constr type="w" for="ch" forName="line3" refType="w" fact="0.075"/>
              <dgm:constr type="h" for="ch" forName="line3"/>
              <dgm:constr type="l" for="ch" forName="d3" refType="w" fact="0.394"/>
              <dgm:constr type="b" for="ch" forName="d3" refType="h" fact="0.735"/>
              <dgm:constr type="w" for="ch" forName="d3" refType="w" fact="0.231"/>
              <dgm:constr type="h" for="ch" forName="d3" refType="h" fact="0.325"/>
              <dgm:constr type="w" for="ch" forName="circle4" refType="w" fact="0.4667"/>
              <dgm:constr type="h" for="ch" forName="circle4" refType="w" refFor="ch" refForName="circle4"/>
              <dgm:constr type="ctrX" for="ch" forName="circle4" refType="ctrX" refFor="ch" refForName="circle1"/>
              <dgm:constr type="ctrY" for="ch" forName="circle4" refType="ctrY" refFor="ch" refForName="circle1"/>
              <dgm:constr type="w" for="ch" forName="text4" refType="w" fact="0.3"/>
              <dgm:constr type="h" for="ch" forName="text4" refType="h" fact="0.1324"/>
              <dgm:constr type="r" for="ch" forName="text4" refType="w"/>
              <dgm:constr type="ctrY" for="ch" forName="text4" refType="h" fact="0.547"/>
              <dgm:constr type="l" for="ch" forName="line4" refType="w" fact="0.625"/>
              <dgm:constr type="ctrY" for="ch" forName="line4" refType="ctrY" refFor="ch" refForName="text4"/>
              <dgm:constr type="w" for="ch" forName="line4" refType="w" fact="0.075"/>
              <dgm:constr type="h" for="ch" forName="line4"/>
              <dgm:constr type="l" for="ch" forName="d4" refType="w" fact="0.446"/>
              <dgm:constr type="b" for="ch" forName="d4" refType="h" fact="0.795"/>
              <dgm:constr type="w" for="ch" forName="d4" refType="w" fact="0.179"/>
              <dgm:constr type="h" for="ch" forName="d4" refType="h" fact="0.248"/>
              <dgm:constr type="w" for="ch" forName="circle5" refType="w" fact="0.6"/>
              <dgm:constr type="h" for="ch" forName="circle5" refType="w" refFor="ch" refForName="circle5"/>
              <dgm:constr type="ctrX" for="ch" forName="circle5" refType="ctrX" refFor="ch" refForName="circle1"/>
              <dgm:constr type="ctrY" for="ch" forName="circle5" refType="ctrY" refFor="ch" refForName="circle1"/>
              <dgm:constr type="w" for="ch" forName="text5" refType="w" fact="0.3"/>
              <dgm:constr type="h" for="ch" forName="text5" refType="h" fact="0.1324"/>
              <dgm:constr type="r" for="ch" forName="text5" refType="w"/>
              <dgm:constr type="ctrY" for="ch" forName="text5" refType="h" fact="0.68"/>
              <dgm:constr type="l" for="ch" forName="line5" refType="w" fact="0.625"/>
              <dgm:constr type="ctrY" for="ch" forName="line5" refType="ctrY" refFor="ch" refForName="text5"/>
              <dgm:constr type="w" for="ch" forName="line5" refType="w" fact="0.075"/>
              <dgm:constr type="h" for="ch" forName="line5"/>
              <dgm:constr type="l" for="ch" forName="d5" refType="w" fact="0.495"/>
              <dgm:constr type="b" for="ch" forName="d5" refType="h" fact="0.855"/>
              <dgm:constr type="w" for="ch" forName="d5" refType="w" fact="0.13"/>
              <dgm:constr type="h" for="ch" forName="d5" refType="h" fact="0.175"/>
            </dgm:constrLst>
          </dgm:if>
          <dgm:else name="Name9"/>
        </dgm:choose>
      </dgm:if>
      <dgm:else name="Name10">
        <dgm:choose name="Name11">
          <dgm:if name="Name12" axis="ch" ptType="node" func="cnt" op="equ" val="0">
            <dgm:constrLst/>
          </dgm:if>
          <dgm:if name="Name13" axis="ch" ptType="node" func="cnt" op="equ" val="1">
            <dgm:constrLst>
              <dgm:constr type="primFontSz" for="des" ptType="node" op="equ" val="65"/>
              <dgm:constr type="w" for="ch" forName="circle1" refType="w" fact="0.6"/>
              <dgm:constr type="h" for="ch" forName="circle1" refType="w" refFor="ch" refForName="circle1"/>
              <dgm:constr type="ctrX" for="ch" forName="circle1" refType="w" fact="0.7"/>
              <dgm:constr type="ctrY" for="ch" forName="circle1" refType="h" fact="0.625"/>
              <dgm:constr type="w" for="ch" forName="text1" refType="w" fact="0.3"/>
              <dgm:constr type="h" for="ch" forName="text1" refType="h" fact="0.3125"/>
              <dgm:constr type="l" for="ch" forName="text1"/>
              <dgm:constr type="t" for="ch" forName="text1"/>
              <dgm:constr type="l" for="ch" forName="line1" refType="r" refFor="ch" refForName="text1"/>
              <dgm:constr type="ctrY" for="ch" forName="line1" refType="ctrY" refFor="ch" refForName="text1"/>
              <dgm:constr type="r" for="ch" forName="line1" refType="w" fact="0.375"/>
              <dgm:constr type="h" for="ch" forName="line1"/>
              <dgm:constr type="r" for="ch" forName="d1" refType="w" fact="0.7"/>
              <dgm:constr type="b" for="ch" forName="d1" refType="h" fact="0.625"/>
              <dgm:constr type="w" for="ch" forName="d1" refType="w" fact="0.32475"/>
              <dgm:constr type="h" for="ch" forName="d1" refType="h" fact="0.469"/>
            </dgm:constrLst>
          </dgm:if>
          <dgm:if name="Name14" axis="ch" ptType="node" func="cnt" op="equ" val="2">
            <dgm:constrLst>
              <dgm:constr type="primFontSz" for="des" ptType="node" op="equ" val="65"/>
              <dgm:constr type="w" for="ch" forName="circle1" refType="w" fact="0.2"/>
              <dgm:constr type="h" for="ch" forName="circle1" refType="w" refFor="ch" refForName="circle1"/>
              <dgm:constr type="ctrX" for="ch" forName="circle1" refType="w" fact="0.7"/>
              <dgm:constr type="ctrY" for="ch" forName="circle1" refType="h" fact="0.625"/>
              <dgm:constr type="w" for="ch" forName="text1" refType="w" fact="0.3"/>
              <dgm:constr type="h" for="ch" forName="text1" refType="h" fact="0.3125"/>
              <dgm:constr type="l" for="ch" forName="text1"/>
              <dgm:constr type="t" for="ch" forName="text1"/>
              <dgm:constr type="l" for="ch" forName="line1" refType="r" refFor="ch" refForName="text1"/>
              <dgm:constr type="ctrY" for="ch" forName="line1" refType="ctrY" refFor="ch" refForName="text1"/>
              <dgm:constr type="r" for="ch" forName="line1" refType="w" fact="0.375"/>
              <dgm:constr type="h" for="ch" forName="line1"/>
              <dgm:constr type="r" for="ch" forName="d1" refType="w" fact="0.7"/>
              <dgm:constr type="b" for="ch" forName="d1" refType="h" fact="0.625"/>
              <dgm:constr type="w" for="ch" forName="d1" refType="w" fact="0.32475"/>
              <dgm:constr type="h" for="ch" forName="d1" refType="h" fact="0.469"/>
              <dgm:constr type="w" for="ch" forName="circle2" refType="w" fact="0.6"/>
              <dgm:constr type="h" for="ch" forName="circle2" refType="w" refFor="ch" refForName="circle2"/>
              <dgm:constr type="ctrX" for="ch" forName="circle2" refType="w" fact="0.7"/>
              <dgm:constr type="ctrY" for="ch" forName="circle2" refType="h" fact="0.625"/>
              <dgm:constr type="w" for="ch" forName="text2" refType="w" fact="0.3"/>
              <dgm:constr type="h" for="ch" forName="text2" refType="h" fact="0.3125"/>
              <dgm:constr type="l" for="ch" forName="text2"/>
              <dgm:constr type="t" for="ch" forName="text2" refType="b" refFor="ch" refForName="text1"/>
              <dgm:constr type="l" for="ch" forName="line2" refType="r" refFor="ch" refForName="text2"/>
              <dgm:constr type="ctrY" for="ch" forName="line2" refType="ctrY" refFor="ch" refForName="text2"/>
              <dgm:constr type="r" for="ch" forName="line2" refType="w" fact="0.375"/>
              <dgm:constr type="h" for="ch" forName="line2"/>
              <dgm:constr type="r" for="ch" forName="d2" refType="w" fact="0.55675"/>
              <dgm:constr type="b" for="ch" forName="d2" refType="h" fact="0.7975"/>
              <dgm:constr type="w" for="ch" forName="d2" refType="w" fact="0.1815"/>
              <dgm:constr type="h" for="ch" forName="d2" refType="h" fact="0.3283"/>
            </dgm:constrLst>
          </dgm:if>
          <dgm:if name="Name15" axis="ch" ptType="node" func="cnt" op="equ" val="3">
            <dgm:constrLst>
              <dgm:constr type="primFontSz" for="des" ptType="node" op="equ" val="65"/>
              <dgm:constr type="w" for="ch" forName="circle1" refType="w" fact="0.12"/>
              <dgm:constr type="h" for="ch" forName="circle1" refType="w" refFor="ch" refForName="circle1"/>
              <dgm:constr type="ctrX" for="ch" forName="circle1" refType="w" fact="0.7"/>
              <dgm:constr type="ctrY" for="ch" forName="circle1" refType="h" fact="0.625"/>
              <dgm:constr type="w" for="ch" forName="text1" refType="w" fact="0.3"/>
              <dgm:constr type="h" for="ch" forName="text1" refType="h" fact="0.21875"/>
              <dgm:constr type="l" for="ch" forName="text1"/>
              <dgm:constr type="t" for="ch" forName="text1"/>
              <dgm:constr type="l" for="ch" forName="line1" refType="r" refFor="ch" refForName="text1"/>
              <dgm:constr type="ctrY" for="ch" forName="line1" refType="ctrY" refFor="ch" refForName="text1"/>
              <dgm:constr type="r" for="ch" forName="line1" refType="w" fact="0.375"/>
              <dgm:constr type="h" for="ch" forName="line1"/>
              <dgm:constr type="r" for="ch" forName="d1" refType="w" fact="0.7"/>
              <dgm:constr type="b" for="ch" forName="d1" refType="h" fact="0.625"/>
              <dgm:constr type="w" for="ch" forName="d1" refType="w" fact="0.3247"/>
              <dgm:constr type="h" for="ch" forName="d1" refType="h" fact="0.5155"/>
              <dgm:constr type="w" for="ch" forName="circle2" refType="w" fact="0.36"/>
              <dgm:constr type="h" for="ch" forName="circle2" refType="w" refFor="ch" refForName="circle2"/>
              <dgm:constr type="ctrX" for="ch" forName="circle2" refType="w" fact="0.7"/>
              <dgm:constr type="ctrY" for="ch" forName="circle2" refType="h" fact="0.625"/>
              <dgm:constr type="w" for="ch" forName="text2" refType="w" fact="0.3"/>
              <dgm:constr type="h" for="ch" forName="text2" refType="h" fact="0.21875"/>
              <dgm:constr type="l" for="ch" forName="text2"/>
              <dgm:constr type="t" for="ch" forName="text2" refType="b" refFor="ch" refForName="text1"/>
              <dgm:constr type="l" for="ch" forName="line2" refType="r" refFor="ch" refForName="text2"/>
              <dgm:constr type="ctrY" for="ch" forName="line2" refType="ctrY" refFor="ch" refForName="text2"/>
              <dgm:constr type="r" for="ch" forName="line2" refType="w" fact="0.375"/>
              <dgm:constr type="h" for="ch" forName="line2"/>
              <dgm:constr type="r" for="ch" forName="d2" refType="w" fact="0.614"/>
              <dgm:constr type="b" for="ch" forName="d2" refType="h" fact="0.72969"/>
              <dgm:constr type="w" for="ch" forName="d2" refType="w" fact="0.2387"/>
              <dgm:constr type="h" for="ch" forName="d2" refType="h" fact="0.4017"/>
              <dgm:constr type="w" for="ch" forName="circle3" refType="w" fact="0.6"/>
              <dgm:constr type="h" for="ch" forName="circle3" refType="w" refFor="ch" refForName="circle3"/>
              <dgm:constr type="ctrX" for="ch" forName="circle3" refType="ctrX" refFor="ch" refForName="circle1"/>
              <dgm:constr type="ctrY" for="ch" forName="circle3" refType="ctrY" refFor="ch" refForName="circle1"/>
              <dgm:constr type="w" for="ch" forName="text3" refType="w" fact="0.3"/>
              <dgm:constr type="h" for="ch" forName="text3" refType="h" fact="0.21875"/>
              <dgm:constr type="l" for="ch" forName="text3"/>
              <dgm:constr type="t" for="ch" forName="text3" refType="b" refFor="ch" refForName="text2"/>
              <dgm:constr type="l" for="ch" forName="line3" refType="r" refFor="ch" refForName="text3"/>
              <dgm:constr type="ctrY" for="ch" forName="line3" refType="ctrY" refFor="ch" refForName="text3"/>
              <dgm:constr type="r" for="ch" forName="line3" refType="w" fact="0.375"/>
              <dgm:constr type="h" for="ch" forName="line3"/>
              <dgm:constr type="r" for="ch" forName="d3" refType="w" fact="0.52825"/>
              <dgm:constr type="b" for="ch" forName="d3" refType="h" fact="0.83375"/>
              <dgm:constr type="w" for="ch" forName="d3" refType="w" fact="0.1527"/>
              <dgm:constr type="h" for="ch" forName="d3" refType="h" fact="0.287"/>
            </dgm:constrLst>
          </dgm:if>
          <dgm:if name="Name16" axis="ch" ptType="node" func="cnt" op="equ" val="4">
            <dgm:constrLst>
              <dgm:constr type="primFontSz" for="des" ptType="node" op="equ" val="65"/>
              <dgm:constr type="w" for="ch" forName="circle1" refType="w" fact="0.0857"/>
              <dgm:constr type="h" for="ch" forName="circle1" refType="w" refFor="ch" refForName="circle1"/>
              <dgm:constr type="ctrX" for="ch" forName="circle1" refType="w" fact="0.7"/>
              <dgm:constr type="ctrY" for="ch" forName="circle1" refType="h" fact="0.625"/>
              <dgm:constr type="w" for="ch" forName="text1" refType="w" fact="0.3"/>
              <dgm:constr type="h" for="ch" forName="text1" refType="h" fact="0.17938"/>
              <dgm:constr type="l" for="ch" forName="text1"/>
              <dgm:constr type="t" for="ch" forName="text1"/>
              <dgm:constr type="l" for="ch" forName="line1" refType="r" refFor="ch" refForName="text1"/>
              <dgm:constr type="ctrY" for="ch" forName="line1" refType="ctrY" refFor="ch" refForName="text1"/>
              <dgm:constr type="r" for="ch" forName="line1" refType="w" fact="0.375"/>
              <dgm:constr type="h" for="ch" forName="line1"/>
              <dgm:constr type="r" for="ch" forName="d1" refType="w" fact="0.705"/>
              <dgm:constr type="b" for="ch" forName="d1" refType="h" fact="0.62"/>
              <dgm:constr type="w" for="ch" forName="d1" refType="w" fact="0.33"/>
              <dgm:constr type="h" for="ch" forName="d1" refType="h" fact="0.53"/>
              <dgm:constr type="w" for="ch" forName="circle2" refType="w" fact="0.2571"/>
              <dgm:constr type="h" for="ch" forName="circle2" refType="w" refFor="ch" refForName="circle2"/>
              <dgm:constr type="ctrX" for="ch" forName="circle2" refType="w" fact="0.7"/>
              <dgm:constr type="ctrY" for="ch" forName="circle2" refType="h" fact="0.625"/>
              <dgm:constr type="w" for="ch" forName="text2" refType="w" fact="0.3"/>
              <dgm:constr type="h" for="ch" forName="text2" refType="h" fact="0.17938"/>
              <dgm:constr type="l" for="ch" forName="text2"/>
              <dgm:constr type="t" for="ch" forName="text2" refType="b" refFor="ch" refForName="text1"/>
              <dgm:constr type="l" for="ch" forName="line2" refType="r" refFor="ch" refForName="text2"/>
              <dgm:constr type="ctrY" for="ch" forName="line2" refType="ctrY" refFor="ch" refForName="text2"/>
              <dgm:constr type="r" for="ch" forName="line2" refType="w" fact="0.375"/>
              <dgm:constr type="h" for="ch" forName="line2"/>
              <dgm:constr type="r" for="ch" forName="d2" refType="w" fact="0.63375"/>
              <dgm:constr type="b" for="ch" forName="d2" refType="h" fact="0.70438"/>
              <dgm:constr type="w" for="ch" forName="d2" refType="w" fact="0.2585"/>
              <dgm:constr type="h" for="ch" forName="d2" refType="h" fact="0.43525"/>
              <dgm:constr type="w" for="ch" forName="circle3" refType="w" fact="0.4285"/>
              <dgm:constr type="h" for="ch" forName="circle3" refType="w" refFor="ch" refForName="circle3"/>
              <dgm:constr type="ctrX" for="ch" forName="circle3" refType="ctrX" refFor="ch" refForName="circle1"/>
              <dgm:constr type="ctrY" for="ch" forName="circle3" refType="ctrY" refFor="ch" refForName="circle1"/>
              <dgm:constr type="w" for="ch" forName="text3" refType="w" fact="0.3"/>
              <dgm:constr type="h" for="ch" forName="text3" refType="h" fact="0.17938"/>
              <dgm:constr type="l" for="ch" forName="text3"/>
              <dgm:constr type="t" for="ch" forName="text3" refType="b" refFor="ch" refForName="text2"/>
              <dgm:constr type="l" for="ch" forName="line3" refType="r" refFor="ch" refForName="text3"/>
              <dgm:constr type="ctrY" for="ch" forName="line3" refType="ctrY" refFor="ch" refForName="text3"/>
              <dgm:constr type="r" for="ch" forName="line3" refType="w" fact="0.375"/>
              <dgm:constr type="h" for="ch" forName="line3"/>
              <dgm:constr type="r" for="ch" forName="d3" refType="w" fact="0.5745"/>
              <dgm:constr type="b" for="ch" forName="d3" refType="h" fact="0.78031"/>
              <dgm:constr type="w" for="ch" forName="d3" refType="w" fact="0.1995"/>
              <dgm:constr type="h" for="ch" forName="d3" refType="h" fact="0.332"/>
              <dgm:constr type="w" for="ch" forName="circle4" refType="w" fact="0.6"/>
              <dgm:constr type="h" for="ch" forName="circle4" refType="w" refFor="ch" refForName="circle4"/>
              <dgm:constr type="ctrX" for="ch" forName="circle4" refType="ctrX" refFor="ch" refForName="circle1"/>
              <dgm:constr type="ctrY" for="ch" forName="circle4" refType="ctrY" refFor="ch" refForName="circle1"/>
              <dgm:constr type="w" for="ch" forName="text4" refType="w" fact="0.3"/>
              <dgm:constr type="h" for="ch" forName="text4" refType="h" fact="0.17938"/>
              <dgm:constr type="l" for="ch" forName="text4"/>
              <dgm:constr type="t" for="ch" forName="text4" refType="b" refFor="ch" refForName="text3"/>
              <dgm:constr type="l" for="ch" forName="line4" refType="r" refFor="ch" refForName="text4"/>
              <dgm:constr type="ctrY" for="ch" forName="line4" refType="ctrY" refFor="ch" refForName="text4"/>
              <dgm:constr type="r" for="ch" forName="line4" refType="w" fact="0.375"/>
              <dgm:constr type="h" for="ch" forName="line4"/>
              <dgm:constr type="r" for="ch" forName="d4" refType="w" fact="0.51475"/>
              <dgm:constr type="b" for="ch" forName="d4" refType="h" fact="0.85594"/>
              <dgm:constr type="w" for="ch" forName="d4" refType="w" fact="0.1394"/>
              <dgm:constr type="h" for="ch" forName="d4" refType="h" fact="0.2282"/>
            </dgm:constrLst>
          </dgm:if>
          <dgm:if name="Name17" axis="ch" ptType="node" func="cnt" op="gte" val="5">
            <dgm:constrLst>
              <dgm:constr type="primFontSz" for="des" ptType="node" op="equ" val="65"/>
              <dgm:constr type="w" for="ch" forName="circle1" refType="w" fact="0.0667"/>
              <dgm:constr type="h" for="ch" forName="circle1" refType="w" refFor="ch" refForName="circle1"/>
              <dgm:constr type="ctrX" for="ch" forName="circle1" refType="w" fact="0.7"/>
              <dgm:constr type="ctrY" for="ch" forName="circle1" refType="h" fact="0.625"/>
              <dgm:constr type="w" for="ch" forName="text1" refType="w" fact="0.3"/>
              <dgm:constr type="h" for="ch" forName="text1" refType="h" fact="0.1324"/>
              <dgm:constr type="l" for="ch" forName="text1"/>
              <dgm:constr type="ctrY" for="ch" forName="text1" refType="h" fact="0.13"/>
              <dgm:constr type="l" for="ch" forName="line1" refType="r" refFor="ch" refForName="text1"/>
              <dgm:constr type="ctrY" for="ch" forName="line1" refType="ctrY" refFor="ch" refForName="text1"/>
              <dgm:constr type="r" for="ch" forName="line1" refType="w" fact="0.375"/>
              <dgm:constr type="h" for="ch" forName="line1"/>
              <dgm:constr type="r" for="ch" forName="d1" refType="w" fact="0.7"/>
              <dgm:constr type="b" for="ch" forName="d1" refType="h" fact="0.625"/>
              <dgm:constr type="w" for="ch" forName="d1" refType="w" fact="0.3245"/>
              <dgm:constr type="h" for="ch" forName="d1" refType="h" fact="0.495"/>
              <dgm:constr type="w" for="ch" forName="circle2" refType="w" fact="0.2"/>
              <dgm:constr type="h" for="ch" forName="circle2" refType="w" refFor="ch" refForName="circle2"/>
              <dgm:constr type="ctrX" for="ch" forName="circle2" refType="w" fact="0.7"/>
              <dgm:constr type="ctrY" for="ch" forName="circle2" refType="h" fact="0.625"/>
              <dgm:constr type="w" for="ch" forName="text2" refType="w" fact="0.3"/>
              <dgm:constr type="h" for="ch" forName="text2" refType="h" fact="0.1324"/>
              <dgm:constr type="l" for="ch" forName="text2"/>
              <dgm:constr type="ctrY" for="ch" forName="text2" refType="h" fact="0.27"/>
              <dgm:constr type="l" for="ch" forName="line2" refType="r" refFor="ch" refForName="text2"/>
              <dgm:constr type="ctrY" for="ch" forName="line2" refType="ctrY" refFor="ch" refForName="text2"/>
              <dgm:constr type="r" for="ch" forName="line2" refType="w" fact="0.375"/>
              <dgm:constr type="h" for="ch" forName="line2"/>
              <dgm:constr type="r" for="ch" forName="d2" refType="w" fact="0.6502"/>
              <dgm:constr type="b" for="ch" forName="d2" refType="h" fact="0.682"/>
              <dgm:constr type="w" for="ch" forName="d2" refType="w" fact="0.275"/>
              <dgm:constr type="h" for="ch" forName="d2" refType="h" fact="0.41215"/>
              <dgm:constr type="w" for="ch" forName="circle3" refType="w" fact="0.3334"/>
              <dgm:constr type="h" for="ch" forName="circle3" refType="w" refFor="ch" refForName="circle3"/>
              <dgm:constr type="ctrX" for="ch" forName="circle3" refType="ctrX" refFor="ch" refForName="circle1"/>
              <dgm:constr type="ctrY" for="ch" forName="circle3" refType="ctrY" refFor="ch" refForName="circle1"/>
              <dgm:constr type="w" for="ch" forName="text3" refType="w" fact="0.3"/>
              <dgm:constr type="h" for="ch" forName="text3" refType="h" fact="0.1324"/>
              <dgm:constr type="l" for="ch" forName="text3"/>
              <dgm:constr type="ctrY" for="ch" forName="text3" refType="h" fact="0.41"/>
              <dgm:constr type="l" for="ch" forName="line3" refType="r" refFor="ch" refForName="text3"/>
              <dgm:constr type="ctrY" for="ch" forName="line3" refType="ctrY" refFor="ch" refForName="text3"/>
              <dgm:constr type="r" for="ch" forName="line3" refType="w" fact="0.375"/>
              <dgm:constr type="h" for="ch" forName="line3"/>
              <dgm:constr type="r" for="ch" forName="d3" refType="w" fact="0.606"/>
              <dgm:constr type="b" for="ch" forName="d3" refType="h" fact="0.735"/>
              <dgm:constr type="w" for="ch" forName="d3" refType="w" fact="0.231"/>
              <dgm:constr type="h" for="ch" forName="d3" refType="h" fact="0.325"/>
              <dgm:constr type="w" for="ch" forName="circle4" refType="w" fact="0.4667"/>
              <dgm:constr type="h" for="ch" forName="circle4" refType="w" refFor="ch" refForName="circle4"/>
              <dgm:constr type="ctrX" for="ch" forName="circle4" refType="ctrX" refFor="ch" refForName="circle1"/>
              <dgm:constr type="ctrY" for="ch" forName="circle4" refType="ctrY" refFor="ch" refForName="circle1"/>
              <dgm:constr type="w" for="ch" forName="text4" refType="w" fact="0.3"/>
              <dgm:constr type="h" for="ch" forName="text4" refType="h" fact="0.1324"/>
              <dgm:constr type="l" for="ch" forName="text4"/>
              <dgm:constr type="ctrY" for="ch" forName="text4" refType="h" fact="0.547"/>
              <dgm:constr type="l" for="ch" forName="line4" refType="r" refFor="ch" refForName="text4"/>
              <dgm:constr type="ctrY" for="ch" forName="line4" refType="ctrY" refFor="ch" refForName="text4"/>
              <dgm:constr type="r" for="ch" forName="line4" refType="w" fact="0.375"/>
              <dgm:constr type="h" for="ch" forName="line4"/>
              <dgm:constr type="r" for="ch" forName="d4" refType="w" fact="0.554"/>
              <dgm:constr type="b" for="ch" forName="d4" refType="h" fact="0.795"/>
              <dgm:constr type="w" for="ch" forName="d4" refType="w" fact="0.179"/>
              <dgm:constr type="h" for="ch" forName="d4" refType="h" fact="0.248"/>
              <dgm:constr type="w" for="ch" forName="circle5" refType="w" fact="0.6"/>
              <dgm:constr type="h" for="ch" forName="circle5" refType="w" refFor="ch" refForName="circle5"/>
              <dgm:constr type="ctrX" for="ch" forName="circle5" refType="ctrX" refFor="ch" refForName="circle1"/>
              <dgm:constr type="ctrY" for="ch" forName="circle5" refType="ctrY" refFor="ch" refForName="circle1"/>
              <dgm:constr type="w" for="ch" forName="text5" refType="w" fact="0.3"/>
              <dgm:constr type="h" for="ch" forName="text5" refType="h" fact="0.1324"/>
              <dgm:constr type="l" for="ch" forName="text5"/>
              <dgm:constr type="ctrY" for="ch" forName="text5" refType="h" fact="0.68"/>
              <dgm:constr type="l" for="ch" forName="line5" refType="r" refFor="ch" refForName="text5"/>
              <dgm:constr type="ctrY" for="ch" forName="line5" refType="ctrY" refFor="ch" refForName="text5"/>
              <dgm:constr type="r" for="ch" forName="line5" refType="w" fact="0.375"/>
              <dgm:constr type="h" for="ch" forName="line5"/>
              <dgm:constr type="r" for="ch" forName="d5" refType="w" fact="0.505"/>
              <dgm:constr type="b" for="ch" forName="d5" refType="h" fact="0.855"/>
              <dgm:constr type="w" for="ch" forName="d5" refType="w" fact="0.13"/>
              <dgm:constr type="h" for="ch" forName="d5" refType="h" fact="0.175"/>
            </dgm:constrLst>
          </dgm:if>
          <dgm:else name="Name18"/>
        </dgm:choose>
      </dgm:else>
    </dgm:choose>
    <dgm:ruleLst/>
    <dgm:forEach name="Name19" axis="ch" ptType="node" cnt="1">
      <dgm:layoutNode name="circle1" styleLbl="lnNode1">
        <dgm:alg type="sp"/>
        <dgm:shape xmlns:r="http://schemas.openxmlformats.org/officeDocument/2006/relationships" type="ellipse" r:blip="">
          <dgm:adjLst/>
        </dgm:shape>
        <dgm:presOf/>
        <dgm:constrLst/>
        <dgm:ruleLst/>
      </dgm:layoutNode>
      <dgm:layoutNode name="text1" styleLbl="revTx">
        <dgm:varLst>
          <dgm:bulletEnabled val="1"/>
        </dgm:varLst>
        <dgm:choose name="Name20">
          <dgm:if name="Name21" func="var" arg="dir" op="equ" val="norm">
            <dgm:choose name="Name22">
              <dgm:if name="Name23" axis="root des" ptType="all node" func="maxDepth" op="gt" val="1">
                <dgm:alg type="tx">
                  <dgm:param type="parTxLTRAlign" val="l"/>
                  <dgm:param type="parTxRTLAlign" val="r"/>
                </dgm:alg>
              </dgm:if>
              <dgm:else name="Name24">
                <dgm:alg type="tx">
                  <dgm:param type="parTxLTRAlign" val="l"/>
                  <dgm:param type="parTxRTLAlign" val="l"/>
                </dgm:alg>
              </dgm:else>
            </dgm:choose>
          </dgm:if>
          <dgm:else name="Name25">
            <dgm:choose name="Name26">
              <dgm:if name="Name27" axis="root des" ptType="all node" func="maxDepth" op="gt" val="1">
                <dgm:alg type="tx">
                  <dgm:param type="parTxLTRAlign" val="l"/>
                  <dgm:param type="parTxRTLAlign" val="r"/>
                </dgm:alg>
              </dgm:if>
              <dgm:else name="Name28">
                <dgm:alg type="tx">
                  <dgm:param type="parTxLTRAlign" val="r"/>
                  <dgm:param type="parTxRTLAlign" val="r"/>
                </dgm:alg>
              </dgm:else>
            </dgm:choose>
          </dgm:else>
        </dgm:choose>
        <dgm:shape xmlns:r="http://schemas.openxmlformats.org/officeDocument/2006/relationships" type="rect" r:blip="">
          <dgm:adjLst/>
        </dgm:shape>
        <dgm:presOf axis="desOrSelf" ptType="node"/>
        <dgm:choose name="Name29">
          <dgm:if name="Name30" func="var" arg="dir" op="equ" val="norm">
            <dgm:constrLst>
              <dgm:constr type="tMarg" refType="primFontSz" fact="0.1"/>
              <dgm:constr type="bMarg" refType="primFontSz" fact="0.1"/>
              <dgm:constr type="rMarg" refType="primFontSz" fact="0.1"/>
            </dgm:constrLst>
          </dgm:if>
          <dgm:else name="Name31">
            <dgm:constrLst>
              <dgm:constr type="tMarg" refType="primFontSz" fact="0.1"/>
              <dgm:constr type="bMarg" refType="primFontSz" fact="0.1"/>
              <dgm:constr type="lMarg" refType="primFontSz" fact="0.1"/>
            </dgm:constrLst>
          </dgm:else>
        </dgm:choose>
        <dgm:ruleLst>
          <dgm:rule type="primFontSz" val="5" fact="NaN" max="NaN"/>
        </dgm:ruleLst>
      </dgm:layoutNode>
      <dgm:layoutNode name="line1" styleLbl="callout">
        <dgm:alg type="sp"/>
        <dgm:shape xmlns:r="http://schemas.openxmlformats.org/officeDocument/2006/relationships" type="line" r:blip="">
          <dgm:adjLst/>
        </dgm:shape>
        <dgm:presOf/>
        <dgm:constrLst/>
        <dgm:ruleLst/>
      </dgm:layoutNode>
      <dgm:layoutNode name="d1" styleLbl="callout">
        <dgm:alg type="sp"/>
        <dgm:choose name="Name32">
          <dgm:if name="Name33" func="var" arg="dir" op="equ" val="norm">
            <dgm:shape xmlns:r="http://schemas.openxmlformats.org/officeDocument/2006/relationships" rot="90" type="line" r:blip="">
              <dgm:adjLst/>
            </dgm:shape>
          </dgm:if>
          <dgm:else name="Name34">
            <dgm:shape xmlns:r="http://schemas.openxmlformats.org/officeDocument/2006/relationships" rot="180" type="line" r:blip="">
              <dgm:adjLst/>
            </dgm:shape>
          </dgm:else>
        </dgm:choose>
        <dgm:presOf/>
        <dgm:constrLst/>
        <dgm:ruleLst/>
      </dgm:layoutNode>
    </dgm:forEach>
    <dgm:forEach name="Name35" axis="ch" ptType="node" st="2" cnt="1">
      <dgm:layoutNode name="circle2" styleLbl="lnNode1">
        <dgm:alg type="sp"/>
        <dgm:shape xmlns:r="http://schemas.openxmlformats.org/officeDocument/2006/relationships" type="ellipse" r:blip="" zOrderOff="-5">
          <dgm:adjLst/>
        </dgm:shape>
        <dgm:presOf/>
        <dgm:constrLst/>
        <dgm:ruleLst/>
      </dgm:layoutNode>
      <dgm:layoutNode name="text2" styleLbl="revTx">
        <dgm:varLst>
          <dgm:bulletEnabled val="1"/>
        </dgm:varLst>
        <dgm:choose name="Name36">
          <dgm:if name="Name37" func="var" arg="dir" op="equ" val="norm">
            <dgm:choose name="Name38">
              <dgm:if name="Name39" axis="root des" ptType="all node" func="maxDepth" op="gt" val="1">
                <dgm:alg type="tx">
                  <dgm:param type="parTxLTRAlign" val="l"/>
                  <dgm:param type="parTxRTLAlign" val="r"/>
                </dgm:alg>
              </dgm:if>
              <dgm:else name="Name40">
                <dgm:alg type="tx">
                  <dgm:param type="parTxLTRAlign" val="l"/>
                  <dgm:param type="parTxRTLAlign" val="l"/>
                </dgm:alg>
              </dgm:else>
            </dgm:choose>
          </dgm:if>
          <dgm:else name="Name41">
            <dgm:choose name="Name42">
              <dgm:if name="Name43" axis="root des" ptType="all node" func="maxDepth" op="gt" val="1">
                <dgm:alg type="tx">
                  <dgm:param type="parTxLTRAlign" val="l"/>
                  <dgm:param type="parTxRTLAlign" val="r"/>
                </dgm:alg>
              </dgm:if>
              <dgm:else name="Name44">
                <dgm:alg type="tx">
                  <dgm:param type="parTxLTRAlign" val="r"/>
                  <dgm:param type="parTxRTLAlign" val="r"/>
                </dgm:alg>
              </dgm:else>
            </dgm:choose>
          </dgm:else>
        </dgm:choose>
        <dgm:shape xmlns:r="http://schemas.openxmlformats.org/officeDocument/2006/relationships" type="rect" r:blip="">
          <dgm:adjLst/>
        </dgm:shape>
        <dgm:presOf axis="desOrSelf" ptType="node"/>
        <dgm:choose name="Name45">
          <dgm:if name="Name46" func="var" arg="dir" op="equ" val="norm">
            <dgm:constrLst>
              <dgm:constr type="tMarg" refType="primFontSz" fact="0.1"/>
              <dgm:constr type="bMarg" refType="primFontSz" fact="0.1"/>
              <dgm:constr type="rMarg" refType="primFontSz" fact="0.1"/>
            </dgm:constrLst>
          </dgm:if>
          <dgm:else name="Name47">
            <dgm:constrLst>
              <dgm:constr type="tMarg" refType="primFontSz" fact="0.1"/>
              <dgm:constr type="bMarg" refType="primFontSz" fact="0.1"/>
              <dgm:constr type="lMarg" refType="primFontSz" fact="0.1"/>
            </dgm:constrLst>
          </dgm:else>
        </dgm:choose>
        <dgm:ruleLst>
          <dgm:rule type="primFontSz" val="5" fact="NaN" max="NaN"/>
        </dgm:ruleLst>
      </dgm:layoutNode>
      <dgm:layoutNode name="line2" styleLbl="callout">
        <dgm:alg type="sp"/>
        <dgm:shape xmlns:r="http://schemas.openxmlformats.org/officeDocument/2006/relationships" type="line" r:blip="">
          <dgm:adjLst/>
        </dgm:shape>
        <dgm:presOf/>
        <dgm:constrLst/>
        <dgm:ruleLst/>
      </dgm:layoutNode>
      <dgm:layoutNode name="d2" styleLbl="callout">
        <dgm:alg type="sp"/>
        <dgm:choose name="Name48">
          <dgm:if name="Name49" func="var" arg="dir" op="equ" val="norm">
            <dgm:shape xmlns:r="http://schemas.openxmlformats.org/officeDocument/2006/relationships" rot="90" type="line" r:blip="">
              <dgm:adjLst/>
            </dgm:shape>
          </dgm:if>
          <dgm:else name="Name50">
            <dgm:shape xmlns:r="http://schemas.openxmlformats.org/officeDocument/2006/relationships" rot="180" type="line" r:blip="">
              <dgm:adjLst/>
            </dgm:shape>
          </dgm:else>
        </dgm:choose>
        <dgm:presOf/>
        <dgm:constrLst/>
        <dgm:ruleLst/>
      </dgm:layoutNode>
    </dgm:forEach>
    <dgm:forEach name="Name51" axis="ch" ptType="node" st="3" cnt="1">
      <dgm:layoutNode name="circle3" styleLbl="lnNode1">
        <dgm:alg type="sp"/>
        <dgm:shape xmlns:r="http://schemas.openxmlformats.org/officeDocument/2006/relationships" type="ellipse" r:blip="" zOrderOff="-10">
          <dgm:adjLst/>
        </dgm:shape>
        <dgm:presOf/>
        <dgm:constrLst/>
        <dgm:ruleLst/>
      </dgm:layoutNode>
      <dgm:layoutNode name="text3" styleLbl="revTx">
        <dgm:varLst>
          <dgm:bulletEnabled val="1"/>
        </dgm:varLst>
        <dgm:choose name="Name52">
          <dgm:if name="Name53" func="var" arg="dir" op="equ" val="norm">
            <dgm:choose name="Name54">
              <dgm:if name="Name55" axis="root des" ptType="all node" func="maxDepth" op="gt" val="1">
                <dgm:alg type="tx">
                  <dgm:param type="parTxLTRAlign" val="l"/>
                  <dgm:param type="parTxRTLAlign" val="r"/>
                </dgm:alg>
              </dgm:if>
              <dgm:else name="Name56">
                <dgm:alg type="tx">
                  <dgm:param type="parTxLTRAlign" val="l"/>
                  <dgm:param type="parTxRTLAlign" val="l"/>
                </dgm:alg>
              </dgm:else>
            </dgm:choose>
          </dgm:if>
          <dgm:else name="Name57">
            <dgm:choose name="Name58">
              <dgm:if name="Name59" axis="root des" ptType="all node" func="maxDepth" op="gt" val="1">
                <dgm:alg type="tx">
                  <dgm:param type="parTxLTRAlign" val="l"/>
                  <dgm:param type="parTxRTLAlign" val="r"/>
                </dgm:alg>
              </dgm:if>
              <dgm:else name="Name60">
                <dgm:alg type="tx">
                  <dgm:param type="parTxLTRAlign" val="r"/>
                  <dgm:param type="parTxRTLAlign" val="r"/>
                </dgm:alg>
              </dgm:else>
            </dgm:choose>
          </dgm:else>
        </dgm:choose>
        <dgm:shape xmlns:r="http://schemas.openxmlformats.org/officeDocument/2006/relationships" type="rect" r:blip="">
          <dgm:adjLst/>
        </dgm:shape>
        <dgm:presOf axis="desOrSelf" ptType="node"/>
        <dgm:choose name="Name61">
          <dgm:if name="Name62" func="var" arg="dir" op="equ" val="norm">
            <dgm:constrLst>
              <dgm:constr type="tMarg" refType="primFontSz" fact="0.1"/>
              <dgm:constr type="bMarg" refType="primFontSz" fact="0.1"/>
              <dgm:constr type="rMarg" refType="primFontSz" fact="0.1"/>
            </dgm:constrLst>
          </dgm:if>
          <dgm:else name="Name63">
            <dgm:constrLst>
              <dgm:constr type="tMarg" refType="primFontSz" fact="0.1"/>
              <dgm:constr type="bMarg" refType="primFontSz" fact="0.1"/>
              <dgm:constr type="lMarg" refType="primFontSz" fact="0.1"/>
            </dgm:constrLst>
          </dgm:else>
        </dgm:choose>
        <dgm:ruleLst>
          <dgm:rule type="primFontSz" val="5" fact="NaN" max="NaN"/>
        </dgm:ruleLst>
      </dgm:layoutNode>
      <dgm:layoutNode name="line3" styleLbl="callout">
        <dgm:alg type="sp"/>
        <dgm:shape xmlns:r="http://schemas.openxmlformats.org/officeDocument/2006/relationships" type="line" r:blip="">
          <dgm:adjLst/>
        </dgm:shape>
        <dgm:presOf/>
        <dgm:constrLst/>
        <dgm:ruleLst/>
      </dgm:layoutNode>
      <dgm:layoutNode name="d3" styleLbl="callout">
        <dgm:alg type="sp"/>
        <dgm:choose name="Name64">
          <dgm:if name="Name65" func="var" arg="dir" op="equ" val="norm">
            <dgm:shape xmlns:r="http://schemas.openxmlformats.org/officeDocument/2006/relationships" rot="90" type="line" r:blip="">
              <dgm:adjLst/>
            </dgm:shape>
          </dgm:if>
          <dgm:else name="Name66">
            <dgm:shape xmlns:r="http://schemas.openxmlformats.org/officeDocument/2006/relationships" rot="180" type="line" r:blip="">
              <dgm:adjLst/>
            </dgm:shape>
          </dgm:else>
        </dgm:choose>
        <dgm:presOf/>
        <dgm:constrLst/>
        <dgm:ruleLst/>
      </dgm:layoutNode>
    </dgm:forEach>
    <dgm:forEach name="Name67" axis="ch" ptType="node" st="4" cnt="1">
      <dgm:layoutNode name="circle4" styleLbl="lnNode1">
        <dgm:alg type="sp"/>
        <dgm:shape xmlns:r="http://schemas.openxmlformats.org/officeDocument/2006/relationships" type="ellipse" r:blip="" zOrderOff="-15">
          <dgm:adjLst/>
        </dgm:shape>
        <dgm:presOf/>
        <dgm:constrLst/>
        <dgm:ruleLst/>
      </dgm:layoutNode>
      <dgm:layoutNode name="text4" styleLbl="revTx">
        <dgm:varLst>
          <dgm:bulletEnabled val="1"/>
        </dgm:varLst>
        <dgm:choose name="Name68">
          <dgm:if name="Name69" func="var" arg="dir" op="equ" val="norm">
            <dgm:choose name="Name70">
              <dgm:if name="Name71" axis="root des" ptType="all node" func="maxDepth" op="gt" val="1">
                <dgm:alg type="tx">
                  <dgm:param type="parTxLTRAlign" val="l"/>
                  <dgm:param type="parTxRTLAlign" val="r"/>
                </dgm:alg>
              </dgm:if>
              <dgm:else name="Name72">
                <dgm:alg type="tx">
                  <dgm:param type="parTxLTRAlign" val="l"/>
                  <dgm:param type="parTxRTLAlign" val="l"/>
                </dgm:alg>
              </dgm:else>
            </dgm:choose>
          </dgm:if>
          <dgm:else name="Name73">
            <dgm:choose name="Name74">
              <dgm:if name="Name75" axis="root des" ptType="all node" func="maxDepth" op="gt" val="1">
                <dgm:alg type="tx">
                  <dgm:param type="parTxLTRAlign" val="l"/>
                  <dgm:param type="parTxRTLAlign" val="r"/>
                </dgm:alg>
              </dgm:if>
              <dgm:else name="Name76">
                <dgm:alg type="tx">
                  <dgm:param type="parTxLTRAlign" val="r"/>
                  <dgm:param type="parTxRTLAlign" val="r"/>
                </dgm:alg>
              </dgm:else>
            </dgm:choose>
          </dgm:else>
        </dgm:choose>
        <dgm:shape xmlns:r="http://schemas.openxmlformats.org/officeDocument/2006/relationships" type="rect" r:blip="">
          <dgm:adjLst/>
        </dgm:shape>
        <dgm:presOf axis="desOrSelf" ptType="node"/>
        <dgm:choose name="Name77">
          <dgm:if name="Name78" func="var" arg="dir" op="equ" val="norm">
            <dgm:constrLst>
              <dgm:constr type="tMarg" refType="primFontSz" fact="0.1"/>
              <dgm:constr type="bMarg" refType="primFontSz" fact="0.1"/>
              <dgm:constr type="rMarg" refType="primFontSz" fact="0.1"/>
            </dgm:constrLst>
          </dgm:if>
          <dgm:else name="Name79">
            <dgm:constrLst>
              <dgm:constr type="tMarg" refType="primFontSz" fact="0.1"/>
              <dgm:constr type="bMarg" refType="primFontSz" fact="0.1"/>
              <dgm:constr type="lMarg" refType="primFontSz" fact="0.1"/>
            </dgm:constrLst>
          </dgm:else>
        </dgm:choose>
        <dgm:ruleLst>
          <dgm:rule type="primFontSz" val="5" fact="NaN" max="NaN"/>
        </dgm:ruleLst>
      </dgm:layoutNode>
      <dgm:layoutNode name="line4" styleLbl="callout">
        <dgm:alg type="sp"/>
        <dgm:shape xmlns:r="http://schemas.openxmlformats.org/officeDocument/2006/relationships" type="line" r:blip="">
          <dgm:adjLst/>
        </dgm:shape>
        <dgm:presOf/>
        <dgm:constrLst/>
        <dgm:ruleLst/>
      </dgm:layoutNode>
      <dgm:layoutNode name="d4" styleLbl="callout">
        <dgm:alg type="sp"/>
        <dgm:choose name="Name80">
          <dgm:if name="Name81" func="var" arg="dir" op="equ" val="norm">
            <dgm:shape xmlns:r="http://schemas.openxmlformats.org/officeDocument/2006/relationships" rot="90" type="line" r:blip="">
              <dgm:adjLst/>
            </dgm:shape>
          </dgm:if>
          <dgm:else name="Name82">
            <dgm:shape xmlns:r="http://schemas.openxmlformats.org/officeDocument/2006/relationships" rot="180" type="line" r:blip="">
              <dgm:adjLst/>
            </dgm:shape>
          </dgm:else>
        </dgm:choose>
        <dgm:presOf/>
        <dgm:constrLst/>
        <dgm:ruleLst/>
      </dgm:layoutNode>
    </dgm:forEach>
    <dgm:forEach name="Name83" axis="ch" ptType="node" st="5" cnt="1">
      <dgm:layoutNode name="circle5" styleLbl="lnNode1">
        <dgm:alg type="sp"/>
        <dgm:shape xmlns:r="http://schemas.openxmlformats.org/officeDocument/2006/relationships" type="ellipse" r:blip="" zOrderOff="-20">
          <dgm:adjLst/>
        </dgm:shape>
        <dgm:presOf/>
        <dgm:constrLst/>
        <dgm:ruleLst/>
      </dgm:layoutNode>
      <dgm:layoutNode name="text5" styleLbl="revTx">
        <dgm:varLst>
          <dgm:bulletEnabled val="1"/>
        </dgm:varLst>
        <dgm:choose name="Name84">
          <dgm:if name="Name85" func="var" arg="dir" op="equ" val="norm">
            <dgm:choose name="Name86">
              <dgm:if name="Name87" axis="root des" ptType="all node" func="maxDepth" op="gt" val="1">
                <dgm:alg type="tx">
                  <dgm:param type="parTxLTRAlign" val="l"/>
                  <dgm:param type="parTxRTLAlign" val="r"/>
                </dgm:alg>
              </dgm:if>
              <dgm:else name="Name88">
                <dgm:alg type="tx">
                  <dgm:param type="parTxLTRAlign" val="l"/>
                  <dgm:param type="parTxRTLAlign" val="l"/>
                </dgm:alg>
              </dgm:else>
            </dgm:choose>
          </dgm:if>
          <dgm:else name="Name89">
            <dgm:choose name="Name90">
              <dgm:if name="Name91" axis="root des" ptType="all node" func="maxDepth" op="gt" val="1">
                <dgm:alg type="tx">
                  <dgm:param type="parTxLTRAlign" val="l"/>
                  <dgm:param type="parTxRTLAlign" val="r"/>
                </dgm:alg>
              </dgm:if>
              <dgm:else name="Name92">
                <dgm:alg type="tx">
                  <dgm:param type="parTxLTRAlign" val="r"/>
                  <dgm:param type="parTxRTLAlign" val="r"/>
                </dgm:alg>
              </dgm:else>
            </dgm:choose>
          </dgm:else>
        </dgm:choose>
        <dgm:shape xmlns:r="http://schemas.openxmlformats.org/officeDocument/2006/relationships" type="rect" r:blip="">
          <dgm:adjLst/>
        </dgm:shape>
        <dgm:presOf axis="desOrSelf" ptType="node"/>
        <dgm:choose name="Name93">
          <dgm:if name="Name94" func="var" arg="dir" op="equ" val="norm">
            <dgm:constrLst>
              <dgm:constr type="tMarg" refType="primFontSz" fact="0.1"/>
              <dgm:constr type="bMarg" refType="primFontSz" fact="0.1"/>
              <dgm:constr type="rMarg" refType="primFontSz" fact="0.1"/>
            </dgm:constrLst>
          </dgm:if>
          <dgm:else name="Name95">
            <dgm:constrLst>
              <dgm:constr type="tMarg" refType="primFontSz" fact="0.1"/>
              <dgm:constr type="bMarg" refType="primFontSz" fact="0.1"/>
              <dgm:constr type="lMarg" refType="primFontSz" fact="0.1"/>
            </dgm:constrLst>
          </dgm:else>
        </dgm:choose>
        <dgm:ruleLst>
          <dgm:rule type="primFontSz" val="5" fact="NaN" max="NaN"/>
        </dgm:ruleLst>
      </dgm:layoutNode>
      <dgm:layoutNode name="line5" styleLbl="callout">
        <dgm:alg type="sp"/>
        <dgm:shape xmlns:r="http://schemas.openxmlformats.org/officeDocument/2006/relationships" type="line" r:blip="">
          <dgm:adjLst/>
        </dgm:shape>
        <dgm:presOf/>
        <dgm:constrLst/>
        <dgm:ruleLst/>
      </dgm:layoutNode>
      <dgm:layoutNode name="d5" styleLbl="callout">
        <dgm:alg type="sp"/>
        <dgm:choose name="Name96">
          <dgm:if name="Name97" func="var" arg="dir" op="equ" val="norm">
            <dgm:shape xmlns:r="http://schemas.openxmlformats.org/officeDocument/2006/relationships" rot="90" type="line" r:blip="">
              <dgm:adjLst/>
            </dgm:shape>
          </dgm:if>
          <dgm:else name="Name98">
            <dgm:shape xmlns:r="http://schemas.openxmlformats.org/officeDocument/2006/relationships" rot="180" type="line" r:blip="">
              <dgm:adjLst/>
            </dgm:shape>
          </dgm:else>
        </dgm:choose>
        <dgm:presOf/>
        <dgm:constrLst/>
        <dgm:ruleLst/>
      </dgm:layoutNode>
    </dgm:forEach>
  </dgm:layoutNode>
</dgm:layoutDef>
</file>

<file path=ppt/diagrams/layout2.xml><?xml version="1.0" encoding="utf-8"?>
<dgm:layoutDef xmlns:dgm="http://schemas.openxmlformats.org/drawingml/2006/diagram" xmlns:a="http://schemas.openxmlformats.org/drawingml/2006/main" uniqueId="urn:microsoft.com/office/officeart/2005/8/layout/default">
  <dgm:title val=""/>
  <dgm:desc val=""/>
  <dgm:catLst>
    <dgm:cat type="list" pri="1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equation1">
  <dgm:title val=""/>
  <dgm:desc val=""/>
  <dgm:catLst>
    <dgm:cat type="relationship" pri="17000"/>
    <dgm:cat type="process" pri="2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dir/>
      <dgm:resizeHandles val="exact"/>
    </dgm:varLst>
    <dgm:choose name="Name0">
      <dgm:if name="Name1" func="var" arg="dir" op="equ" val="norm">
        <dgm:alg type="lin">
          <dgm:param type="fallback" val="2D"/>
        </dgm:alg>
      </dgm:if>
      <dgm:else name="Name2">
        <dgm:alg type="lin">
          <dgm:param type="linDir" val="fromR"/>
          <dgm:param type="fallback" val="2D"/>
        </dgm:alg>
      </dgm:else>
    </dgm:choose>
    <dgm:shape xmlns:r="http://schemas.openxmlformats.org/officeDocument/2006/relationships" r:blip="">
      <dgm:adjLst/>
    </dgm:shape>
    <dgm:presOf/>
    <dgm:constrLst>
      <dgm:constr type="w" for="ch" ptType="node" refType="w"/>
      <dgm:constr type="w" for="ch" ptType="sibTrans" refType="w" refFor="ch" refPtType="node" fact="0.58"/>
      <dgm:constr type="primFontSz" for="ch" ptType="node" op="equ" val="65"/>
      <dgm:constr type="primFontSz" for="ch" ptType="sibTrans" op="equ" val="55"/>
      <dgm:constr type="primFontSz" for="ch" ptType="sibTrans" refType="primFontSz" refFor="ch" refPtType="node" op="lte" fact="0.8"/>
      <dgm:constr type="w" for="ch" forName="spacerL" refType="w" refFor="ch" refPtType="sibTrans" fact="0.14"/>
      <dgm:constr type="w" for="ch" forName="spacerR" refType="w" refFor="ch" refPtType="sibTrans" fact="0.14"/>
    </dgm:constrLst>
    <dgm:ruleLst/>
    <dgm:forEach name="nodesForEach" axis="ch" ptType="node">
      <dgm:layoutNode name="node">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sibTransForEach" axis="followSib" ptType="sibTrans" cnt="1">
        <dgm:layoutNode name="spacerL">
          <dgm:alg type="sp"/>
          <dgm:shape xmlns:r="http://schemas.openxmlformats.org/officeDocument/2006/relationships" r:blip="">
            <dgm:adjLst/>
          </dgm:shape>
          <dgm:presOf/>
          <dgm:constrLst/>
          <dgm:ruleLst/>
        </dgm:layoutNode>
        <dgm:layoutNode name="sibTrans">
          <dgm:alg type="tx"/>
          <dgm:choose name="Name3">
            <dgm:if name="Name4" axis="followSib" ptType="sibTrans" func="cnt" op="equ" val="0">
              <dgm:shape xmlns:r="http://schemas.openxmlformats.org/officeDocument/2006/relationships" type="mathEqual" r:blip="">
                <dgm:adjLst/>
              </dgm:shape>
            </dgm:if>
            <dgm:else name="Name5">
              <dgm:shape xmlns:r="http://schemas.openxmlformats.org/officeDocument/2006/relationships" type="mathPlus" r:blip="">
                <dgm:adjLst/>
              </dgm:shape>
            </dgm:else>
          </dgm:choose>
          <dgm:presOf axis="self"/>
          <dgm:constrLst>
            <dgm:constr type="h" refType="w"/>
            <dgm:constr type="lMarg"/>
            <dgm:constr type="rMarg"/>
            <dgm:constr type="tMarg"/>
            <dgm:constr type="bMarg"/>
          </dgm:constrLst>
          <dgm:ruleLst>
            <dgm:rule type="primFontSz" val="5" fact="NaN" max="NaN"/>
          </dgm:ruleLst>
        </dgm:layoutNode>
        <dgm:layoutNode name="spacerR">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chevron1">
  <dgm:title val=""/>
  <dgm:desc val=""/>
  <dgm:catLst>
    <dgm:cat type="process" pri="9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des" func="maxDepth" op="gte" val="2">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1.5"/>
          <dgm:constr type="h" for="des" forName="desTx" refType="primFontSz" refFor="des" refForName="parTx" fact="0.5"/>
          <dgm:constr type="w" for="ch" forName="space" op="equ" val="-6"/>
        </dgm:constrLst>
        <dgm:ruleLst>
          <dgm:rule type="w" for="ch" forName="composite" val="0" fact="NaN" max="NaN"/>
          <dgm:rule type="primFontSz" for="des" forName="parTx" val="5" fact="NaN" max="NaN"/>
        </dgm:ruleLst>
        <dgm:forEach name="Name6" axis="ch" ptType="node">
          <dgm:layoutNode name="composite">
            <dgm:alg type="composite"/>
            <dgm:shape xmlns:r="http://schemas.openxmlformats.org/officeDocument/2006/relationships" r:blip="">
              <dgm:adjLst/>
            </dgm:shape>
            <dgm:presOf/>
            <dgm:choose name="Name7">
              <dgm:if name="Name8" func="var" arg="dir" op="equ" val="norm">
                <dgm:constrLst>
                  <dgm:constr type="l" for="ch" forName="parTx"/>
                  <dgm:constr type="w" for="ch" forName="parTx" refType="w"/>
                  <dgm:constr type="t" for="ch" forName="parTx"/>
                  <dgm:constr type="l" for="ch" forName="desTx"/>
                  <dgm:constr type="w" for="ch" forName="desTx" refType="w" refFor="ch" refForName="parTx" fact="0.8"/>
                  <dgm:constr type="t" for="ch" forName="desTx" refType="h" refFor="ch" refForName="parTx" fact="1.125"/>
                </dgm:constrLst>
              </dgm:if>
              <dgm:else name="Name9">
                <dgm:constrLst>
                  <dgm:constr type="l" for="ch" forName="parTx"/>
                  <dgm:constr type="w" for="ch" forName="parTx" refType="w"/>
                  <dgm:constr type="t" for="ch" forName="parTx"/>
                  <dgm:constr type="l" for="ch" forName="desTx" refType="w" fact="0.2"/>
                  <dgm:constr type="w" for="ch" forName="desTx" refType="w" refFor="ch" refForName="parTx" fact="0.8"/>
                  <dgm:constr type="t" for="ch" forName="desTx" refType="h" refFor="ch" refForName="parTx" fact="1.125"/>
                </dgm:constrLst>
              </dgm:else>
            </dgm:choose>
            <dgm:ruleLst>
              <dgm:rule type="h" val="INF" fact="NaN" max="NaN"/>
            </dgm:ruleLst>
            <dgm:layoutNode name="parTx">
              <dgm:varLst>
                <dgm:chMax val="0"/>
                <dgm:chPref val="0"/>
                <dgm:bulletEnabled val="1"/>
              </dgm:varLst>
              <dgm:alg type="tx"/>
              <dgm:choose name="Name10">
                <dgm:if name="Name11" func="var" arg="dir" op="equ" val="norm">
                  <dgm:shape xmlns:r="http://schemas.openxmlformats.org/officeDocument/2006/relationships" type="chevron" r:blip="">
                    <dgm:adjLst/>
                  </dgm:shape>
                </dgm:if>
                <dgm:else name="Name12">
                  <dgm:shape xmlns:r="http://schemas.openxmlformats.org/officeDocument/2006/relationships" rot="180" type="chevron" r:blip="">
                    <dgm:adjLst/>
                  </dgm:shape>
                </dgm:else>
              </dgm:choose>
              <dgm:presOf axis="self" ptType="node"/>
              <dgm:choose name="Name13">
                <dgm:if name="Name14" func="var" arg="dir" op="equ" val="norm">
                  <dgm:constrLst>
                    <dgm:constr type="h" refType="w" op="lte" fact="0.4"/>
                    <dgm:constr type="h"/>
                    <dgm:constr type="tMarg" refType="primFontSz" fact="0.105"/>
                    <dgm:constr type="bMarg" refType="primFontSz" fact="0.105"/>
                    <dgm:constr type="lMarg" refType="primFontSz" fact="0.315"/>
                    <dgm:constr type="rMarg" refType="primFontSz" fact="0.105"/>
                  </dgm:constrLst>
                </dgm:if>
                <dgm:else name="Name15">
                  <dgm:constrLst>
                    <dgm:constr type="h" refType="w" op="lte" fact="0.4"/>
                    <dgm:constr type="h"/>
                    <dgm:constr type="tMarg" refType="primFontSz" fact="0.105"/>
                    <dgm:constr type="bMarg" refType="primFontSz" fact="0.105"/>
                    <dgm:constr type="lMarg" refType="primFontSz" fact="0.105"/>
                    <dgm:constr type="rMarg" refType="primFontSz" fact="0.315"/>
                  </dgm:constrLst>
                </dgm:else>
              </dgm:choose>
              <dgm:ruleLst>
                <dgm:rule type="h" val="INF" fact="NaN" max="NaN"/>
              </dgm:ruleLst>
            </dgm:layoutNode>
            <dgm:layoutNode name="desTx" styleLbl="revTx">
              <dgm:varLst>
                <dgm:bulletEnabled val="1"/>
              </dgm:varLst>
              <dgm:alg type="tx">
                <dgm:param type="stBulletLvl" val="1"/>
              </dgm:alg>
              <dgm:choose name="Name16">
                <dgm:if name="Name17" axis="ch" ptType="node" func="cnt" op="gte" val="1">
                  <dgm:shape xmlns:r="http://schemas.openxmlformats.org/officeDocument/2006/relationships" type="rect" r:blip="">
                    <dgm:adjLst/>
                  </dgm:shape>
                </dgm:if>
                <dgm:else name="Name18">
                  <dgm:shape xmlns:r="http://schemas.openxmlformats.org/officeDocument/2006/relationships" type="rect" r:blip="" hideGeom="1">
                    <dgm:adjLst/>
                  </dgm:shape>
                </dgm:else>
              </dgm:choose>
              <dgm:presOf axis="des" ptType="node"/>
              <dgm:constrLst>
                <dgm:constr type="secFontSz" val="65"/>
                <dgm:constr type="primFontSz" refType="secFontSz"/>
                <dgm:constr type="h"/>
                <dgm:constr type="tMarg"/>
                <dgm:constr type="bMarg"/>
                <dgm:constr type="rMarg"/>
                <dgm:constr type="lMarg"/>
              </dgm:constrLst>
              <dgm:ruleLst>
                <dgm:rule type="h" val="INF" fact="NaN" max="NaN"/>
              </dgm:ruleLst>
            </dgm:layoutNode>
          </dgm:layoutNode>
          <dgm:forEach name="Name19" axis="followSib" ptType="sibTrans" cnt="1">
            <dgm:layoutNode name="space">
              <dgm:alg type="sp"/>
              <dgm:shape xmlns:r="http://schemas.openxmlformats.org/officeDocument/2006/relationships" r:blip="">
                <dgm:adjLst/>
              </dgm:shape>
              <dgm:presOf/>
              <dgm:constrLst/>
              <dgm:ruleLst/>
            </dgm:layoutNode>
          </dgm:forEach>
        </dgm:forEach>
      </dgm:if>
      <dgm:else name="Name20">
        <dgm:constrLst>
          <dgm:constr type="w" for="ch" forName="parTxOnly" refType="w"/>
          <dgm:constr type="h" for="des" forName="parTxOnly" op="equ"/>
          <dgm:constr type="primFontSz" for="des" forName="parTxOnly" op="equ" val="65"/>
          <dgm:constr type="w" for="ch" forName="parTxOnlySpace" refType="w" refFor="ch" refForName="parTxOnly" fact="-0.1"/>
        </dgm:constrLst>
        <dgm:ruleLst/>
        <dgm:forEach name="Name21" axis="ch" ptType="node">
          <dgm:layoutNode name="parTxOnly">
            <dgm:varLst>
              <dgm:chMax val="0"/>
              <dgm:chPref val="0"/>
              <dgm:bulletEnabled val="1"/>
            </dgm:varLst>
            <dgm:alg type="tx"/>
            <dgm:choose name="Name22">
              <dgm:if name="Name23" func="var" arg="dir" op="equ" val="norm">
                <dgm:shape xmlns:r="http://schemas.openxmlformats.org/officeDocument/2006/relationships" type="chevron" r:blip="">
                  <dgm:adjLst/>
                </dgm:shape>
              </dgm:if>
              <dgm:else name="Name24">
                <dgm:shape xmlns:r="http://schemas.openxmlformats.org/officeDocument/2006/relationships" rot="180" type="chevron" r:blip="">
                  <dgm:adjLst/>
                </dgm:shape>
              </dgm:else>
            </dgm:choose>
            <dgm:presOf axis="self" ptType="node"/>
            <dgm:choose name="Name25">
              <dgm:if name="Name26" func="var" arg="dir" op="equ" val="norm">
                <dgm:constrLst>
                  <dgm:constr type="h" refType="w" op="equ" fact="0.4"/>
                  <dgm:constr type="tMarg" refType="primFontSz" fact="0.105"/>
                  <dgm:constr type="bMarg" refType="primFontSz" fact="0.105"/>
                  <dgm:constr type="lMarg" refType="primFontSz" fact="0.315"/>
                  <dgm:constr type="rMarg" refType="primFontSz" fact="0.105"/>
                </dgm:constrLst>
              </dgm:if>
              <dgm:else name="Name27">
                <dgm:constrLst>
                  <dgm:constr type="h" refType="w" op="equ" fact="0.4"/>
                  <dgm:constr type="tMarg" refType="primFontSz" fact="0.105"/>
                  <dgm:constr type="bMarg" refType="primFontSz" fact="0.105"/>
                  <dgm:constr type="lMarg" refType="primFontSz" fact="0.105"/>
                  <dgm:constr type="rMarg" refType="primFontSz" fact="0.315"/>
                </dgm:constrLst>
              </dgm:else>
            </dgm:choose>
            <dgm:ruleLst>
              <dgm:rule type="primFontSz" val="5" fact="NaN" max="NaN"/>
            </dgm:ruleLst>
          </dgm:layoutNode>
          <dgm:forEach name="Name28" axis="followSib" ptType="sibTrans" cnt="1">
            <dgm:layoutNode name="parTxOnlySpace">
              <dgm:alg type="sp"/>
              <dgm:shape xmlns:r="http://schemas.openxmlformats.org/officeDocument/2006/relationships" r:blip="">
                <dgm:adjLst/>
              </dgm:shape>
              <dgm:presOf/>
              <dgm:constrLst/>
              <dgm:ruleLst/>
            </dgm:layoutNode>
          </dgm:forEach>
        </dgm:forEach>
      </dgm:else>
    </dgm:choose>
  </dgm:layoutNode>
</dgm:layoutDef>
</file>

<file path=ppt/diagrams/layout5.xml><?xml version="1.0" encoding="utf-8"?>
<dgm:layoutDef xmlns:dgm="http://schemas.openxmlformats.org/drawingml/2006/diagram" xmlns:a="http://schemas.openxmlformats.org/drawingml/2006/main" uniqueId="urn:microsoft.com/office/officeart/2005/8/layout/process2">
  <dgm:title val=""/>
  <dgm:desc val=""/>
  <dgm:catLst>
    <dgm:cat type="process"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resizeHandles val="exact"/>
    </dgm:varLst>
    <dgm:alg type="lin">
      <dgm:param type="linDir" val="fromT"/>
    </dgm:alg>
    <dgm:shape xmlns:r="http://schemas.openxmlformats.org/officeDocument/2006/relationships" r:blip="">
      <dgm:adjLst/>
    </dgm:shape>
    <dgm:presOf/>
    <dgm:constrLst>
      <dgm:constr type="h" for="ch" ptType="node" refType="h"/>
      <dgm:constr type="h" for="ch" ptType="sibTrans" refType="h" refFor="ch" refPtType="node" fact="0.5"/>
      <dgm:constr type="w" for="ch" ptType="node" op="equ"/>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choose name="Name0">
          <dgm:if name="Name1" axis="root des" ptType="all node" func="maxDepth" op="gt" val="1">
            <dgm:alg type="tx">
              <dgm:param type="parTxLTRAlign" val="l"/>
              <dgm:param type="parTxRTLAlign" val="r"/>
              <dgm:param type="txAnchorVertCh" val="mid"/>
            </dgm:alg>
          </dgm:if>
          <dgm:else name="Name2">
            <dgm:alg type="tx"/>
          </dgm:else>
        </dgm:choose>
        <dgm:shape xmlns:r="http://schemas.openxmlformats.org/officeDocument/2006/relationships" type="roundRect" r:blip="">
          <dgm:adjLst>
            <dgm:adj idx="1" val="0.1"/>
          </dgm:adjLst>
        </dgm:shape>
        <dgm:presOf axis="desOrSelf" ptType="node"/>
        <dgm:constrLst>
          <dgm:constr type="w" refType="h" fact="1.8"/>
          <dgm:constr type="tMarg" refType="primFontSz" fact="0.3"/>
          <dgm:constr type="bMarg" refType="primFontSz" fact="0.3"/>
          <dgm:constr type="lMarg" refType="primFontSz" fact="0.3"/>
          <dgm:constr type="rMarg" refType="primFontSz" fact="0.3"/>
        </dgm:constrLst>
        <dgm:ruleLst>
          <dgm:rule type="primFontSz" val="18" fact="NaN" max="NaN"/>
          <dgm:rule type="w" val="NaN" fact="4" max="NaN"/>
          <dgm:rule type="primFontSz" val="5"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w" refType="h" fact="0.9"/>
            <dgm:constr type="connDist"/>
            <dgm:constr type="wArH" refType="w" fact="0.5"/>
            <dgm:constr type="hArH" refType="w"/>
            <dgm:constr type="stemThick" refType="w" fact="0.6"/>
            <dgm:constr type="begPad" refType="connDist" fact="0.125"/>
            <dgm:constr type="endPad" refType="connDist" fact="0.125"/>
          </dgm:constrLst>
          <dgm:ruleLst/>
          <dgm:layoutNode name="connectorText">
            <dgm:alg type="tx">
              <dgm:param type="autoTxRot" val="upr"/>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7.xml><?xml version="1.0" encoding="utf-8"?>
<dgm:layoutDef xmlns:dgm="http://schemas.openxmlformats.org/drawingml/2006/diagram" xmlns:a="http://schemas.openxmlformats.org/drawingml/2006/main" uniqueId="urn:microsoft.com/office/officeart/2005/8/layout/radial4">
  <dgm:title val=""/>
  <dgm:desc val=""/>
  <dgm:catLst>
    <dgm:cat type="relationship" pri="190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t modelId="11"/>
        <dgm:pt modelId="12"/>
      </dgm:ptLst>
      <dgm:cxnLst>
        <dgm:cxn modelId="2" srcId="0" destId="1" srcOrd="0" destOrd="0"/>
        <dgm:cxn modelId="15" srcId="1" destId="11" srcOrd="0" destOrd="0"/>
        <dgm:cxn modelId="16" srcId="1" destId="12" srcOrd="1"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ycle">
    <dgm:varLst>
      <dgm:chMax val="1"/>
      <dgm:dir/>
      <dgm:animLvl val="ctr"/>
      <dgm:resizeHandles val="exact"/>
    </dgm:varLst>
    <dgm:choose name="Name0">
      <dgm:if name="Name1" func="var" arg="dir" op="equ" val="norm">
        <dgm:choose name="Name2">
          <dgm:if name="Name3" axis="ch ch" ptType="node node" st="1 1" cnt="1 0" func="cnt" op="lte" val="1">
            <dgm:alg type="cycle">
              <dgm:param type="stAng" val="0"/>
              <dgm:param type="spanAng" val="360"/>
              <dgm:param type="ctrShpMap" val="fNode"/>
            </dgm:alg>
          </dgm:if>
          <dgm:else name="Name4">
            <dgm:choose name="Name5">
              <dgm:if name="Name6" axis="ch ch" ptType="node node" st="1 1" cnt="1 0" func="cnt" op="lte" val="3">
                <dgm:alg type="cycle">
                  <dgm:param type="stAng" val="-55"/>
                  <dgm:param type="spanAng" val="110"/>
                  <dgm:param type="ctrShpMap" val="fNode"/>
                </dgm:alg>
              </dgm:if>
              <dgm:else name="Name7">
                <dgm:choose name="Name8">
                  <dgm:if name="Name9" axis="ch ch" ptType="node node" st="1 1" cnt="1 0" func="cnt" op="equ" val="4">
                    <dgm:alg type="cycle">
                      <dgm:param type="stAng" val="-75"/>
                      <dgm:param type="spanAng" val="150"/>
                      <dgm:param type="ctrShpMap" val="fNode"/>
                    </dgm:alg>
                  </dgm:if>
                  <dgm:else name="Name10">
                    <dgm:alg type="cycle">
                      <dgm:param type="stAng" val="-90"/>
                      <dgm:param type="spanAng" val="180"/>
                      <dgm:param type="ctrShpMap" val="fNode"/>
                    </dgm:alg>
                  </dgm:else>
                </dgm:choose>
              </dgm:else>
            </dgm:choose>
          </dgm:else>
        </dgm:choose>
      </dgm:if>
      <dgm:else name="Name11">
        <dgm:choose name="Name12">
          <dgm:if name="Name13" axis="ch ch" ptType="node node" st="1 1" cnt="1 0" func="cnt" op="lte" val="1">
            <dgm:alg type="cycle">
              <dgm:param type="stAng" val="0"/>
              <dgm:param type="spanAng" val="-360"/>
              <dgm:param type="ctrShpMap" val="fNode"/>
            </dgm:alg>
          </dgm:if>
          <dgm:else name="Name14">
            <dgm:choose name="Name15">
              <dgm:if name="Name16" axis="ch ch" ptType="node node" st="1 1" cnt="1 0" func="cnt" op="lte" val="3">
                <dgm:alg type="cycle">
                  <dgm:param type="stAng" val="55"/>
                  <dgm:param type="spanAng" val="-110"/>
                  <dgm:param type="ctrShpMap" val="fNode"/>
                </dgm:alg>
              </dgm:if>
              <dgm:else name="Name17">
                <dgm:choose name="Name18">
                  <dgm:if name="Name19" axis="ch ch" ptType="node node" st="1 1" cnt="1 0" func="cnt" op="equ" val="4">
                    <dgm:alg type="cycle">
                      <dgm:param type="stAng" val="75"/>
                      <dgm:param type="spanAng" val="-150"/>
                      <dgm:param type="ctrShpMap" val="fNode"/>
                    </dgm:alg>
                  </dgm:if>
                  <dgm:else name="Name20">
                    <dgm:alg type="cycle">
                      <dgm:param type="stAng" val="90"/>
                      <dgm:param type="spanAng" val="-180"/>
                      <dgm:param type="ctrShpMap" val="fNode"/>
                    </dgm:alg>
                  </dgm:else>
                </dgm:choose>
              </dgm:else>
            </dgm:choose>
          </dgm:else>
        </dgm:choose>
      </dgm:else>
    </dgm:choose>
    <dgm:shape xmlns:r="http://schemas.openxmlformats.org/officeDocument/2006/relationships" r:blip="">
      <dgm:adjLst/>
    </dgm:shape>
    <dgm:presOf/>
    <dgm:constrLst>
      <dgm:constr type="w" for="ch" forName="centerShape" refType="w"/>
      <dgm:constr type="w" for="ch" forName="node" refType="w" refFor="ch" refForName="centerShape" fact="0.95"/>
      <dgm:constr type="h" for="ch" forName="parTrans" refType="w" refFor="ch" refForName="centerShape" fact="0.285"/>
      <dgm:constr type="sp" refType="w" refFor="ch" refForName="centerShape" op="equ" fact="0.23"/>
      <dgm:constr type="sibSp" refType="w" refFor="ch" refForName="node" fact="0.1"/>
      <dgm:constr type="primFontSz" for="ch" forName="node" op="equ"/>
    </dgm:constrLst>
    <dgm:choose name="Name21">
      <dgm:if name="Name22" axis="ch ch" ptType="node node" st="1 1" cnt="1 0" func="cnt" op="lte" val="5">
        <dgm:ruleLst>
          <dgm:rule type="w" for="ch" forName="centerShape" val="NaN" fact="0.27" max="NaN"/>
        </dgm:ruleLst>
      </dgm:if>
      <dgm:else name="Name23">
        <dgm:ruleLst>
          <dgm:rule type="w" for="ch" forName="centerShape" val="NaN" fact="0.27" max="NaN"/>
          <dgm:rule type="w" for="ch" forName="node" val="NaN" fact="0.7" max="NaN"/>
        </dgm:ruleLst>
      </dgm:else>
    </dgm:choose>
    <dgm:forEach name="Name24" axis="ch" ptType="node" cnt="1">
      <dgm:layoutNode name="centerShape" styleLbl="node0">
        <dgm:alg type="tx"/>
        <dgm:shape xmlns:r="http://schemas.openxmlformats.org/officeDocument/2006/relationships" type="ellipse" r:blip="">
          <dgm:adjLst/>
        </dgm:shape>
        <dgm:presOf axis="self"/>
        <dgm:constrLst>
          <dgm:constr type="tMarg" refType="primFontSz" fact="0.05"/>
          <dgm:constr type="bMarg" refType="primFontSz" fact="0.05"/>
          <dgm:constr type="lMarg" refType="primFontSz" fact="0.05"/>
          <dgm:constr type="rMarg" refType="primFontSz" fact="0.05"/>
          <dgm:constr type="primFontSz" val="65"/>
          <dgm:constr type="h" refType="w"/>
        </dgm:constrLst>
        <dgm:ruleLst>
          <dgm:rule type="primFontSz" val="5" fact="NaN" max="NaN"/>
        </dgm:ruleLst>
      </dgm:layoutNode>
      <dgm:forEach name="Name25" axis="ch">
        <dgm:forEach name="Name26" axis="self" ptType="parTrans">
          <dgm:layoutNode name="parTrans" styleLbl="bgSibTrans2D1">
            <dgm:alg type="conn">
              <dgm:param type="begPts" val="auto"/>
              <dgm:param type="endPts" val="ctr"/>
              <dgm:param type="endSty" val="noArr"/>
              <dgm:param type="begSty" val="arr"/>
            </dgm:alg>
            <dgm:shape xmlns:r="http://schemas.openxmlformats.org/officeDocument/2006/relationships" type="conn" r:blip="">
              <dgm:adjLst/>
            </dgm:shape>
            <dgm:presOf axis="self"/>
            <dgm:constrLst>
              <dgm:constr type="begPad" refType="connDist" fact="0.055"/>
              <dgm:constr type="endPad"/>
            </dgm:constrLst>
            <dgm:ruleLst/>
          </dgm:layoutNode>
        </dgm:forEach>
        <dgm:forEach name="Name27" axis="self" ptType="node">
          <dgm:layoutNode name="node" styleLbl="node1">
            <dgm:varLst>
              <dgm:bulletEnabled val="1"/>
            </dgm:varLst>
            <dgm:alg type="tx"/>
            <dgm:shape xmlns:r="http://schemas.openxmlformats.org/officeDocument/2006/relationships" type="roundRect" r:blip="">
              <dgm:adjLst>
                <dgm:adj idx="1" val="0.1"/>
              </dgm:adjLst>
            </dgm:shape>
            <dgm:presOf axis="desOrSelf" ptType="node"/>
            <dgm:constrLst>
              <dgm:constr type="primFontSz" val="65"/>
              <dgm:constr type="h" refType="w" fact="0.8"/>
              <dgm:constr type="tMarg" refType="primFontSz" fact="0.15"/>
              <dgm:constr type="bMarg" refType="primFontSz" fact="0.15"/>
              <dgm:constr type="lMarg" refType="primFontSz" fact="0.15"/>
              <dgm:constr type="rMarg" refType="primFontSz" fact="0.15"/>
            </dgm:constrLst>
            <dgm:ruleLst>
              <dgm:rule type="primFontSz" val="5" fact="NaN" max="NaN"/>
            </dgm:ruleLst>
          </dgm:layoutNode>
        </dgm:forEach>
      </dgm:forEach>
    </dgm:forEach>
  </dgm:layoutNode>
</dgm:layoutDef>
</file>

<file path=ppt/diagrams/layout8.xml><?xml version="1.0" encoding="utf-8"?>
<dgm:layoutDef xmlns:dgm="http://schemas.openxmlformats.org/drawingml/2006/diagram" xmlns:a="http://schemas.openxmlformats.org/drawingml/2006/main" uniqueId="urn:microsoft.com/office/officeart/2005/8/layout/equation1">
  <dgm:title val=""/>
  <dgm:desc val=""/>
  <dgm:catLst>
    <dgm:cat type="relationship" pri="17000"/>
    <dgm:cat type="process" pri="2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dir/>
      <dgm:resizeHandles val="exact"/>
    </dgm:varLst>
    <dgm:choose name="Name0">
      <dgm:if name="Name1" func="var" arg="dir" op="equ" val="norm">
        <dgm:alg type="lin">
          <dgm:param type="fallback" val="2D"/>
        </dgm:alg>
      </dgm:if>
      <dgm:else name="Name2">
        <dgm:alg type="lin">
          <dgm:param type="linDir" val="fromR"/>
          <dgm:param type="fallback" val="2D"/>
        </dgm:alg>
      </dgm:else>
    </dgm:choose>
    <dgm:shape xmlns:r="http://schemas.openxmlformats.org/officeDocument/2006/relationships" r:blip="">
      <dgm:adjLst/>
    </dgm:shape>
    <dgm:presOf/>
    <dgm:constrLst>
      <dgm:constr type="w" for="ch" ptType="node" refType="w"/>
      <dgm:constr type="w" for="ch" ptType="sibTrans" refType="w" refFor="ch" refPtType="node" fact="0.58"/>
      <dgm:constr type="primFontSz" for="ch" ptType="node" op="equ" val="65"/>
      <dgm:constr type="primFontSz" for="ch" ptType="sibTrans" op="equ" val="55"/>
      <dgm:constr type="primFontSz" for="ch" ptType="sibTrans" refType="primFontSz" refFor="ch" refPtType="node" op="lte" fact="0.8"/>
      <dgm:constr type="w" for="ch" forName="spacerL" refType="w" refFor="ch" refPtType="sibTrans" fact="0.14"/>
      <dgm:constr type="w" for="ch" forName="spacerR" refType="w" refFor="ch" refPtType="sibTrans" fact="0.14"/>
    </dgm:constrLst>
    <dgm:ruleLst/>
    <dgm:forEach name="nodesForEach" axis="ch" ptType="node">
      <dgm:layoutNode name="node">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sibTransForEach" axis="followSib" ptType="sibTrans" cnt="1">
        <dgm:layoutNode name="spacerL">
          <dgm:alg type="sp"/>
          <dgm:shape xmlns:r="http://schemas.openxmlformats.org/officeDocument/2006/relationships" r:blip="">
            <dgm:adjLst/>
          </dgm:shape>
          <dgm:presOf/>
          <dgm:constrLst/>
          <dgm:ruleLst/>
        </dgm:layoutNode>
        <dgm:layoutNode name="sibTrans">
          <dgm:alg type="tx"/>
          <dgm:choose name="Name3">
            <dgm:if name="Name4" axis="followSib" ptType="sibTrans" func="cnt" op="equ" val="0">
              <dgm:shape xmlns:r="http://schemas.openxmlformats.org/officeDocument/2006/relationships" type="mathEqual" r:blip="">
                <dgm:adjLst/>
              </dgm:shape>
            </dgm:if>
            <dgm:else name="Name5">
              <dgm:shape xmlns:r="http://schemas.openxmlformats.org/officeDocument/2006/relationships" type="mathPlus" r:blip="">
                <dgm:adjLst/>
              </dgm:shape>
            </dgm:else>
          </dgm:choose>
          <dgm:presOf axis="self"/>
          <dgm:constrLst>
            <dgm:constr type="h" refType="w"/>
            <dgm:constr type="lMarg"/>
            <dgm:constr type="rMarg"/>
            <dgm:constr type="tMarg"/>
            <dgm:constr type="bMarg"/>
          </dgm:constrLst>
          <dgm:ruleLst>
            <dgm:rule type="primFontSz" val="5" fact="NaN" max="NaN"/>
          </dgm:ruleLst>
        </dgm:layoutNode>
        <dgm:layoutNode name="spacerR">
          <dgm:alg type="sp"/>
          <dgm:shape xmlns:r="http://schemas.openxmlformats.org/officeDocument/2006/relationships" r:blip="">
            <dgm:adjLst/>
          </dgm:shape>
          <dgm:presOf/>
          <dgm:constrLst/>
          <dgm:ruleLst/>
        </dgm:layoutNode>
      </dgm:forEach>
    </dgm:forEach>
  </dgm:layoutNode>
</dgm:layoutDef>
</file>

<file path=ppt/diagrams/layout9.xml><?xml version="1.0" encoding="utf-8"?>
<dgm:layoutDef xmlns:dgm="http://schemas.openxmlformats.org/drawingml/2006/diagram" xmlns:a="http://schemas.openxmlformats.org/drawingml/2006/main" uniqueId="urn:microsoft.com/office/officeart/2005/8/layout/equation1">
  <dgm:title val=""/>
  <dgm:desc val=""/>
  <dgm:catLst>
    <dgm:cat type="relationship" pri="17000"/>
    <dgm:cat type="process" pri="2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dir/>
      <dgm:resizeHandles val="exact"/>
    </dgm:varLst>
    <dgm:choose name="Name0">
      <dgm:if name="Name1" func="var" arg="dir" op="equ" val="norm">
        <dgm:alg type="lin">
          <dgm:param type="fallback" val="2D"/>
        </dgm:alg>
      </dgm:if>
      <dgm:else name="Name2">
        <dgm:alg type="lin">
          <dgm:param type="linDir" val="fromR"/>
          <dgm:param type="fallback" val="2D"/>
        </dgm:alg>
      </dgm:else>
    </dgm:choose>
    <dgm:shape xmlns:r="http://schemas.openxmlformats.org/officeDocument/2006/relationships" r:blip="">
      <dgm:adjLst/>
    </dgm:shape>
    <dgm:presOf/>
    <dgm:constrLst>
      <dgm:constr type="w" for="ch" ptType="node" refType="w"/>
      <dgm:constr type="w" for="ch" ptType="sibTrans" refType="w" refFor="ch" refPtType="node" fact="0.58"/>
      <dgm:constr type="primFontSz" for="ch" ptType="node" op="equ" val="65"/>
      <dgm:constr type="primFontSz" for="ch" ptType="sibTrans" op="equ" val="55"/>
      <dgm:constr type="primFontSz" for="ch" ptType="sibTrans" refType="primFontSz" refFor="ch" refPtType="node" op="lte" fact="0.8"/>
      <dgm:constr type="w" for="ch" forName="spacerL" refType="w" refFor="ch" refPtType="sibTrans" fact="0.14"/>
      <dgm:constr type="w" for="ch" forName="spacerR" refType="w" refFor="ch" refPtType="sibTrans" fact="0.14"/>
    </dgm:constrLst>
    <dgm:ruleLst/>
    <dgm:forEach name="nodesForEach" axis="ch" ptType="node">
      <dgm:layoutNode name="node">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sibTransForEach" axis="followSib" ptType="sibTrans" cnt="1">
        <dgm:layoutNode name="spacerL">
          <dgm:alg type="sp"/>
          <dgm:shape xmlns:r="http://schemas.openxmlformats.org/officeDocument/2006/relationships" r:blip="">
            <dgm:adjLst/>
          </dgm:shape>
          <dgm:presOf/>
          <dgm:constrLst/>
          <dgm:ruleLst/>
        </dgm:layoutNode>
        <dgm:layoutNode name="sibTrans">
          <dgm:alg type="tx"/>
          <dgm:choose name="Name3">
            <dgm:if name="Name4" axis="followSib" ptType="sibTrans" func="cnt" op="equ" val="0">
              <dgm:shape xmlns:r="http://schemas.openxmlformats.org/officeDocument/2006/relationships" type="mathEqual" r:blip="">
                <dgm:adjLst/>
              </dgm:shape>
            </dgm:if>
            <dgm:else name="Name5">
              <dgm:shape xmlns:r="http://schemas.openxmlformats.org/officeDocument/2006/relationships" type="mathPlus" r:blip="">
                <dgm:adjLst/>
              </dgm:shape>
            </dgm:else>
          </dgm:choose>
          <dgm:presOf axis="self"/>
          <dgm:constrLst>
            <dgm:constr type="h" refType="w"/>
            <dgm:constr type="lMarg"/>
            <dgm:constr type="rMarg"/>
            <dgm:constr type="tMarg"/>
            <dgm:constr type="bMarg"/>
          </dgm:constrLst>
          <dgm:ruleLst>
            <dgm:rule type="primFontSz" val="5" fact="NaN" max="NaN"/>
          </dgm:ruleLst>
        </dgm:layoutNode>
        <dgm:layoutNode name="spacerR">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45118" y="2130426"/>
            <a:ext cx="10711339" cy="1470025"/>
          </a:xfrm>
        </p:spPr>
        <p:txBody>
          <a:bodyPr/>
          <a:lstStyle/>
          <a:p>
            <a:r>
              <a:rPr lang="en-US" smtClean="0"/>
              <a:t>Click to edit Master title style</a:t>
            </a:r>
            <a:endParaRPr lang="id-ID"/>
          </a:p>
        </p:txBody>
      </p:sp>
      <p:sp>
        <p:nvSpPr>
          <p:cNvPr id="3" name="Subtitle 2"/>
          <p:cNvSpPr>
            <a:spLocks noGrp="1"/>
          </p:cNvSpPr>
          <p:nvPr>
            <p:ph type="subTitle" idx="1"/>
          </p:nvPr>
        </p:nvSpPr>
        <p:spPr>
          <a:xfrm>
            <a:off x="1890236" y="3886200"/>
            <a:ext cx="8821103"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id-ID"/>
          </a:p>
        </p:txBody>
      </p:sp>
      <p:sp>
        <p:nvSpPr>
          <p:cNvPr id="4" name="Date Placeholder 3"/>
          <p:cNvSpPr>
            <a:spLocks noGrp="1"/>
          </p:cNvSpPr>
          <p:nvPr>
            <p:ph type="dt" sz="half" idx="10"/>
          </p:nvPr>
        </p:nvSpPr>
        <p:spPr/>
        <p:txBody>
          <a:bodyPr/>
          <a:lstStyle/>
          <a:p>
            <a:fld id="{AD159ACC-28BC-414E-986D-E8F072E619CA}" type="datetimeFigureOut">
              <a:rPr lang="id-ID" smtClean="0"/>
              <a:pPr/>
              <a:t>12/09/2021</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36850C49-7D0A-4B48-A561-7E5D601F0736}" type="slidenum">
              <a:rPr lang="id-ID" smtClean="0"/>
              <a:pPr/>
              <a:t>‹#›</a:t>
            </a:fld>
            <a:endParaRPr lang="id-ID"/>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10"/>
          </p:nvPr>
        </p:nvSpPr>
        <p:spPr/>
        <p:txBody>
          <a:bodyPr/>
          <a:lstStyle/>
          <a:p>
            <a:fld id="{AD159ACC-28BC-414E-986D-E8F072E619CA}" type="datetimeFigureOut">
              <a:rPr lang="id-ID" smtClean="0"/>
              <a:pPr/>
              <a:t>12/09/2021</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36850C49-7D0A-4B48-A561-7E5D601F0736}" type="slidenum">
              <a:rPr lang="id-ID" smtClean="0"/>
              <a:pPr/>
              <a:t>‹#›</a:t>
            </a:fld>
            <a:endParaRPr lang="id-ID"/>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2590638" y="274639"/>
            <a:ext cx="3907363" cy="5851525"/>
          </a:xfrm>
        </p:spPr>
        <p:txBody>
          <a:bodyPr vert="eaVert"/>
          <a:lstStyle/>
          <a:p>
            <a:r>
              <a:rPr lang="en-US" smtClean="0"/>
              <a:t>Click to edit Master title style</a:t>
            </a:r>
            <a:endParaRPr lang="id-ID"/>
          </a:p>
        </p:txBody>
      </p:sp>
      <p:sp>
        <p:nvSpPr>
          <p:cNvPr id="3" name="Vertical Text Placeholder 2"/>
          <p:cNvSpPr>
            <a:spLocks noGrp="1"/>
          </p:cNvSpPr>
          <p:nvPr>
            <p:ph type="body" orient="vert" idx="1"/>
          </p:nvPr>
        </p:nvSpPr>
        <p:spPr>
          <a:xfrm>
            <a:off x="868547" y="274639"/>
            <a:ext cx="11512064"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10"/>
          </p:nvPr>
        </p:nvSpPr>
        <p:spPr/>
        <p:txBody>
          <a:bodyPr/>
          <a:lstStyle/>
          <a:p>
            <a:fld id="{AD159ACC-28BC-414E-986D-E8F072E619CA}" type="datetimeFigureOut">
              <a:rPr lang="id-ID" smtClean="0"/>
              <a:pPr/>
              <a:t>12/09/2021</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36850C49-7D0A-4B48-A561-7E5D601F0736}" type="slidenum">
              <a:rPr lang="id-ID" smtClean="0"/>
              <a:pPr/>
              <a:t>‹#›</a:t>
            </a:fld>
            <a:endParaRPr lang="id-ID"/>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10"/>
          </p:nvPr>
        </p:nvSpPr>
        <p:spPr/>
        <p:txBody>
          <a:bodyPr/>
          <a:lstStyle/>
          <a:p>
            <a:fld id="{AD159ACC-28BC-414E-986D-E8F072E619CA}" type="datetimeFigureOut">
              <a:rPr lang="id-ID" smtClean="0"/>
              <a:pPr/>
              <a:t>12/09/2021</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36850C49-7D0A-4B48-A561-7E5D601F0736}" type="slidenum">
              <a:rPr lang="id-ID" smtClean="0"/>
              <a:pPr/>
              <a:t>‹#›</a:t>
            </a:fld>
            <a:endParaRPr lang="id-ID"/>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95437" y="4406901"/>
            <a:ext cx="10711339" cy="1362075"/>
          </a:xfrm>
        </p:spPr>
        <p:txBody>
          <a:bodyPr anchor="t"/>
          <a:lstStyle>
            <a:lvl1pPr algn="l">
              <a:defRPr sz="4000" b="1" cap="all"/>
            </a:lvl1pPr>
          </a:lstStyle>
          <a:p>
            <a:r>
              <a:rPr lang="en-US" smtClean="0"/>
              <a:t>Click to edit Master title style</a:t>
            </a:r>
            <a:endParaRPr lang="id-ID"/>
          </a:p>
        </p:txBody>
      </p:sp>
      <p:sp>
        <p:nvSpPr>
          <p:cNvPr id="3" name="Text Placeholder 2"/>
          <p:cNvSpPr>
            <a:spLocks noGrp="1"/>
          </p:cNvSpPr>
          <p:nvPr>
            <p:ph type="body" idx="1"/>
          </p:nvPr>
        </p:nvSpPr>
        <p:spPr>
          <a:xfrm>
            <a:off x="995437" y="2906713"/>
            <a:ext cx="10711339"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D159ACC-28BC-414E-986D-E8F072E619CA}" type="datetimeFigureOut">
              <a:rPr lang="id-ID" smtClean="0"/>
              <a:pPr/>
              <a:t>12/09/2021</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36850C49-7D0A-4B48-A561-7E5D601F0736}" type="slidenum">
              <a:rPr lang="id-ID" smtClean="0"/>
              <a:pPr/>
              <a:t>‹#›</a:t>
            </a:fld>
            <a:endParaRPr lang="id-ID"/>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Content Placeholder 2"/>
          <p:cNvSpPr>
            <a:spLocks noGrp="1"/>
          </p:cNvSpPr>
          <p:nvPr>
            <p:ph sz="half" idx="1"/>
          </p:nvPr>
        </p:nvSpPr>
        <p:spPr>
          <a:xfrm>
            <a:off x="868547" y="1600201"/>
            <a:ext cx="7709714"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Content Placeholder 3"/>
          <p:cNvSpPr>
            <a:spLocks noGrp="1"/>
          </p:cNvSpPr>
          <p:nvPr>
            <p:ph sz="half" idx="2"/>
          </p:nvPr>
        </p:nvSpPr>
        <p:spPr>
          <a:xfrm>
            <a:off x="8788286" y="1600201"/>
            <a:ext cx="7709714"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5" name="Date Placeholder 4"/>
          <p:cNvSpPr>
            <a:spLocks noGrp="1"/>
          </p:cNvSpPr>
          <p:nvPr>
            <p:ph type="dt" sz="half" idx="10"/>
          </p:nvPr>
        </p:nvSpPr>
        <p:spPr/>
        <p:txBody>
          <a:bodyPr/>
          <a:lstStyle/>
          <a:p>
            <a:fld id="{AD159ACC-28BC-414E-986D-E8F072E619CA}" type="datetimeFigureOut">
              <a:rPr lang="id-ID" smtClean="0"/>
              <a:pPr/>
              <a:t>12/09/2021</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36850C49-7D0A-4B48-A561-7E5D601F0736}" type="slidenum">
              <a:rPr lang="id-ID" smtClean="0"/>
              <a:pPr/>
              <a:t>‹#›</a:t>
            </a:fld>
            <a:endParaRPr lang="id-ID"/>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30079" y="274638"/>
            <a:ext cx="11341418" cy="1143000"/>
          </a:xfrm>
        </p:spPr>
        <p:txBody>
          <a:bodyPr/>
          <a:lstStyle>
            <a:lvl1pPr>
              <a:defRPr/>
            </a:lvl1pPr>
          </a:lstStyle>
          <a:p>
            <a:r>
              <a:rPr lang="en-US" smtClean="0"/>
              <a:t>Click to edit Master title style</a:t>
            </a:r>
            <a:endParaRPr lang="id-ID"/>
          </a:p>
        </p:txBody>
      </p:sp>
      <p:sp>
        <p:nvSpPr>
          <p:cNvPr id="3" name="Text Placeholder 2"/>
          <p:cNvSpPr>
            <a:spLocks noGrp="1"/>
          </p:cNvSpPr>
          <p:nvPr>
            <p:ph type="body" idx="1"/>
          </p:nvPr>
        </p:nvSpPr>
        <p:spPr>
          <a:xfrm>
            <a:off x="630079" y="1535113"/>
            <a:ext cx="5567884"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30079" y="2174875"/>
            <a:ext cx="5567884"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5" name="Text Placeholder 4"/>
          <p:cNvSpPr>
            <a:spLocks noGrp="1"/>
          </p:cNvSpPr>
          <p:nvPr>
            <p:ph type="body" sz="quarter" idx="3"/>
          </p:nvPr>
        </p:nvSpPr>
        <p:spPr>
          <a:xfrm>
            <a:off x="6401426" y="1535113"/>
            <a:ext cx="5570071"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401426" y="2174875"/>
            <a:ext cx="5570071"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7" name="Date Placeholder 6"/>
          <p:cNvSpPr>
            <a:spLocks noGrp="1"/>
          </p:cNvSpPr>
          <p:nvPr>
            <p:ph type="dt" sz="half" idx="10"/>
          </p:nvPr>
        </p:nvSpPr>
        <p:spPr/>
        <p:txBody>
          <a:bodyPr/>
          <a:lstStyle/>
          <a:p>
            <a:fld id="{AD159ACC-28BC-414E-986D-E8F072E619CA}" type="datetimeFigureOut">
              <a:rPr lang="id-ID" smtClean="0"/>
              <a:pPr/>
              <a:t>12/09/2021</a:t>
            </a:fld>
            <a:endParaRPr lang="id-ID"/>
          </a:p>
        </p:txBody>
      </p:sp>
      <p:sp>
        <p:nvSpPr>
          <p:cNvPr id="8" name="Footer Placeholder 7"/>
          <p:cNvSpPr>
            <a:spLocks noGrp="1"/>
          </p:cNvSpPr>
          <p:nvPr>
            <p:ph type="ftr" sz="quarter" idx="11"/>
          </p:nvPr>
        </p:nvSpPr>
        <p:spPr/>
        <p:txBody>
          <a:bodyPr/>
          <a:lstStyle/>
          <a:p>
            <a:endParaRPr lang="id-ID"/>
          </a:p>
        </p:txBody>
      </p:sp>
      <p:sp>
        <p:nvSpPr>
          <p:cNvPr id="9" name="Slide Number Placeholder 8"/>
          <p:cNvSpPr>
            <a:spLocks noGrp="1"/>
          </p:cNvSpPr>
          <p:nvPr>
            <p:ph type="sldNum" sz="quarter" idx="12"/>
          </p:nvPr>
        </p:nvSpPr>
        <p:spPr/>
        <p:txBody>
          <a:bodyPr/>
          <a:lstStyle/>
          <a:p>
            <a:fld id="{36850C49-7D0A-4B48-A561-7E5D601F0736}" type="slidenum">
              <a:rPr lang="id-ID" smtClean="0"/>
              <a:pPr/>
              <a:t>‹#›</a:t>
            </a:fld>
            <a:endParaRPr lang="id-ID"/>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Date Placeholder 2"/>
          <p:cNvSpPr>
            <a:spLocks noGrp="1"/>
          </p:cNvSpPr>
          <p:nvPr>
            <p:ph type="dt" sz="half" idx="10"/>
          </p:nvPr>
        </p:nvSpPr>
        <p:spPr/>
        <p:txBody>
          <a:bodyPr/>
          <a:lstStyle/>
          <a:p>
            <a:fld id="{AD159ACC-28BC-414E-986D-E8F072E619CA}" type="datetimeFigureOut">
              <a:rPr lang="id-ID" smtClean="0"/>
              <a:pPr/>
              <a:t>12/09/2021</a:t>
            </a:fld>
            <a:endParaRPr lang="id-ID"/>
          </a:p>
        </p:txBody>
      </p:sp>
      <p:sp>
        <p:nvSpPr>
          <p:cNvPr id="4" name="Footer Placeholder 3"/>
          <p:cNvSpPr>
            <a:spLocks noGrp="1"/>
          </p:cNvSpPr>
          <p:nvPr>
            <p:ph type="ftr" sz="quarter" idx="11"/>
          </p:nvPr>
        </p:nvSpPr>
        <p:spPr/>
        <p:txBody>
          <a:bodyPr/>
          <a:lstStyle/>
          <a:p>
            <a:endParaRPr lang="id-ID"/>
          </a:p>
        </p:txBody>
      </p:sp>
      <p:sp>
        <p:nvSpPr>
          <p:cNvPr id="5" name="Slide Number Placeholder 4"/>
          <p:cNvSpPr>
            <a:spLocks noGrp="1"/>
          </p:cNvSpPr>
          <p:nvPr>
            <p:ph type="sldNum" sz="quarter" idx="12"/>
          </p:nvPr>
        </p:nvSpPr>
        <p:spPr/>
        <p:txBody>
          <a:bodyPr/>
          <a:lstStyle/>
          <a:p>
            <a:fld id="{36850C49-7D0A-4B48-A561-7E5D601F0736}" type="slidenum">
              <a:rPr lang="id-ID" smtClean="0"/>
              <a:pPr/>
              <a:t>‹#›</a:t>
            </a:fld>
            <a:endParaRPr lang="id-ID"/>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D159ACC-28BC-414E-986D-E8F072E619CA}" type="datetimeFigureOut">
              <a:rPr lang="id-ID" smtClean="0"/>
              <a:pPr/>
              <a:t>12/09/2021</a:t>
            </a:fld>
            <a:endParaRPr lang="id-ID"/>
          </a:p>
        </p:txBody>
      </p:sp>
      <p:sp>
        <p:nvSpPr>
          <p:cNvPr id="3" name="Footer Placeholder 2"/>
          <p:cNvSpPr>
            <a:spLocks noGrp="1"/>
          </p:cNvSpPr>
          <p:nvPr>
            <p:ph type="ftr" sz="quarter" idx="11"/>
          </p:nvPr>
        </p:nvSpPr>
        <p:spPr/>
        <p:txBody>
          <a:bodyPr/>
          <a:lstStyle/>
          <a:p>
            <a:endParaRPr lang="id-ID"/>
          </a:p>
        </p:txBody>
      </p:sp>
      <p:sp>
        <p:nvSpPr>
          <p:cNvPr id="4" name="Slide Number Placeholder 3"/>
          <p:cNvSpPr>
            <a:spLocks noGrp="1"/>
          </p:cNvSpPr>
          <p:nvPr>
            <p:ph type="sldNum" sz="quarter" idx="12"/>
          </p:nvPr>
        </p:nvSpPr>
        <p:spPr/>
        <p:txBody>
          <a:bodyPr/>
          <a:lstStyle/>
          <a:p>
            <a:fld id="{36850C49-7D0A-4B48-A561-7E5D601F0736}" type="slidenum">
              <a:rPr lang="id-ID" smtClean="0"/>
              <a:pPr/>
              <a:t>‹#›</a:t>
            </a:fld>
            <a:endParaRPr lang="id-ID"/>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080" y="273050"/>
            <a:ext cx="4145831" cy="1162050"/>
          </a:xfrm>
        </p:spPr>
        <p:txBody>
          <a:bodyPr anchor="b"/>
          <a:lstStyle>
            <a:lvl1pPr algn="l">
              <a:defRPr sz="2000" b="1"/>
            </a:lvl1pPr>
          </a:lstStyle>
          <a:p>
            <a:r>
              <a:rPr lang="en-US" smtClean="0"/>
              <a:t>Click to edit Master title style</a:t>
            </a:r>
            <a:endParaRPr lang="id-ID"/>
          </a:p>
        </p:txBody>
      </p:sp>
      <p:sp>
        <p:nvSpPr>
          <p:cNvPr id="3" name="Content Placeholder 2"/>
          <p:cNvSpPr>
            <a:spLocks noGrp="1"/>
          </p:cNvSpPr>
          <p:nvPr>
            <p:ph idx="1"/>
          </p:nvPr>
        </p:nvSpPr>
        <p:spPr>
          <a:xfrm>
            <a:off x="4926866" y="273051"/>
            <a:ext cx="704463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Text Placeholder 3"/>
          <p:cNvSpPr>
            <a:spLocks noGrp="1"/>
          </p:cNvSpPr>
          <p:nvPr>
            <p:ph type="body" sz="half" idx="2"/>
          </p:nvPr>
        </p:nvSpPr>
        <p:spPr>
          <a:xfrm>
            <a:off x="630080" y="1435101"/>
            <a:ext cx="4145831"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D159ACC-28BC-414E-986D-E8F072E619CA}" type="datetimeFigureOut">
              <a:rPr lang="id-ID" smtClean="0"/>
              <a:pPr/>
              <a:t>12/09/2021</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36850C49-7D0A-4B48-A561-7E5D601F0736}" type="slidenum">
              <a:rPr lang="id-ID" smtClean="0"/>
              <a:pPr/>
              <a:t>‹#›</a:t>
            </a:fld>
            <a:endParaRPr lang="id-ID"/>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469997" y="4800600"/>
            <a:ext cx="7560945" cy="566738"/>
          </a:xfrm>
        </p:spPr>
        <p:txBody>
          <a:bodyPr anchor="b"/>
          <a:lstStyle>
            <a:lvl1pPr algn="l">
              <a:defRPr sz="2000" b="1"/>
            </a:lvl1pPr>
          </a:lstStyle>
          <a:p>
            <a:r>
              <a:rPr lang="en-US" smtClean="0"/>
              <a:t>Click to edit Master title style</a:t>
            </a:r>
            <a:endParaRPr lang="id-ID"/>
          </a:p>
        </p:txBody>
      </p:sp>
      <p:sp>
        <p:nvSpPr>
          <p:cNvPr id="3" name="Picture Placeholder 2"/>
          <p:cNvSpPr>
            <a:spLocks noGrp="1"/>
          </p:cNvSpPr>
          <p:nvPr>
            <p:ph type="pic" idx="1"/>
          </p:nvPr>
        </p:nvSpPr>
        <p:spPr>
          <a:xfrm>
            <a:off x="2469997" y="612775"/>
            <a:ext cx="7560945"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d-ID"/>
          </a:p>
        </p:txBody>
      </p:sp>
      <p:sp>
        <p:nvSpPr>
          <p:cNvPr id="4" name="Text Placeholder 3"/>
          <p:cNvSpPr>
            <a:spLocks noGrp="1"/>
          </p:cNvSpPr>
          <p:nvPr>
            <p:ph type="body" sz="half" idx="2"/>
          </p:nvPr>
        </p:nvSpPr>
        <p:spPr>
          <a:xfrm>
            <a:off x="2469997" y="5367338"/>
            <a:ext cx="7560945"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D159ACC-28BC-414E-986D-E8F072E619CA}" type="datetimeFigureOut">
              <a:rPr lang="id-ID" smtClean="0"/>
              <a:pPr/>
              <a:t>12/09/2021</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36850C49-7D0A-4B48-A561-7E5D601F0736}" type="slidenum">
              <a:rPr lang="id-ID" smtClean="0"/>
              <a:pPr/>
              <a:t>‹#›</a:t>
            </a:fld>
            <a:endParaRPr lang="id-ID"/>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cstate="print">
            <a:lum/>
          </a:blip>
          <a:srcRect/>
          <a:stretch>
            <a:fillRect t="-13000" b="-13000"/>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30079" y="274638"/>
            <a:ext cx="11341418" cy="1143000"/>
          </a:xfrm>
          <a:prstGeom prst="rect">
            <a:avLst/>
          </a:prstGeom>
        </p:spPr>
        <p:txBody>
          <a:bodyPr vert="horz" lIns="91440" tIns="45720" rIns="91440" bIns="45720" rtlCol="0" anchor="ctr">
            <a:normAutofit/>
          </a:bodyPr>
          <a:lstStyle/>
          <a:p>
            <a:r>
              <a:rPr lang="en-US" smtClean="0"/>
              <a:t>Click to edit Master title style</a:t>
            </a:r>
            <a:endParaRPr lang="id-ID"/>
          </a:p>
        </p:txBody>
      </p:sp>
      <p:sp>
        <p:nvSpPr>
          <p:cNvPr id="3" name="Text Placeholder 2"/>
          <p:cNvSpPr>
            <a:spLocks noGrp="1"/>
          </p:cNvSpPr>
          <p:nvPr>
            <p:ph type="body" idx="1"/>
          </p:nvPr>
        </p:nvSpPr>
        <p:spPr>
          <a:xfrm>
            <a:off x="630079" y="1600201"/>
            <a:ext cx="11341418"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2"/>
          </p:nvPr>
        </p:nvSpPr>
        <p:spPr>
          <a:xfrm>
            <a:off x="630079" y="6356351"/>
            <a:ext cx="2940368"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D159ACC-28BC-414E-986D-E8F072E619CA}" type="datetimeFigureOut">
              <a:rPr lang="id-ID" smtClean="0"/>
              <a:pPr/>
              <a:t>12/09/2021</a:t>
            </a:fld>
            <a:endParaRPr lang="id-ID"/>
          </a:p>
        </p:txBody>
      </p:sp>
      <p:sp>
        <p:nvSpPr>
          <p:cNvPr id="5" name="Footer Placeholder 4"/>
          <p:cNvSpPr>
            <a:spLocks noGrp="1"/>
          </p:cNvSpPr>
          <p:nvPr>
            <p:ph type="ftr" sz="quarter" idx="3"/>
          </p:nvPr>
        </p:nvSpPr>
        <p:spPr>
          <a:xfrm>
            <a:off x="4305538" y="6356351"/>
            <a:ext cx="3990499"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d-ID"/>
          </a:p>
        </p:txBody>
      </p:sp>
      <p:sp>
        <p:nvSpPr>
          <p:cNvPr id="6" name="Slide Number Placeholder 5"/>
          <p:cNvSpPr>
            <a:spLocks noGrp="1"/>
          </p:cNvSpPr>
          <p:nvPr>
            <p:ph type="sldNum" sz="quarter" idx="4"/>
          </p:nvPr>
        </p:nvSpPr>
        <p:spPr>
          <a:xfrm>
            <a:off x="9031129" y="6356351"/>
            <a:ext cx="2940368"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6850C49-7D0A-4B48-A561-7E5D601F0736}" type="slidenum">
              <a:rPr lang="id-ID" smtClean="0"/>
              <a:pPr/>
              <a:t>‹#›</a:t>
            </a:fld>
            <a:endParaRPr lang="id-ID"/>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9.xml"/><Relationship Id="rId2" Type="http://schemas.openxmlformats.org/officeDocument/2006/relationships/diagramData" Target="../diagrams/data9.xml"/><Relationship Id="rId1" Type="http://schemas.openxmlformats.org/officeDocument/2006/relationships/slideLayout" Target="../slideLayouts/slideLayout2.xml"/><Relationship Id="rId6" Type="http://schemas.microsoft.com/office/2007/relationships/diagramDrawing" Target="../diagrams/drawing9.xml"/><Relationship Id="rId5" Type="http://schemas.openxmlformats.org/officeDocument/2006/relationships/diagramColors" Target="../diagrams/colors9.xml"/><Relationship Id="rId4" Type="http://schemas.openxmlformats.org/officeDocument/2006/relationships/diagramQuickStyle" Target="../diagrams/quickStyle9.xml"/></Relationships>
</file>

<file path=ppt/slides/_rels/slide11.xml.rels><?xml version="1.0" encoding="UTF-8" standalone="yes"?>
<Relationships xmlns="http://schemas.openxmlformats.org/package/2006/relationships"><Relationship Id="rId8" Type="http://schemas.openxmlformats.org/officeDocument/2006/relationships/diagramLayout" Target="../diagrams/layout11.xml"/><Relationship Id="rId3" Type="http://schemas.openxmlformats.org/officeDocument/2006/relationships/diagramLayout" Target="../diagrams/layout10.xml"/><Relationship Id="rId7" Type="http://schemas.openxmlformats.org/officeDocument/2006/relationships/diagramData" Target="../diagrams/data11.xml"/><Relationship Id="rId2" Type="http://schemas.openxmlformats.org/officeDocument/2006/relationships/diagramData" Target="../diagrams/data10.xml"/><Relationship Id="rId1" Type="http://schemas.openxmlformats.org/officeDocument/2006/relationships/slideLayout" Target="../slideLayouts/slideLayout2.xml"/><Relationship Id="rId6" Type="http://schemas.microsoft.com/office/2007/relationships/diagramDrawing" Target="../diagrams/drawing10.xml"/><Relationship Id="rId11" Type="http://schemas.microsoft.com/office/2007/relationships/diagramDrawing" Target="../diagrams/drawing11.xml"/><Relationship Id="rId5" Type="http://schemas.openxmlformats.org/officeDocument/2006/relationships/diagramColors" Target="../diagrams/colors10.xml"/><Relationship Id="rId10" Type="http://schemas.openxmlformats.org/officeDocument/2006/relationships/diagramColors" Target="../diagrams/colors11.xml"/><Relationship Id="rId4" Type="http://schemas.openxmlformats.org/officeDocument/2006/relationships/diagramQuickStyle" Target="../diagrams/quickStyle10.xml"/><Relationship Id="rId9" Type="http://schemas.openxmlformats.org/officeDocument/2006/relationships/diagramQuickStyle" Target="../diagrams/quickStyle11.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12.xml"/><Relationship Id="rId2" Type="http://schemas.openxmlformats.org/officeDocument/2006/relationships/diagramData" Target="../diagrams/data12.xml"/><Relationship Id="rId1" Type="http://schemas.openxmlformats.org/officeDocument/2006/relationships/slideLayout" Target="../slideLayouts/slideLayout2.xml"/><Relationship Id="rId6" Type="http://schemas.microsoft.com/office/2007/relationships/diagramDrawing" Target="../diagrams/drawing12.xml"/><Relationship Id="rId5" Type="http://schemas.openxmlformats.org/officeDocument/2006/relationships/diagramColors" Target="../diagrams/colors12.xml"/><Relationship Id="rId4" Type="http://schemas.openxmlformats.org/officeDocument/2006/relationships/diagramQuickStyle" Target="../diagrams/quickStyle12.xml"/></Relationships>
</file>

<file path=ppt/slides/_rels/slide13.xml.rels><?xml version="1.0" encoding="UTF-8" standalone="yes"?>
<Relationships xmlns="http://schemas.openxmlformats.org/package/2006/relationships"><Relationship Id="rId3" Type="http://schemas.openxmlformats.org/officeDocument/2006/relationships/diagramLayout" Target="../diagrams/layout13.xml"/><Relationship Id="rId2" Type="http://schemas.openxmlformats.org/officeDocument/2006/relationships/diagramData" Target="../diagrams/data13.xml"/><Relationship Id="rId1" Type="http://schemas.openxmlformats.org/officeDocument/2006/relationships/slideLayout" Target="../slideLayouts/slideLayout2.xml"/><Relationship Id="rId6" Type="http://schemas.microsoft.com/office/2007/relationships/diagramDrawing" Target="../diagrams/drawing13.xml"/><Relationship Id="rId5" Type="http://schemas.openxmlformats.org/officeDocument/2006/relationships/diagramColors" Target="../diagrams/colors13.xml"/><Relationship Id="rId4" Type="http://schemas.openxmlformats.org/officeDocument/2006/relationships/diagramQuickStyle" Target="../diagrams/quickStyle13.xml"/></Relationships>
</file>

<file path=ppt/slides/_rels/slide14.xml.rels><?xml version="1.0" encoding="UTF-8" standalone="yes"?>
<Relationships xmlns="http://schemas.openxmlformats.org/package/2006/relationships"><Relationship Id="rId3" Type="http://schemas.openxmlformats.org/officeDocument/2006/relationships/diagramLayout" Target="../diagrams/layout14.xml"/><Relationship Id="rId2" Type="http://schemas.openxmlformats.org/officeDocument/2006/relationships/diagramData" Target="../diagrams/data14.xml"/><Relationship Id="rId1" Type="http://schemas.openxmlformats.org/officeDocument/2006/relationships/slideLayout" Target="../slideLayouts/slideLayout2.xml"/><Relationship Id="rId6" Type="http://schemas.microsoft.com/office/2007/relationships/diagramDrawing" Target="../diagrams/drawing14.xml"/><Relationship Id="rId5" Type="http://schemas.openxmlformats.org/officeDocument/2006/relationships/diagramColors" Target="../diagrams/colors14.xml"/><Relationship Id="rId4" Type="http://schemas.openxmlformats.org/officeDocument/2006/relationships/diagramQuickStyle" Target="../diagrams/quickStyl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diagramLayout" Target="../diagrams/layout15.xml"/><Relationship Id="rId2" Type="http://schemas.openxmlformats.org/officeDocument/2006/relationships/diagramData" Target="../diagrams/data15.xml"/><Relationship Id="rId1" Type="http://schemas.openxmlformats.org/officeDocument/2006/relationships/slideLayout" Target="../slideLayouts/slideLayout2.xml"/><Relationship Id="rId6" Type="http://schemas.microsoft.com/office/2007/relationships/diagramDrawing" Target="../diagrams/drawing15.xml"/><Relationship Id="rId5" Type="http://schemas.openxmlformats.org/officeDocument/2006/relationships/diagramColors" Target="../diagrams/colors15.xml"/><Relationship Id="rId4" Type="http://schemas.openxmlformats.org/officeDocument/2006/relationships/diagramQuickStyle" Target="../diagrams/quickStyle15.xml"/></Relationships>
</file>

<file path=ppt/slides/_rels/slide17.xml.rels><?xml version="1.0" encoding="UTF-8" standalone="yes"?>
<Relationships xmlns="http://schemas.openxmlformats.org/package/2006/relationships"><Relationship Id="rId3" Type="http://schemas.openxmlformats.org/officeDocument/2006/relationships/diagramLayout" Target="../diagrams/layout16.xml"/><Relationship Id="rId2" Type="http://schemas.openxmlformats.org/officeDocument/2006/relationships/diagramData" Target="../diagrams/data16.xml"/><Relationship Id="rId1" Type="http://schemas.openxmlformats.org/officeDocument/2006/relationships/slideLayout" Target="../slideLayouts/slideLayout2.xml"/><Relationship Id="rId6" Type="http://schemas.microsoft.com/office/2007/relationships/diagramDrawing" Target="../diagrams/drawing16.xml"/><Relationship Id="rId5" Type="http://schemas.openxmlformats.org/officeDocument/2006/relationships/diagramColors" Target="../diagrams/colors16.xml"/><Relationship Id="rId4" Type="http://schemas.openxmlformats.org/officeDocument/2006/relationships/diagramQuickStyle" Target="../diagrams/quickStyle1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2.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8.xml"/><Relationship Id="rId2" Type="http://schemas.openxmlformats.org/officeDocument/2006/relationships/diagramData" Target="../diagrams/data8.xml"/><Relationship Id="rId1" Type="http://schemas.openxmlformats.org/officeDocument/2006/relationships/slideLayout" Target="../slideLayouts/slideLayout2.xml"/><Relationship Id="rId6" Type="http://schemas.microsoft.com/office/2007/relationships/diagramDrawing" Target="../diagrams/drawing8.xml"/><Relationship Id="rId5" Type="http://schemas.openxmlformats.org/officeDocument/2006/relationships/diagramColors" Target="../diagrams/colors8.xml"/><Relationship Id="rId4" Type="http://schemas.openxmlformats.org/officeDocument/2006/relationships/diagramQuickStyle" Target="../diagrams/quickStyle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b="1" dirty="0" smtClean="0">
                <a:latin typeface="Times New Roman" pitchFamily="18" charset="0"/>
                <a:cs typeface="Times New Roman" pitchFamily="18" charset="0"/>
              </a:rPr>
              <a:t>Istilah Hukum Internasional</a:t>
            </a:r>
            <a:endParaRPr lang="id-ID" b="1" dirty="0"/>
          </a:p>
        </p:txBody>
      </p:sp>
      <p:graphicFrame>
        <p:nvGraphicFramePr>
          <p:cNvPr id="4" name="Content Placeholder 3"/>
          <p:cNvGraphicFramePr>
            <a:graphicFrameLocks noGrp="1"/>
          </p:cNvGraphicFramePr>
          <p:nvPr>
            <p:ph idx="1"/>
          </p:nvPr>
        </p:nvGraphicFramePr>
        <p:xfrm>
          <a:off x="630238" y="1600200"/>
          <a:ext cx="113411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b="1" dirty="0" smtClean="0"/>
              <a:t>Sekilas Perbedaan HI dan HPI</a:t>
            </a:r>
            <a:endParaRPr lang="id-ID" dirty="0"/>
          </a:p>
        </p:txBody>
      </p:sp>
      <p:graphicFrame>
        <p:nvGraphicFramePr>
          <p:cNvPr id="4" name="Content Placeholder 3"/>
          <p:cNvGraphicFramePr>
            <a:graphicFrameLocks noGrp="1"/>
          </p:cNvGraphicFramePr>
          <p:nvPr>
            <p:ph idx="1"/>
          </p:nvPr>
        </p:nvGraphicFramePr>
        <p:xfrm>
          <a:off x="630238" y="1600200"/>
          <a:ext cx="113411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8139" y="0"/>
            <a:ext cx="11341418" cy="1143000"/>
          </a:xfrm>
        </p:spPr>
        <p:txBody>
          <a:bodyPr/>
          <a:lstStyle/>
          <a:p>
            <a:r>
              <a:rPr lang="id-ID" b="1" dirty="0" smtClean="0"/>
              <a:t>Sumber </a:t>
            </a:r>
            <a:r>
              <a:rPr lang="id-ID" b="1" dirty="0" smtClean="0"/>
              <a:t>HI dan HPI</a:t>
            </a:r>
            <a:endParaRPr lang="id-ID" dirty="0"/>
          </a:p>
        </p:txBody>
      </p:sp>
      <p:graphicFrame>
        <p:nvGraphicFramePr>
          <p:cNvPr id="4" name="Content Placeholder 3"/>
          <p:cNvGraphicFramePr>
            <a:graphicFrameLocks noGrp="1"/>
          </p:cNvGraphicFramePr>
          <p:nvPr>
            <p:ph idx="1"/>
          </p:nvPr>
        </p:nvGraphicFramePr>
        <p:xfrm>
          <a:off x="0" y="908720"/>
          <a:ext cx="7020867" cy="594928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5" name="Diagram 4"/>
          <p:cNvGraphicFramePr/>
          <p:nvPr/>
        </p:nvGraphicFramePr>
        <p:xfrm>
          <a:off x="7524923" y="1196752"/>
          <a:ext cx="5076652" cy="5661248"/>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a:p>
        </p:txBody>
      </p:sp>
      <p:graphicFrame>
        <p:nvGraphicFramePr>
          <p:cNvPr id="4" name="Content Placeholder 3"/>
          <p:cNvGraphicFramePr>
            <a:graphicFrameLocks noGrp="1"/>
          </p:cNvGraphicFramePr>
          <p:nvPr>
            <p:ph idx="1"/>
          </p:nvPr>
        </p:nvGraphicFramePr>
        <p:xfrm>
          <a:off x="630238" y="0"/>
          <a:ext cx="11341100" cy="6858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a:p>
        </p:txBody>
      </p:sp>
      <p:graphicFrame>
        <p:nvGraphicFramePr>
          <p:cNvPr id="4" name="Content Placeholder 3"/>
          <p:cNvGraphicFramePr>
            <a:graphicFrameLocks noGrp="1"/>
          </p:cNvGraphicFramePr>
          <p:nvPr>
            <p:ph idx="1"/>
          </p:nvPr>
        </p:nvGraphicFramePr>
        <p:xfrm>
          <a:off x="630238" y="0"/>
          <a:ext cx="11341100" cy="6858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a:p>
        </p:txBody>
      </p:sp>
      <p:graphicFrame>
        <p:nvGraphicFramePr>
          <p:cNvPr id="4" name="Content Placeholder 3"/>
          <p:cNvGraphicFramePr>
            <a:graphicFrameLocks noGrp="1"/>
          </p:cNvGraphicFramePr>
          <p:nvPr>
            <p:ph idx="1"/>
          </p:nvPr>
        </p:nvGraphicFramePr>
        <p:xfrm>
          <a:off x="630238" y="1600200"/>
          <a:ext cx="113411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2155" y="2492896"/>
            <a:ext cx="11341418" cy="1143000"/>
          </a:xfrm>
        </p:spPr>
        <p:txBody>
          <a:bodyPr>
            <a:normAutofit fontScale="90000"/>
          </a:bodyPr>
          <a:lstStyle/>
          <a:p>
            <a:r>
              <a:rPr lang="id-ID" dirty="0" smtClean="0"/>
              <a:t>BENTUK PERWUJUDAN HI DAN LANDASAN SOSIOLOGIS BERLAKUNYA HI</a:t>
            </a:r>
            <a:endParaRPr lang="id-ID"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a:p>
        </p:txBody>
      </p:sp>
      <p:graphicFrame>
        <p:nvGraphicFramePr>
          <p:cNvPr id="4" name="Content Placeholder 3"/>
          <p:cNvGraphicFramePr>
            <a:graphicFrameLocks noGrp="1"/>
          </p:cNvGraphicFramePr>
          <p:nvPr>
            <p:ph idx="1"/>
          </p:nvPr>
        </p:nvGraphicFramePr>
        <p:xfrm>
          <a:off x="630238" y="260648"/>
          <a:ext cx="11341100" cy="586551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a:p>
        </p:txBody>
      </p:sp>
      <p:graphicFrame>
        <p:nvGraphicFramePr>
          <p:cNvPr id="4" name="Content Placeholder 3"/>
          <p:cNvGraphicFramePr>
            <a:graphicFrameLocks noGrp="1"/>
          </p:cNvGraphicFramePr>
          <p:nvPr>
            <p:ph idx="1"/>
          </p:nvPr>
        </p:nvGraphicFramePr>
        <p:xfrm>
          <a:off x="-1" y="0"/>
          <a:ext cx="12601575" cy="6858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TextBox 4"/>
          <p:cNvSpPr txBox="1"/>
          <p:nvPr/>
        </p:nvSpPr>
        <p:spPr>
          <a:xfrm>
            <a:off x="0" y="3933056"/>
            <a:ext cx="6266395" cy="523220"/>
          </a:xfrm>
          <a:prstGeom prst="rect">
            <a:avLst/>
          </a:prstGeom>
          <a:noFill/>
        </p:spPr>
        <p:txBody>
          <a:bodyPr wrap="none" rtlCol="0">
            <a:spAutoFit/>
          </a:bodyPr>
          <a:lstStyle/>
          <a:p>
            <a:r>
              <a:rPr lang="id-ID" sz="2800" b="1" dirty="0" smtClean="0">
                <a:latin typeface="Times New Roman" pitchFamily="18" charset="0"/>
                <a:cs typeface="Times New Roman" pitchFamily="18" charset="0"/>
              </a:rPr>
              <a:t>Tiga Kelompok Bentuk Perwujudan HI</a:t>
            </a:r>
            <a:endParaRPr lang="id-ID" sz="2800"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30079" y="764705"/>
            <a:ext cx="11341418" cy="5361460"/>
          </a:xfrm>
        </p:spPr>
        <p:txBody>
          <a:bodyPr>
            <a:normAutofit fontScale="92500" lnSpcReduction="10000"/>
          </a:bodyPr>
          <a:lstStyle/>
          <a:p>
            <a:pPr>
              <a:buNone/>
            </a:pPr>
            <a:r>
              <a:rPr lang="id-ID" dirty="0">
                <a:latin typeface="Times New Roman" pitchFamily="18" charset="0"/>
                <a:cs typeface="Times New Roman" pitchFamily="18" charset="0"/>
              </a:rPr>
              <a:t>Hukum internasional umum, universal, atau global adalah hukum internasional yang berlaku secara umum, universal atau global di seluruh dunia terhadap semua atau bagian terbesar subyek-subyek hukum internasional pada umumnya, dan negara-negara pada khususnya</a:t>
            </a:r>
            <a:r>
              <a:rPr lang="id-ID" dirty="0" smtClean="0">
                <a:latin typeface="Times New Roman" pitchFamily="18" charset="0"/>
                <a:cs typeface="Times New Roman" pitchFamily="18" charset="0"/>
              </a:rPr>
              <a:t>.</a:t>
            </a:r>
          </a:p>
          <a:p>
            <a:pPr>
              <a:buNone/>
            </a:pPr>
            <a:r>
              <a:rPr lang="id-ID" dirty="0">
                <a:latin typeface="Times New Roman" pitchFamily="18" charset="0"/>
                <a:cs typeface="Times New Roman" pitchFamily="18" charset="0"/>
              </a:rPr>
              <a:t> hukum internasional regional merupakan hukum yang hanya berlaku dalam ruang lingkup yang lebih terbatas, yakni hanya berlaku di dalam suatu region atau kawasan tertentu</a:t>
            </a:r>
            <a:r>
              <a:rPr lang="id-ID" dirty="0" smtClean="0">
                <a:latin typeface="Times New Roman" pitchFamily="18" charset="0"/>
                <a:cs typeface="Times New Roman" pitchFamily="18" charset="0"/>
              </a:rPr>
              <a:t>.</a:t>
            </a:r>
          </a:p>
          <a:p>
            <a:pPr>
              <a:buNone/>
            </a:pPr>
            <a:r>
              <a:rPr lang="id-ID" dirty="0">
                <a:latin typeface="Times New Roman" pitchFamily="18" charset="0"/>
                <a:cs typeface="Times New Roman" pitchFamily="18" charset="0"/>
              </a:rPr>
              <a:t>hukum internasional khusus (</a:t>
            </a:r>
            <a:r>
              <a:rPr lang="id-ID" i="1" dirty="0">
                <a:latin typeface="Times New Roman" pitchFamily="18" charset="0"/>
                <a:cs typeface="Times New Roman" pitchFamily="18" charset="0"/>
              </a:rPr>
              <a:t>special international law)</a:t>
            </a:r>
            <a:r>
              <a:rPr lang="id-ID" dirty="0">
                <a:latin typeface="Times New Roman" pitchFamily="18" charset="0"/>
                <a:cs typeface="Times New Roman" pitchFamily="18" charset="0"/>
              </a:rPr>
              <a:t> dicirikan oleh subyek-­subyek hukum internasional yang tunduk atau menjadi pihak di dalamnya tanpa memandang di kawasan mana subyek-subyek hukum itu berada.</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a:p>
        </p:txBody>
      </p:sp>
      <p:graphicFrame>
        <p:nvGraphicFramePr>
          <p:cNvPr id="4" name="Content Placeholder 3"/>
          <p:cNvGraphicFramePr>
            <a:graphicFrameLocks noGrp="1"/>
          </p:cNvGraphicFramePr>
          <p:nvPr>
            <p:ph idx="1"/>
          </p:nvPr>
        </p:nvGraphicFramePr>
        <p:xfrm>
          <a:off x="630238" y="1600200"/>
          <a:ext cx="113411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a:p>
        </p:txBody>
      </p:sp>
      <p:graphicFrame>
        <p:nvGraphicFramePr>
          <p:cNvPr id="4" name="Content Placeholder 3"/>
          <p:cNvGraphicFramePr>
            <a:graphicFrameLocks noGrp="1"/>
          </p:cNvGraphicFramePr>
          <p:nvPr>
            <p:ph idx="1"/>
          </p:nvPr>
        </p:nvGraphicFramePr>
        <p:xfrm>
          <a:off x="630238" y="1600200"/>
          <a:ext cx="113411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a:p>
        </p:txBody>
      </p:sp>
      <p:graphicFrame>
        <p:nvGraphicFramePr>
          <p:cNvPr id="6" name="Content Placeholder 5"/>
          <p:cNvGraphicFramePr>
            <a:graphicFrameLocks noGrp="1"/>
          </p:cNvGraphicFramePr>
          <p:nvPr>
            <p:ph idx="1"/>
          </p:nvPr>
        </p:nvGraphicFramePr>
        <p:xfrm>
          <a:off x="630237" y="1600201"/>
          <a:ext cx="11971337" cy="3629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7" name="Rectangle 6"/>
          <p:cNvSpPr/>
          <p:nvPr/>
        </p:nvSpPr>
        <p:spPr>
          <a:xfrm>
            <a:off x="756171" y="4725144"/>
            <a:ext cx="11233248" cy="1384995"/>
          </a:xfrm>
          <a:prstGeom prst="rect">
            <a:avLst/>
          </a:prstGeom>
        </p:spPr>
        <p:txBody>
          <a:bodyPr wrap="square">
            <a:spAutoFit/>
          </a:bodyPr>
          <a:lstStyle/>
          <a:p>
            <a:r>
              <a:rPr lang="id-ID" sz="2800" b="1" i="1" dirty="0" smtClean="0">
                <a:latin typeface="Times New Roman" pitchFamily="18" charset="0"/>
                <a:ea typeface="Tahoma" pitchFamily="34" charset="0"/>
                <a:cs typeface="Times New Roman" pitchFamily="18" charset="0"/>
              </a:rPr>
              <a:t>“Awareness of the effect of war on our fundamental law should bring home to our people the imperative and practical nature of our striving for a rule of law among the nations.” </a:t>
            </a:r>
            <a:endParaRPr lang="id-ID" sz="2800" b="1" dirty="0">
              <a:latin typeface="Times New Roman" pitchFamily="18" charset="0"/>
              <a:ea typeface="Tahoma" pitchFamily="34" charset="0"/>
              <a:cs typeface="Times New Roman" pitchFamily="18"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a:p>
        </p:txBody>
      </p:sp>
      <p:graphicFrame>
        <p:nvGraphicFramePr>
          <p:cNvPr id="4" name="Content Placeholder 3"/>
          <p:cNvGraphicFramePr>
            <a:graphicFrameLocks noGrp="1"/>
          </p:cNvGraphicFramePr>
          <p:nvPr>
            <p:ph idx="1"/>
          </p:nvPr>
        </p:nvGraphicFramePr>
        <p:xfrm>
          <a:off x="630238" y="0"/>
          <a:ext cx="11341100" cy="6858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TextBox 4"/>
          <p:cNvSpPr txBox="1"/>
          <p:nvPr/>
        </p:nvSpPr>
        <p:spPr>
          <a:xfrm>
            <a:off x="6804843" y="1916832"/>
            <a:ext cx="3168352" cy="369332"/>
          </a:xfrm>
          <a:prstGeom prst="rect">
            <a:avLst/>
          </a:prstGeom>
          <a:noFill/>
        </p:spPr>
        <p:txBody>
          <a:bodyPr wrap="square" rtlCol="0">
            <a:spAutoFit/>
          </a:bodyPr>
          <a:lstStyle/>
          <a:p>
            <a:r>
              <a:rPr lang="id-ID" dirty="0" smtClean="0"/>
              <a:t>MAKNA LAIN</a:t>
            </a:r>
            <a:endParaRPr lang="id-ID" dirty="0"/>
          </a:p>
        </p:txBody>
      </p:sp>
      <p:sp>
        <p:nvSpPr>
          <p:cNvPr id="6" name="TextBox 5"/>
          <p:cNvSpPr txBox="1"/>
          <p:nvPr/>
        </p:nvSpPr>
        <p:spPr>
          <a:xfrm>
            <a:off x="6876851" y="4581128"/>
            <a:ext cx="1009635" cy="369332"/>
          </a:xfrm>
          <a:prstGeom prst="rect">
            <a:avLst/>
          </a:prstGeom>
          <a:noFill/>
        </p:spPr>
        <p:txBody>
          <a:bodyPr wrap="none" rtlCol="0">
            <a:spAutoFit/>
          </a:bodyPr>
          <a:lstStyle/>
          <a:p>
            <a:r>
              <a:rPr lang="id-ID" dirty="0" smtClean="0"/>
              <a:t>CONTOH</a:t>
            </a:r>
            <a:endParaRPr lang="id-ID"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a:p>
        </p:txBody>
      </p:sp>
      <p:graphicFrame>
        <p:nvGraphicFramePr>
          <p:cNvPr id="4" name="Content Placeholder 3"/>
          <p:cNvGraphicFramePr>
            <a:graphicFrameLocks noGrp="1"/>
          </p:cNvGraphicFramePr>
          <p:nvPr>
            <p:ph idx="1"/>
          </p:nvPr>
        </p:nvGraphicFramePr>
        <p:xfrm>
          <a:off x="630238" y="332656"/>
          <a:ext cx="11341100" cy="652534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a:p>
        </p:txBody>
      </p:sp>
      <p:sp>
        <p:nvSpPr>
          <p:cNvPr id="3" name="Content Placeholder 2"/>
          <p:cNvSpPr>
            <a:spLocks noGrp="1"/>
          </p:cNvSpPr>
          <p:nvPr>
            <p:ph idx="1"/>
          </p:nvPr>
        </p:nvSpPr>
        <p:spPr/>
        <p:txBody>
          <a:bodyPr/>
          <a:lstStyle/>
          <a:p>
            <a:pPr>
              <a:buNone/>
            </a:pPr>
            <a:r>
              <a:rPr lang="id-ID" dirty="0" smtClean="0"/>
              <a:t>Mochtar Kusumaatmadja dan Etty R. Agoes secara eksplisit mengemukakan definisi Hukum Internasional Publik untuk membedakannya dengan Hukum Perdata Internasional. Hukum Internasional Publik didefinisikan sebagai keseluruhan kaidah dan asas hukum yang mengatur hubungan atau persoalan yang melintasi batas negara (hubungan internasional) yang </a:t>
            </a:r>
            <a:r>
              <a:rPr lang="id-ID" b="1" dirty="0" smtClean="0"/>
              <a:t>bukan bersifat perdata.</a:t>
            </a:r>
          </a:p>
          <a:p>
            <a:pPr>
              <a:buNone/>
            </a:pPr>
            <a:endParaRPr lang="id-ID"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id-ID" dirty="0" smtClean="0">
                <a:latin typeface="Times New Roman" pitchFamily="18" charset="0"/>
                <a:cs typeface="Times New Roman" pitchFamily="18" charset="0"/>
              </a:rPr>
              <a:t>Terdapat 3 (Tiga) Unsur Dari Batasan Tersebut, Yakni:</a:t>
            </a:r>
            <a:endParaRPr lang="id-ID" dirty="0">
              <a:latin typeface="Times New Roman" pitchFamily="18" charset="0"/>
              <a:cs typeface="Times New Roman" pitchFamily="18" charset="0"/>
            </a:endParaRPr>
          </a:p>
        </p:txBody>
      </p:sp>
      <p:graphicFrame>
        <p:nvGraphicFramePr>
          <p:cNvPr id="4" name="Content Placeholder 3"/>
          <p:cNvGraphicFramePr>
            <a:graphicFrameLocks noGrp="1"/>
          </p:cNvGraphicFramePr>
          <p:nvPr>
            <p:ph idx="1"/>
          </p:nvPr>
        </p:nvGraphicFramePr>
        <p:xfrm>
          <a:off x="630238" y="1600200"/>
          <a:ext cx="113411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b="1" dirty="0" smtClean="0"/>
              <a:t>Sekilas </a:t>
            </a:r>
            <a:r>
              <a:rPr lang="fi-FI" b="1" dirty="0" smtClean="0"/>
              <a:t>Per</a:t>
            </a:r>
            <a:r>
              <a:rPr lang="id-ID" b="1" dirty="0" smtClean="0"/>
              <a:t>samaan</a:t>
            </a:r>
            <a:r>
              <a:rPr lang="fi-FI" b="1" dirty="0" smtClean="0"/>
              <a:t> </a:t>
            </a:r>
            <a:r>
              <a:rPr lang="fi-FI" b="1" dirty="0" smtClean="0"/>
              <a:t>HI dan HPI</a:t>
            </a:r>
            <a:endParaRPr lang="id-ID" dirty="0"/>
          </a:p>
        </p:txBody>
      </p:sp>
      <p:graphicFrame>
        <p:nvGraphicFramePr>
          <p:cNvPr id="4" name="Content Placeholder 3"/>
          <p:cNvGraphicFramePr>
            <a:graphicFrameLocks noGrp="1"/>
          </p:cNvGraphicFramePr>
          <p:nvPr>
            <p:ph idx="1"/>
          </p:nvPr>
        </p:nvGraphicFramePr>
        <p:xfrm>
          <a:off x="630238" y="1600200"/>
          <a:ext cx="113411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110</TotalTime>
  <Words>373</Words>
  <Application>Microsoft Office PowerPoint</Application>
  <PresentationFormat>Custom</PresentationFormat>
  <Paragraphs>75</Paragraphs>
  <Slides>18</Slides>
  <Notes>0</Notes>
  <HiddenSlides>0</HiddenSlides>
  <MMClips>0</MMClips>
  <ScaleCrop>false</ScaleCrop>
  <HeadingPairs>
    <vt:vector size="4" baseType="variant">
      <vt:variant>
        <vt:lpstr>Theme</vt:lpstr>
      </vt:variant>
      <vt:variant>
        <vt:i4>1</vt:i4>
      </vt:variant>
      <vt:variant>
        <vt:lpstr>Slide Titles</vt:lpstr>
      </vt:variant>
      <vt:variant>
        <vt:i4>18</vt:i4>
      </vt:variant>
    </vt:vector>
  </HeadingPairs>
  <TitlesOfParts>
    <vt:vector size="19" baseType="lpstr">
      <vt:lpstr>Office Theme</vt:lpstr>
      <vt:lpstr>Istilah Hukum Internasional</vt:lpstr>
      <vt:lpstr>Slide 2</vt:lpstr>
      <vt:lpstr>Slide 3</vt:lpstr>
      <vt:lpstr>Slide 4</vt:lpstr>
      <vt:lpstr>Slide 5</vt:lpstr>
      <vt:lpstr>Slide 6</vt:lpstr>
      <vt:lpstr>Slide 7</vt:lpstr>
      <vt:lpstr>Terdapat 3 (Tiga) Unsur Dari Batasan Tersebut, Yakni:</vt:lpstr>
      <vt:lpstr>Sekilas Persamaan HI dan HPI</vt:lpstr>
      <vt:lpstr>Sekilas Perbedaan HI dan HPI</vt:lpstr>
      <vt:lpstr>Sumber HI dan HPI</vt:lpstr>
      <vt:lpstr>Slide 12</vt:lpstr>
      <vt:lpstr>Slide 13</vt:lpstr>
      <vt:lpstr>Slide 14</vt:lpstr>
      <vt:lpstr>BENTUK PERWUJUDAN HI DAN LANDASAN SOSIOLOGIS BERLAKUNYA HI</vt:lpstr>
      <vt:lpstr>Slide 16</vt:lpstr>
      <vt:lpstr>Slide 17</vt:lpstr>
      <vt:lpstr>Slide 18</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Istilah Hukum Internasional</dc:title>
  <dc:creator>lia</dc:creator>
  <cp:lastModifiedBy>lia</cp:lastModifiedBy>
  <cp:revision>3</cp:revision>
  <dcterms:created xsi:type="dcterms:W3CDTF">2021-09-04T17:49:08Z</dcterms:created>
  <dcterms:modified xsi:type="dcterms:W3CDTF">2021-09-12T08:52:04Z</dcterms:modified>
</cp:coreProperties>
</file>