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70" r:id="rId2"/>
    <p:sldId id="256" r:id="rId3"/>
    <p:sldId id="257" r:id="rId4"/>
    <p:sldId id="266" r:id="rId5"/>
    <p:sldId id="258" r:id="rId6"/>
    <p:sldId id="259" r:id="rId7"/>
    <p:sldId id="261" r:id="rId8"/>
    <p:sldId id="263" r:id="rId9"/>
    <p:sldId id="264" r:id="rId10"/>
    <p:sldId id="271" r:id="rId11"/>
    <p:sldId id="267" r:id="rId12"/>
    <p:sldId id="268" r:id="rId13"/>
    <p:sldId id="269" r:id="rId14"/>
    <p:sldId id="262" r:id="rId1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 d="1"/>
        <a:sy n="1" d="1"/>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1" name="Rectangle 10"/>
          <p:cNvSpPr/>
          <p:nvPr/>
        </p:nvSpPr>
        <p:spPr>
          <a:xfrm>
            <a:off x="0" y="3866920"/>
            <a:ext cx="9144000" cy="2991080"/>
          </a:xfrm>
          <a:prstGeom prst="rect">
            <a:avLst/>
          </a:prstGeom>
          <a:gradFill>
            <a:gsLst>
              <a:gs pos="0">
                <a:schemeClr val="bg1">
                  <a:alpha val="91000"/>
                </a:schemeClr>
              </a:gs>
              <a:gs pos="37000">
                <a:schemeClr val="bg1">
                  <a:alpha val="76000"/>
                </a:schemeClr>
              </a:gs>
              <a:gs pos="100000">
                <a:schemeClr val="bg2">
                  <a:alpha val="79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0" y="0"/>
            <a:ext cx="9144000" cy="3866920"/>
          </a:xfrm>
          <a:prstGeom prst="rect">
            <a:avLst/>
          </a:prstGeom>
          <a:gradFill flip="none" rotWithShape="1">
            <a:gsLst>
              <a:gs pos="0">
                <a:schemeClr val="bg1">
                  <a:alpha val="89000"/>
                </a:schemeClr>
              </a:gs>
              <a:gs pos="48000">
                <a:schemeClr val="bg1">
                  <a:alpha val="62000"/>
                </a:schemeClr>
              </a:gs>
              <a:gs pos="100000">
                <a:schemeClr val="bg2">
                  <a:alpha val="7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12"/>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Oval 13"/>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1473795" y="5052545"/>
            <a:ext cx="5637010" cy="882119"/>
          </a:xfrm>
        </p:spPr>
        <p:txBody>
          <a:bodyPr>
            <a:normAutofit/>
          </a:bodyPr>
          <a:lstStyle>
            <a:lvl1pPr marL="0" indent="0" algn="l">
              <a:buNone/>
              <a:defRPr sz="22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5B049E62-3F5D-414B-8CE5-79B776507C61}" type="datetimeFigureOut">
              <a:rPr lang="en-US" smtClean="0"/>
              <a:pPr/>
              <a:t>9/6/2020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9ED0519-68EB-4817-BCCD-A003100BB5AB}" type="slidenum">
              <a:rPr lang="en-US" smtClean="0"/>
              <a:pPr/>
              <a:t>‹#›</a:t>
            </a:fld>
            <a:endParaRPr lang="en-US"/>
          </a:p>
        </p:txBody>
      </p:sp>
      <p:sp>
        <p:nvSpPr>
          <p:cNvPr id="2" name="Title 1"/>
          <p:cNvSpPr>
            <a:spLocks noGrp="1"/>
          </p:cNvSpPr>
          <p:nvPr>
            <p:ph type="ctrTitle"/>
          </p:nvPr>
        </p:nvSpPr>
        <p:spPr>
          <a:xfrm>
            <a:off x="817581" y="3132290"/>
            <a:ext cx="7175351" cy="1793167"/>
          </a:xfrm>
          <a:effectLst/>
        </p:spPr>
        <p:txBody>
          <a:bodyPr>
            <a:noAutofit/>
          </a:bodyPr>
          <a:lstStyle>
            <a:lvl1pPr marL="640080" indent="-457200" algn="l">
              <a:defRPr sz="5400"/>
            </a:lvl1pPr>
          </a:lstStyle>
          <a:p>
            <a:r>
              <a:rPr lang="en-US" smtClean="0"/>
              <a:t>Click to edit Master title style</a:t>
            </a:r>
            <a:endParaRPr lang="en-US" dirty="0"/>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1905000" y="731519"/>
            <a:ext cx="6400800" cy="347472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049E62-3F5D-414B-8CE5-79B776507C61}" type="datetimeFigureOut">
              <a:rPr lang="en-US" smtClean="0"/>
              <a:pPr/>
              <a:t>9/6/2020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9ED0519-68EB-4817-BCCD-A003100BB5AB}" type="slidenum">
              <a:rPr lang="en-US" smtClean="0"/>
              <a:pPr/>
              <a:t>‹#›</a:t>
            </a:fld>
            <a:endParaRPr lang="en-US"/>
          </a:p>
        </p:txBody>
      </p:sp>
    </p:spTree>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153758" y="376517"/>
            <a:ext cx="2057400" cy="5238339"/>
          </a:xfrm>
          <a:effectLst/>
        </p:spPr>
        <p:txBody>
          <a:bodyPr vert="eaVert"/>
          <a:lstStyle>
            <a:lvl1pPr algn="l">
              <a:defRPr/>
            </a:lvl1pPr>
          </a:lstStyle>
          <a:p>
            <a:r>
              <a:rPr lang="en-US" smtClean="0"/>
              <a:t>Click to edit Master title style</a:t>
            </a:r>
            <a:endParaRPr lang="en-US"/>
          </a:p>
        </p:txBody>
      </p:sp>
      <p:sp>
        <p:nvSpPr>
          <p:cNvPr id="3" name="Vertical Text Placeholder 2"/>
          <p:cNvSpPr>
            <a:spLocks noGrp="1"/>
          </p:cNvSpPr>
          <p:nvPr>
            <p:ph type="body" orient="vert" idx="1"/>
          </p:nvPr>
        </p:nvSpPr>
        <p:spPr>
          <a:xfrm>
            <a:off x="3324113" y="731519"/>
            <a:ext cx="4829287" cy="4894729"/>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B049E62-3F5D-414B-8CE5-79B776507C61}" type="datetimeFigureOut">
              <a:rPr lang="en-US" smtClean="0"/>
              <a:pPr/>
              <a:t>9/6/2020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9ED0519-68EB-4817-BCCD-A003100BB5AB}" type="slidenum">
              <a:rPr lang="en-US" smtClean="0"/>
              <a:pPr/>
              <a:t>‹#›</a:t>
            </a:fld>
            <a:endParaRPr lang="en-US"/>
          </a:p>
        </p:txBody>
      </p:sp>
    </p:spTree>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5B049E62-3F5D-414B-8CE5-79B776507C61}" type="datetimeFigureOut">
              <a:rPr lang="en-US" smtClean="0"/>
              <a:pPr/>
              <a:t>9/6/2020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9ED0519-68EB-4817-BCCD-A003100BB5AB}" type="slidenum">
              <a:rPr lang="en-US" smtClean="0"/>
              <a:pPr/>
              <a:t>‹#›</a:t>
            </a:fld>
            <a:endParaRPr lang="en-US"/>
          </a:p>
        </p:txBody>
      </p:sp>
      <p:sp>
        <p:nvSpPr>
          <p:cNvPr id="8" name="Title 7"/>
          <p:cNvSpPr>
            <a:spLocks noGrp="1"/>
          </p:cNvSpPr>
          <p:nvPr>
            <p:ph type="title"/>
          </p:nvPr>
        </p:nvSpPr>
        <p:spPr/>
        <p:txBody>
          <a:bodyPr/>
          <a:lstStyle/>
          <a:p>
            <a:r>
              <a:rPr lang="en-US" smtClean="0"/>
              <a:t>Click to edit Master title style</a:t>
            </a:r>
            <a:endParaRPr lang="en-US"/>
          </a:p>
        </p:txBody>
      </p:sp>
      <p:sp>
        <p:nvSpPr>
          <p:cNvPr id="10" name="Content Placeholder 9"/>
          <p:cNvSpPr>
            <a:spLocks noGrp="1"/>
          </p:cNvSpPr>
          <p:nvPr>
            <p:ph sz="quarter" idx="13"/>
          </p:nvPr>
        </p:nvSpPr>
        <p:spPr>
          <a:xfrm>
            <a:off x="1143000" y="731520"/>
            <a:ext cx="6400800" cy="347472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7" name="Rectangle 6"/>
          <p:cNvSpPr/>
          <p:nvPr/>
        </p:nvSpPr>
        <p:spPr>
          <a:xfrm>
            <a:off x="0" y="3866920"/>
            <a:ext cx="9144000" cy="2991080"/>
          </a:xfrm>
          <a:prstGeom prst="rect">
            <a:avLst/>
          </a:prstGeom>
          <a:gradFill>
            <a:gsLst>
              <a:gs pos="0">
                <a:schemeClr val="bg1">
                  <a:alpha val="92000"/>
                </a:schemeClr>
              </a:gs>
              <a:gs pos="37000">
                <a:schemeClr val="bg1">
                  <a:alpha val="77000"/>
                </a:schemeClr>
              </a:gs>
              <a:gs pos="100000">
                <a:schemeClr val="bg2">
                  <a:alpha val="8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0" y="0"/>
            <a:ext cx="9144000" cy="3866920"/>
          </a:xfrm>
          <a:prstGeom prst="rect">
            <a:avLst/>
          </a:prstGeom>
          <a:gradFill flip="none" rotWithShape="1">
            <a:gsLst>
              <a:gs pos="0">
                <a:schemeClr val="bg1">
                  <a:alpha val="90000"/>
                </a:schemeClr>
              </a:gs>
              <a:gs pos="48000">
                <a:schemeClr val="bg1">
                  <a:alpha val="63000"/>
                </a:schemeClr>
              </a:gs>
              <a:gs pos="100000">
                <a:schemeClr val="bg2">
                  <a:alpha val="8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2033195" y="2172648"/>
            <a:ext cx="5966666" cy="2423346"/>
          </a:xfrm>
          <a:effectLst/>
        </p:spPr>
        <p:txBody>
          <a:bodyPr anchor="b"/>
          <a:lstStyle>
            <a:lvl1pPr algn="r">
              <a:defRPr sz="4600" b="1" cap="none" baseline="0"/>
            </a:lvl1pPr>
          </a:lstStyle>
          <a:p>
            <a:r>
              <a:rPr lang="en-US" smtClean="0"/>
              <a:t>Click to edit Master title style</a:t>
            </a:r>
            <a:endParaRPr lang="en-US" dirty="0"/>
          </a:p>
        </p:txBody>
      </p:sp>
      <p:sp>
        <p:nvSpPr>
          <p:cNvPr id="3" name="Text Placeholder 2"/>
          <p:cNvSpPr>
            <a:spLocks noGrp="1"/>
          </p:cNvSpPr>
          <p:nvPr>
            <p:ph type="body" idx="1"/>
          </p:nvPr>
        </p:nvSpPr>
        <p:spPr>
          <a:xfrm>
            <a:off x="2022438" y="4607511"/>
            <a:ext cx="5970494" cy="835460"/>
          </a:xfrm>
        </p:spPr>
        <p:txBody>
          <a:bodyPr anchor="t"/>
          <a:lstStyle>
            <a:lvl1pPr marL="0" indent="0" algn="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049E62-3F5D-414B-8CE5-79B776507C61}" type="datetimeFigureOut">
              <a:rPr lang="en-US" smtClean="0"/>
              <a:pPr/>
              <a:t>9/6/2020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9ED0519-68EB-4817-BCCD-A003100BB5AB}" type="slidenum">
              <a:rPr lang="en-US" smtClean="0"/>
              <a:pPr/>
              <a:t>‹#›</a:t>
            </a:fld>
            <a:endParaRPr lang="en-US"/>
          </a:p>
        </p:txBody>
      </p:sp>
    </p:spTree>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5B049E62-3F5D-414B-8CE5-79B776507C61}" type="datetimeFigureOut">
              <a:rPr lang="en-US" smtClean="0"/>
              <a:pPr/>
              <a:t>9/6/2020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9ED0519-68EB-4817-BCCD-A003100BB5AB}" type="slidenum">
              <a:rPr lang="en-US" smtClean="0"/>
              <a:pPr/>
              <a:t>‹#›</a:t>
            </a:fld>
            <a:endParaRPr lang="en-US"/>
          </a:p>
        </p:txBody>
      </p:sp>
      <p:sp>
        <p:nvSpPr>
          <p:cNvPr id="8" name="Title 7"/>
          <p:cNvSpPr>
            <a:spLocks noGrp="1"/>
          </p:cNvSpPr>
          <p:nvPr>
            <p:ph type="title"/>
          </p:nvPr>
        </p:nvSpPr>
        <p:spPr/>
        <p:txBody>
          <a:bodyPr/>
          <a:lstStyle/>
          <a:p>
            <a:r>
              <a:rPr lang="en-US" smtClean="0"/>
              <a:t>Click to edit Master title style</a:t>
            </a:r>
            <a:endParaRPr lang="en-US"/>
          </a:p>
        </p:txBody>
      </p:sp>
      <p:sp>
        <p:nvSpPr>
          <p:cNvPr id="9" name="Content Placeholder 8"/>
          <p:cNvSpPr>
            <a:spLocks noGrp="1"/>
          </p:cNvSpPr>
          <p:nvPr>
            <p:ph sz="quarter" idx="13"/>
          </p:nvPr>
        </p:nvSpPr>
        <p:spPr>
          <a:xfrm>
            <a:off x="1142999" y="731519"/>
            <a:ext cx="3346704" cy="347472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1" name="Content Placeholder 10"/>
          <p:cNvSpPr>
            <a:spLocks noGrp="1"/>
          </p:cNvSpPr>
          <p:nvPr>
            <p:ph sz="quarter" idx="14"/>
          </p:nvPr>
        </p:nvSpPr>
        <p:spPr>
          <a:xfrm>
            <a:off x="4645152" y="731520"/>
            <a:ext cx="3346704" cy="347472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143000" y="731520"/>
            <a:ext cx="3346704" cy="639762"/>
          </a:xfrm>
        </p:spPr>
        <p:txBody>
          <a:bodyPr anchor="b">
            <a:noAutofit/>
          </a:bodyPr>
          <a:lstStyle>
            <a:lvl1pPr marL="0" indent="0" algn="ctr">
              <a:buNone/>
              <a:defRPr lang="en-US" sz="2400" b="1" i="0" kern="1200" dirty="0" smtClean="0">
                <a:gradFill>
                  <a:gsLst>
                    <a:gs pos="0">
                      <a:schemeClr val="tx1"/>
                    </a:gs>
                    <a:gs pos="40000">
                      <a:schemeClr val="tx1">
                        <a:lumMod val="75000"/>
                        <a:lumOff val="25000"/>
                      </a:schemeClr>
                    </a:gs>
                    <a:gs pos="100000">
                      <a:schemeClr val="tx2">
                        <a:alpha val="65000"/>
                      </a:schemeClr>
                    </a:gs>
                  </a:gsLst>
                  <a:lin ang="5400000" scaled="0"/>
                </a:gradFill>
                <a:effectLst/>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156447" y="1400327"/>
            <a:ext cx="3346704" cy="2743200"/>
          </a:xfrm>
        </p:spPr>
        <p:txBody>
          <a:bodyPr>
            <a:normAutofit/>
          </a:bodyPr>
          <a:lstStyle>
            <a:lvl1pPr>
              <a:defRPr sz="18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7302" y="731520"/>
            <a:ext cx="3346704" cy="639762"/>
          </a:xfrm>
        </p:spPr>
        <p:txBody>
          <a:bodyPr anchor="b">
            <a:noAutofit/>
          </a:bodyPr>
          <a:lstStyle>
            <a:lvl1pPr marL="0" indent="0" algn="ctr">
              <a:buNone/>
              <a:defRPr lang="en-US" sz="2400" b="1" i="0" kern="1200" dirty="0" smtClean="0">
                <a:gradFill>
                  <a:gsLst>
                    <a:gs pos="0">
                      <a:schemeClr val="tx1"/>
                    </a:gs>
                    <a:gs pos="40000">
                      <a:schemeClr val="tx1">
                        <a:lumMod val="75000"/>
                        <a:lumOff val="25000"/>
                      </a:schemeClr>
                    </a:gs>
                    <a:gs pos="100000">
                      <a:schemeClr val="tx2">
                        <a:alpha val="65000"/>
                      </a:schemeClr>
                    </a:gs>
                  </a:gsLst>
                  <a:lin ang="5400000" scaled="0"/>
                </a:gradFill>
                <a:effectLst/>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ctr" defTabSz="914400" rtl="0" eaLnBrk="1" latinLnBrk="0" hangingPunct="1">
              <a:spcBef>
                <a:spcPct val="20000"/>
              </a:spcBef>
              <a:spcAft>
                <a:spcPts val="300"/>
              </a:spcAft>
              <a:buClr>
                <a:schemeClr val="accent6">
                  <a:lumMod val="75000"/>
                </a:schemeClr>
              </a:buClr>
              <a:buSzPct val="130000"/>
              <a:buFont typeface="Georgia" pitchFamily="18" charset="0"/>
              <a:buNone/>
            </a:pPr>
            <a:r>
              <a:rPr lang="en-US" smtClean="0"/>
              <a:t>Click to edit Master text styles</a:t>
            </a:r>
          </a:p>
        </p:txBody>
      </p:sp>
      <p:sp>
        <p:nvSpPr>
          <p:cNvPr id="6" name="Content Placeholder 5"/>
          <p:cNvSpPr>
            <a:spLocks noGrp="1"/>
          </p:cNvSpPr>
          <p:nvPr>
            <p:ph sz="quarter" idx="4"/>
          </p:nvPr>
        </p:nvSpPr>
        <p:spPr>
          <a:xfrm>
            <a:off x="4645025" y="1399032"/>
            <a:ext cx="3346704" cy="2743200"/>
          </a:xfrm>
        </p:spPr>
        <p:txBody>
          <a:bodyPr>
            <a:normAutofit/>
          </a:bodyPr>
          <a:lstStyle>
            <a:lvl1pPr>
              <a:defRPr sz="18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5B049E62-3F5D-414B-8CE5-79B776507C61}" type="datetimeFigureOut">
              <a:rPr lang="en-US" smtClean="0"/>
              <a:pPr/>
              <a:t>9/6/2020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9ED0519-68EB-4817-BCCD-A003100BB5AB}" type="slidenum">
              <a:rPr lang="en-US" smtClean="0"/>
              <a:pPr/>
              <a:t>‹#›</a:t>
            </a:fld>
            <a:endParaRPr lang="en-US"/>
          </a:p>
        </p:txBody>
      </p:sp>
      <p:sp>
        <p:nvSpPr>
          <p:cNvPr id="10" name="Title 9"/>
          <p:cNvSpPr>
            <a:spLocks noGrp="1"/>
          </p:cNvSpPr>
          <p:nvPr>
            <p:ph type="title"/>
          </p:nvPr>
        </p:nvSpPr>
        <p:spPr/>
        <p:txBody>
          <a:bodyPr/>
          <a:lstStyle/>
          <a:p>
            <a:r>
              <a:rPr lang="en-US" smtClean="0"/>
              <a:t>Click to edit Master title style</a:t>
            </a:r>
            <a:endParaRPr lang="en-US" dirty="0"/>
          </a:p>
        </p:txBody>
      </p:sp>
    </p:spTree>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5B049E62-3F5D-414B-8CE5-79B776507C61}" type="datetimeFigureOut">
              <a:rPr lang="en-US" smtClean="0"/>
              <a:pPr/>
              <a:t>9/6/2020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9ED0519-68EB-4817-BCCD-A003100BB5AB}" type="slidenum">
              <a:rPr lang="en-US" smtClean="0"/>
              <a:pPr/>
              <a:t>‹#›</a:t>
            </a:fld>
            <a:endParaRPr lang="en-US"/>
          </a:p>
        </p:txBody>
      </p:sp>
    </p:spTree>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049E62-3F5D-414B-8CE5-79B776507C61}" type="datetimeFigureOut">
              <a:rPr lang="en-US" smtClean="0"/>
              <a:pPr/>
              <a:t>9/6/2020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9ED0519-68EB-4817-BCCD-A003100BB5AB}" type="slidenum">
              <a:rPr lang="en-US" smtClean="0"/>
              <a:pPr/>
              <a:t>‹#›</a:t>
            </a:fld>
            <a:endParaRPr lang="en-US"/>
          </a:p>
        </p:txBody>
      </p:sp>
    </p:spTree>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095" y="2209800"/>
            <a:ext cx="3636085" cy="1258493"/>
          </a:xfrm>
          <a:effectLst/>
        </p:spPr>
        <p:txBody>
          <a:bodyPr anchor="b">
            <a:noAutofit/>
          </a:bodyPr>
          <a:lstStyle>
            <a:lvl1pPr marL="228600" indent="-228600" algn="l">
              <a:defRPr sz="2800" b="1">
                <a:effectLst/>
              </a:defRPr>
            </a:lvl1pPr>
          </a:lstStyle>
          <a:p>
            <a:r>
              <a:rPr lang="en-US" smtClean="0"/>
              <a:t>Click to edit Master title style</a:t>
            </a:r>
            <a:endParaRPr lang="en-US" dirty="0"/>
          </a:p>
        </p:txBody>
      </p:sp>
      <p:sp>
        <p:nvSpPr>
          <p:cNvPr id="3" name="Content Placeholder 2"/>
          <p:cNvSpPr>
            <a:spLocks noGrp="1"/>
          </p:cNvSpPr>
          <p:nvPr>
            <p:ph idx="1"/>
          </p:nvPr>
        </p:nvSpPr>
        <p:spPr>
          <a:xfrm>
            <a:off x="4593515" y="731520"/>
            <a:ext cx="4017085" cy="4894730"/>
          </a:xfrm>
        </p:spPr>
        <p:txBody>
          <a:bodyPr anchor="ctr"/>
          <a:lstStyle>
            <a:lvl1pPr>
              <a:defRPr sz="2200"/>
            </a:lvl1pPr>
            <a:lvl2pPr>
              <a:defRPr sz="2000"/>
            </a:lvl2pPr>
            <a:lvl3pPr>
              <a:defRPr sz="1800"/>
            </a:lvl3pPr>
            <a:lvl4pPr>
              <a:defRPr sz="1600"/>
            </a:lvl4pPr>
            <a:lvl5pPr>
              <a:defRPr sz="14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075765" y="3497802"/>
            <a:ext cx="3388660" cy="213951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049E62-3F5D-414B-8CE5-79B776507C61}" type="datetimeFigureOut">
              <a:rPr lang="en-US" smtClean="0"/>
              <a:pPr/>
              <a:t>9/6/2020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9ED0519-68EB-4817-BCCD-A003100BB5AB}" type="slidenum">
              <a:rPr lang="en-US" smtClean="0"/>
              <a:pPr/>
              <a:t>‹#›</a:t>
            </a:fld>
            <a:endParaRPr lang="en-US"/>
          </a:p>
        </p:txBody>
      </p:sp>
    </p:spTree>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3866920"/>
            <a:ext cx="9144000" cy="2991080"/>
          </a:xfrm>
          <a:prstGeom prst="rect">
            <a:avLst/>
          </a:prstGeom>
          <a:gradFill>
            <a:gsLst>
              <a:gs pos="0">
                <a:schemeClr val="bg1">
                  <a:alpha val="92000"/>
                </a:schemeClr>
              </a:gs>
              <a:gs pos="37000">
                <a:schemeClr val="bg1">
                  <a:alpha val="77000"/>
                </a:schemeClr>
              </a:gs>
              <a:gs pos="100000">
                <a:schemeClr val="bg2">
                  <a:alpha val="8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0" y="0"/>
            <a:ext cx="9144000" cy="3866920"/>
          </a:xfrm>
          <a:prstGeom prst="rect">
            <a:avLst/>
          </a:prstGeom>
          <a:gradFill flip="none" rotWithShape="1">
            <a:gsLst>
              <a:gs pos="0">
                <a:schemeClr val="bg1">
                  <a:alpha val="90000"/>
                </a:schemeClr>
              </a:gs>
              <a:gs pos="48000">
                <a:schemeClr val="bg1">
                  <a:alpha val="63000"/>
                </a:schemeClr>
              </a:gs>
              <a:gs pos="100000">
                <a:schemeClr val="bg2">
                  <a:alpha val="8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idx="1"/>
          </p:nvPr>
        </p:nvSpPr>
        <p:spPr>
          <a:xfrm>
            <a:off x="4475175" y="1143000"/>
            <a:ext cx="4114800" cy="3127806"/>
          </a:xfrm>
          <a:prstGeom prst="roundRect">
            <a:avLst>
              <a:gd name="adj" fmla="val 4230"/>
            </a:avLst>
          </a:prstGeom>
          <a:solidFill>
            <a:schemeClr val="bg2">
              <a:lumMod val="90000"/>
            </a:schemeClr>
          </a:solidFill>
          <a:effectLst>
            <a:reflection blurRad="4350" stA="23000" endA="300" endPos="28000" dir="5400000" sy="-100000" algn="bl" rotWithShape="0"/>
          </a:effectLst>
          <a:scene3d>
            <a:camera prst="perspectiveContrastingLeftFacing" fov="1800000">
              <a:rot lat="300000" lon="2100000" rev="0"/>
            </a:camera>
            <a:lightRig rig="balanced" dir="t"/>
          </a:scene3d>
          <a:sp3d>
            <a:bevelT w="50800" h="50800"/>
          </a:sp3d>
        </p:spPr>
        <p:txBody>
          <a:bodyPr>
            <a:normAutofit/>
            <a:flatTx/>
          </a:bodyPr>
          <a:lstStyle>
            <a:lvl1pPr marL="0" indent="0" algn="ctr">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877887" y="1010486"/>
            <a:ext cx="3694114" cy="2163020"/>
          </a:xfrm>
        </p:spPr>
        <p:txBody>
          <a:bodyPr anchor="b"/>
          <a:lstStyle>
            <a:lvl1pPr marL="182880" indent="-182880">
              <a:buFont typeface="Georgia" pitchFamily="18" charset="0"/>
              <a:buChar char="*"/>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049E62-3F5D-414B-8CE5-79B776507C61}" type="datetimeFigureOut">
              <a:rPr lang="en-US" smtClean="0"/>
              <a:pPr/>
              <a:t>9/6/2020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9ED0519-68EB-4817-BCCD-A003100BB5AB}" type="slidenum">
              <a:rPr lang="en-US" smtClean="0"/>
              <a:pPr/>
              <a:t>‹#›</a:t>
            </a:fld>
            <a:endParaRPr lang="en-US"/>
          </a:p>
        </p:txBody>
      </p:sp>
      <p:sp>
        <p:nvSpPr>
          <p:cNvPr id="2" name="Title 1"/>
          <p:cNvSpPr>
            <a:spLocks noGrp="1"/>
          </p:cNvSpPr>
          <p:nvPr>
            <p:ph type="title"/>
          </p:nvPr>
        </p:nvSpPr>
        <p:spPr>
          <a:xfrm>
            <a:off x="727268" y="4464421"/>
            <a:ext cx="6383538" cy="1143000"/>
          </a:xfrm>
        </p:spPr>
        <p:txBody>
          <a:bodyPr anchor="b">
            <a:noAutofit/>
          </a:bodyPr>
          <a:lstStyle>
            <a:lvl1pPr algn="l">
              <a:defRPr sz="4600" b="1"/>
            </a:lvl1pPr>
          </a:lstStyle>
          <a:p>
            <a:r>
              <a:rPr lang="en-US" smtClean="0"/>
              <a:t>Click to edit Master title style</a:t>
            </a:r>
            <a:endParaRPr lang="en-US" dirty="0"/>
          </a:p>
        </p:txBody>
      </p:sp>
    </p:spTree>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7" name="Rectangle 6"/>
          <p:cNvSpPr/>
          <p:nvPr/>
        </p:nvSpPr>
        <p:spPr>
          <a:xfrm>
            <a:off x="0" y="5105400"/>
            <a:ext cx="9144000" cy="1752600"/>
          </a:xfrm>
          <a:prstGeom prst="rect">
            <a:avLst/>
          </a:prstGeom>
          <a:gradFill>
            <a:gsLst>
              <a:gs pos="0">
                <a:schemeClr val="bg1">
                  <a:alpha val="91000"/>
                </a:schemeClr>
              </a:gs>
              <a:gs pos="37000">
                <a:schemeClr val="bg1">
                  <a:alpha val="76000"/>
                </a:schemeClr>
              </a:gs>
              <a:gs pos="100000">
                <a:schemeClr val="bg2">
                  <a:alpha val="79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0" y="0"/>
            <a:ext cx="9144000" cy="5105400"/>
          </a:xfrm>
          <a:prstGeom prst="rect">
            <a:avLst/>
          </a:prstGeom>
          <a:gradFill flip="none" rotWithShape="1">
            <a:gsLst>
              <a:gs pos="0">
                <a:schemeClr val="bg1">
                  <a:alpha val="89000"/>
                </a:schemeClr>
              </a:gs>
              <a:gs pos="48000">
                <a:schemeClr val="bg1">
                  <a:alpha val="62000"/>
                </a:schemeClr>
              </a:gs>
              <a:gs pos="100000">
                <a:schemeClr val="bg2">
                  <a:alpha val="7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p:cNvSpPr/>
          <p:nvPr/>
        </p:nvSpPr>
        <p:spPr>
          <a:xfrm>
            <a:off x="0" y="3768304"/>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a:off x="0" y="1600200"/>
            <a:ext cx="9144000" cy="5105400"/>
          </a:xfrm>
          <a:prstGeom prst="ellipse">
            <a:avLst/>
          </a:prstGeom>
          <a:gradFill flip="none" rotWithShape="1">
            <a:gsLst>
              <a:gs pos="0">
                <a:schemeClr val="bg1"/>
              </a:gs>
              <a:gs pos="56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1793289" y="4372168"/>
            <a:ext cx="6512511" cy="1143000"/>
          </a:xfrm>
          <a:prstGeom prst="rect">
            <a:avLst/>
          </a:prstGeom>
          <a:effectLst/>
        </p:spPr>
        <p:txBody>
          <a:bodyPr vert="horz" lIns="91440" tIns="45720" rIns="91440" bIns="45720" rtlCol="0" anchor="t" anchorCtr="0">
            <a:noAutofit/>
          </a:bodyPr>
          <a:lstStyle/>
          <a:p>
            <a:r>
              <a:rPr lang="en-US" smtClean="0"/>
              <a:t>Click to edit Master title style</a:t>
            </a:r>
            <a:endParaRPr lang="en-US" dirty="0"/>
          </a:p>
        </p:txBody>
      </p:sp>
      <p:sp>
        <p:nvSpPr>
          <p:cNvPr id="3" name="Text Placeholder 2"/>
          <p:cNvSpPr>
            <a:spLocks noGrp="1"/>
          </p:cNvSpPr>
          <p:nvPr>
            <p:ph type="body" idx="1"/>
          </p:nvPr>
        </p:nvSpPr>
        <p:spPr>
          <a:xfrm>
            <a:off x="1143000" y="732260"/>
            <a:ext cx="6400800" cy="347472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6172200" y="6172200"/>
            <a:ext cx="2514600" cy="365125"/>
          </a:xfrm>
          <a:prstGeom prst="rect">
            <a:avLst/>
          </a:prstGeom>
        </p:spPr>
        <p:txBody>
          <a:bodyPr vert="horz" lIns="91440" tIns="45720" rIns="91440" bIns="45720" rtlCol="0" anchor="ctr"/>
          <a:lstStyle>
            <a:lvl1pPr algn="r">
              <a:defRPr sz="1100" b="1">
                <a:solidFill>
                  <a:schemeClr val="tx1">
                    <a:lumMod val="50000"/>
                    <a:lumOff val="50000"/>
                  </a:schemeClr>
                </a:solidFill>
              </a:defRPr>
            </a:lvl1pPr>
          </a:lstStyle>
          <a:p>
            <a:fld id="{5B049E62-3F5D-414B-8CE5-79B776507C61}" type="datetimeFigureOut">
              <a:rPr lang="en-US" smtClean="0"/>
              <a:pPr/>
              <a:t>9/6/2020</a:t>
            </a:fld>
            <a:endParaRPr lang="en-US"/>
          </a:p>
        </p:txBody>
      </p:sp>
      <p:sp>
        <p:nvSpPr>
          <p:cNvPr id="5" name="Footer Placeholder 4"/>
          <p:cNvSpPr>
            <a:spLocks noGrp="1"/>
          </p:cNvSpPr>
          <p:nvPr>
            <p:ph type="ftr" sz="quarter" idx="3"/>
          </p:nvPr>
        </p:nvSpPr>
        <p:spPr>
          <a:xfrm>
            <a:off x="457199" y="6172200"/>
            <a:ext cx="3352801" cy="365125"/>
          </a:xfrm>
          <a:prstGeom prst="rect">
            <a:avLst/>
          </a:prstGeom>
        </p:spPr>
        <p:txBody>
          <a:bodyPr vert="horz" lIns="91440" tIns="45720" rIns="91440" bIns="45720" rtlCol="0" anchor="ctr"/>
          <a:lstStyle>
            <a:lvl1pPr algn="l">
              <a:defRPr sz="1100" b="1">
                <a:solidFill>
                  <a:schemeClr val="tx1">
                    <a:lumMod val="50000"/>
                    <a:lumOff val="50000"/>
                  </a:schemeClr>
                </a:solidFill>
              </a:defRPr>
            </a:lvl1pPr>
          </a:lstStyle>
          <a:p>
            <a:endParaRPr lang="en-US"/>
          </a:p>
        </p:txBody>
      </p:sp>
      <p:sp>
        <p:nvSpPr>
          <p:cNvPr id="6" name="Slide Number Placeholder 5"/>
          <p:cNvSpPr>
            <a:spLocks noGrp="1"/>
          </p:cNvSpPr>
          <p:nvPr>
            <p:ph type="sldNum" sz="quarter" idx="4"/>
          </p:nvPr>
        </p:nvSpPr>
        <p:spPr>
          <a:xfrm>
            <a:off x="3810000" y="6172200"/>
            <a:ext cx="1828800" cy="365125"/>
          </a:xfrm>
          <a:prstGeom prst="rect">
            <a:avLst/>
          </a:prstGeom>
        </p:spPr>
        <p:txBody>
          <a:bodyPr vert="horz" lIns="91440" tIns="45720" rIns="91440" bIns="45720" rtlCol="0" anchor="ctr"/>
          <a:lstStyle>
            <a:lvl1pPr algn="ctr">
              <a:defRPr sz="1200" b="1">
                <a:solidFill>
                  <a:schemeClr val="tx1">
                    <a:lumMod val="50000"/>
                    <a:lumOff val="50000"/>
                  </a:schemeClr>
                </a:solidFill>
              </a:defRPr>
            </a:lvl1pPr>
          </a:lstStyle>
          <a:p>
            <a:fld id="{B9ED0519-68EB-4817-BCCD-A003100BB5A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iming>
    <p:tnLst>
      <p:par>
        <p:cTn id="1" dur="indefinite" restart="never" nodeType="tmRoot"/>
      </p:par>
    </p:tnLst>
  </p:timing>
  <p:txStyles>
    <p:titleStyle>
      <a:lvl1pPr marL="320040" indent="-320040" algn="r" defTabSz="914400" rtl="0" eaLnBrk="1" latinLnBrk="0" hangingPunct="1">
        <a:spcBef>
          <a:spcPct val="0"/>
        </a:spcBef>
        <a:buClr>
          <a:schemeClr val="accent6">
            <a:lumMod val="75000"/>
          </a:schemeClr>
        </a:buClr>
        <a:buSzPct val="128000"/>
        <a:buFont typeface="Georgia" pitchFamily="18" charset="0"/>
        <a:buChar char="*"/>
        <a:defRPr sz="4600" b="1" i="0" kern="1200">
          <a:gradFill>
            <a:gsLst>
              <a:gs pos="0">
                <a:schemeClr val="tx1"/>
              </a:gs>
              <a:gs pos="40000">
                <a:schemeClr val="tx1">
                  <a:lumMod val="75000"/>
                  <a:lumOff val="25000"/>
                </a:schemeClr>
              </a:gs>
              <a:gs pos="100000">
                <a:schemeClr val="tx2">
                  <a:alpha val="65000"/>
                </a:schemeClr>
              </a:gs>
            </a:gsLst>
            <a:lin ang="5400000" scaled="0"/>
          </a:gradFill>
          <a:effectLst>
            <a:reflection blurRad="6350" stA="55000" endA="300" endPos="45500" dir="5400000" sy="-100000" algn="bl" rotWithShape="0"/>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2860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2200" kern="1200">
          <a:solidFill>
            <a:schemeClr val="tx1">
              <a:lumMod val="75000"/>
              <a:lumOff val="25000"/>
            </a:schemeClr>
          </a:solidFill>
          <a:latin typeface="+mn-lt"/>
          <a:ea typeface="+mn-ea"/>
          <a:cs typeface="+mn-cs"/>
        </a:defRPr>
      </a:lvl1pPr>
      <a:lvl2pPr marL="54864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2000" kern="1200">
          <a:solidFill>
            <a:schemeClr val="tx1">
              <a:lumMod val="75000"/>
              <a:lumOff val="25000"/>
            </a:schemeClr>
          </a:solidFill>
          <a:latin typeface="+mn-lt"/>
          <a:ea typeface="+mn-ea"/>
          <a:cs typeface="+mn-cs"/>
        </a:defRPr>
      </a:lvl2pPr>
      <a:lvl3pPr marL="82296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800" kern="1200">
          <a:solidFill>
            <a:schemeClr val="tx1">
              <a:lumMod val="75000"/>
              <a:lumOff val="25000"/>
            </a:schemeClr>
          </a:solidFill>
          <a:latin typeface="+mn-lt"/>
          <a:ea typeface="+mn-ea"/>
          <a:cs typeface="+mn-cs"/>
        </a:defRPr>
      </a:lvl3pPr>
      <a:lvl4pPr marL="109728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600" kern="1200">
          <a:solidFill>
            <a:schemeClr val="tx1">
              <a:lumMod val="75000"/>
              <a:lumOff val="25000"/>
            </a:schemeClr>
          </a:solidFill>
          <a:latin typeface="+mn-lt"/>
          <a:ea typeface="+mn-ea"/>
          <a:cs typeface="+mn-cs"/>
        </a:defRPr>
      </a:lvl4pPr>
      <a:lvl5pPr marL="1389888"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5pPr>
      <a:lvl6pPr marL="1664208"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6pPr>
      <a:lvl7pPr marL="196596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7pPr>
      <a:lvl8pPr marL="228600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8pPr>
      <a:lvl9pPr marL="2587752"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93289" y="990600"/>
            <a:ext cx="6512511" cy="4524568"/>
          </a:xfrm>
        </p:spPr>
        <p:txBody>
          <a:bodyPr/>
          <a:lstStyle/>
          <a:p>
            <a:r>
              <a:rPr lang="en-US" dirty="0" err="1" smtClean="0"/>
              <a:t>Identitas</a:t>
            </a:r>
            <a:r>
              <a:rPr lang="en-US" dirty="0" smtClean="0"/>
              <a:t> </a:t>
            </a:r>
            <a:r>
              <a:rPr lang="en-US" dirty="0" err="1" smtClean="0"/>
              <a:t>Nasional</a:t>
            </a:r>
            <a:r>
              <a:rPr lang="en-US" dirty="0" smtClean="0"/>
              <a:t/>
            </a:r>
            <a:br>
              <a:rPr lang="en-US" dirty="0" smtClean="0"/>
            </a:br>
            <a:r>
              <a:rPr lang="en-US" dirty="0" smtClean="0"/>
              <a:t>1. </a:t>
            </a:r>
            <a:r>
              <a:rPr lang="en-US" dirty="0" err="1" smtClean="0"/>
              <a:t>Karakteristik</a:t>
            </a:r>
            <a:r>
              <a:rPr lang="en-US" dirty="0" smtClean="0"/>
              <a:t> </a:t>
            </a:r>
            <a:r>
              <a:rPr lang="en-US" dirty="0" err="1" smtClean="0"/>
              <a:t>Identitas</a:t>
            </a:r>
            <a:r>
              <a:rPr lang="en-US" dirty="0" smtClean="0"/>
              <a:t> </a:t>
            </a:r>
            <a:r>
              <a:rPr lang="en-US" dirty="0" err="1" smtClean="0"/>
              <a:t>Nasional</a:t>
            </a:r>
            <a:r>
              <a:rPr lang="en-US" dirty="0" smtClean="0"/>
              <a:t/>
            </a:r>
            <a:br>
              <a:rPr lang="en-US" dirty="0" smtClean="0"/>
            </a:br>
            <a:r>
              <a:rPr lang="en-US" dirty="0" smtClean="0"/>
              <a:t>2. </a:t>
            </a:r>
            <a:r>
              <a:rPr lang="en-US" dirty="0" err="1" smtClean="0"/>
              <a:t>Proses</a:t>
            </a:r>
            <a:r>
              <a:rPr lang="en-US" dirty="0" smtClean="0"/>
              <a:t> </a:t>
            </a:r>
            <a:r>
              <a:rPr lang="en-US" dirty="0" err="1" smtClean="0"/>
              <a:t>Berbangsa</a:t>
            </a:r>
            <a:r>
              <a:rPr lang="en-US" dirty="0" smtClean="0"/>
              <a:t> </a:t>
            </a:r>
            <a:r>
              <a:rPr lang="en-US" dirty="0" err="1" smtClean="0"/>
              <a:t>dan</a:t>
            </a:r>
            <a:r>
              <a:rPr lang="en-US" dirty="0" smtClean="0"/>
              <a:t> Negara </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Tugas</a:t>
            </a:r>
            <a:r>
              <a:rPr lang="en-US" dirty="0" smtClean="0"/>
              <a:t> </a:t>
            </a:r>
            <a:r>
              <a:rPr lang="en-US" dirty="0" err="1" smtClean="0"/>
              <a:t>Mahasiswa</a:t>
            </a: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6800" y="381000"/>
            <a:ext cx="6512511" cy="1143000"/>
          </a:xfrm>
        </p:spPr>
        <p:txBody>
          <a:bodyPr/>
          <a:lstStyle/>
          <a:p>
            <a:r>
              <a:rPr lang="en-US" dirty="0" err="1" smtClean="0"/>
              <a:t>Sistem</a:t>
            </a:r>
            <a:r>
              <a:rPr lang="en-US" dirty="0" smtClean="0"/>
              <a:t> </a:t>
            </a:r>
            <a:r>
              <a:rPr lang="en-US" dirty="0" err="1" smtClean="0"/>
              <a:t>Penulisan</a:t>
            </a:r>
            <a:r>
              <a:rPr lang="en-US" dirty="0" smtClean="0"/>
              <a:t> </a:t>
            </a:r>
            <a:r>
              <a:rPr lang="en-US" dirty="0" err="1" smtClean="0"/>
              <a:t>Tugas</a:t>
            </a:r>
            <a:endParaRPr lang="en-US" dirty="0"/>
          </a:p>
        </p:txBody>
      </p:sp>
      <p:sp>
        <p:nvSpPr>
          <p:cNvPr id="3" name="Content Placeholder 2"/>
          <p:cNvSpPr>
            <a:spLocks noGrp="1"/>
          </p:cNvSpPr>
          <p:nvPr>
            <p:ph sz="quarter" idx="13"/>
          </p:nvPr>
        </p:nvSpPr>
        <p:spPr>
          <a:xfrm>
            <a:off x="228600" y="1524000"/>
            <a:ext cx="4267200" cy="5074920"/>
          </a:xfrm>
        </p:spPr>
        <p:txBody>
          <a:bodyPr/>
          <a:lstStyle/>
          <a:p>
            <a:r>
              <a:rPr lang="en-US" dirty="0" err="1" smtClean="0"/>
              <a:t>Sistem</a:t>
            </a:r>
            <a:r>
              <a:rPr lang="en-US" dirty="0" smtClean="0"/>
              <a:t> </a:t>
            </a:r>
            <a:r>
              <a:rPr lang="en-US" dirty="0" err="1" smtClean="0"/>
              <a:t>Penulisan</a:t>
            </a:r>
            <a:r>
              <a:rPr lang="en-US" dirty="0" smtClean="0"/>
              <a:t> </a:t>
            </a:r>
            <a:r>
              <a:rPr lang="en-US" dirty="0" err="1" smtClean="0"/>
              <a:t>Makalah</a:t>
            </a:r>
            <a:endParaRPr lang="en-US" dirty="0" smtClean="0"/>
          </a:p>
          <a:p>
            <a:r>
              <a:rPr lang="en-US" dirty="0" smtClean="0"/>
              <a:t>1. Cover</a:t>
            </a:r>
          </a:p>
          <a:p>
            <a:r>
              <a:rPr lang="en-US" dirty="0" smtClean="0"/>
              <a:t>2. </a:t>
            </a:r>
            <a:r>
              <a:rPr lang="en-US" dirty="0" err="1" smtClean="0"/>
              <a:t>Kata</a:t>
            </a:r>
            <a:r>
              <a:rPr lang="en-US" dirty="0" smtClean="0"/>
              <a:t> </a:t>
            </a:r>
            <a:r>
              <a:rPr lang="en-US" dirty="0" err="1" smtClean="0"/>
              <a:t>Pengantar</a:t>
            </a:r>
            <a:endParaRPr lang="en-US" dirty="0" smtClean="0"/>
          </a:p>
          <a:p>
            <a:r>
              <a:rPr lang="en-US" dirty="0" smtClean="0"/>
              <a:t>3. </a:t>
            </a:r>
            <a:r>
              <a:rPr lang="en-US" dirty="0" err="1" smtClean="0"/>
              <a:t>Daftar</a:t>
            </a:r>
            <a:r>
              <a:rPr lang="en-US" dirty="0" smtClean="0"/>
              <a:t> </a:t>
            </a:r>
            <a:r>
              <a:rPr lang="en-US" dirty="0" err="1" smtClean="0"/>
              <a:t>Isi</a:t>
            </a:r>
            <a:endParaRPr lang="en-US" dirty="0" smtClean="0"/>
          </a:p>
          <a:p>
            <a:r>
              <a:rPr lang="en-US" dirty="0" smtClean="0"/>
              <a:t>4. </a:t>
            </a:r>
            <a:r>
              <a:rPr lang="en-US" dirty="0" err="1" smtClean="0"/>
              <a:t>Bab</a:t>
            </a:r>
            <a:r>
              <a:rPr lang="en-US" dirty="0" smtClean="0"/>
              <a:t> 1 </a:t>
            </a:r>
            <a:r>
              <a:rPr lang="en-US" dirty="0" err="1" smtClean="0"/>
              <a:t>Pendahuluan</a:t>
            </a:r>
            <a:endParaRPr lang="en-US" dirty="0" smtClean="0"/>
          </a:p>
          <a:p>
            <a:r>
              <a:rPr lang="en-US" dirty="0" smtClean="0"/>
              <a:t>5. </a:t>
            </a:r>
            <a:r>
              <a:rPr lang="en-US" dirty="0" err="1" smtClean="0"/>
              <a:t>Bab</a:t>
            </a:r>
            <a:r>
              <a:rPr lang="en-US" dirty="0" smtClean="0"/>
              <a:t> 2 </a:t>
            </a:r>
            <a:r>
              <a:rPr lang="en-US" dirty="0" err="1" smtClean="0"/>
              <a:t>Landasan</a:t>
            </a:r>
            <a:r>
              <a:rPr lang="en-US" dirty="0" smtClean="0"/>
              <a:t> </a:t>
            </a:r>
            <a:r>
              <a:rPr lang="en-US" dirty="0" err="1" smtClean="0"/>
              <a:t>Teori</a:t>
            </a:r>
            <a:endParaRPr lang="en-US" dirty="0" smtClean="0"/>
          </a:p>
          <a:p>
            <a:r>
              <a:rPr lang="en-US" dirty="0" smtClean="0"/>
              <a:t>6. </a:t>
            </a:r>
            <a:r>
              <a:rPr lang="en-US" dirty="0" err="1" smtClean="0"/>
              <a:t>Bab</a:t>
            </a:r>
            <a:r>
              <a:rPr lang="en-US" dirty="0" smtClean="0"/>
              <a:t> 3 </a:t>
            </a:r>
            <a:r>
              <a:rPr lang="en-US" dirty="0" err="1" smtClean="0"/>
              <a:t>Pembahasan</a:t>
            </a:r>
            <a:endParaRPr lang="en-US" dirty="0" smtClean="0"/>
          </a:p>
          <a:p>
            <a:r>
              <a:rPr lang="en-US" dirty="0" smtClean="0"/>
              <a:t>7. </a:t>
            </a:r>
            <a:r>
              <a:rPr lang="en-US" dirty="0" err="1" smtClean="0"/>
              <a:t>Bab</a:t>
            </a:r>
            <a:r>
              <a:rPr lang="en-US" dirty="0" smtClean="0"/>
              <a:t> 4 </a:t>
            </a:r>
            <a:r>
              <a:rPr lang="en-US" dirty="0" err="1" smtClean="0"/>
              <a:t>Penutup</a:t>
            </a:r>
            <a:endParaRPr lang="en-US" dirty="0" smtClean="0"/>
          </a:p>
          <a:p>
            <a:r>
              <a:rPr lang="en-US" dirty="0" smtClean="0"/>
              <a:t>8. </a:t>
            </a:r>
            <a:r>
              <a:rPr lang="en-US" dirty="0" err="1" smtClean="0"/>
              <a:t>Daftar</a:t>
            </a:r>
            <a:r>
              <a:rPr lang="en-US" dirty="0" smtClean="0"/>
              <a:t> </a:t>
            </a:r>
            <a:r>
              <a:rPr lang="en-US" dirty="0" err="1" smtClean="0"/>
              <a:t>Pustaka</a:t>
            </a:r>
            <a:endParaRPr lang="en-US" dirty="0" smtClean="0"/>
          </a:p>
          <a:p>
            <a:endParaRPr lang="en-US" dirty="0"/>
          </a:p>
        </p:txBody>
      </p:sp>
      <p:sp>
        <p:nvSpPr>
          <p:cNvPr id="4" name="Content Placeholder 3"/>
          <p:cNvSpPr>
            <a:spLocks noGrp="1"/>
          </p:cNvSpPr>
          <p:nvPr>
            <p:ph sz="quarter" idx="14"/>
          </p:nvPr>
        </p:nvSpPr>
        <p:spPr>
          <a:xfrm>
            <a:off x="4724400" y="1828800"/>
            <a:ext cx="4114800" cy="4724400"/>
          </a:xfrm>
        </p:spPr>
        <p:txBody>
          <a:bodyPr/>
          <a:lstStyle/>
          <a:p>
            <a:r>
              <a:rPr lang="en-US" dirty="0" err="1" smtClean="0"/>
              <a:t>Sistem</a:t>
            </a:r>
            <a:r>
              <a:rPr lang="en-US" dirty="0" smtClean="0"/>
              <a:t> </a:t>
            </a:r>
            <a:r>
              <a:rPr lang="en-US" dirty="0" err="1" smtClean="0"/>
              <a:t>Penulisan</a:t>
            </a:r>
            <a:r>
              <a:rPr lang="en-US" dirty="0" smtClean="0"/>
              <a:t> </a:t>
            </a:r>
            <a:r>
              <a:rPr lang="en-US" dirty="0" err="1" smtClean="0"/>
              <a:t>Makalah</a:t>
            </a:r>
            <a:endParaRPr lang="en-US" dirty="0" smtClean="0"/>
          </a:p>
          <a:p>
            <a:r>
              <a:rPr lang="en-US" dirty="0" smtClean="0"/>
              <a:t>1. </a:t>
            </a:r>
            <a:r>
              <a:rPr lang="en-US" dirty="0" err="1" smtClean="0"/>
              <a:t>Kertas</a:t>
            </a:r>
            <a:r>
              <a:rPr lang="en-US" dirty="0" smtClean="0"/>
              <a:t> A4</a:t>
            </a:r>
          </a:p>
          <a:p>
            <a:r>
              <a:rPr lang="en-US" dirty="0" smtClean="0"/>
              <a:t>2. Font size 12</a:t>
            </a:r>
          </a:p>
          <a:p>
            <a:r>
              <a:rPr lang="en-US" dirty="0" smtClean="0"/>
              <a:t>3. Time </a:t>
            </a:r>
            <a:r>
              <a:rPr lang="en-US" dirty="0" smtClean="0">
                <a:latin typeface="Times New Roman" pitchFamily="18" charset="0"/>
                <a:cs typeface="Times New Roman" pitchFamily="18" charset="0"/>
              </a:rPr>
              <a:t>New Roman</a:t>
            </a:r>
          </a:p>
          <a:p>
            <a:r>
              <a:rPr lang="en-US" dirty="0" smtClean="0">
                <a:latin typeface="Times New Roman" pitchFamily="18" charset="0"/>
                <a:cs typeface="Times New Roman" pitchFamily="18" charset="0"/>
              </a:rPr>
              <a:t>4. </a:t>
            </a:r>
            <a:r>
              <a:rPr lang="en-US" dirty="0" err="1" smtClean="0">
                <a:latin typeface="Times New Roman" pitchFamily="18" charset="0"/>
                <a:cs typeface="Times New Roman" pitchFamily="18" charset="0"/>
              </a:rPr>
              <a:t>Ukuran</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Kertas</a:t>
            </a:r>
            <a:r>
              <a:rPr lang="en-US" dirty="0" smtClean="0">
                <a:latin typeface="Times New Roman" pitchFamily="18" charset="0"/>
                <a:cs typeface="Times New Roman" pitchFamily="18" charset="0"/>
              </a:rPr>
              <a:t> Normal</a:t>
            </a:r>
          </a:p>
          <a:p>
            <a:r>
              <a:rPr lang="en-US" dirty="0" smtClean="0">
                <a:latin typeface="Times New Roman" pitchFamily="18" charset="0"/>
                <a:cs typeface="Times New Roman" pitchFamily="18" charset="0"/>
              </a:rPr>
              <a:t>5. 12 </a:t>
            </a:r>
            <a:r>
              <a:rPr lang="en-US" dirty="0" err="1" smtClean="0">
                <a:latin typeface="Times New Roman" pitchFamily="18" charset="0"/>
                <a:cs typeface="Times New Roman" pitchFamily="18" charset="0"/>
              </a:rPr>
              <a:t>Lembar</a:t>
            </a:r>
            <a:endParaRPr lang="en-US" dirty="0" smtClean="0">
              <a:latin typeface="Times New Roman" pitchFamily="18" charset="0"/>
              <a:cs typeface="Times New Roman" pitchFamily="18" charset="0"/>
            </a:endParaRPr>
          </a:p>
          <a:p>
            <a:r>
              <a:rPr lang="en-US" dirty="0" smtClean="0">
                <a:latin typeface="Times New Roman" pitchFamily="18" charset="0"/>
                <a:cs typeface="Times New Roman" pitchFamily="18" charset="0"/>
              </a:rPr>
              <a:t>6.  </a:t>
            </a:r>
            <a:r>
              <a:rPr lang="en-US" dirty="0" err="1" smtClean="0">
                <a:latin typeface="Times New Roman" pitchFamily="18" charset="0"/>
                <a:cs typeface="Times New Roman" pitchFamily="18" charset="0"/>
              </a:rPr>
              <a:t>Makalah</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Dibuat</a:t>
            </a:r>
            <a:r>
              <a:rPr lang="en-US" dirty="0" smtClean="0">
                <a:latin typeface="Times New Roman" pitchFamily="18" charset="0"/>
                <a:cs typeface="Times New Roman" pitchFamily="18" charset="0"/>
              </a:rPr>
              <a:t> PPT</a:t>
            </a:r>
          </a:p>
          <a:p>
            <a:r>
              <a:rPr lang="en-US" dirty="0" smtClean="0">
                <a:latin typeface="Times New Roman" pitchFamily="18" charset="0"/>
                <a:cs typeface="Times New Roman" pitchFamily="18" charset="0"/>
              </a:rPr>
              <a:t>7. </a:t>
            </a:r>
            <a:r>
              <a:rPr lang="en-US" dirty="0" err="1" smtClean="0">
                <a:latin typeface="Times New Roman" pitchFamily="18" charset="0"/>
                <a:cs typeface="Times New Roman" pitchFamily="18" charset="0"/>
              </a:rPr>
              <a:t>Kelompok</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terdiri</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dari</a:t>
            </a:r>
            <a:r>
              <a:rPr lang="en-US" dirty="0" smtClean="0">
                <a:latin typeface="Times New Roman" pitchFamily="18" charset="0"/>
                <a:cs typeface="Times New Roman" pitchFamily="18" charset="0"/>
              </a:rPr>
              <a:t> 3-4 </a:t>
            </a:r>
            <a:r>
              <a:rPr lang="en-US" dirty="0" err="1" smtClean="0">
                <a:latin typeface="Times New Roman" pitchFamily="18" charset="0"/>
                <a:cs typeface="Times New Roman" pitchFamily="18" charset="0"/>
              </a:rPr>
              <a:t>Mahasiswa</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Penentuan</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Kelompok</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berdasarkan</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Absen</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kelas</a:t>
            </a:r>
            <a:endParaRPr lang="en-US" dirty="0" smtClean="0">
              <a:latin typeface="Times New Roman" pitchFamily="18" charset="0"/>
              <a:cs typeface="Times New Roman" pitchFamily="18" charset="0"/>
            </a:endParaRPr>
          </a:p>
          <a:p>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457200"/>
            <a:ext cx="8381999" cy="5057968"/>
          </a:xfrm>
        </p:spPr>
        <p:txBody>
          <a:bodyPr/>
          <a:lstStyle/>
          <a:p>
            <a:r>
              <a:rPr lang="en-US" sz="4800" dirty="0" err="1" smtClean="0"/>
              <a:t>Untuk</a:t>
            </a:r>
            <a:r>
              <a:rPr lang="en-US" sz="4800" dirty="0" smtClean="0"/>
              <a:t> </a:t>
            </a:r>
            <a:r>
              <a:rPr lang="en-US" sz="4800" dirty="0" err="1" smtClean="0"/>
              <a:t>Pertemuan</a:t>
            </a:r>
            <a:r>
              <a:rPr lang="en-US" sz="4800" dirty="0" smtClean="0"/>
              <a:t> </a:t>
            </a:r>
            <a:r>
              <a:rPr lang="en-US" sz="4800" dirty="0" err="1" smtClean="0"/>
              <a:t>Berikutnya</a:t>
            </a:r>
            <a:r>
              <a:rPr lang="en-US" sz="4800" dirty="0" smtClean="0"/>
              <a:t> </a:t>
            </a:r>
            <a:r>
              <a:rPr lang="en-US" sz="4800" dirty="0" err="1" smtClean="0"/>
              <a:t>yaitu</a:t>
            </a:r>
            <a:r>
              <a:rPr lang="en-US" sz="4800" dirty="0" smtClean="0"/>
              <a:t>:</a:t>
            </a:r>
            <a:br>
              <a:rPr lang="en-US" sz="4800" dirty="0" smtClean="0"/>
            </a:br>
            <a:r>
              <a:rPr lang="en-US" sz="4800" dirty="0" smtClean="0"/>
              <a:t> </a:t>
            </a:r>
            <a:r>
              <a:rPr lang="en-US" sz="4800" dirty="0" smtClean="0">
                <a:solidFill>
                  <a:srgbClr val="002060"/>
                </a:solidFill>
              </a:rPr>
              <a:t/>
            </a:r>
            <a:br>
              <a:rPr lang="en-US" sz="4800" dirty="0" smtClean="0">
                <a:solidFill>
                  <a:srgbClr val="002060"/>
                </a:solidFill>
              </a:rPr>
            </a:br>
            <a:r>
              <a:rPr lang="en-US" sz="3200" dirty="0" err="1" smtClean="0">
                <a:solidFill>
                  <a:srgbClr val="002060"/>
                </a:solidFill>
              </a:rPr>
              <a:t>Kelompok</a:t>
            </a:r>
            <a:r>
              <a:rPr lang="en-US" sz="3200" dirty="0" smtClean="0">
                <a:solidFill>
                  <a:srgbClr val="002060"/>
                </a:solidFill>
              </a:rPr>
              <a:t> 2. </a:t>
            </a:r>
            <a:r>
              <a:rPr lang="en-US" sz="3200" dirty="0" err="1" smtClean="0">
                <a:solidFill>
                  <a:srgbClr val="002060"/>
                </a:solidFill>
              </a:rPr>
              <a:t>Buatlah</a:t>
            </a:r>
            <a:r>
              <a:rPr lang="en-US" sz="3200" dirty="0" smtClean="0">
                <a:solidFill>
                  <a:srgbClr val="002060"/>
                </a:solidFill>
              </a:rPr>
              <a:t> </a:t>
            </a:r>
            <a:r>
              <a:rPr lang="en-US" sz="3200" dirty="0" err="1" smtClean="0">
                <a:solidFill>
                  <a:srgbClr val="002060"/>
                </a:solidFill>
              </a:rPr>
              <a:t>Makalah</a:t>
            </a:r>
            <a:r>
              <a:rPr lang="en-US" sz="3200" dirty="0" smtClean="0">
                <a:solidFill>
                  <a:srgbClr val="002060"/>
                </a:solidFill>
              </a:rPr>
              <a:t> </a:t>
            </a:r>
            <a:r>
              <a:rPr lang="en-US" sz="3200" dirty="0" err="1" smtClean="0">
                <a:solidFill>
                  <a:srgbClr val="002060"/>
                </a:solidFill>
              </a:rPr>
              <a:t>Tentang</a:t>
            </a:r>
            <a:r>
              <a:rPr lang="en-US" sz="3200" dirty="0" smtClean="0">
                <a:solidFill>
                  <a:srgbClr val="002060"/>
                </a:solidFill>
              </a:rPr>
              <a:t> </a:t>
            </a:r>
            <a:r>
              <a:rPr lang="en-US" sz="3200" dirty="0" err="1" smtClean="0">
                <a:solidFill>
                  <a:srgbClr val="002060"/>
                </a:solidFill>
              </a:rPr>
              <a:t>Tema</a:t>
            </a:r>
            <a:r>
              <a:rPr lang="en-US" sz="3200" dirty="0" smtClean="0">
                <a:solidFill>
                  <a:srgbClr val="002060"/>
                </a:solidFill>
              </a:rPr>
              <a:t>: </a:t>
            </a:r>
            <a:br>
              <a:rPr lang="en-US" sz="3200" dirty="0" smtClean="0">
                <a:solidFill>
                  <a:srgbClr val="002060"/>
                </a:solidFill>
              </a:rPr>
            </a:br>
            <a:r>
              <a:rPr lang="en-US" sz="3200" dirty="0" smtClean="0">
                <a:solidFill>
                  <a:srgbClr val="002060"/>
                </a:solidFill>
              </a:rPr>
              <a:t>  </a:t>
            </a:r>
            <a:br>
              <a:rPr lang="en-US" sz="3200" dirty="0" smtClean="0">
                <a:solidFill>
                  <a:srgbClr val="002060"/>
                </a:solidFill>
              </a:rPr>
            </a:br>
            <a:r>
              <a:rPr lang="en-US" sz="3200" dirty="0" smtClean="0"/>
              <a:t>	</a:t>
            </a:r>
            <a:r>
              <a:rPr lang="en-US" sz="3200" dirty="0" err="1" smtClean="0">
                <a:solidFill>
                  <a:srgbClr val="000099"/>
                </a:solidFill>
              </a:rPr>
              <a:t>Dengan</a:t>
            </a:r>
            <a:r>
              <a:rPr lang="en-US" sz="3200" dirty="0" smtClean="0">
                <a:solidFill>
                  <a:srgbClr val="000099"/>
                </a:solidFill>
              </a:rPr>
              <a:t> Sub </a:t>
            </a:r>
            <a:r>
              <a:rPr lang="en-US" sz="3200" dirty="0" err="1" smtClean="0">
                <a:solidFill>
                  <a:srgbClr val="000099"/>
                </a:solidFill>
              </a:rPr>
              <a:t>Bab</a:t>
            </a:r>
            <a:r>
              <a:rPr lang="en-US" sz="3200" dirty="0" smtClean="0">
                <a:solidFill>
                  <a:srgbClr val="000099"/>
                </a:solidFill>
              </a:rPr>
              <a:t> </a:t>
            </a:r>
            <a:br>
              <a:rPr lang="en-US" sz="3200" dirty="0" smtClean="0">
                <a:solidFill>
                  <a:srgbClr val="000099"/>
                </a:solidFill>
              </a:rPr>
            </a:br>
            <a:r>
              <a:rPr lang="en-US" sz="3200" dirty="0" smtClean="0">
                <a:solidFill>
                  <a:srgbClr val="000099"/>
                </a:solidFill>
              </a:rPr>
              <a:t>1. </a:t>
            </a:r>
            <a:r>
              <a:rPr lang="en-US" sz="3200" dirty="0" err="1" smtClean="0">
                <a:solidFill>
                  <a:srgbClr val="000099"/>
                </a:solidFill>
              </a:rPr>
              <a:t>Identitas</a:t>
            </a:r>
            <a:r>
              <a:rPr lang="en-US" sz="3200" dirty="0" smtClean="0">
                <a:solidFill>
                  <a:srgbClr val="000099"/>
                </a:solidFill>
              </a:rPr>
              <a:t> </a:t>
            </a:r>
            <a:r>
              <a:rPr lang="en-US" sz="3200" dirty="0" err="1" smtClean="0">
                <a:solidFill>
                  <a:srgbClr val="000099"/>
                </a:solidFill>
              </a:rPr>
              <a:t>Nasional</a:t>
            </a:r>
            <a:r>
              <a:rPr lang="en-US" sz="3200" dirty="0" smtClean="0">
                <a:solidFill>
                  <a:srgbClr val="000099"/>
                </a:solidFill>
              </a:rPr>
              <a:t/>
            </a:r>
            <a:br>
              <a:rPr lang="en-US" sz="3200" dirty="0" smtClean="0">
                <a:solidFill>
                  <a:srgbClr val="000099"/>
                </a:solidFill>
              </a:rPr>
            </a:br>
            <a:r>
              <a:rPr lang="en-US" sz="3200" dirty="0" smtClean="0">
                <a:solidFill>
                  <a:srgbClr val="000099"/>
                </a:solidFill>
              </a:rPr>
              <a:t>2. </a:t>
            </a:r>
            <a:r>
              <a:rPr lang="en-US" sz="3200" dirty="0" err="1" smtClean="0">
                <a:solidFill>
                  <a:srgbClr val="000099"/>
                </a:solidFill>
              </a:rPr>
              <a:t>Proses</a:t>
            </a:r>
            <a:r>
              <a:rPr lang="en-US" sz="3200" dirty="0" smtClean="0">
                <a:solidFill>
                  <a:srgbClr val="000099"/>
                </a:solidFill>
              </a:rPr>
              <a:t> </a:t>
            </a:r>
            <a:r>
              <a:rPr lang="en-US" sz="3200" dirty="0" err="1" smtClean="0">
                <a:solidFill>
                  <a:srgbClr val="000099"/>
                </a:solidFill>
              </a:rPr>
              <a:t>Berbangsa</a:t>
            </a:r>
            <a:r>
              <a:rPr lang="en-US" sz="3200" dirty="0" smtClean="0">
                <a:solidFill>
                  <a:srgbClr val="000099"/>
                </a:solidFill>
              </a:rPr>
              <a:t> </a:t>
            </a:r>
            <a:r>
              <a:rPr lang="en-US" sz="3200" dirty="0" err="1" smtClean="0">
                <a:solidFill>
                  <a:srgbClr val="000099"/>
                </a:solidFill>
              </a:rPr>
              <a:t>dan</a:t>
            </a:r>
            <a:r>
              <a:rPr lang="en-US" sz="3200" dirty="0" smtClean="0">
                <a:solidFill>
                  <a:srgbClr val="000099"/>
                </a:solidFill>
              </a:rPr>
              <a:t> Negara</a:t>
            </a:r>
            <a:br>
              <a:rPr lang="en-US" sz="3200" dirty="0" smtClean="0">
                <a:solidFill>
                  <a:srgbClr val="000099"/>
                </a:solidFill>
              </a:rPr>
            </a:br>
            <a:endParaRPr lang="en-US" sz="32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1524000"/>
            <a:ext cx="8458199" cy="3991168"/>
          </a:xfrm>
        </p:spPr>
        <p:txBody>
          <a:bodyPr/>
          <a:lstStyle/>
          <a:p>
            <a:r>
              <a:rPr lang="en-US" dirty="0" err="1" smtClean="0"/>
              <a:t>Catatan</a:t>
            </a:r>
            <a:r>
              <a:rPr lang="en-US" dirty="0" smtClean="0"/>
              <a:t> : </a:t>
            </a:r>
            <a:r>
              <a:rPr lang="en-US" dirty="0" err="1" smtClean="0"/>
              <a:t>Kelompok</a:t>
            </a:r>
            <a:r>
              <a:rPr lang="en-US" dirty="0" smtClean="0"/>
              <a:t> yang </a:t>
            </a:r>
            <a:r>
              <a:rPr lang="en-US" dirty="0" err="1" smtClean="0"/>
              <a:t>Presentasi</a:t>
            </a:r>
            <a:r>
              <a:rPr lang="en-US" dirty="0" smtClean="0"/>
              <a:t> </a:t>
            </a:r>
            <a:r>
              <a:rPr lang="en-US" dirty="0" err="1" smtClean="0"/>
              <a:t>Harus</a:t>
            </a:r>
            <a:r>
              <a:rPr lang="en-US" dirty="0" smtClean="0"/>
              <a:t> </a:t>
            </a:r>
            <a:r>
              <a:rPr lang="en-US" dirty="0" err="1" smtClean="0"/>
              <a:t>Membuat</a:t>
            </a:r>
            <a:r>
              <a:rPr lang="en-US" dirty="0" smtClean="0"/>
              <a:t> </a:t>
            </a:r>
            <a:r>
              <a:rPr lang="en-US" dirty="0" err="1" smtClean="0"/>
              <a:t>Soal</a:t>
            </a:r>
            <a:r>
              <a:rPr lang="en-US" dirty="0" smtClean="0"/>
              <a:t> PG </a:t>
            </a:r>
            <a:r>
              <a:rPr lang="en-US" dirty="0" err="1" smtClean="0"/>
              <a:t>dan</a:t>
            </a:r>
            <a:r>
              <a:rPr lang="en-US" dirty="0" smtClean="0"/>
              <a:t> Essay yang </a:t>
            </a:r>
            <a:r>
              <a:rPr lang="en-US" dirty="0" err="1" smtClean="0"/>
              <a:t>berjumlah</a:t>
            </a:r>
            <a:r>
              <a:rPr lang="en-US" dirty="0" smtClean="0"/>
              <a:t> </a:t>
            </a:r>
            <a:br>
              <a:rPr lang="en-US" dirty="0" smtClean="0"/>
            </a:br>
            <a:r>
              <a:rPr lang="en-US" dirty="0" smtClean="0"/>
              <a:t>5 </a:t>
            </a:r>
            <a:r>
              <a:rPr lang="en-US" dirty="0" err="1" smtClean="0"/>
              <a:t>Soal</a:t>
            </a:r>
            <a:r>
              <a:rPr lang="en-US" dirty="0" smtClean="0"/>
              <a:t> </a:t>
            </a:r>
            <a:r>
              <a:rPr lang="en-US" dirty="0" smtClean="0"/>
              <a:t>PG</a:t>
            </a:r>
            <a:r>
              <a:rPr lang="en-US" dirty="0" smtClean="0"/>
              <a:t/>
            </a:r>
            <a:br>
              <a:rPr lang="en-US" dirty="0" smtClean="0"/>
            </a:br>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val 1"/>
          <p:cNvSpPr/>
          <p:nvPr/>
        </p:nvSpPr>
        <p:spPr>
          <a:xfrm>
            <a:off x="2057400" y="2057400"/>
            <a:ext cx="5105400" cy="2438400"/>
          </a:xfrm>
          <a:prstGeom prst="ellipse">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lang="en-US" sz="3600" dirty="0" smtClean="0">
                <a:latin typeface="Adobe Garamond Pro Bold" pitchFamily="18" charset="0"/>
              </a:rPr>
              <a:t>TERIMAKASIH</a:t>
            </a:r>
            <a:endParaRPr lang="en-US" sz="3600" dirty="0">
              <a:latin typeface="Adobe Garamond Pro Bold" pitchFamily="18" charset="0"/>
            </a:endParaRPr>
          </a:p>
        </p:txBody>
      </p:sp>
    </p:spTree>
    <p:extLst>
      <p:ext uri="{BB962C8B-B14F-4D97-AF65-F5344CB8AC3E}">
        <p14:creationId xmlns:p14="http://schemas.microsoft.com/office/powerpoint/2010/main" xmlns="" val="123371944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1752600"/>
            <a:ext cx="9144000" cy="2707567"/>
          </a:xfrm>
        </p:spPr>
        <p:txBody>
          <a:bodyPr/>
          <a:lstStyle/>
          <a:p>
            <a:pPr marL="182880" indent="0">
              <a:buNone/>
            </a:pPr>
            <a:r>
              <a:rPr lang="en-US" sz="6600" dirty="0" smtClean="0"/>
              <a:t> </a:t>
            </a:r>
            <a:r>
              <a:rPr lang="en-US" sz="6600" dirty="0" err="1" smtClean="0"/>
              <a:t>Karakteristik</a:t>
            </a:r>
            <a:r>
              <a:rPr lang="en-US" sz="6600" dirty="0" smtClean="0"/>
              <a:t> IDENTITAS NASIONAL</a:t>
            </a:r>
            <a:endParaRPr lang="en-US" sz="6600" dirty="0"/>
          </a:p>
        </p:txBody>
      </p:sp>
    </p:spTree>
    <p:extLst>
      <p:ext uri="{BB962C8B-B14F-4D97-AF65-F5344CB8AC3E}">
        <p14:creationId xmlns:p14="http://schemas.microsoft.com/office/powerpoint/2010/main" xmlns="" val="404836440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143000" y="914400"/>
            <a:ext cx="4876800" cy="838200"/>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en-US" dirty="0" smtClean="0"/>
              <a:t>PENGERTIAN IDENTITAS NASIONAL</a:t>
            </a:r>
            <a:endParaRPr lang="en-US" dirty="0"/>
          </a:p>
        </p:txBody>
      </p:sp>
      <p:sp>
        <p:nvSpPr>
          <p:cNvPr id="3" name="Rectangle 2"/>
          <p:cNvSpPr/>
          <p:nvPr/>
        </p:nvSpPr>
        <p:spPr>
          <a:xfrm>
            <a:off x="990600" y="2514600"/>
            <a:ext cx="7924800" cy="3124200"/>
          </a:xfrm>
          <a:prstGeom prst="rect">
            <a:avLst/>
          </a:prstGeom>
        </p:spPr>
        <p:style>
          <a:lnRef idx="1">
            <a:schemeClr val="accent2"/>
          </a:lnRef>
          <a:fillRef idx="3">
            <a:schemeClr val="accent2"/>
          </a:fillRef>
          <a:effectRef idx="2">
            <a:schemeClr val="accent2"/>
          </a:effectRef>
          <a:fontRef idx="minor">
            <a:schemeClr val="lt1"/>
          </a:fontRef>
        </p:style>
        <p:txBody>
          <a:bodyPr rtlCol="0" anchor="ctr"/>
          <a:lstStyle/>
          <a:p>
            <a:pPr algn="ctr"/>
            <a:r>
              <a:rPr lang="id-ID" sz="2800" dirty="0">
                <a:latin typeface="Arno Pro" pitchFamily="18" charset="0"/>
              </a:rPr>
              <a:t>Identitas nasional pada hakikatnya merupakan manifestasi nilai-nilai Budaya yang tumbuh dan berkembang dalam berbagai aspek kehidupan suatu bangsa dengan ciri-ciri khas. Dengan ciri-ciri khas tersebut, suatu bangsa berbeda dengan bangsa lain dalam hidup dan kehidupannya. </a:t>
            </a:r>
            <a:endParaRPr lang="en-US" sz="2800" dirty="0">
              <a:latin typeface="Arno Pro" pitchFamily="18" charset="0"/>
            </a:endParaRPr>
          </a:p>
        </p:txBody>
      </p:sp>
    </p:spTree>
    <p:extLst>
      <p:ext uri="{BB962C8B-B14F-4D97-AF65-F5344CB8AC3E}">
        <p14:creationId xmlns:p14="http://schemas.microsoft.com/office/powerpoint/2010/main" xmlns="" val="358412208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152400"/>
            <a:ext cx="6512511" cy="1143000"/>
          </a:xfrm>
        </p:spPr>
        <p:txBody>
          <a:bodyPr/>
          <a:lstStyle/>
          <a:p>
            <a:r>
              <a:rPr lang="en-US" dirty="0" err="1" smtClean="0"/>
              <a:t>Karakteristik</a:t>
            </a:r>
            <a:r>
              <a:rPr lang="en-US" dirty="0" smtClean="0"/>
              <a:t> </a:t>
            </a:r>
            <a:r>
              <a:rPr lang="en-US" dirty="0" err="1" smtClean="0"/>
              <a:t>Indentitas</a:t>
            </a:r>
            <a:r>
              <a:rPr lang="en-US" dirty="0" smtClean="0"/>
              <a:t> </a:t>
            </a:r>
            <a:r>
              <a:rPr lang="en-US" dirty="0" err="1" smtClean="0"/>
              <a:t>Nasional</a:t>
            </a:r>
            <a:endParaRPr lang="en-US" dirty="0"/>
          </a:p>
        </p:txBody>
      </p:sp>
      <p:sp>
        <p:nvSpPr>
          <p:cNvPr id="3" name="Content Placeholder 2"/>
          <p:cNvSpPr>
            <a:spLocks noGrp="1"/>
          </p:cNvSpPr>
          <p:nvPr>
            <p:ph sz="quarter" idx="13"/>
          </p:nvPr>
        </p:nvSpPr>
        <p:spPr>
          <a:xfrm>
            <a:off x="685800" y="1828800"/>
            <a:ext cx="7696200" cy="3352800"/>
          </a:xfrm>
        </p:spPr>
        <p:txBody>
          <a:bodyPr/>
          <a:lstStyle/>
          <a:p>
            <a:pPr algn="just"/>
            <a:r>
              <a:rPr lang="en-US" dirty="0" err="1" smtClean="0"/>
              <a:t>Karakteristik</a:t>
            </a:r>
            <a:r>
              <a:rPr lang="en-US" dirty="0" smtClean="0"/>
              <a:t> </a:t>
            </a:r>
            <a:r>
              <a:rPr lang="en-US" dirty="0" err="1" smtClean="0"/>
              <a:t>Identitas</a:t>
            </a:r>
            <a:r>
              <a:rPr lang="en-US" dirty="0" smtClean="0"/>
              <a:t> </a:t>
            </a:r>
            <a:r>
              <a:rPr lang="en-US" dirty="0" err="1" smtClean="0"/>
              <a:t>Nasional</a:t>
            </a:r>
            <a:r>
              <a:rPr lang="en-US" dirty="0" smtClean="0"/>
              <a:t> </a:t>
            </a:r>
            <a:r>
              <a:rPr lang="en-US" dirty="0" err="1" smtClean="0"/>
              <a:t>Yaitu</a:t>
            </a:r>
            <a:r>
              <a:rPr lang="en-US" dirty="0" smtClean="0"/>
              <a:t> </a:t>
            </a:r>
            <a:r>
              <a:rPr lang="en-US" dirty="0" err="1" smtClean="0"/>
              <a:t>proses</a:t>
            </a:r>
            <a:r>
              <a:rPr lang="en-US" dirty="0" smtClean="0"/>
              <a:t> yang </a:t>
            </a:r>
            <a:r>
              <a:rPr lang="en-US" dirty="0" err="1" smtClean="0"/>
              <a:t>terus-menerus</a:t>
            </a:r>
            <a:r>
              <a:rPr lang="en-US" dirty="0" smtClean="0"/>
              <a:t> </a:t>
            </a:r>
            <a:r>
              <a:rPr lang="en-US" dirty="0" err="1" smtClean="0"/>
              <a:t>berlangsung</a:t>
            </a:r>
            <a:r>
              <a:rPr lang="en-US" dirty="0" smtClean="0"/>
              <a:t>. </a:t>
            </a:r>
            <a:r>
              <a:rPr lang="en-US" dirty="0" err="1" smtClean="0"/>
              <a:t>Dalam</a:t>
            </a:r>
            <a:r>
              <a:rPr lang="en-US" dirty="0" smtClean="0"/>
              <a:t> </a:t>
            </a:r>
            <a:r>
              <a:rPr lang="en-US" dirty="0" err="1" smtClean="0"/>
              <a:t>proses</a:t>
            </a:r>
            <a:r>
              <a:rPr lang="en-US" dirty="0" smtClean="0"/>
              <a:t> </a:t>
            </a:r>
            <a:r>
              <a:rPr lang="en-US" dirty="0" err="1" smtClean="0"/>
              <a:t>ini</a:t>
            </a:r>
            <a:r>
              <a:rPr lang="en-US" dirty="0" smtClean="0"/>
              <a:t>, </a:t>
            </a:r>
            <a:r>
              <a:rPr lang="en-US" dirty="0" err="1" smtClean="0"/>
              <a:t>individu</a:t>
            </a:r>
            <a:r>
              <a:rPr lang="en-US" dirty="0" smtClean="0"/>
              <a:t> </a:t>
            </a:r>
            <a:r>
              <a:rPr lang="en-US" dirty="0" err="1" smtClean="0"/>
              <a:t>mengembangkan</a:t>
            </a:r>
            <a:r>
              <a:rPr lang="en-US" dirty="0" smtClean="0"/>
              <a:t> rasa </a:t>
            </a:r>
            <a:r>
              <a:rPr lang="en-US" dirty="0" err="1" smtClean="0"/>
              <a:t>memiliki</a:t>
            </a:r>
            <a:r>
              <a:rPr lang="en-US" dirty="0" smtClean="0"/>
              <a:t> </a:t>
            </a:r>
            <a:r>
              <a:rPr lang="en-US" dirty="0" err="1" smtClean="0"/>
              <a:t>bangsa</a:t>
            </a:r>
            <a:r>
              <a:rPr lang="en-US" dirty="0" smtClean="0"/>
              <a:t>. </a:t>
            </a:r>
            <a:r>
              <a:rPr lang="en-US" dirty="0" err="1" smtClean="0"/>
              <a:t>Generasi</a:t>
            </a:r>
            <a:r>
              <a:rPr lang="en-US" dirty="0" smtClean="0"/>
              <a:t> </a:t>
            </a:r>
            <a:r>
              <a:rPr lang="en-US" dirty="0" err="1" smtClean="0"/>
              <a:t>baru</a:t>
            </a:r>
            <a:r>
              <a:rPr lang="en-US" dirty="0" smtClean="0"/>
              <a:t> </a:t>
            </a:r>
            <a:r>
              <a:rPr lang="en-US" dirty="0" err="1" smtClean="0"/>
              <a:t>disosialisasikan</a:t>
            </a:r>
            <a:r>
              <a:rPr lang="en-US" dirty="0" smtClean="0"/>
              <a:t> </a:t>
            </a:r>
            <a:r>
              <a:rPr lang="en-US" dirty="0" err="1" smtClean="0"/>
              <a:t>ke</a:t>
            </a:r>
            <a:r>
              <a:rPr lang="en-US" dirty="0" smtClean="0"/>
              <a:t> </a:t>
            </a:r>
            <a:r>
              <a:rPr lang="en-US" dirty="0" err="1" smtClean="0"/>
              <a:t>dalam</a:t>
            </a:r>
            <a:r>
              <a:rPr lang="en-US" dirty="0" smtClean="0"/>
              <a:t> </a:t>
            </a:r>
            <a:r>
              <a:rPr lang="en-US" dirty="0" err="1" smtClean="0"/>
              <a:t>identitas</a:t>
            </a:r>
            <a:r>
              <a:rPr lang="en-US" dirty="0" smtClean="0"/>
              <a:t> </a:t>
            </a:r>
            <a:r>
              <a:rPr lang="en-US" dirty="0" err="1" smtClean="0"/>
              <a:t>nasional</a:t>
            </a:r>
            <a:r>
              <a:rPr lang="en-US" dirty="0" smtClean="0"/>
              <a:t> yang </a:t>
            </a:r>
            <a:r>
              <a:rPr lang="en-US" dirty="0" err="1" smtClean="0"/>
              <a:t>berubah</a:t>
            </a:r>
            <a:r>
              <a:rPr lang="en-US" dirty="0" smtClean="0"/>
              <a:t> </a:t>
            </a:r>
            <a:r>
              <a:rPr lang="en-US" dirty="0" err="1" smtClean="0"/>
              <a:t>tetapi</a:t>
            </a:r>
            <a:r>
              <a:rPr lang="en-US" dirty="0" smtClean="0"/>
              <a:t> </a:t>
            </a:r>
            <a:r>
              <a:rPr lang="en-US" dirty="0" err="1" smtClean="0"/>
              <a:t>berkelanjutan</a:t>
            </a:r>
            <a:r>
              <a:rPr lang="en-US" dirty="0" smtClean="0"/>
              <a:t>, </a:t>
            </a:r>
            <a:r>
              <a:rPr lang="en-US" dirty="0" err="1" smtClean="0"/>
              <a:t>dan</a:t>
            </a:r>
            <a:r>
              <a:rPr lang="en-US" dirty="0" smtClean="0"/>
              <a:t> </a:t>
            </a:r>
            <a:r>
              <a:rPr lang="en-US" dirty="0" err="1" smtClean="0"/>
              <a:t>sering</a:t>
            </a:r>
            <a:r>
              <a:rPr lang="en-US" dirty="0" smtClean="0"/>
              <a:t> </a:t>
            </a:r>
            <a:r>
              <a:rPr lang="en-US" dirty="0" err="1" smtClean="0"/>
              <a:t>dianggap</a:t>
            </a:r>
            <a:r>
              <a:rPr lang="en-US" dirty="0" smtClean="0"/>
              <a:t> </a:t>
            </a:r>
            <a:r>
              <a:rPr lang="en-US" dirty="0" err="1" smtClean="0"/>
              <a:t>sebagai</a:t>
            </a:r>
            <a:r>
              <a:rPr lang="en-US" dirty="0" smtClean="0"/>
              <a:t> </a:t>
            </a:r>
            <a:r>
              <a:rPr lang="en-US" dirty="0" err="1" smtClean="0"/>
              <a:t>tidak</a:t>
            </a:r>
            <a:r>
              <a:rPr lang="en-US" dirty="0" smtClean="0"/>
              <a:t> </a:t>
            </a:r>
            <a:r>
              <a:rPr lang="en-US" dirty="0" err="1" smtClean="0"/>
              <a:t>berubah</a:t>
            </a:r>
            <a:r>
              <a:rPr lang="en-US" dirty="0" smtClean="0"/>
              <a:t>. </a:t>
            </a:r>
            <a:r>
              <a:rPr lang="en-US" dirty="0" err="1" smtClean="0"/>
              <a:t>Kemungkinan</a:t>
            </a:r>
            <a:r>
              <a:rPr lang="en-US" dirty="0" smtClean="0"/>
              <a:t> </a:t>
            </a:r>
            <a:r>
              <a:rPr lang="en-US" dirty="0" err="1" smtClean="0"/>
              <a:t>pencapaian</a:t>
            </a:r>
            <a:r>
              <a:rPr lang="en-US" dirty="0" smtClean="0"/>
              <a:t> </a:t>
            </a:r>
            <a:r>
              <a:rPr lang="en-US" dirty="0" err="1" smtClean="0"/>
              <a:t>atau</a:t>
            </a:r>
            <a:r>
              <a:rPr lang="en-US" dirty="0" smtClean="0"/>
              <a:t> non-</a:t>
            </a:r>
            <a:r>
              <a:rPr lang="en-US" dirty="0" err="1" smtClean="0"/>
              <a:t>pencapaian</a:t>
            </a:r>
            <a:r>
              <a:rPr lang="en-US" dirty="0" smtClean="0"/>
              <a:t> – </a:t>
            </a:r>
            <a:r>
              <a:rPr lang="en-US" dirty="0" err="1" smtClean="0"/>
              <a:t>dari</a:t>
            </a:r>
            <a:r>
              <a:rPr lang="en-US" dirty="0" smtClean="0"/>
              <a:t> </a:t>
            </a:r>
            <a:r>
              <a:rPr lang="en-US" dirty="0" err="1" smtClean="0"/>
              <a:t>identitas</a:t>
            </a:r>
            <a:r>
              <a:rPr lang="en-US" dirty="0" smtClean="0"/>
              <a:t> </a:t>
            </a:r>
            <a:r>
              <a:rPr lang="en-US" dirty="0" err="1" smtClean="0"/>
              <a:t>semacam</a:t>
            </a:r>
            <a:r>
              <a:rPr lang="en-US" dirty="0" smtClean="0"/>
              <a:t> </a:t>
            </a:r>
            <a:r>
              <a:rPr lang="en-US" dirty="0" err="1" smtClean="0"/>
              <a:t>itudi</a:t>
            </a:r>
            <a:r>
              <a:rPr lang="en-US" dirty="0" smtClean="0"/>
              <a:t> </a:t>
            </a:r>
            <a:r>
              <a:rPr lang="en-US" dirty="0" err="1" smtClean="0"/>
              <a:t>antara</a:t>
            </a:r>
            <a:r>
              <a:rPr lang="en-US" dirty="0" smtClean="0"/>
              <a:t> </a:t>
            </a:r>
            <a:r>
              <a:rPr lang="en-US" dirty="0" err="1" smtClean="0"/>
              <a:t>kelompok</a:t>
            </a:r>
            <a:r>
              <a:rPr lang="en-US" dirty="0" smtClean="0"/>
              <a:t> </a:t>
            </a:r>
            <a:r>
              <a:rPr lang="en-US" dirty="0" err="1" smtClean="0"/>
              <a:t>besar</a:t>
            </a:r>
            <a:r>
              <a:rPr lang="en-US" dirty="0" smtClean="0"/>
              <a:t> </a:t>
            </a:r>
            <a:r>
              <a:rPr lang="en-US" dirty="0" err="1" smtClean="0"/>
              <a:t>imigran</a:t>
            </a:r>
            <a:r>
              <a:rPr lang="en-US" dirty="0" smtClean="0"/>
              <a:t> </a:t>
            </a:r>
            <a:r>
              <a:rPr lang="en-US" dirty="0" err="1" smtClean="0"/>
              <a:t>mungkin</a:t>
            </a:r>
            <a:r>
              <a:rPr lang="en-US" dirty="0" smtClean="0"/>
              <a:t> </a:t>
            </a:r>
            <a:r>
              <a:rPr lang="en-US" dirty="0" err="1" smtClean="0"/>
              <a:t>sangat</a:t>
            </a:r>
            <a:r>
              <a:rPr lang="en-US" dirty="0" smtClean="0"/>
              <a:t> </a:t>
            </a:r>
            <a:r>
              <a:rPr lang="en-US" dirty="0" err="1" smtClean="0"/>
              <a:t>penting</a:t>
            </a:r>
            <a:r>
              <a:rPr lang="en-US" dirty="0" smtClean="0"/>
              <a:t> </a:t>
            </a:r>
            <a:r>
              <a:rPr lang="en-US" dirty="0" err="1" smtClean="0"/>
              <a:t>untuk</a:t>
            </a:r>
            <a:r>
              <a:rPr lang="en-US" dirty="0" smtClean="0"/>
              <a:t> </a:t>
            </a:r>
            <a:r>
              <a:rPr lang="en-US" dirty="0" err="1" smtClean="0"/>
              <a:t>kerja</a:t>
            </a:r>
            <a:r>
              <a:rPr lang="en-US" dirty="0" smtClean="0"/>
              <a:t> </a:t>
            </a:r>
            <a:r>
              <a:rPr lang="en-US" dirty="0" err="1" smtClean="0"/>
              <a:t>bahkan</a:t>
            </a:r>
            <a:r>
              <a:rPr lang="en-US" dirty="0" smtClean="0"/>
              <a:t> </a:t>
            </a:r>
            <a:r>
              <a:rPr lang="en-US" dirty="0" err="1" smtClean="0"/>
              <a:t>kelangsungan</a:t>
            </a:r>
            <a:r>
              <a:rPr lang="en-US" dirty="0" smtClean="0"/>
              <a:t> </a:t>
            </a:r>
            <a:r>
              <a:rPr lang="en-US" dirty="0" err="1" smtClean="0"/>
              <a:t>hidup</a:t>
            </a:r>
            <a:r>
              <a:rPr lang="en-US" dirty="0" smtClean="0"/>
              <a:t> </a:t>
            </a:r>
            <a:r>
              <a:rPr lang="en-US" dirty="0" err="1" smtClean="0"/>
              <a:t>dari</a:t>
            </a:r>
            <a:r>
              <a:rPr lang="en-US" dirty="0" smtClean="0"/>
              <a:t> </a:t>
            </a:r>
            <a:r>
              <a:rPr lang="en-US" dirty="0" err="1" smtClean="0"/>
              <a:t>negara</a:t>
            </a:r>
            <a:r>
              <a:rPr lang="en-US" dirty="0" smtClean="0"/>
              <a:t> </a:t>
            </a:r>
            <a:r>
              <a:rPr lang="en-US" dirty="0" err="1" smtClean="0"/>
              <a:t>demokratis</a:t>
            </a:r>
            <a:r>
              <a:rPr lang="en-US" dirty="0" smtClean="0"/>
              <a:t>. </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ounded Rectangle 1"/>
          <p:cNvSpPr/>
          <p:nvPr/>
        </p:nvSpPr>
        <p:spPr>
          <a:xfrm>
            <a:off x="685800" y="762000"/>
            <a:ext cx="7696200" cy="5562600"/>
          </a:xfrm>
          <a:prstGeom prst="roundRect">
            <a:avLst/>
          </a:prstGeom>
        </p:spPr>
        <p:style>
          <a:lnRef idx="2">
            <a:schemeClr val="accent2"/>
          </a:lnRef>
          <a:fillRef idx="1">
            <a:schemeClr val="lt1"/>
          </a:fillRef>
          <a:effectRef idx="0">
            <a:schemeClr val="accent2"/>
          </a:effectRef>
          <a:fontRef idx="minor">
            <a:schemeClr val="dk1"/>
          </a:fontRef>
        </p:style>
        <p:txBody>
          <a:bodyPr rtlCol="0" anchor="ctr"/>
          <a:lstStyle/>
          <a:p>
            <a:pPr lvl="0" algn="ctr"/>
            <a:r>
              <a:rPr lang="id-ID" b="1" dirty="0"/>
              <a:t>Hakikat Identitas Nasional</a:t>
            </a:r>
            <a:endParaRPr lang="en-US" dirty="0"/>
          </a:p>
          <a:p>
            <a:endParaRPr lang="en-US" dirty="0" smtClean="0"/>
          </a:p>
          <a:p>
            <a:endParaRPr lang="en-US" dirty="0"/>
          </a:p>
          <a:p>
            <a:pPr algn="just"/>
            <a:r>
              <a:rPr lang="id-ID" dirty="0" smtClean="0"/>
              <a:t>Dengan </a:t>
            </a:r>
            <a:r>
              <a:rPr lang="id-ID" dirty="0"/>
              <a:t>perkataan lain, dapat dikatakan bahwa hakikat identitas nasional kita sebagai bangsa di dalam hidup dan kehidupan berbangsa dan bernegara adalah Pancasila yang aktualisasinya tercermin dalam berbagai penataan kehidupan kita dalam arti luas, misalnya dalam Pembukaan beserta UUD kita, sistem pemerintahan yang diterapkan, nilai-nilai etik, moral, tradisi, bahasa, mitos, ideologi, dan lain sebagainya yang secara normative diterapkan di dalam pergaulan, baik dalam tataran nasional maupun internasional. </a:t>
            </a:r>
            <a:endParaRPr lang="en-US" dirty="0"/>
          </a:p>
        </p:txBody>
      </p:sp>
    </p:spTree>
    <p:extLst>
      <p:ext uri="{BB962C8B-B14F-4D97-AF65-F5344CB8AC3E}">
        <p14:creationId xmlns:p14="http://schemas.microsoft.com/office/powerpoint/2010/main" xmlns="" val="387142897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080655" y="810491"/>
            <a:ext cx="4191000" cy="990600"/>
          </a:xfrm>
          <a:prstGeom prst="rect">
            <a:avLst/>
          </a:prstGeom>
        </p:spPr>
        <p:style>
          <a:lnRef idx="1">
            <a:schemeClr val="accent4"/>
          </a:lnRef>
          <a:fillRef idx="2">
            <a:schemeClr val="accent4"/>
          </a:fillRef>
          <a:effectRef idx="1">
            <a:schemeClr val="accent4"/>
          </a:effectRef>
          <a:fontRef idx="minor">
            <a:schemeClr val="dk1"/>
          </a:fontRef>
        </p:style>
        <p:txBody>
          <a:bodyPr rtlCol="0" anchor="ctr"/>
          <a:lstStyle/>
          <a:p>
            <a:pPr lvl="0" algn="ctr"/>
            <a:r>
              <a:rPr lang="id-ID" b="1" dirty="0"/>
              <a:t>Unsur-Unsur Pembentuk Identitas Nasional </a:t>
            </a:r>
            <a:endParaRPr lang="en-US" dirty="0"/>
          </a:p>
          <a:p>
            <a:pPr algn="ctr"/>
            <a:endParaRPr lang="en-US" dirty="0"/>
          </a:p>
        </p:txBody>
      </p:sp>
      <p:sp>
        <p:nvSpPr>
          <p:cNvPr id="3" name="Rectangle 2"/>
          <p:cNvSpPr/>
          <p:nvPr/>
        </p:nvSpPr>
        <p:spPr>
          <a:xfrm>
            <a:off x="1295400" y="2209800"/>
            <a:ext cx="6629400" cy="762000"/>
          </a:xfrm>
          <a:prstGeom prst="rect">
            <a:avLst/>
          </a:prstGeom>
        </p:spPr>
        <p:style>
          <a:lnRef idx="3">
            <a:schemeClr val="lt1"/>
          </a:lnRef>
          <a:fillRef idx="1">
            <a:schemeClr val="accent4"/>
          </a:fillRef>
          <a:effectRef idx="1">
            <a:schemeClr val="accent4"/>
          </a:effectRef>
          <a:fontRef idx="minor">
            <a:schemeClr val="lt1"/>
          </a:fontRef>
        </p:style>
        <p:txBody>
          <a:bodyPr rtlCol="0" anchor="ctr"/>
          <a:lstStyle/>
          <a:p>
            <a:pPr algn="ctr"/>
            <a:r>
              <a:rPr lang="en-US" dirty="0" smtClean="0"/>
              <a:t>SUKU BANGSA</a:t>
            </a:r>
            <a:endParaRPr lang="en-US" dirty="0"/>
          </a:p>
        </p:txBody>
      </p:sp>
      <p:sp>
        <p:nvSpPr>
          <p:cNvPr id="4" name="Rectangle 3"/>
          <p:cNvSpPr/>
          <p:nvPr/>
        </p:nvSpPr>
        <p:spPr>
          <a:xfrm>
            <a:off x="2001982" y="3200400"/>
            <a:ext cx="6477000" cy="762000"/>
          </a:xfrm>
          <a:prstGeom prst="rect">
            <a:avLst/>
          </a:prstGeom>
        </p:spPr>
        <p:style>
          <a:lnRef idx="0">
            <a:schemeClr val="accent4"/>
          </a:lnRef>
          <a:fillRef idx="3">
            <a:schemeClr val="accent4"/>
          </a:fillRef>
          <a:effectRef idx="3">
            <a:schemeClr val="accent4"/>
          </a:effectRef>
          <a:fontRef idx="minor">
            <a:schemeClr val="lt1"/>
          </a:fontRef>
        </p:style>
        <p:txBody>
          <a:bodyPr rtlCol="0" anchor="ctr"/>
          <a:lstStyle/>
          <a:p>
            <a:pPr algn="ctr"/>
            <a:r>
              <a:rPr lang="en-US" dirty="0" smtClean="0"/>
              <a:t>AGAMA</a:t>
            </a:r>
            <a:endParaRPr lang="en-US" dirty="0"/>
          </a:p>
        </p:txBody>
      </p:sp>
      <p:sp>
        <p:nvSpPr>
          <p:cNvPr id="5" name="Rectangle 4"/>
          <p:cNvSpPr/>
          <p:nvPr/>
        </p:nvSpPr>
        <p:spPr>
          <a:xfrm>
            <a:off x="381000" y="4301836"/>
            <a:ext cx="6934200" cy="762000"/>
          </a:xfrm>
          <a:prstGeom prst="rect">
            <a:avLst/>
          </a:prstGeom>
        </p:spPr>
        <p:style>
          <a:lnRef idx="0">
            <a:schemeClr val="accent4"/>
          </a:lnRef>
          <a:fillRef idx="3">
            <a:schemeClr val="accent4"/>
          </a:fillRef>
          <a:effectRef idx="3">
            <a:schemeClr val="accent4"/>
          </a:effectRef>
          <a:fontRef idx="minor">
            <a:schemeClr val="lt1"/>
          </a:fontRef>
        </p:style>
        <p:txBody>
          <a:bodyPr rtlCol="0" anchor="ctr"/>
          <a:lstStyle/>
          <a:p>
            <a:pPr algn="ctr"/>
            <a:r>
              <a:rPr lang="en-US" dirty="0" smtClean="0"/>
              <a:t>KEBUDAYAAN</a:t>
            </a:r>
            <a:endParaRPr lang="en-US" dirty="0"/>
          </a:p>
        </p:txBody>
      </p:sp>
      <p:sp>
        <p:nvSpPr>
          <p:cNvPr id="6" name="Rectangle 5"/>
          <p:cNvSpPr/>
          <p:nvPr/>
        </p:nvSpPr>
        <p:spPr>
          <a:xfrm>
            <a:off x="1894609" y="5257800"/>
            <a:ext cx="6477000" cy="762000"/>
          </a:xfrm>
          <a:prstGeom prst="rect">
            <a:avLst/>
          </a:prstGeom>
        </p:spPr>
        <p:style>
          <a:lnRef idx="3">
            <a:schemeClr val="lt1"/>
          </a:lnRef>
          <a:fillRef idx="1">
            <a:schemeClr val="accent4"/>
          </a:fillRef>
          <a:effectRef idx="1">
            <a:schemeClr val="accent4"/>
          </a:effectRef>
          <a:fontRef idx="minor">
            <a:schemeClr val="lt1"/>
          </a:fontRef>
        </p:style>
        <p:txBody>
          <a:bodyPr rtlCol="0" anchor="ctr"/>
          <a:lstStyle/>
          <a:p>
            <a:pPr algn="ctr"/>
            <a:r>
              <a:rPr lang="en-US" dirty="0" smtClean="0"/>
              <a:t>BAHASA</a:t>
            </a:r>
            <a:endParaRPr lang="en-US" dirty="0"/>
          </a:p>
        </p:txBody>
      </p:sp>
    </p:spTree>
    <p:extLst>
      <p:ext uri="{BB962C8B-B14F-4D97-AF65-F5344CB8AC3E}">
        <p14:creationId xmlns:p14="http://schemas.microsoft.com/office/powerpoint/2010/main" xmlns="" val="404570075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val 1"/>
          <p:cNvSpPr/>
          <p:nvPr/>
        </p:nvSpPr>
        <p:spPr>
          <a:xfrm>
            <a:off x="685800" y="381000"/>
            <a:ext cx="7924800" cy="6096000"/>
          </a:xfrm>
          <a:prstGeom prst="ellipse">
            <a:avLst/>
          </a:prstGeom>
        </p:spPr>
        <p:style>
          <a:lnRef idx="2">
            <a:schemeClr val="accent2"/>
          </a:lnRef>
          <a:fillRef idx="1">
            <a:schemeClr val="lt1"/>
          </a:fillRef>
          <a:effectRef idx="0">
            <a:schemeClr val="accent2"/>
          </a:effectRef>
          <a:fontRef idx="minor">
            <a:schemeClr val="dk1"/>
          </a:fontRef>
        </p:style>
        <p:txBody>
          <a:bodyPr rtlCol="0" anchor="ctr"/>
          <a:lstStyle/>
          <a:p>
            <a:r>
              <a:rPr lang="id-ID" dirty="0"/>
              <a:t> </a:t>
            </a:r>
            <a:endParaRPr lang="en-US" dirty="0"/>
          </a:p>
          <a:p>
            <a:pPr lvl="0" algn="ctr"/>
            <a:r>
              <a:rPr lang="id-ID" sz="2400" b="1" dirty="0"/>
              <a:t>Faktor-Faktor Pendukung Kelahiran Identitas </a:t>
            </a:r>
            <a:r>
              <a:rPr lang="id-ID" sz="2400" b="1" dirty="0" smtClean="0"/>
              <a:t>Nasional</a:t>
            </a:r>
            <a:endParaRPr lang="en-US" sz="2400" b="1" dirty="0" smtClean="0"/>
          </a:p>
          <a:p>
            <a:pPr lvl="0"/>
            <a:endParaRPr lang="en-US" dirty="0"/>
          </a:p>
          <a:p>
            <a:pPr algn="ctr"/>
            <a:r>
              <a:rPr lang="id-ID" sz="2200" dirty="0">
                <a:latin typeface="Adobe Garamond Pro" pitchFamily="18" charset="0"/>
              </a:rPr>
              <a:t>Faktor-faktor yang  mendukung kelahiran identitas nasional bangsa Indonesia meliputi</a:t>
            </a:r>
            <a:r>
              <a:rPr lang="en-ID" sz="2200" dirty="0">
                <a:latin typeface="Adobe Garamond Pro" pitchFamily="18" charset="0"/>
              </a:rPr>
              <a:t>:</a:t>
            </a:r>
            <a:endParaRPr lang="en-US" sz="2200" dirty="0">
              <a:latin typeface="Adobe Garamond Pro" pitchFamily="18" charset="0"/>
            </a:endParaRPr>
          </a:p>
          <a:p>
            <a:pPr lvl="0" algn="ctr"/>
            <a:r>
              <a:rPr lang="id-ID" sz="2200" dirty="0">
                <a:latin typeface="Adobe Garamond Pro" pitchFamily="18" charset="0"/>
              </a:rPr>
              <a:t>Faktor Objektif, yang meliputi faktor geografis-ekologis dan demografis.</a:t>
            </a:r>
            <a:endParaRPr lang="en-US" sz="2200" dirty="0">
              <a:latin typeface="Adobe Garamond Pro" pitchFamily="18" charset="0"/>
            </a:endParaRPr>
          </a:p>
          <a:p>
            <a:pPr lvl="0" algn="ctr"/>
            <a:r>
              <a:rPr lang="id-ID" sz="2200" dirty="0">
                <a:latin typeface="Adobe Garamond Pro" pitchFamily="18" charset="0"/>
              </a:rPr>
              <a:t>Faktor Subjektif, yaitu faktor historis, social, politik, dan kebudayaan yang dimiliki bangsa Indonesia</a:t>
            </a:r>
            <a:endParaRPr lang="en-US" sz="2200" dirty="0">
              <a:latin typeface="Adobe Garamond Pro" pitchFamily="18" charset="0"/>
            </a:endParaRPr>
          </a:p>
          <a:p>
            <a:pPr algn="ctr"/>
            <a:endParaRPr lang="en-US" dirty="0"/>
          </a:p>
        </p:txBody>
      </p:sp>
    </p:spTree>
    <p:extLst>
      <p:ext uri="{BB962C8B-B14F-4D97-AF65-F5344CB8AC3E}">
        <p14:creationId xmlns:p14="http://schemas.microsoft.com/office/powerpoint/2010/main" xmlns="" val="113764651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ctrTitle"/>
          </p:nvPr>
        </p:nvSpPr>
        <p:spPr/>
        <p:txBody>
          <a:bodyPr/>
          <a:lstStyle/>
          <a:p>
            <a:r>
              <a:rPr lang="en-US" dirty="0" err="1" smtClean="0"/>
              <a:t>Proses</a:t>
            </a:r>
            <a:r>
              <a:rPr lang="en-US" dirty="0" smtClean="0"/>
              <a:t> </a:t>
            </a:r>
            <a:r>
              <a:rPr lang="en-US" dirty="0" err="1" smtClean="0"/>
              <a:t>BerBangsa</a:t>
            </a:r>
            <a:r>
              <a:rPr lang="en-US" dirty="0" smtClean="0"/>
              <a:t> </a:t>
            </a:r>
            <a:r>
              <a:rPr lang="en-US" dirty="0" err="1" smtClean="0"/>
              <a:t>dan</a:t>
            </a:r>
            <a:r>
              <a:rPr lang="en-US" dirty="0" smtClean="0"/>
              <a:t> Negara</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457200"/>
            <a:ext cx="6858000" cy="1524000"/>
          </a:xfrm>
        </p:spPr>
        <p:txBody>
          <a:bodyPr/>
          <a:lstStyle/>
          <a:p>
            <a:r>
              <a:rPr lang="en-US" dirty="0" err="1" smtClean="0"/>
              <a:t>Proses</a:t>
            </a:r>
            <a:r>
              <a:rPr lang="en-US" dirty="0" smtClean="0"/>
              <a:t> </a:t>
            </a:r>
            <a:r>
              <a:rPr lang="en-US" dirty="0" err="1" smtClean="0"/>
              <a:t>Berbangsa</a:t>
            </a:r>
            <a:r>
              <a:rPr lang="en-US" dirty="0" smtClean="0"/>
              <a:t> </a:t>
            </a:r>
            <a:r>
              <a:rPr lang="en-US" dirty="0" err="1" smtClean="0"/>
              <a:t>dan</a:t>
            </a:r>
            <a:r>
              <a:rPr lang="en-US" dirty="0" smtClean="0"/>
              <a:t> Negara</a:t>
            </a:r>
            <a:endParaRPr lang="en-US" dirty="0"/>
          </a:p>
        </p:txBody>
      </p:sp>
      <p:sp>
        <p:nvSpPr>
          <p:cNvPr id="3" name="Content Placeholder 2"/>
          <p:cNvSpPr>
            <a:spLocks noGrp="1"/>
          </p:cNvSpPr>
          <p:nvPr>
            <p:ph sz="quarter" idx="13"/>
          </p:nvPr>
        </p:nvSpPr>
        <p:spPr>
          <a:xfrm>
            <a:off x="914400" y="2057400"/>
            <a:ext cx="7391400" cy="3474720"/>
          </a:xfrm>
        </p:spPr>
        <p:txBody>
          <a:bodyPr>
            <a:normAutofit lnSpcReduction="10000"/>
          </a:bodyPr>
          <a:lstStyle/>
          <a:p>
            <a:r>
              <a:rPr lang="en-US" dirty="0" smtClean="0"/>
              <a:t> </a:t>
            </a:r>
            <a:r>
              <a:rPr lang="en-US" dirty="0" err="1" smtClean="0"/>
              <a:t>Proses</a:t>
            </a:r>
            <a:r>
              <a:rPr lang="en-US" dirty="0" smtClean="0"/>
              <a:t> </a:t>
            </a:r>
            <a:r>
              <a:rPr lang="en-US" dirty="0" err="1" smtClean="0"/>
              <a:t>Berbangsa</a:t>
            </a:r>
            <a:r>
              <a:rPr lang="en-US" dirty="0" smtClean="0"/>
              <a:t> </a:t>
            </a:r>
            <a:r>
              <a:rPr lang="en-US" dirty="0" err="1" smtClean="0"/>
              <a:t>dan</a:t>
            </a:r>
            <a:r>
              <a:rPr lang="en-US" dirty="0" smtClean="0"/>
              <a:t> </a:t>
            </a:r>
            <a:r>
              <a:rPr lang="en-US" dirty="0" err="1" smtClean="0"/>
              <a:t>Bernegara</a:t>
            </a:r>
            <a:endParaRPr lang="en-US" dirty="0" smtClean="0"/>
          </a:p>
          <a:p>
            <a:r>
              <a:rPr lang="en-US" dirty="0" err="1" smtClean="0"/>
              <a:t>Proses</a:t>
            </a:r>
            <a:r>
              <a:rPr lang="en-US" dirty="0" smtClean="0"/>
              <a:t> </a:t>
            </a:r>
            <a:r>
              <a:rPr lang="en-US" dirty="0" err="1" smtClean="0"/>
              <a:t>bangsa</a:t>
            </a:r>
            <a:r>
              <a:rPr lang="en-US" dirty="0" smtClean="0"/>
              <a:t> yang </a:t>
            </a:r>
            <a:r>
              <a:rPr lang="en-US" dirty="0" err="1" smtClean="0"/>
              <a:t>menegara</a:t>
            </a:r>
            <a:r>
              <a:rPr lang="en-US" dirty="0" smtClean="0"/>
              <a:t> </a:t>
            </a:r>
            <a:r>
              <a:rPr lang="en-US" dirty="0" err="1" smtClean="0"/>
              <a:t>memberikan</a:t>
            </a:r>
            <a:r>
              <a:rPr lang="en-US" dirty="0" smtClean="0"/>
              <a:t> </a:t>
            </a:r>
            <a:r>
              <a:rPr lang="en-US" dirty="0" err="1" smtClean="0"/>
              <a:t>gambaran</a:t>
            </a:r>
            <a:r>
              <a:rPr lang="en-US" dirty="0" smtClean="0"/>
              <a:t> </a:t>
            </a:r>
            <a:r>
              <a:rPr lang="en-US" dirty="0" err="1" smtClean="0"/>
              <a:t>tentaang</a:t>
            </a:r>
            <a:r>
              <a:rPr lang="en-US" dirty="0" smtClean="0"/>
              <a:t> </a:t>
            </a:r>
            <a:r>
              <a:rPr lang="en-US" dirty="0" err="1" smtClean="0"/>
              <a:t>bagaimana</a:t>
            </a:r>
            <a:r>
              <a:rPr lang="en-US" dirty="0" smtClean="0"/>
              <a:t>  </a:t>
            </a:r>
            <a:r>
              <a:rPr lang="en-US" dirty="0" err="1" smtClean="0"/>
              <a:t>terbentuknya</a:t>
            </a:r>
            <a:r>
              <a:rPr lang="en-US" dirty="0" smtClean="0"/>
              <a:t> </a:t>
            </a:r>
            <a:r>
              <a:rPr lang="en-US" dirty="0" err="1" smtClean="0"/>
              <a:t>bangsa</a:t>
            </a:r>
            <a:r>
              <a:rPr lang="en-US" dirty="0" smtClean="0"/>
              <a:t> </a:t>
            </a:r>
            <a:r>
              <a:rPr lang="en-US" dirty="0" err="1" smtClean="0"/>
              <a:t>dimana</a:t>
            </a:r>
            <a:r>
              <a:rPr lang="en-US" dirty="0" smtClean="0"/>
              <a:t> </a:t>
            </a:r>
            <a:r>
              <a:rPr lang="en-US" dirty="0" err="1" smtClean="0"/>
              <a:t>sekelompok</a:t>
            </a:r>
            <a:r>
              <a:rPr lang="en-US" dirty="0" smtClean="0"/>
              <a:t>   </a:t>
            </a:r>
            <a:r>
              <a:rPr lang="en-US" dirty="0" err="1" smtClean="0"/>
              <a:t>manusia</a:t>
            </a:r>
            <a:r>
              <a:rPr lang="en-US" dirty="0" smtClean="0"/>
              <a:t>     yang </a:t>
            </a:r>
            <a:r>
              <a:rPr lang="en-US" dirty="0" err="1" smtClean="0"/>
              <a:t>berada</a:t>
            </a:r>
            <a:r>
              <a:rPr lang="en-US" dirty="0" smtClean="0"/>
              <a:t> </a:t>
            </a:r>
            <a:r>
              <a:rPr lang="en-US" dirty="0" err="1" smtClean="0"/>
              <a:t>didalamnya</a:t>
            </a:r>
            <a:r>
              <a:rPr lang="en-US" dirty="0" smtClean="0"/>
              <a:t> </a:t>
            </a:r>
            <a:r>
              <a:rPr lang="en-US" dirty="0" err="1" smtClean="0"/>
              <a:t>merasa</a:t>
            </a:r>
            <a:r>
              <a:rPr lang="en-US" dirty="0" smtClean="0"/>
              <a:t> </a:t>
            </a:r>
            <a:r>
              <a:rPr lang="en-US" dirty="0" err="1" smtClean="0"/>
              <a:t>sebagai</a:t>
            </a:r>
            <a:r>
              <a:rPr lang="en-US" dirty="0" smtClean="0"/>
              <a:t> </a:t>
            </a:r>
            <a:r>
              <a:rPr lang="en-US" dirty="0" err="1" smtClean="0"/>
              <a:t>bagian</a:t>
            </a:r>
            <a:r>
              <a:rPr lang="en-US" dirty="0" smtClean="0"/>
              <a:t> </a:t>
            </a:r>
            <a:r>
              <a:rPr lang="en-US" dirty="0" err="1" smtClean="0"/>
              <a:t>dari</a:t>
            </a:r>
            <a:r>
              <a:rPr lang="en-US" dirty="0" smtClean="0"/>
              <a:t> </a:t>
            </a:r>
            <a:r>
              <a:rPr lang="en-US" dirty="0" err="1" smtClean="0"/>
              <a:t>bangsa</a:t>
            </a:r>
            <a:r>
              <a:rPr lang="en-US" dirty="0" smtClean="0"/>
              <a:t>. Negara </a:t>
            </a:r>
            <a:r>
              <a:rPr lang="en-US" dirty="0" err="1" smtClean="0"/>
              <a:t>merupakan</a:t>
            </a:r>
            <a:r>
              <a:rPr lang="en-US" dirty="0" smtClean="0"/>
              <a:t> </a:t>
            </a:r>
            <a:r>
              <a:rPr lang="en-US" dirty="0" err="1" smtClean="0"/>
              <a:t>organisasi</a:t>
            </a:r>
            <a:r>
              <a:rPr lang="en-US" dirty="0" smtClean="0"/>
              <a:t> yang </a:t>
            </a:r>
            <a:r>
              <a:rPr lang="en-US" dirty="0" err="1" smtClean="0"/>
              <a:t>mewadai</a:t>
            </a:r>
            <a:r>
              <a:rPr lang="en-US" dirty="0" smtClean="0"/>
              <a:t> </a:t>
            </a:r>
            <a:r>
              <a:rPr lang="en-US" dirty="0" err="1" smtClean="0"/>
              <a:t>bangsa</a:t>
            </a:r>
            <a:r>
              <a:rPr lang="en-US" dirty="0" smtClean="0"/>
              <a:t> </a:t>
            </a:r>
            <a:r>
              <a:rPr lang="en-US" dirty="0" err="1" smtClean="0"/>
              <a:t>tersebut</a:t>
            </a:r>
            <a:r>
              <a:rPr lang="en-US" dirty="0" smtClean="0"/>
              <a:t> </a:t>
            </a:r>
            <a:r>
              <a:rPr lang="en-US" dirty="0" err="1" smtClean="0"/>
              <a:t>merasakan</a:t>
            </a:r>
            <a:r>
              <a:rPr lang="en-US" dirty="0" smtClean="0"/>
              <a:t> </a:t>
            </a:r>
            <a:r>
              <a:rPr lang="en-US" dirty="0" err="1" smtClean="0"/>
              <a:t>pentingnya</a:t>
            </a:r>
            <a:r>
              <a:rPr lang="en-US" dirty="0" smtClean="0"/>
              <a:t> </a:t>
            </a:r>
            <a:r>
              <a:rPr lang="en-US" dirty="0" err="1" smtClean="0"/>
              <a:t>keberadaan</a:t>
            </a:r>
            <a:r>
              <a:rPr lang="en-US" dirty="0" smtClean="0"/>
              <a:t>     Negara </a:t>
            </a:r>
            <a:r>
              <a:rPr lang="en-US" dirty="0" err="1" smtClean="0"/>
              <a:t>sehingga</a:t>
            </a:r>
            <a:r>
              <a:rPr lang="en-US" dirty="0" smtClean="0"/>
              <a:t> </a:t>
            </a:r>
            <a:r>
              <a:rPr lang="en-US" dirty="0" err="1" smtClean="0"/>
              <a:t>tumbuhlah</a:t>
            </a:r>
            <a:r>
              <a:rPr lang="en-US" dirty="0" smtClean="0"/>
              <a:t> </a:t>
            </a:r>
            <a:r>
              <a:rPr lang="en-US" dirty="0" err="1" smtClean="0"/>
              <a:t>kesadaran</a:t>
            </a:r>
            <a:r>
              <a:rPr lang="en-US" dirty="0" smtClean="0"/>
              <a:t> </a:t>
            </a:r>
            <a:r>
              <a:rPr lang="en-US" dirty="0" err="1" smtClean="0"/>
              <a:t>untuk</a:t>
            </a:r>
            <a:r>
              <a:rPr lang="en-US" dirty="0" smtClean="0"/>
              <a:t> </a:t>
            </a:r>
            <a:r>
              <a:rPr lang="en-US" dirty="0" err="1" smtClean="0"/>
              <a:t>mempertahankan</a:t>
            </a:r>
            <a:r>
              <a:rPr lang="en-US" dirty="0" smtClean="0"/>
              <a:t> </a:t>
            </a:r>
            <a:r>
              <a:rPr lang="en-US" dirty="0" err="1" smtClean="0"/>
              <a:t>untuk</a:t>
            </a:r>
            <a:r>
              <a:rPr lang="en-US" dirty="0" smtClean="0"/>
              <a:t> </a:t>
            </a:r>
            <a:r>
              <a:rPr lang="en-US" dirty="0" err="1" smtClean="0"/>
              <a:t>tetap</a:t>
            </a:r>
            <a:r>
              <a:rPr lang="en-US" dirty="0" smtClean="0"/>
              <a:t> </a:t>
            </a:r>
            <a:r>
              <a:rPr lang="en-US" dirty="0" err="1" smtClean="0"/>
              <a:t>tegaknya</a:t>
            </a:r>
            <a:r>
              <a:rPr lang="en-US" dirty="0" smtClean="0"/>
              <a:t> </a:t>
            </a:r>
            <a:r>
              <a:rPr lang="en-US" dirty="0" err="1" smtClean="0"/>
              <a:t>dan</a:t>
            </a:r>
            <a:r>
              <a:rPr lang="en-US" dirty="0" smtClean="0"/>
              <a:t> </a:t>
            </a:r>
            <a:r>
              <a:rPr lang="en-US" dirty="0" err="1" smtClean="0"/>
              <a:t>utuhnyaNegara</a:t>
            </a:r>
            <a:r>
              <a:rPr lang="en-US" dirty="0" smtClean="0"/>
              <a:t> </a:t>
            </a:r>
            <a:r>
              <a:rPr lang="en-US" dirty="0" err="1" smtClean="0"/>
              <a:t>melalui</a:t>
            </a:r>
            <a:r>
              <a:rPr lang="en-US" dirty="0" smtClean="0"/>
              <a:t> </a:t>
            </a:r>
            <a:r>
              <a:rPr lang="en-US" dirty="0" err="1" smtClean="0"/>
              <a:t>upaya</a:t>
            </a:r>
            <a:r>
              <a:rPr lang="en-US" dirty="0" smtClean="0"/>
              <a:t> </a:t>
            </a:r>
            <a:r>
              <a:rPr lang="en-US" dirty="0" err="1" smtClean="0"/>
              <a:t>bela</a:t>
            </a:r>
            <a:r>
              <a:rPr lang="en-US" dirty="0" smtClean="0"/>
              <a:t> Negara.</a:t>
            </a:r>
          </a:p>
          <a:p>
            <a:endParaRPr lang="en-US" dirty="0"/>
          </a:p>
        </p:txBody>
      </p:sp>
    </p:spTree>
  </p:cSld>
  <p:clrMapOvr>
    <a:masterClrMapping/>
  </p:clrMapOvr>
</p:sld>
</file>

<file path=ppt/theme/theme1.xml><?xml version="1.0" encoding="utf-8"?>
<a:theme xmlns:a="http://schemas.openxmlformats.org/drawingml/2006/main" name="Slipstream">
  <a:themeElements>
    <a:clrScheme name="Slipstream">
      <a:dk1>
        <a:sysClr val="windowText" lastClr="000000"/>
      </a:dk1>
      <a:lt1>
        <a:sysClr val="window" lastClr="FFFFFF"/>
      </a:lt1>
      <a:dk2>
        <a:srgbClr val="212745"/>
      </a:dk2>
      <a:lt2>
        <a:srgbClr val="B4DCFA"/>
      </a:lt2>
      <a:accent1>
        <a:srgbClr val="4E67C8"/>
      </a:accent1>
      <a:accent2>
        <a:srgbClr val="5ECCF3"/>
      </a:accent2>
      <a:accent3>
        <a:srgbClr val="A7EA52"/>
      </a:accent3>
      <a:accent4>
        <a:srgbClr val="5DCEAF"/>
      </a:accent4>
      <a:accent5>
        <a:srgbClr val="FF8021"/>
      </a:accent5>
      <a:accent6>
        <a:srgbClr val="F14124"/>
      </a:accent6>
      <a:hlink>
        <a:srgbClr val="56C7AA"/>
      </a:hlink>
      <a:folHlink>
        <a:srgbClr val="59A8D1"/>
      </a:folHlink>
    </a:clrScheme>
    <a:fontScheme name="Slipstream">
      <a:majorFont>
        <a:latin typeface="Trebuchet MS"/>
        <a:ea typeface=""/>
        <a:cs typeface=""/>
        <a:font script="Jpan" typeface="HGｺﾞｼｯｸM"/>
        <a:font script="Hang" typeface="HY그래픽B"/>
        <a:font script="Hans" typeface="方正姚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HGｺﾞｼｯｸM"/>
        <a:font script="Hang" typeface="HY그래픽M"/>
        <a:font script="Hans" typeface="方正姚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Slipstream">
      <a:fillStyleLst>
        <a:solidFill>
          <a:schemeClr val="phClr"/>
        </a:solidFill>
        <a:gradFill rotWithShape="1">
          <a:gsLst>
            <a:gs pos="28000">
              <a:schemeClr val="phClr">
                <a:tint val="18000"/>
                <a:satMod val="120000"/>
                <a:lumMod val="88000"/>
              </a:schemeClr>
            </a:gs>
            <a:gs pos="100000">
              <a:schemeClr val="phClr">
                <a:tint val="40000"/>
                <a:satMod val="100000"/>
                <a:lumMod val="78000"/>
              </a:schemeClr>
            </a:gs>
          </a:gsLst>
          <a:lin ang="5400000" scaled="0"/>
        </a:gradFill>
        <a:gradFill rotWithShape="1">
          <a:gsLst>
            <a:gs pos="0">
              <a:schemeClr val="phClr">
                <a:lumMod val="95000"/>
              </a:schemeClr>
            </a:gs>
            <a:gs pos="100000">
              <a:schemeClr val="phClr">
                <a:shade val="82000"/>
                <a:satMod val="125000"/>
                <a:lumMod val="74000"/>
              </a:schemeClr>
            </a:gs>
          </a:gsLst>
          <a:lin ang="5400000" scaled="0"/>
        </a:gradFill>
      </a:fillStyleLst>
      <a:lnStyleLst>
        <a:ln w="9525" cap="flat" cmpd="sng" algn="ctr">
          <a:solidFill>
            <a:schemeClr val="phClr"/>
          </a:solidFill>
          <a:prstDash val="solid"/>
        </a:ln>
        <a:ln w="15875" cap="flat" cmpd="sng" algn="ctr">
          <a:solidFill>
            <a:schemeClr val="phClr">
              <a:shade val="75000"/>
              <a:satMod val="125000"/>
              <a:lumMod val="75000"/>
            </a:schemeClr>
          </a:solidFill>
          <a:prstDash val="solid"/>
        </a:ln>
        <a:ln w="25400" cap="flat" cmpd="sng" algn="ctr">
          <a:solidFill>
            <a:schemeClr val="phClr"/>
          </a:solidFill>
          <a:prstDash val="solid"/>
        </a:ln>
      </a:lnStyleLst>
      <a:effectStyleLst>
        <a:effectStyle>
          <a:effectLst>
            <a:outerShdw blurRad="63500" dist="50800" dir="5400000" sx="98000" sy="98000" rotWithShape="0">
              <a:srgbClr val="000000">
                <a:alpha val="20000"/>
              </a:srgbClr>
            </a:outerShdw>
          </a:effectLst>
        </a:effectStyle>
        <a:effectStyle>
          <a:effectLst>
            <a:outerShdw blurRad="40005" dist="22984" dir="5400000" rotWithShape="0">
              <a:srgbClr val="000000">
                <a:alpha val="45000"/>
              </a:srgbClr>
            </a:outerShdw>
          </a:effectLst>
          <a:scene3d>
            <a:camera prst="orthographicFront">
              <a:rot lat="0" lon="0" rev="0"/>
            </a:camera>
            <a:lightRig rig="balanced" dir="tr"/>
          </a:scene3d>
          <a:sp3d prstMaterial="matte">
            <a:bevelT w="19050" h="38100"/>
          </a:sp3d>
        </a:effectStyle>
        <a:effectStyle>
          <a:effectLst>
            <a:reflection blurRad="38100" stA="26000" endPos="23000" dist="25400" dir="5400000" sy="-100000" rotWithShape="0"/>
          </a:effectLst>
          <a:scene3d>
            <a:camera prst="orthographicFront">
              <a:rot lat="0" lon="0" rev="0"/>
            </a:camera>
            <a:lightRig rig="balanced" dir="tr"/>
          </a:scene3d>
          <a:sp3d contourW="14605" prstMaterial="plastic">
            <a:bevelT w="50800"/>
            <a:contourClr>
              <a:schemeClr val="phClr">
                <a:shade val="30000"/>
                <a:satMod val="120000"/>
              </a:schemeClr>
            </a:contourClr>
          </a:sp3d>
        </a:effectStyle>
      </a:effectStyleLst>
      <a:bgFillStyleLst>
        <a:solidFill>
          <a:schemeClr val="phClr"/>
        </a:solidFill>
        <a:gradFill rotWithShape="1">
          <a:gsLst>
            <a:gs pos="0">
              <a:schemeClr val="phClr">
                <a:tint val="98000"/>
                <a:shade val="90000"/>
                <a:satMod val="160000"/>
                <a:lumMod val="100000"/>
              </a:schemeClr>
            </a:gs>
            <a:gs pos="60000">
              <a:schemeClr val="phClr">
                <a:tint val="95000"/>
                <a:shade val="100000"/>
                <a:satMod val="130000"/>
                <a:lumMod val="130000"/>
              </a:schemeClr>
            </a:gs>
            <a:gs pos="100000">
              <a:schemeClr val="phClr">
                <a:tint val="97000"/>
                <a:shade val="100000"/>
                <a:hueMod val="100000"/>
                <a:satMod val="140000"/>
                <a:lumMod val="80000"/>
              </a:schemeClr>
            </a:gs>
          </a:gsLst>
          <a:path path="circle">
            <a:fillToRect l="20000" t="10000" r="20000" b="60000"/>
          </a:path>
        </a:gradFill>
        <a:gradFill rotWithShape="1">
          <a:gsLst>
            <a:gs pos="0">
              <a:schemeClr val="phClr">
                <a:tint val="94000"/>
                <a:satMod val="160000"/>
                <a:lumMod val="160000"/>
              </a:schemeClr>
            </a:gs>
            <a:gs pos="42000">
              <a:schemeClr val="phClr">
                <a:tint val="94000"/>
                <a:shade val="94000"/>
                <a:satMod val="160000"/>
                <a:lumMod val="130000"/>
              </a:schemeClr>
            </a:gs>
            <a:gs pos="100000">
              <a:schemeClr val="phClr">
                <a:tint val="97000"/>
                <a:shade val="94000"/>
                <a:satMod val="180000"/>
                <a:lumMod val="84000"/>
              </a:schemeClr>
            </a:gs>
          </a:gsLst>
          <a:path path="circle">
            <a:fillToRect l="24000" t="44000" r="24000" b="12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Slipstream</Template>
  <TotalTime>86</TotalTime>
  <Words>318</Words>
  <Application>Microsoft Office PowerPoint</Application>
  <PresentationFormat>On-screen Show (4:3)</PresentationFormat>
  <Paragraphs>47</Paragraphs>
  <Slides>14</Slides>
  <Notes>0</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Slipstream</vt:lpstr>
      <vt:lpstr>Identitas Nasional 1. Karakteristik Identitas Nasional 2. Proses Berbangsa dan Negara </vt:lpstr>
      <vt:lpstr> Karakteristik IDENTITAS NASIONAL</vt:lpstr>
      <vt:lpstr>Slide 3</vt:lpstr>
      <vt:lpstr>Karakteristik Indentitas Nasional</vt:lpstr>
      <vt:lpstr>Slide 5</vt:lpstr>
      <vt:lpstr>Slide 6</vt:lpstr>
      <vt:lpstr>Slide 7</vt:lpstr>
      <vt:lpstr>Proses BerBangsa dan Negara</vt:lpstr>
      <vt:lpstr>Proses Berbangsa dan Negara</vt:lpstr>
      <vt:lpstr>Tugas Mahasiswa</vt:lpstr>
      <vt:lpstr>Sistem Penulisan Tugas</vt:lpstr>
      <vt:lpstr>Untuk Pertemuan Berikutnya yaitu:   Kelompok 2. Buatlah Makalah Tentang Tema:      Dengan Sub Bab  1. Identitas Nasional 2. Proses Berbangsa dan Negara </vt:lpstr>
      <vt:lpstr>Catatan : Kelompok yang Presentasi Harus Membuat Soal PG dan Essay yang berjumlah  5 Soal PG </vt:lpstr>
      <vt:lpstr>Slide 14</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IDENTITAS NASIONAL</dc:title>
  <dc:creator>admin</dc:creator>
  <cp:lastModifiedBy>HP</cp:lastModifiedBy>
  <cp:revision>10</cp:revision>
  <dcterms:created xsi:type="dcterms:W3CDTF">2019-07-17T05:23:23Z</dcterms:created>
  <dcterms:modified xsi:type="dcterms:W3CDTF">2020-09-06T12:24:11Z</dcterms:modified>
</cp:coreProperties>
</file>