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6"/>
  </p:notesMasterIdLst>
  <p:sldIdLst>
    <p:sldId id="366" r:id="rId2"/>
    <p:sldId id="369" r:id="rId3"/>
    <p:sldId id="370" r:id="rId4"/>
    <p:sldId id="371" r:id="rId5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1571625" y="2819400"/>
            <a:ext cx="6048375" cy="707886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MATEMATIKA LANJUT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1419225" y="1828800"/>
            <a:ext cx="6248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baseline="0">
                <a:solidFill>
                  <a:srgbClr val="FFFF00"/>
                </a:solidFill>
                <a:latin typeface="Arial" charset="0"/>
              </a:rPr>
              <a:t>BAHAN PRESENTASI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344738" y="4110038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 dirty="0">
                <a:latin typeface="Arial" charset="0"/>
              </a:rPr>
              <a:t>UNI </a:t>
            </a:r>
            <a:r>
              <a:rPr lang="en-US" sz="2400" b="1" baseline="0" dirty="0" smtClean="0">
                <a:latin typeface="Arial" charset="0"/>
              </a:rPr>
              <a:t>621201 </a:t>
            </a:r>
            <a:r>
              <a:rPr lang="en-US" sz="2400" b="1" baseline="0" dirty="0">
                <a:latin typeface="Arial" charset="0"/>
              </a:rPr>
              <a:t>SKS </a:t>
            </a:r>
            <a:r>
              <a:rPr lang="en-US" sz="2400" b="1" baseline="0" dirty="0" smtClean="0">
                <a:latin typeface="Arial" charset="0"/>
              </a:rPr>
              <a:t>2(2-0</a:t>
            </a:r>
            <a:r>
              <a:rPr lang="en-US" sz="2400" b="1" baseline="0" dirty="0">
                <a:latin typeface="Arial" charset="0"/>
              </a:rPr>
              <a:t>)</a:t>
            </a: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095625" y="5024438"/>
            <a:ext cx="289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baseline="0">
                <a:latin typeface="Arial" charset="0"/>
              </a:rPr>
              <a:t>SEMESTER </a:t>
            </a:r>
            <a:r>
              <a:rPr lang="en-US" sz="2400" b="1" baseline="0" smtClean="0">
                <a:latin typeface="Arial" charset="0"/>
              </a:rPr>
              <a:t>II</a:t>
            </a:r>
            <a:endParaRPr lang="en-US" sz="2400" b="1" baseline="0">
              <a:latin typeface="Arial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281113" y="215295"/>
            <a:ext cx="6553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2400" b="1" baseline="0" dirty="0" err="1" smtClean="0">
                <a:latin typeface="Arial" charset="0"/>
              </a:rPr>
              <a:t>Universitas</a:t>
            </a:r>
            <a:r>
              <a:rPr lang="en-US" sz="2400" b="1" baseline="0" dirty="0" smtClean="0">
                <a:latin typeface="Arial" charset="0"/>
              </a:rPr>
              <a:t> Lampung</a:t>
            </a:r>
          </a:p>
          <a:p>
            <a:pPr algn="ctr"/>
            <a:r>
              <a:rPr lang="en-US" sz="2400" b="1" baseline="0" dirty="0" err="1" smtClean="0">
                <a:latin typeface="Arial" charset="0"/>
              </a:rPr>
              <a:t>Fakultas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endParaRPr lang="en-US" sz="2400" b="1" baseline="0" dirty="0" smtClean="0">
              <a:latin typeface="Arial" charset="0"/>
            </a:endParaRPr>
          </a:p>
          <a:p>
            <a:pPr algn="ctr"/>
            <a:r>
              <a:rPr lang="en-US" sz="2400" b="1" baseline="0" dirty="0" err="1" smtClean="0">
                <a:latin typeface="Arial" charset="0"/>
              </a:rPr>
              <a:t>Jurusan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Sipil</a:t>
            </a:r>
            <a:r>
              <a:rPr lang="en-US" sz="2400" b="1" baseline="0" dirty="0" smtClean="0">
                <a:latin typeface="Arial" charset="0"/>
              </a:rPr>
              <a:t> S1</a:t>
            </a:r>
          </a:p>
          <a:p>
            <a:pPr algn="ctr"/>
            <a:r>
              <a:rPr lang="en-US" sz="2400" b="1" baseline="0" dirty="0" smtClean="0">
                <a:latin typeface="Arial" charset="0"/>
              </a:rPr>
              <a:t>Program </a:t>
            </a:r>
            <a:r>
              <a:rPr lang="en-US" sz="2400" b="1" baseline="0" dirty="0" err="1" smtClean="0">
                <a:latin typeface="Arial" charset="0"/>
              </a:rPr>
              <a:t>Studi</a:t>
            </a:r>
            <a:r>
              <a:rPr lang="en-US" sz="2400" b="1" baseline="0" dirty="0" smtClean="0">
                <a:latin typeface="Arial" charset="0"/>
              </a:rPr>
              <a:t> S1 </a:t>
            </a:r>
            <a:r>
              <a:rPr lang="en-US" sz="2400" b="1" baseline="0" dirty="0" err="1" smtClean="0">
                <a:latin typeface="Arial" charset="0"/>
              </a:rPr>
              <a:t>Teknik</a:t>
            </a:r>
            <a:r>
              <a:rPr lang="en-US" sz="2400" b="1" baseline="0" dirty="0" smtClean="0">
                <a:latin typeface="Arial" charset="0"/>
              </a:rPr>
              <a:t> </a:t>
            </a:r>
            <a:r>
              <a:rPr lang="en-US" sz="2400" b="1" baseline="0" dirty="0" err="1" smtClean="0">
                <a:latin typeface="Arial" charset="0"/>
              </a:rPr>
              <a:t>Lingkungan</a:t>
            </a:r>
            <a:endParaRPr lang="en-US" sz="2400" b="1" baseline="0" dirty="0">
              <a:latin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C2A5EC-7752-4827-A977-ED86C46F2D11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05000" y="465138"/>
            <a:ext cx="52413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DESKRIPSI SINGKAT</a:t>
            </a:r>
            <a:b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MATA KULIAH  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2000" y="1981200"/>
            <a:ext cx="7620000" cy="1521919"/>
          </a:xfrm>
          <a:prstGeom prst="rec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144000" tIns="144000" rIns="144000" bIns="144000">
            <a:spAutoFit/>
          </a:bodyPr>
          <a:lstStyle/>
          <a:p>
            <a:pPr algn="just"/>
            <a:r>
              <a:rPr lang="en-US" sz="2000" baseline="0" dirty="0">
                <a:latin typeface="Arial" pitchFamily="34" charset="0"/>
                <a:cs typeface="Arial" pitchFamily="34" charset="0"/>
              </a:rPr>
              <a:t>Mata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Lanjut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lanjutan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Matematika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dasar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keahlian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wajib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bagi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mahasiswa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0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>
                <a:latin typeface="Arial" pitchFamily="34" charset="0"/>
                <a:cs typeface="Arial" pitchFamily="34" charset="0"/>
              </a:rPr>
              <a:t>S1. </a:t>
            </a:r>
            <a:endParaRPr lang="en-US" sz="2000" b="1" baseline="0" dirty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3505200"/>
            <a:ext cx="7696200" cy="11239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 anchorCtr="0">
            <a:noAutofit/>
          </a:bodyPr>
          <a:lstStyle/>
          <a:p>
            <a:pPr algn="just"/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Diberikan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semester 2.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Jumlah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kredit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2 (2-0)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sks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mempelajari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mata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kuliah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diharapkan</a:t>
            </a:r>
            <a:r>
              <a:rPr lang="id-ID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i-FI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mampu memahami persoalan kalkulus lanjut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9089CF-29AB-4D85-947F-419293D3E687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76400" y="573088"/>
            <a:ext cx="5715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KOMPETENSI DASAR 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90600" y="1981200"/>
            <a:ext cx="7467600" cy="15219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144000" tIns="144000" rIns="144000" bIns="144000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Mahasiswa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memahami perhitungan kalkulus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lanjut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mencakup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integral tak tentu, integral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tertentu,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integral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lipat, dan aplikasinya agar mampu menerapkannya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dalam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penyelesaian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soal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berkaitan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bidang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teknik sipil</a:t>
            </a:r>
            <a:endParaRPr lang="en-US" sz="2000" b="1" baseline="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399C-AFBD-488F-8A48-5CD1F397A949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62200" y="967669"/>
            <a:ext cx="4191000" cy="861131"/>
          </a:xfrm>
          <a:prstGeom prst="rect">
            <a:avLst/>
          </a:prstGeom>
          <a:solidFill>
            <a:srgbClr val="990000"/>
          </a:solidFill>
          <a:ln>
            <a:solidFill>
              <a:srgbClr val="FFFF00"/>
            </a:solidFill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b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MATEMATIKA LANJUT</a:t>
            </a: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2286000" y="3543229"/>
            <a:ext cx="246888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Tertentu</a:t>
            </a: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2286000" y="2705030"/>
            <a:ext cx="265176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Tak Tentu</a:t>
            </a: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2286000" y="4446896"/>
            <a:ext cx="2011680" cy="424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Integral Lipat</a:t>
            </a:r>
            <a:endParaRPr lang="en-US" sz="2400" baseline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Line 35"/>
          <p:cNvSpPr>
            <a:spLocks noChangeShapeType="1"/>
          </p:cNvSpPr>
          <p:nvPr/>
        </p:nvSpPr>
        <p:spPr bwMode="auto">
          <a:xfrm>
            <a:off x="1524000" y="4675496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9" name="Line 35"/>
          <p:cNvSpPr>
            <a:spLocks noChangeShapeType="1"/>
          </p:cNvSpPr>
          <p:nvPr/>
        </p:nvSpPr>
        <p:spPr bwMode="auto">
          <a:xfrm>
            <a:off x="1524000" y="3835973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0" name="Line 35"/>
          <p:cNvSpPr>
            <a:spLocks noChangeShapeType="1"/>
          </p:cNvSpPr>
          <p:nvPr/>
        </p:nvSpPr>
        <p:spPr bwMode="auto">
          <a:xfrm>
            <a:off x="1524000" y="2989813"/>
            <a:ext cx="64008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524000" y="1501069"/>
            <a:ext cx="640080" cy="3200400"/>
            <a:chOff x="1524000" y="1501069"/>
            <a:chExt cx="640080" cy="3110552"/>
          </a:xfrm>
        </p:grpSpPr>
        <p:sp>
          <p:nvSpPr>
            <p:cNvPr id="27" name="Line 34"/>
            <p:cNvSpPr>
              <a:spLocks noChangeShapeType="1"/>
            </p:cNvSpPr>
            <p:nvPr/>
          </p:nvSpPr>
          <p:spPr bwMode="auto">
            <a:xfrm flipH="1">
              <a:off x="1525728" y="1515996"/>
              <a:ext cx="0" cy="30956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" name="Line 35"/>
            <p:cNvSpPr>
              <a:spLocks noChangeShapeType="1"/>
            </p:cNvSpPr>
            <p:nvPr/>
          </p:nvSpPr>
          <p:spPr bwMode="auto">
            <a:xfrm>
              <a:off x="1524000" y="1501069"/>
              <a:ext cx="6400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med"/>
              <a:tailEnd type="non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B3B27B-4298-4F60-92D5-1A4FFBB5DBFB}" type="datetime3">
              <a:rPr lang="en-US" smtClean="0"/>
              <a:t>15 May 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6356</TotalTime>
  <Words>126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1_Mountain Top</vt:lpstr>
      <vt:lpstr>PowerPoint Presentation</vt:lpstr>
      <vt:lpstr>PowerPoint Presentation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709</cp:revision>
  <dcterms:created xsi:type="dcterms:W3CDTF">2003-09-17T10:33:32Z</dcterms:created>
  <dcterms:modified xsi:type="dcterms:W3CDTF">2023-05-15T05:02:59Z</dcterms:modified>
</cp:coreProperties>
</file>