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8" r:id="rId9"/>
    <p:sldId id="26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FCB4837-1C48-43DC-96E5-7E71306D9003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E80C51-088C-4931-B7B0-47658F334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Demokrasi</a:t>
            </a:r>
            <a:r>
              <a:rPr lang="en-US" b="1" dirty="0" smtClean="0">
                <a:solidFill>
                  <a:schemeClr val="tx1"/>
                </a:solidFill>
              </a:rPr>
              <a:t> Indonesia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Pelaksanaan Demokrasi di Indonesia pada Periode 1949-1959.</a:t>
            </a:r>
          </a:p>
          <a:p>
            <a:endParaRPr lang="it-IT" dirty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1949 </a:t>
            </a:r>
            <a:r>
              <a:rPr lang="en-US" dirty="0" err="1" smtClean="0"/>
              <a:t>sampai</a:t>
            </a:r>
            <a:r>
              <a:rPr lang="en-US" dirty="0" smtClean="0"/>
              <a:t> 1959.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kali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  <a:r>
              <a:rPr lang="en-US" dirty="0" err="1" smtClean="0"/>
              <a:t>undangundang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pergantian</a:t>
            </a:r>
            <a:r>
              <a:rPr lang="en-US" dirty="0" smtClean="0"/>
              <a:t> UUD 1945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27 </a:t>
            </a:r>
            <a:r>
              <a:rPr lang="en-US" dirty="0" err="1" smtClean="0"/>
              <a:t>Desember</a:t>
            </a:r>
            <a:r>
              <a:rPr lang="en-US" dirty="0" smtClean="0"/>
              <a:t> 1949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1950.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Negara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, system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presidensiil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quasi </a:t>
            </a:r>
            <a:r>
              <a:rPr lang="en-US" dirty="0" err="1" smtClean="0"/>
              <a:t>parlementer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RIS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1950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17 </a:t>
            </a:r>
            <a:r>
              <a:rPr lang="en-US" dirty="0" err="1" smtClean="0"/>
              <a:t>Agutus</a:t>
            </a:r>
            <a:r>
              <a:rPr lang="en-US" dirty="0" smtClean="0"/>
              <a:t> 1950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1959.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1949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1959,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r>
              <a:rPr lang="en-US" dirty="0" smtClean="0"/>
              <a:t> (</a:t>
            </a:r>
            <a:r>
              <a:rPr lang="en-US" dirty="0" err="1" smtClean="0"/>
              <a:t>Suleman</a:t>
            </a:r>
            <a:r>
              <a:rPr lang="en-US" dirty="0" smtClean="0"/>
              <a:t>, </a:t>
            </a:r>
            <a:r>
              <a:rPr lang="en-US" dirty="0" err="1" smtClean="0"/>
              <a:t>Zulfi</a:t>
            </a:r>
            <a:r>
              <a:rPr lang="en-US" dirty="0" smtClean="0"/>
              <a:t> </a:t>
            </a:r>
            <a:r>
              <a:rPr lang="en-US" dirty="0" err="1" smtClean="0"/>
              <a:t>kri</a:t>
            </a:r>
            <a:r>
              <a:rPr lang="en-US" dirty="0" smtClean="0"/>
              <a:t>. 2010).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yang </a:t>
            </a:r>
            <a:r>
              <a:rPr lang="en-US" dirty="0" err="1" smtClean="0"/>
              <a:t>berlarut-larut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Indonesia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pelik</a:t>
            </a:r>
            <a:r>
              <a:rPr lang="en-US" dirty="0" smtClean="0"/>
              <a:t>. Negara </a:t>
            </a:r>
            <a:r>
              <a:rPr lang="en-US" dirty="0" err="1" smtClean="0"/>
              <a:t>dilingkupi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,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Suleman</a:t>
            </a:r>
            <a:r>
              <a:rPr lang="en-US" dirty="0" smtClean="0"/>
              <a:t>, </a:t>
            </a:r>
            <a:r>
              <a:rPr lang="en-US" dirty="0" err="1" smtClean="0"/>
              <a:t>Zulfi</a:t>
            </a:r>
            <a:r>
              <a:rPr lang="en-US" dirty="0" smtClean="0"/>
              <a:t> </a:t>
            </a:r>
            <a:r>
              <a:rPr lang="en-US" dirty="0" err="1" smtClean="0"/>
              <a:t>kri</a:t>
            </a:r>
            <a:r>
              <a:rPr lang="en-US" dirty="0" smtClean="0"/>
              <a:t>. 2010).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Pelaksanaan Demokrasi di Indonesia pada Periode 1959-1965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NRI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konsekuen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Era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yang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1966-1968,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Era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secercah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Indonesia,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Suleman</a:t>
            </a:r>
            <a:r>
              <a:rPr lang="en-US" dirty="0" smtClean="0"/>
              <a:t>, </a:t>
            </a:r>
            <a:r>
              <a:rPr lang="en-US" dirty="0" err="1" smtClean="0"/>
              <a:t>Zulfi</a:t>
            </a:r>
            <a:r>
              <a:rPr lang="en-US" dirty="0" smtClean="0"/>
              <a:t> </a:t>
            </a:r>
            <a:r>
              <a:rPr lang="en-US" dirty="0" err="1" smtClean="0"/>
              <a:t>kri</a:t>
            </a:r>
            <a:r>
              <a:rPr lang="en-US" dirty="0" smtClean="0"/>
              <a:t>. 2010).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Pelaksanaan Demokrasi di Indonesia pada Periode 1965-1998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era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Serahun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7 </a:t>
            </a:r>
            <a:r>
              <a:rPr lang="en-US" dirty="0" err="1" smtClean="0"/>
              <a:t>Juni</a:t>
            </a:r>
            <a:r>
              <a:rPr lang="en-US" dirty="0" smtClean="0"/>
              <a:t> 1999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Pemilu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yang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puncaknya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wakilnya</a:t>
            </a:r>
            <a:r>
              <a:rPr lang="en-US" dirty="0" smtClean="0"/>
              <a:t> </a:t>
            </a:r>
            <a:r>
              <a:rPr lang="en-US" dirty="0" err="1" smtClean="0"/>
              <a:t>dilembaga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/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pun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1998 - </a:t>
            </a:r>
            <a:r>
              <a:rPr lang="en-US" dirty="0" err="1" smtClean="0"/>
              <a:t>sekarang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Unila\KONSEP+DASAR+DEMOKRAS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533400"/>
            <a:ext cx="7239000" cy="5009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1.Demokrasi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endParaRPr lang="en-US" dirty="0" smtClean="0"/>
          </a:p>
          <a:p>
            <a:r>
              <a:rPr lang="en-US" dirty="0" smtClean="0"/>
              <a:t> 3.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berkedaulatan</a:t>
            </a:r>
            <a:r>
              <a:rPr lang="en-US" dirty="0" smtClean="0"/>
              <a:t> Rakyat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Rule of Low 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Negara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HAM 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Merdeka</a:t>
            </a:r>
            <a:r>
              <a:rPr lang="en-US" dirty="0" smtClean="0"/>
              <a:t> </a:t>
            </a:r>
          </a:p>
          <a:p>
            <a:r>
              <a:rPr lang="en-US" dirty="0" smtClean="0"/>
              <a:t>8.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Daerah </a:t>
            </a:r>
          </a:p>
          <a:p>
            <a:r>
              <a:rPr lang="en-US" dirty="0" smtClean="0"/>
              <a:t>9.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10.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	 (</a:t>
            </a:r>
            <a:r>
              <a:rPr lang="en-US" dirty="0" err="1" smtClean="0"/>
              <a:t>Achmad</a:t>
            </a:r>
            <a:r>
              <a:rPr lang="en-US" dirty="0" smtClean="0"/>
              <a:t> </a:t>
            </a:r>
            <a:r>
              <a:rPr lang="en-US" dirty="0" err="1" smtClean="0"/>
              <a:t>Sanusi</a:t>
            </a:r>
            <a:r>
              <a:rPr lang="en-US" dirty="0" smtClean="0"/>
              <a:t>, 1993)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Di Indonesia</a:t>
            </a:r>
          </a:p>
          <a:p>
            <a:endParaRPr lang="en-US" dirty="0"/>
          </a:p>
          <a:p>
            <a:r>
              <a:rPr lang="it-IT" dirty="0" smtClean="0"/>
              <a:t>Pelaksanaan Demokrasi di Indonesia pada Periode 1945 – 1949.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(1945 -1949),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berfungsinya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lain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terwujud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energinya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agar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Suleman</a:t>
            </a:r>
            <a:r>
              <a:rPr lang="en-US" dirty="0" smtClean="0"/>
              <a:t>, </a:t>
            </a:r>
            <a:r>
              <a:rPr lang="en-US" dirty="0" err="1" smtClean="0"/>
              <a:t>Zulfi</a:t>
            </a:r>
            <a:r>
              <a:rPr lang="en-US" dirty="0" smtClean="0"/>
              <a:t> </a:t>
            </a:r>
            <a:r>
              <a:rPr lang="en-US" dirty="0" err="1" smtClean="0"/>
              <a:t>kri</a:t>
            </a:r>
            <a:r>
              <a:rPr lang="en-US" dirty="0" smtClean="0"/>
              <a:t>. 2010).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Septi</a:t>
            </a:r>
            <a:r>
              <a:rPr lang="en-US" dirty="0" smtClean="0"/>
              <a:t> </a:t>
            </a:r>
            <a:r>
              <a:rPr lang="en-US" dirty="0" err="1" smtClean="0"/>
              <a:t>Nurwijayanti</a:t>
            </a:r>
            <a:r>
              <a:rPr lang="en-US" dirty="0" smtClean="0"/>
              <a:t> &amp; </a:t>
            </a:r>
            <a:r>
              <a:rPr lang="en-US" dirty="0" err="1" smtClean="0"/>
              <a:t>Nanik</a:t>
            </a:r>
            <a:r>
              <a:rPr lang="en-US" dirty="0" smtClean="0"/>
              <a:t> </a:t>
            </a:r>
            <a:r>
              <a:rPr lang="en-US" dirty="0" err="1" smtClean="0"/>
              <a:t>Prasetyoningsih</a:t>
            </a:r>
            <a:r>
              <a:rPr lang="en-US" dirty="0" smtClean="0"/>
              <a:t>(2009)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 </a:t>
            </a: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oleh</a:t>
            </a:r>
            <a:r>
              <a:rPr lang="en-US" dirty="0" smtClean="0"/>
              <a:t> Negara-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legeslatif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perdana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Terpimpin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dikeluarkannya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1959, Indonesia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UUD 1945.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Konstituante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1956.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yang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.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yang </a:t>
            </a:r>
            <a:r>
              <a:rPr lang="en-US" dirty="0" err="1" smtClean="0"/>
              <a:t>membatasi</a:t>
            </a:r>
            <a:r>
              <a:rPr lang="en-US" dirty="0" smtClean="0"/>
              <a:t>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kabinet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Indonesia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berpegang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kokoh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Era </a:t>
            </a:r>
            <a:r>
              <a:rPr lang="en-US" b="1" dirty="0" err="1" smtClean="0"/>
              <a:t>Reformasi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bulu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</TotalTime>
  <Words>574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Pertemuan 9</vt:lpstr>
      <vt:lpstr>Slide 2</vt:lpstr>
      <vt:lpstr>Pemahaman Tentang Pilar Demokrasi</vt:lpstr>
      <vt:lpstr>Pelaksanaan Demokrasi</vt:lpstr>
      <vt:lpstr>Macam-macam demokrasi</vt:lpstr>
      <vt:lpstr>Slide 6</vt:lpstr>
      <vt:lpstr>Demokrasi Pancasila </vt:lpstr>
      <vt:lpstr>Demokrasi Pancasila Era Reformasi </vt:lpstr>
      <vt:lpstr>Fungsi demokrasi</vt:lpstr>
      <vt:lpstr>Slide 10</vt:lpstr>
      <vt:lpstr>Pelaksanaan Demokrasi di Indonesia pada Periode 1959-1965</vt:lpstr>
      <vt:lpstr>Pelaksanaan Demokrasi di Indonesia pada Periode 1965-1998</vt:lpstr>
      <vt:lpstr>Pelaksanaan Demokrasi di Indonesia pada Periode 1998 - sekarang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9</dc:title>
  <dc:creator>HP</dc:creator>
  <cp:lastModifiedBy>HP</cp:lastModifiedBy>
  <cp:revision>13</cp:revision>
  <dcterms:created xsi:type="dcterms:W3CDTF">2021-03-21T07:52:51Z</dcterms:created>
  <dcterms:modified xsi:type="dcterms:W3CDTF">2021-03-24T00:06:54Z</dcterms:modified>
</cp:coreProperties>
</file>