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8" r:id="rId1"/>
  </p:sldMasterIdLst>
  <p:notesMasterIdLst>
    <p:notesMasterId r:id="rId11"/>
  </p:notesMasterIdLst>
  <p:sldIdLst>
    <p:sldId id="256" r:id="rId2"/>
    <p:sldId id="257" r:id="rId3"/>
    <p:sldId id="258" r:id="rId4"/>
    <p:sldId id="267" r:id="rId5"/>
    <p:sldId id="259" r:id="rId6"/>
    <p:sldId id="264" r:id="rId7"/>
    <p:sldId id="265" r:id="rId8"/>
    <p:sldId id="268" r:id="rId9"/>
    <p:sldId id="266" r:id="rId10"/>
  </p:sldIdLst>
  <p:sldSz cx="9144000" cy="5143500" type="screen16x9"/>
  <p:notesSz cx="6858000" cy="9144000"/>
  <p:embeddedFontLst>
    <p:embeddedFont>
      <p:font typeface="Livvic Light" charset="0"/>
      <p:regular r:id="rId12"/>
      <p:bold r:id="rId13"/>
      <p:italic r:id="rId14"/>
      <p:boldItalic r:id="rId15"/>
    </p:embeddedFont>
    <p:embeddedFont>
      <p:font typeface="Fira Sans Extra Condensed Medium" charset="0"/>
      <p:regular r:id="rId16"/>
      <p:bold r:id="rId17"/>
      <p:italic r:id="rId18"/>
      <p:boldItalic r:id="rId19"/>
    </p:embeddedFont>
    <p:embeddedFont>
      <p:font typeface="Catamaran Light" charset="0"/>
      <p:regular r:id="rId20"/>
      <p:bold r:id="rId21"/>
    </p:embeddedFont>
    <p:embeddedFont>
      <p:font typeface="Livvic" charset="0"/>
      <p:regular r:id="rId22"/>
      <p:bold r:id="rId23"/>
      <p:italic r:id="rId24"/>
      <p:boldItalic r:id="rId25"/>
    </p:embeddedFont>
    <p:embeddedFont>
      <p:font typeface="Roboto" charset="0"/>
      <p:regular r:id="rId26"/>
      <p:bold r:id="rId27"/>
      <p:italic r:id="rId28"/>
      <p:bold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26" Type="http://schemas.openxmlformats.org/officeDocument/2006/relationships/font" Target="fonts/font15.fntdata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font" Target="fonts/font14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29" Type="http://schemas.openxmlformats.org/officeDocument/2006/relationships/font" Target="fonts/font1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font" Target="fonts/font13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font" Target="fonts/font12.fntdata"/><Relationship Id="rId28" Type="http://schemas.openxmlformats.org/officeDocument/2006/relationships/font" Target="fonts/font17.fntdata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font" Target="fonts/font11.fntdata"/><Relationship Id="rId27" Type="http://schemas.openxmlformats.org/officeDocument/2006/relationships/font" Target="fonts/font16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7283291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4dfce81f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4dfce81f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3e13d9a7e_0_4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3e13d9a7e_0_4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3e13d9a7e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3e13d9a7e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3C4043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3e13d9a7e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33e13d9a7e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solidFill>
                <a:srgbClr val="3C4043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5522eb7919_1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5522eb7919_1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33e13d9a7e_0_4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33e13d9a7e_0_4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f9e76339e1_0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" name="Google Shape;252;gf9e76339e1_0_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56fe61bc2f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56fe61bc2f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5465e7bc0b_1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" name="Google Shape;274;g5465e7bc0b_1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ing slide">
  <p:cSld name="CUSTOM_7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039575" y="1701225"/>
            <a:ext cx="4592400" cy="17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None/>
              <a:defRPr sz="4800">
                <a:solidFill>
                  <a:srgbClr val="43434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None/>
              <a:defRPr sz="4800">
                <a:solidFill>
                  <a:srgbClr val="43434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None/>
              <a:defRPr sz="4800">
                <a:solidFill>
                  <a:srgbClr val="43434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None/>
              <a:defRPr sz="4800">
                <a:solidFill>
                  <a:srgbClr val="43434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None/>
              <a:defRPr sz="4800">
                <a:solidFill>
                  <a:srgbClr val="43434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None/>
              <a:defRPr sz="4800">
                <a:solidFill>
                  <a:srgbClr val="43434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None/>
              <a:defRPr sz="4800">
                <a:solidFill>
                  <a:srgbClr val="43434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None/>
              <a:defRPr sz="4800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039575" y="3206400"/>
            <a:ext cx="2402100" cy="717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>
                <a:solidFill>
                  <a:srgbClr val="000000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 sz="2800">
                <a:solidFill>
                  <a:srgbClr val="434343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 sz="2800">
                <a:solidFill>
                  <a:srgbClr val="434343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 sz="2800">
                <a:solidFill>
                  <a:srgbClr val="434343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 sz="2800">
                <a:solidFill>
                  <a:srgbClr val="434343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 sz="2800">
                <a:solidFill>
                  <a:srgbClr val="434343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 sz="2800">
                <a:solidFill>
                  <a:srgbClr val="434343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 sz="2800">
                <a:solidFill>
                  <a:srgbClr val="434343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 sz="2800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">
  <p:cSld name="CUSTOM_38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2"/>
          <p:cNvSpPr txBox="1">
            <a:spLocks noGrp="1"/>
          </p:cNvSpPr>
          <p:nvPr>
            <p:ph type="ctrTitle"/>
          </p:nvPr>
        </p:nvSpPr>
        <p:spPr>
          <a:xfrm>
            <a:off x="769725" y="1310050"/>
            <a:ext cx="34302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title" idx="2" hasCustomPrompt="1"/>
          </p:nvPr>
        </p:nvSpPr>
        <p:spPr>
          <a:xfrm rot="5400000">
            <a:off x="7142178" y="3570226"/>
            <a:ext cx="17388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6000"/>
              <a:buFont typeface="Fira Sans Extra Condensed Medium"/>
              <a:buNone/>
              <a:defRPr sz="60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6000"/>
              <a:buFont typeface="Fira Sans Extra Condensed Medium"/>
              <a:buNone/>
              <a:defRPr sz="60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6000"/>
              <a:buFont typeface="Fira Sans Extra Condensed Medium"/>
              <a:buNone/>
              <a:defRPr sz="60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6000"/>
              <a:buFont typeface="Fira Sans Extra Condensed Medium"/>
              <a:buNone/>
              <a:defRPr sz="60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6000"/>
              <a:buFont typeface="Fira Sans Extra Condensed Medium"/>
              <a:buNone/>
              <a:defRPr sz="60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6000"/>
              <a:buFont typeface="Fira Sans Extra Condensed Medium"/>
              <a:buNone/>
              <a:defRPr sz="60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6000"/>
              <a:buFont typeface="Fira Sans Extra Condensed Medium"/>
              <a:buNone/>
              <a:defRPr sz="60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6000"/>
              <a:buFont typeface="Fira Sans Extra Condensed Medium"/>
              <a:buNone/>
              <a:defRPr sz="60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x columns">
  <p:cSld name="CUSTOM_30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ctrTitle"/>
          </p:nvPr>
        </p:nvSpPr>
        <p:spPr>
          <a:xfrm>
            <a:off x="656422" y="1394416"/>
            <a:ext cx="1881300" cy="64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1"/>
          </p:nvPr>
        </p:nvSpPr>
        <p:spPr>
          <a:xfrm>
            <a:off x="656425" y="1886725"/>
            <a:ext cx="1563900" cy="11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ctrTitle" idx="2"/>
          </p:nvPr>
        </p:nvSpPr>
        <p:spPr>
          <a:xfrm>
            <a:off x="2650710" y="1394416"/>
            <a:ext cx="1881300" cy="64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subTitle" idx="3"/>
          </p:nvPr>
        </p:nvSpPr>
        <p:spPr>
          <a:xfrm>
            <a:off x="2610700" y="1886725"/>
            <a:ext cx="1961400" cy="11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ctrTitle" idx="4"/>
          </p:nvPr>
        </p:nvSpPr>
        <p:spPr>
          <a:xfrm>
            <a:off x="4638106" y="1394416"/>
            <a:ext cx="1881300" cy="64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subTitle" idx="5"/>
          </p:nvPr>
        </p:nvSpPr>
        <p:spPr>
          <a:xfrm>
            <a:off x="4878076" y="1886725"/>
            <a:ext cx="1648200" cy="11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ctrTitle" idx="6"/>
          </p:nvPr>
        </p:nvSpPr>
        <p:spPr>
          <a:xfrm rot="5400000">
            <a:off x="6865575" y="1466125"/>
            <a:ext cx="2553000" cy="48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ctrTitle" idx="7"/>
          </p:nvPr>
        </p:nvSpPr>
        <p:spPr>
          <a:xfrm>
            <a:off x="656422" y="3367816"/>
            <a:ext cx="1881300" cy="64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subTitle" idx="8"/>
          </p:nvPr>
        </p:nvSpPr>
        <p:spPr>
          <a:xfrm>
            <a:off x="656425" y="3860125"/>
            <a:ext cx="1563900" cy="11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ctrTitle" idx="9"/>
          </p:nvPr>
        </p:nvSpPr>
        <p:spPr>
          <a:xfrm>
            <a:off x="2650710" y="3367816"/>
            <a:ext cx="1881300" cy="64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subTitle" idx="13"/>
          </p:nvPr>
        </p:nvSpPr>
        <p:spPr>
          <a:xfrm>
            <a:off x="2610700" y="3860125"/>
            <a:ext cx="1961400" cy="11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ctrTitle" idx="14"/>
          </p:nvPr>
        </p:nvSpPr>
        <p:spPr>
          <a:xfrm>
            <a:off x="4638106" y="3367816"/>
            <a:ext cx="1881300" cy="64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ubTitle" idx="15"/>
          </p:nvPr>
        </p:nvSpPr>
        <p:spPr>
          <a:xfrm>
            <a:off x="4878076" y="3860125"/>
            <a:ext cx="1648200" cy="11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">
  <p:cSld name="CUSTOM_31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4"/>
          <p:cNvSpPr txBox="1">
            <a:spLocks noGrp="1"/>
          </p:cNvSpPr>
          <p:nvPr>
            <p:ph type="ctrTitle"/>
          </p:nvPr>
        </p:nvSpPr>
        <p:spPr>
          <a:xfrm rot="5400000">
            <a:off x="6603595" y="1930225"/>
            <a:ext cx="3481200" cy="48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 1">
  <p:cSld name="CUSTOM_21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5"/>
          <p:cNvSpPr txBox="1">
            <a:spLocks noGrp="1"/>
          </p:cNvSpPr>
          <p:nvPr>
            <p:ph type="subTitle" idx="1"/>
          </p:nvPr>
        </p:nvSpPr>
        <p:spPr>
          <a:xfrm>
            <a:off x="4633950" y="1847896"/>
            <a:ext cx="1818000" cy="11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4" name="Google Shape;84;p15"/>
          <p:cNvSpPr txBox="1">
            <a:spLocks noGrp="1"/>
          </p:cNvSpPr>
          <p:nvPr>
            <p:ph type="subTitle" idx="2"/>
          </p:nvPr>
        </p:nvSpPr>
        <p:spPr>
          <a:xfrm>
            <a:off x="4633950" y="3827870"/>
            <a:ext cx="1818000" cy="11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ctrTitle"/>
          </p:nvPr>
        </p:nvSpPr>
        <p:spPr>
          <a:xfrm>
            <a:off x="4633950" y="1539296"/>
            <a:ext cx="2619300" cy="384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86" name="Google Shape;86;p15"/>
          <p:cNvSpPr txBox="1">
            <a:spLocks noGrp="1"/>
          </p:cNvSpPr>
          <p:nvPr>
            <p:ph type="ctrTitle" idx="3"/>
          </p:nvPr>
        </p:nvSpPr>
        <p:spPr>
          <a:xfrm>
            <a:off x="4633950" y="3519270"/>
            <a:ext cx="2619300" cy="384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87" name="Google Shape;87;p15"/>
          <p:cNvSpPr txBox="1">
            <a:spLocks noGrp="1"/>
          </p:cNvSpPr>
          <p:nvPr>
            <p:ph type="ctrTitle" idx="4"/>
          </p:nvPr>
        </p:nvSpPr>
        <p:spPr>
          <a:xfrm rot="5400000">
            <a:off x="6917175" y="1414524"/>
            <a:ext cx="2449800" cy="48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510">
          <p15:clr>
            <a:srgbClr val="FA7B17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5">
  <p:cSld name="CUSTOM_32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 txBox="1">
            <a:spLocks noGrp="1"/>
          </p:cNvSpPr>
          <p:nvPr>
            <p:ph type="subTitle" idx="1"/>
          </p:nvPr>
        </p:nvSpPr>
        <p:spPr>
          <a:xfrm>
            <a:off x="2258125" y="3106325"/>
            <a:ext cx="3029100" cy="100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1100"/>
            </a:lvl1pPr>
            <a:lvl2pPr lvl="1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6"/>
          <p:cNvSpPr txBox="1">
            <a:spLocks noGrp="1"/>
          </p:cNvSpPr>
          <p:nvPr>
            <p:ph type="ctrTitle"/>
          </p:nvPr>
        </p:nvSpPr>
        <p:spPr>
          <a:xfrm rot="5400000">
            <a:off x="7241489" y="1041025"/>
            <a:ext cx="1702800" cy="48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 2">
  <p:cSld name="CUSTOM_34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>
            <a:spLocks noGrp="1"/>
          </p:cNvSpPr>
          <p:nvPr>
            <p:ph type="ctrTitle"/>
          </p:nvPr>
        </p:nvSpPr>
        <p:spPr>
          <a:xfrm rot="5400000">
            <a:off x="6860962" y="1407498"/>
            <a:ext cx="2449800" cy="48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01" name="Google Shape;101;p18"/>
          <p:cNvSpPr txBox="1">
            <a:spLocks noGrp="1"/>
          </p:cNvSpPr>
          <p:nvPr>
            <p:ph type="subTitle" idx="1"/>
          </p:nvPr>
        </p:nvSpPr>
        <p:spPr>
          <a:xfrm>
            <a:off x="1579064" y="2147200"/>
            <a:ext cx="1626600" cy="11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02" name="Google Shape;102;p18"/>
          <p:cNvSpPr txBox="1">
            <a:spLocks noGrp="1"/>
          </p:cNvSpPr>
          <p:nvPr>
            <p:ph type="ctrTitle" idx="2"/>
          </p:nvPr>
        </p:nvSpPr>
        <p:spPr>
          <a:xfrm>
            <a:off x="1579064" y="1762400"/>
            <a:ext cx="2619300" cy="384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03" name="Google Shape;103;p18"/>
          <p:cNvSpPr txBox="1">
            <a:spLocks noGrp="1"/>
          </p:cNvSpPr>
          <p:nvPr>
            <p:ph type="subTitle" idx="3"/>
          </p:nvPr>
        </p:nvSpPr>
        <p:spPr>
          <a:xfrm>
            <a:off x="4068269" y="2147200"/>
            <a:ext cx="1626600" cy="11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04" name="Google Shape;104;p18"/>
          <p:cNvSpPr txBox="1">
            <a:spLocks noGrp="1"/>
          </p:cNvSpPr>
          <p:nvPr>
            <p:ph type="ctrTitle" idx="4"/>
          </p:nvPr>
        </p:nvSpPr>
        <p:spPr>
          <a:xfrm>
            <a:off x="3075567" y="1762400"/>
            <a:ext cx="2619300" cy="384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6">
  <p:cSld name="CUSTOM_11_1_2_1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9"/>
          <p:cNvSpPr txBox="1">
            <a:spLocks noGrp="1"/>
          </p:cNvSpPr>
          <p:nvPr>
            <p:ph type="ctrTitle"/>
          </p:nvPr>
        </p:nvSpPr>
        <p:spPr>
          <a:xfrm>
            <a:off x="831200" y="376498"/>
            <a:ext cx="3867300" cy="20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None/>
              <a:defRPr sz="1600"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None/>
              <a:defRPr sz="1600"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None/>
              <a:defRPr sz="1600"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None/>
              <a:defRPr sz="1600"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None/>
              <a:defRPr sz="1600"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None/>
              <a:defRPr sz="1600"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None/>
              <a:defRPr sz="1600"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None/>
              <a:defRPr sz="16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07" name="Google Shape;107;p19"/>
          <p:cNvSpPr txBox="1">
            <a:spLocks noGrp="1"/>
          </p:cNvSpPr>
          <p:nvPr>
            <p:ph type="subTitle" idx="1"/>
          </p:nvPr>
        </p:nvSpPr>
        <p:spPr>
          <a:xfrm>
            <a:off x="831200" y="2314225"/>
            <a:ext cx="3081600" cy="178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redits">
  <p:cSld name="CUSTOM_25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>
            <a:spLocks noGrp="1"/>
          </p:cNvSpPr>
          <p:nvPr>
            <p:ph type="body" idx="1"/>
          </p:nvPr>
        </p:nvSpPr>
        <p:spPr>
          <a:xfrm>
            <a:off x="642050" y="2134800"/>
            <a:ext cx="5308200" cy="14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  <a:defRPr>
                <a:solidFill>
                  <a:srgbClr val="000000"/>
                </a:solidFill>
              </a:defRPr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  <a:defRPr>
                <a:solidFill>
                  <a:srgbClr val="000000"/>
                </a:solidFill>
              </a:defRPr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■"/>
              <a:defRPr>
                <a:solidFill>
                  <a:srgbClr val="000000"/>
                </a:solidFill>
              </a:defRPr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  <a:defRPr>
                <a:solidFill>
                  <a:srgbClr val="000000"/>
                </a:solidFill>
              </a:defRPr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  <a:defRPr>
                <a:solidFill>
                  <a:srgbClr val="000000"/>
                </a:solidFill>
              </a:defRPr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■"/>
              <a:defRPr>
                <a:solidFill>
                  <a:srgbClr val="000000"/>
                </a:solidFill>
              </a:defRPr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  <a:defRPr>
                <a:solidFill>
                  <a:srgbClr val="000000"/>
                </a:solidFill>
              </a:defRPr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  <a:defRPr>
                <a:solidFill>
                  <a:srgbClr val="000000"/>
                </a:solidFill>
              </a:defRPr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200"/>
              <a:buChar char="■"/>
              <a:defRPr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10" name="Google Shape;110;p20"/>
          <p:cNvSpPr txBox="1">
            <a:spLocks noGrp="1"/>
          </p:cNvSpPr>
          <p:nvPr>
            <p:ph type="ctrTitle"/>
          </p:nvPr>
        </p:nvSpPr>
        <p:spPr>
          <a:xfrm rot="5400000">
            <a:off x="6923109" y="1407498"/>
            <a:ext cx="2449800" cy="48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sources">
  <p:cSld name="CUSTOM_25_1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>
            <a:spLocks noGrp="1"/>
          </p:cNvSpPr>
          <p:nvPr>
            <p:ph type="body" idx="1"/>
          </p:nvPr>
        </p:nvSpPr>
        <p:spPr>
          <a:xfrm>
            <a:off x="642050" y="1277550"/>
            <a:ext cx="5308200" cy="14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  <a:defRPr>
                <a:solidFill>
                  <a:srgbClr val="000000"/>
                </a:solidFill>
              </a:defRPr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  <a:defRPr>
                <a:solidFill>
                  <a:srgbClr val="000000"/>
                </a:solidFill>
              </a:defRPr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■"/>
              <a:defRPr>
                <a:solidFill>
                  <a:srgbClr val="000000"/>
                </a:solidFill>
              </a:defRPr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  <a:defRPr>
                <a:solidFill>
                  <a:srgbClr val="000000"/>
                </a:solidFill>
              </a:defRPr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  <a:defRPr>
                <a:solidFill>
                  <a:srgbClr val="000000"/>
                </a:solidFill>
              </a:defRPr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■"/>
              <a:defRPr>
                <a:solidFill>
                  <a:srgbClr val="000000"/>
                </a:solidFill>
              </a:defRPr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  <a:defRPr>
                <a:solidFill>
                  <a:srgbClr val="000000"/>
                </a:solidFill>
              </a:defRPr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Char char="○"/>
              <a:defRPr>
                <a:solidFill>
                  <a:srgbClr val="000000"/>
                </a:solidFill>
              </a:defRPr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200"/>
              <a:buChar char="■"/>
              <a:defRPr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13" name="Google Shape;113;p21"/>
          <p:cNvSpPr txBox="1">
            <a:spLocks noGrp="1"/>
          </p:cNvSpPr>
          <p:nvPr>
            <p:ph type="ctrTitle"/>
          </p:nvPr>
        </p:nvSpPr>
        <p:spPr>
          <a:xfrm rot="5400000">
            <a:off x="6923109" y="1407498"/>
            <a:ext cx="2449800" cy="48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14" name="Google Shape;114;p21"/>
          <p:cNvSpPr txBox="1">
            <a:spLocks noGrp="1"/>
          </p:cNvSpPr>
          <p:nvPr>
            <p:ph type="subTitle" idx="2"/>
          </p:nvPr>
        </p:nvSpPr>
        <p:spPr>
          <a:xfrm>
            <a:off x="642050" y="540000"/>
            <a:ext cx="4655400" cy="96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12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3423902" y="387473"/>
            <a:ext cx="22518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3423900" y="802521"/>
            <a:ext cx="19065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title" idx="2" hasCustomPrompt="1"/>
          </p:nvPr>
        </p:nvSpPr>
        <p:spPr>
          <a:xfrm>
            <a:off x="2023007" y="654113"/>
            <a:ext cx="17391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15" name="Google Shape;15;p3"/>
          <p:cNvSpPr txBox="1">
            <a:spLocks noGrp="1"/>
          </p:cNvSpPr>
          <p:nvPr>
            <p:ph type="ctrTitle" idx="3"/>
          </p:nvPr>
        </p:nvSpPr>
        <p:spPr>
          <a:xfrm>
            <a:off x="3425264" y="1224286"/>
            <a:ext cx="22518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ubTitle" idx="4"/>
          </p:nvPr>
        </p:nvSpPr>
        <p:spPr>
          <a:xfrm>
            <a:off x="3425259" y="1638859"/>
            <a:ext cx="19767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 idx="5" hasCustomPrompt="1"/>
          </p:nvPr>
        </p:nvSpPr>
        <p:spPr>
          <a:xfrm>
            <a:off x="2023007" y="1488788"/>
            <a:ext cx="16152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18" name="Google Shape;18;p3"/>
          <p:cNvSpPr txBox="1">
            <a:spLocks noGrp="1"/>
          </p:cNvSpPr>
          <p:nvPr>
            <p:ph type="ctrTitle" idx="6"/>
          </p:nvPr>
        </p:nvSpPr>
        <p:spPr>
          <a:xfrm>
            <a:off x="3427999" y="2061098"/>
            <a:ext cx="22518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7"/>
          </p:nvPr>
        </p:nvSpPr>
        <p:spPr>
          <a:xfrm>
            <a:off x="3427997" y="2475197"/>
            <a:ext cx="19065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 idx="8" hasCustomPrompt="1"/>
          </p:nvPr>
        </p:nvSpPr>
        <p:spPr>
          <a:xfrm>
            <a:off x="2023007" y="2323463"/>
            <a:ext cx="15735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21" name="Google Shape;21;p3"/>
          <p:cNvSpPr txBox="1">
            <a:spLocks noGrp="1"/>
          </p:cNvSpPr>
          <p:nvPr>
            <p:ph type="ctrTitle" idx="9"/>
          </p:nvPr>
        </p:nvSpPr>
        <p:spPr>
          <a:xfrm rot="5400000">
            <a:off x="6601629" y="1646270"/>
            <a:ext cx="2913300" cy="48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ctrTitle" idx="13"/>
          </p:nvPr>
        </p:nvSpPr>
        <p:spPr>
          <a:xfrm>
            <a:off x="3427999" y="2897911"/>
            <a:ext cx="22518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ubTitle" idx="14"/>
          </p:nvPr>
        </p:nvSpPr>
        <p:spPr>
          <a:xfrm>
            <a:off x="3427997" y="3311534"/>
            <a:ext cx="19065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title" idx="15" hasCustomPrompt="1"/>
          </p:nvPr>
        </p:nvSpPr>
        <p:spPr>
          <a:xfrm>
            <a:off x="2023007" y="3158138"/>
            <a:ext cx="15735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25" name="Google Shape;25;p3"/>
          <p:cNvSpPr txBox="1">
            <a:spLocks noGrp="1"/>
          </p:cNvSpPr>
          <p:nvPr>
            <p:ph type="ctrTitle" idx="16"/>
          </p:nvPr>
        </p:nvSpPr>
        <p:spPr>
          <a:xfrm>
            <a:off x="3427999" y="3734723"/>
            <a:ext cx="22518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ubTitle" idx="17"/>
          </p:nvPr>
        </p:nvSpPr>
        <p:spPr>
          <a:xfrm>
            <a:off x="3427997" y="4147872"/>
            <a:ext cx="19065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title" idx="18" hasCustomPrompt="1"/>
          </p:nvPr>
        </p:nvSpPr>
        <p:spPr>
          <a:xfrm>
            <a:off x="2023007" y="3992813"/>
            <a:ext cx="15735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1">
  <p:cSld name="CUSTOM_13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72375" y="1432475"/>
            <a:ext cx="3498000" cy="89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ubTitle" idx="1"/>
          </p:nvPr>
        </p:nvSpPr>
        <p:spPr>
          <a:xfrm flipH="1">
            <a:off x="1667175" y="2154225"/>
            <a:ext cx="2503200" cy="11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>
                <a:solidFill>
                  <a:srgbClr val="434343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s 1">
  <p:cSld name="CUSTOM_27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ctrTitle"/>
          </p:nvPr>
        </p:nvSpPr>
        <p:spPr>
          <a:xfrm>
            <a:off x="4921575" y="2993035"/>
            <a:ext cx="1828200" cy="64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subTitle" idx="1"/>
          </p:nvPr>
        </p:nvSpPr>
        <p:spPr>
          <a:xfrm>
            <a:off x="4921575" y="3553810"/>
            <a:ext cx="1522200" cy="9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>
                <a:solidFill>
                  <a:srgbClr val="000000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ctrTitle" idx="2"/>
          </p:nvPr>
        </p:nvSpPr>
        <p:spPr>
          <a:xfrm>
            <a:off x="906139" y="2993035"/>
            <a:ext cx="1828200" cy="64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subTitle" idx="3"/>
          </p:nvPr>
        </p:nvSpPr>
        <p:spPr>
          <a:xfrm>
            <a:off x="906139" y="3553810"/>
            <a:ext cx="1522200" cy="9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>
                <a:solidFill>
                  <a:srgbClr val="000000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ctrTitle" idx="4"/>
          </p:nvPr>
        </p:nvSpPr>
        <p:spPr>
          <a:xfrm rot="5400000">
            <a:off x="6685437" y="1646270"/>
            <a:ext cx="2913300" cy="48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ctrTitle" idx="5"/>
          </p:nvPr>
        </p:nvSpPr>
        <p:spPr>
          <a:xfrm>
            <a:off x="2928557" y="2993035"/>
            <a:ext cx="1798800" cy="644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800"/>
              <a:buNone/>
              <a:defRPr sz="18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ubTitle" idx="6"/>
          </p:nvPr>
        </p:nvSpPr>
        <p:spPr>
          <a:xfrm>
            <a:off x="2928550" y="3553810"/>
            <a:ext cx="1476300" cy="9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>
                <a:solidFill>
                  <a:srgbClr val="000000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2">
  <p:cSld name="CUSTOM_14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ctrTitle"/>
          </p:nvPr>
        </p:nvSpPr>
        <p:spPr>
          <a:xfrm>
            <a:off x="5432000" y="710675"/>
            <a:ext cx="2888100" cy="20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subTitle" idx="1"/>
          </p:nvPr>
        </p:nvSpPr>
        <p:spPr>
          <a:xfrm>
            <a:off x="5363550" y="2724625"/>
            <a:ext cx="2956500" cy="178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28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8"/>
          <p:cNvSpPr txBox="1">
            <a:spLocks noGrp="1"/>
          </p:cNvSpPr>
          <p:nvPr>
            <p:ph type="subTitle" idx="1"/>
          </p:nvPr>
        </p:nvSpPr>
        <p:spPr>
          <a:xfrm>
            <a:off x="915175" y="3380775"/>
            <a:ext cx="3960600" cy="63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subTitle" idx="2"/>
          </p:nvPr>
        </p:nvSpPr>
        <p:spPr>
          <a:xfrm>
            <a:off x="915175" y="4004575"/>
            <a:ext cx="1821000" cy="21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1">
                <a:latin typeface="Livvic"/>
                <a:ea typeface="Livvic"/>
                <a:cs typeface="Livvic"/>
                <a:sym typeface="Livvic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b="1">
                <a:latin typeface="Livvic"/>
                <a:ea typeface="Livvic"/>
                <a:cs typeface="Livvic"/>
                <a:sym typeface="Livvic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b="1">
                <a:latin typeface="Livvic"/>
                <a:ea typeface="Livvic"/>
                <a:cs typeface="Livvic"/>
                <a:sym typeface="Livvic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b="1">
                <a:latin typeface="Livvic"/>
                <a:ea typeface="Livvic"/>
                <a:cs typeface="Livvic"/>
                <a:sym typeface="Livvic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b="1">
                <a:latin typeface="Livvic"/>
                <a:ea typeface="Livvic"/>
                <a:cs typeface="Livvic"/>
                <a:sym typeface="Livvic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b="1">
                <a:latin typeface="Livvic"/>
                <a:ea typeface="Livvic"/>
                <a:cs typeface="Livvic"/>
                <a:sym typeface="Livvic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b="1">
                <a:latin typeface="Livvic"/>
                <a:ea typeface="Livvic"/>
                <a:cs typeface="Livvic"/>
                <a:sym typeface="Livvic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b="1">
                <a:latin typeface="Livvic"/>
                <a:ea typeface="Livvic"/>
                <a:cs typeface="Livvic"/>
                <a:sym typeface="Livvic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b="1"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3">
  <p:cSld name="CUSTOM_16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subTitle" idx="1"/>
          </p:nvPr>
        </p:nvSpPr>
        <p:spPr>
          <a:xfrm>
            <a:off x="2117847" y="3380460"/>
            <a:ext cx="2951400" cy="29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000"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ctrTitle"/>
          </p:nvPr>
        </p:nvSpPr>
        <p:spPr>
          <a:xfrm rot="-5400000">
            <a:off x="-343101" y="1759150"/>
            <a:ext cx="2888100" cy="897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4">
  <p:cSld name="CUSTOM_16_1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subTitle" idx="1"/>
          </p:nvPr>
        </p:nvSpPr>
        <p:spPr>
          <a:xfrm flipH="1">
            <a:off x="4189625" y="3380460"/>
            <a:ext cx="2951400" cy="29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000"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ctrTitle"/>
          </p:nvPr>
        </p:nvSpPr>
        <p:spPr>
          <a:xfrm rot="5400000">
            <a:off x="6612409" y="1752564"/>
            <a:ext cx="2888100" cy="897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le">
  <p:cSld name="CUSTOM_35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3200250" y="1742750"/>
            <a:ext cx="2743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None/>
              <a:defRPr sz="3600">
                <a:latin typeface="Catamaran Light"/>
                <a:ea typeface="Catamaran Light"/>
                <a:cs typeface="Catamaran Light"/>
                <a:sym typeface="Catamaran Ligh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None/>
              <a:defRPr sz="3600">
                <a:latin typeface="Catamaran Light"/>
                <a:ea typeface="Catamaran Light"/>
                <a:cs typeface="Catamaran Light"/>
                <a:sym typeface="Catamaran Ligh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None/>
              <a:defRPr sz="3600">
                <a:latin typeface="Catamaran Light"/>
                <a:ea typeface="Catamaran Light"/>
                <a:cs typeface="Catamaran Light"/>
                <a:sym typeface="Catamaran Ligh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None/>
              <a:defRPr sz="3600">
                <a:latin typeface="Catamaran Light"/>
                <a:ea typeface="Catamaran Light"/>
                <a:cs typeface="Catamaran Light"/>
                <a:sym typeface="Catamaran Ligh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None/>
              <a:defRPr sz="3600">
                <a:latin typeface="Catamaran Light"/>
                <a:ea typeface="Catamaran Light"/>
                <a:cs typeface="Catamaran Light"/>
                <a:sym typeface="Catamaran Ligh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None/>
              <a:defRPr sz="3600">
                <a:latin typeface="Catamaran Light"/>
                <a:ea typeface="Catamaran Light"/>
                <a:cs typeface="Catamaran Light"/>
                <a:sym typeface="Catamaran Ligh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None/>
              <a:defRPr sz="3600">
                <a:latin typeface="Catamaran Light"/>
                <a:ea typeface="Catamaran Light"/>
                <a:cs typeface="Catamaran Light"/>
                <a:sym typeface="Catamaran Ligh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None/>
              <a:defRPr sz="3600">
                <a:latin typeface="Catamaran Light"/>
                <a:ea typeface="Catamaran Light"/>
                <a:cs typeface="Catamaran Light"/>
                <a:sym typeface="Catamaran Light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vvic"/>
              <a:buNone/>
              <a:defRPr sz="2800" b="1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vvic"/>
              <a:buNone/>
              <a:defRPr sz="2800" b="1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vvic"/>
              <a:buNone/>
              <a:defRPr sz="2800" b="1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vvic"/>
              <a:buNone/>
              <a:defRPr sz="2800" b="1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vvic"/>
              <a:buNone/>
              <a:defRPr sz="2800" b="1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vvic"/>
              <a:buNone/>
              <a:defRPr sz="2800" b="1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vvic"/>
              <a:buNone/>
              <a:defRPr sz="2800" b="1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vvic"/>
              <a:buNone/>
              <a:defRPr sz="2800" b="1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vvic"/>
              <a:buNone/>
              <a:defRPr sz="2800" b="1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tamaran Light"/>
              <a:buChar char="●"/>
              <a:defRPr sz="1200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1pPr>
            <a:lvl2pPr marL="914400" lvl="1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tamaran Light"/>
              <a:buChar char="○"/>
              <a:defRPr sz="1200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2pPr>
            <a:lvl3pPr marL="1371600" lvl="2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tamaran Light"/>
              <a:buChar char="■"/>
              <a:defRPr sz="1200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3pPr>
            <a:lvl4pPr marL="1828800" lvl="3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tamaran Light"/>
              <a:buChar char="●"/>
              <a:defRPr sz="1200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4pPr>
            <a:lvl5pPr marL="2286000" lvl="4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tamaran Light"/>
              <a:buChar char="○"/>
              <a:defRPr sz="1200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5pPr>
            <a:lvl6pPr marL="2743200" lvl="5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tamaran Light"/>
              <a:buChar char="■"/>
              <a:defRPr sz="1200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6pPr>
            <a:lvl7pPr marL="3200400" lvl="6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tamaran Light"/>
              <a:buChar char="●"/>
              <a:defRPr sz="1200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7pPr>
            <a:lvl8pPr marL="3657600" lvl="7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tamaran Light"/>
              <a:buChar char="○"/>
              <a:defRPr sz="1200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8pPr>
            <a:lvl9pPr marL="4114800" lvl="8" indent="-30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200"/>
              <a:buFont typeface="Catamaran Light"/>
              <a:buChar char="■"/>
              <a:defRPr sz="1200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4" r:id="rId15"/>
    <p:sldLayoutId id="2147483665" r:id="rId16"/>
    <p:sldLayoutId id="2147483666" r:id="rId17"/>
    <p:sldLayoutId id="2147483667" r:id="rId1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2"/>
          <p:cNvSpPr txBox="1">
            <a:spLocks noGrp="1"/>
          </p:cNvSpPr>
          <p:nvPr>
            <p:ph type="subTitle" idx="1"/>
          </p:nvPr>
        </p:nvSpPr>
        <p:spPr>
          <a:xfrm>
            <a:off x="1039575" y="3206400"/>
            <a:ext cx="2402100" cy="717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</a:rPr>
              <a:t>Made by : Kelompok 15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23" name="Google Shape;123;p22"/>
          <p:cNvSpPr/>
          <p:nvPr/>
        </p:nvSpPr>
        <p:spPr>
          <a:xfrm rot="-5400000" flipH="1">
            <a:off x="7354050" y="2133450"/>
            <a:ext cx="3358800" cy="2211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7150" dist="19050" dir="5400000" algn="bl" rotWithShape="0">
              <a:srgbClr val="9E9E9E">
                <a:alpha val="90000"/>
              </a:srgbClr>
            </a:outerShdw>
            <a:reflection endPos="30000" dist="38100" dir="540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0"/>
            <a:ext cx="5004048" cy="5143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Google Shape;121;p22"/>
          <p:cNvSpPr/>
          <p:nvPr/>
        </p:nvSpPr>
        <p:spPr>
          <a:xfrm rot="5400000">
            <a:off x="2021474" y="225732"/>
            <a:ext cx="3358800" cy="5026500"/>
          </a:xfrm>
          <a:prstGeom prst="rect">
            <a:avLst/>
          </a:prstGeom>
          <a:solidFill>
            <a:srgbClr val="908269">
              <a:alpha val="86160"/>
            </a:srgbClr>
          </a:solidFill>
          <a:ln>
            <a:noFill/>
          </a:ln>
        </p:spPr>
        <p:txBody>
          <a:bodyPr spcFirstLastPara="1" vert="vert270" wrap="square" lIns="91425" tIns="91425" rIns="91425" bIns="91425" anchor="ctr" anchorCtr="0">
            <a:noAutofit/>
          </a:bodyPr>
          <a:lstStyle/>
          <a:p>
            <a:pPr lvl="0"/>
            <a:r>
              <a:rPr lang="it-IT" sz="4000" b="1" dirty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KOLONIALISME </a:t>
            </a:r>
          </a:p>
          <a:p>
            <a:pPr lvl="0"/>
            <a:r>
              <a:rPr lang="it-IT" sz="4000" b="1" dirty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DAN </a:t>
            </a:r>
            <a:r>
              <a:rPr lang="it-IT" sz="3600" b="1" dirty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IMPERIALISME</a:t>
            </a:r>
            <a:r>
              <a:rPr lang="it-IT" sz="4000" b="1" dirty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 </a:t>
            </a:r>
          </a:p>
          <a:p>
            <a:pPr lvl="0"/>
            <a:r>
              <a:rPr lang="it-IT" sz="4000" b="1" dirty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BANGSA EROPA </a:t>
            </a:r>
          </a:p>
          <a:p>
            <a:pPr lvl="0"/>
            <a:r>
              <a:rPr lang="it-IT" sz="4000" b="1" dirty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DI </a:t>
            </a:r>
            <a:r>
              <a:rPr lang="it-IT" sz="4000" b="1" dirty="0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AMERIKA</a:t>
            </a:r>
            <a:endParaRPr lang="it-IT" sz="4000" b="1" dirty="0">
              <a:solidFill>
                <a:schemeClr val="lt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3"/>
          <p:cNvSpPr/>
          <p:nvPr/>
        </p:nvSpPr>
        <p:spPr>
          <a:xfrm>
            <a:off x="1314775" y="568750"/>
            <a:ext cx="2930400" cy="552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800" b="1" dirty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KELOMPOK </a:t>
            </a:r>
            <a:r>
              <a:rPr lang="es" sz="2800" b="1" dirty="0" smtClean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20</a:t>
            </a:r>
            <a:r>
              <a:rPr lang="es" sz="2800" b="1" dirty="0" smtClean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 </a:t>
            </a:r>
            <a:r>
              <a:rPr lang="es" sz="2800" b="1" dirty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:</a:t>
            </a:r>
            <a:endParaRPr sz="2800" b="1" dirty="0">
              <a:solidFill>
                <a:schemeClr val="dk1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9" name="Google Shape;129;p23"/>
          <p:cNvSpPr/>
          <p:nvPr/>
        </p:nvSpPr>
        <p:spPr>
          <a:xfrm>
            <a:off x="1483725" y="931425"/>
            <a:ext cx="5399100" cy="3181800"/>
          </a:xfrm>
          <a:prstGeom prst="rect">
            <a:avLst/>
          </a:prstGeom>
          <a:solidFill>
            <a:srgbClr val="CFC3AC">
              <a:alpha val="584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900" b="1" dirty="0" err="1" smtClean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Nesti</a:t>
            </a:r>
            <a:r>
              <a:rPr lang="en-US" sz="1900" b="1" dirty="0" smtClean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 </a:t>
            </a:r>
            <a:r>
              <a:rPr lang="en-US" sz="1900" b="1" dirty="0" err="1" smtClean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Wulandari</a:t>
            </a:r>
            <a:r>
              <a:rPr lang="es" sz="1900" b="1" dirty="0" smtClean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     </a:t>
            </a:r>
            <a:r>
              <a:rPr lang="es" sz="1900" b="1" dirty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	 </a:t>
            </a:r>
            <a:r>
              <a:rPr lang="es" sz="1900" b="1" dirty="0" smtClean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(</a:t>
            </a:r>
            <a:r>
              <a:rPr lang="es" sz="1900" b="1" dirty="0" smtClean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20</a:t>
            </a:r>
            <a:r>
              <a:rPr lang="es" sz="1900" b="1" dirty="0" smtClean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13033003)</a:t>
            </a:r>
            <a:endParaRPr sz="1900" b="1" dirty="0">
              <a:solidFill>
                <a:schemeClr val="dk1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900" b="1" dirty="0" smtClean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Siti Yutiah</a:t>
            </a:r>
            <a:r>
              <a:rPr lang="es" sz="1900" b="1" dirty="0" smtClean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           </a:t>
            </a:r>
            <a:r>
              <a:rPr lang="es" sz="1900" b="1" dirty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	 </a:t>
            </a:r>
            <a:r>
              <a:rPr lang="es" sz="1900" b="1" dirty="0" smtClean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(</a:t>
            </a:r>
            <a:r>
              <a:rPr lang="es" sz="1900" b="1" dirty="0" smtClean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19</a:t>
            </a:r>
            <a:r>
              <a:rPr lang="es" sz="1900" b="1" dirty="0" smtClean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13033019)</a:t>
            </a:r>
            <a:endParaRPr sz="1900" b="1" dirty="0">
              <a:solidFill>
                <a:schemeClr val="dk1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900" b="1" dirty="0" smtClean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Cindy Anjani Putri</a:t>
            </a:r>
            <a:r>
              <a:rPr lang="es" sz="1900" b="1" dirty="0" smtClean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       </a:t>
            </a:r>
            <a:r>
              <a:rPr lang="es" sz="1900" b="1" dirty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	 (</a:t>
            </a:r>
            <a:r>
              <a:rPr lang="es" sz="1900" b="1" dirty="0" smtClean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1913033037)</a:t>
            </a: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" sz="1900" b="1" dirty="0" smtClean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Amalliya A.R                      (2013033042)</a:t>
            </a:r>
            <a:endParaRPr sz="1900" b="1" dirty="0">
              <a:solidFill>
                <a:schemeClr val="dk1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s" sz="1900" b="1" dirty="0" smtClean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Kemuning          </a:t>
            </a:r>
            <a:r>
              <a:rPr lang="es" sz="1900" b="1" dirty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	 </a:t>
            </a:r>
            <a:r>
              <a:rPr lang="es" sz="1900" b="1" dirty="0" smtClean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                (2013033045)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4"/>
          <p:cNvSpPr/>
          <p:nvPr/>
        </p:nvSpPr>
        <p:spPr>
          <a:xfrm rot="-5400000" flipH="1">
            <a:off x="-957850" y="957900"/>
            <a:ext cx="5140800" cy="322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24"/>
          <p:cNvSpPr txBox="1">
            <a:spLocks noGrp="1"/>
          </p:cNvSpPr>
          <p:nvPr>
            <p:ph type="ctrTitle" idx="6"/>
          </p:nvPr>
        </p:nvSpPr>
        <p:spPr>
          <a:xfrm>
            <a:off x="3347864" y="3939902"/>
            <a:ext cx="2592288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dirty="0" smtClean="0"/>
              <a:t>KEBIJAKAN-KEBIJAKAN DALAM PELAKSANAAN KOLONIALISME DAN IMPERIALISME DI AMERIKA OLEH BANGSA EROPA</a:t>
            </a:r>
            <a:endParaRPr sz="1500" dirty="0"/>
          </a:p>
        </p:txBody>
      </p:sp>
      <p:sp>
        <p:nvSpPr>
          <p:cNvPr id="137" name="Google Shape;137;p24"/>
          <p:cNvSpPr txBox="1">
            <a:spLocks noGrp="1"/>
          </p:cNvSpPr>
          <p:nvPr>
            <p:ph type="title" idx="8"/>
          </p:nvPr>
        </p:nvSpPr>
        <p:spPr>
          <a:xfrm>
            <a:off x="1979712" y="3363838"/>
            <a:ext cx="15735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>
                <a:solidFill>
                  <a:schemeClr val="lt1"/>
                </a:solidFill>
              </a:rPr>
              <a:t>03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38" name="Google Shape;138;p24"/>
          <p:cNvSpPr txBox="1">
            <a:spLocks noGrp="1"/>
          </p:cNvSpPr>
          <p:nvPr>
            <p:ph type="ctrTitle"/>
          </p:nvPr>
        </p:nvSpPr>
        <p:spPr>
          <a:xfrm>
            <a:off x="3423899" y="734750"/>
            <a:ext cx="31209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dirty="0" smtClean="0"/>
              <a:t>DEFINISI KOLONIALISME DAN IMPERIALISME</a:t>
            </a:r>
            <a:endParaRPr sz="1500" dirty="0"/>
          </a:p>
        </p:txBody>
      </p:sp>
      <p:sp>
        <p:nvSpPr>
          <p:cNvPr id="139" name="Google Shape;139;p24"/>
          <p:cNvSpPr txBox="1">
            <a:spLocks noGrp="1"/>
          </p:cNvSpPr>
          <p:nvPr>
            <p:ph type="title" idx="2"/>
          </p:nvPr>
        </p:nvSpPr>
        <p:spPr>
          <a:xfrm>
            <a:off x="2023007" y="654113"/>
            <a:ext cx="17391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>
                <a:solidFill>
                  <a:schemeClr val="lt1"/>
                </a:solidFill>
              </a:rPr>
              <a:t>01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40" name="Google Shape;140;p24"/>
          <p:cNvSpPr txBox="1">
            <a:spLocks noGrp="1"/>
          </p:cNvSpPr>
          <p:nvPr>
            <p:ph type="ctrTitle" idx="3"/>
          </p:nvPr>
        </p:nvSpPr>
        <p:spPr>
          <a:xfrm>
            <a:off x="3419872" y="1992600"/>
            <a:ext cx="31209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dirty="0" smtClean="0"/>
              <a:t>LATAR BELAKANG KOLONIALISME DAN IMPERIALISME DI AMERIKA</a:t>
            </a:r>
            <a:endParaRPr sz="1500" dirty="0"/>
          </a:p>
        </p:txBody>
      </p:sp>
      <p:sp>
        <p:nvSpPr>
          <p:cNvPr id="141" name="Google Shape;141;p24"/>
          <p:cNvSpPr txBox="1">
            <a:spLocks noGrp="1"/>
          </p:cNvSpPr>
          <p:nvPr>
            <p:ph type="title" idx="5"/>
          </p:nvPr>
        </p:nvSpPr>
        <p:spPr>
          <a:xfrm>
            <a:off x="2051720" y="1992600"/>
            <a:ext cx="16152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>
                <a:solidFill>
                  <a:schemeClr val="lt1"/>
                </a:solidFill>
              </a:rPr>
              <a:t>02</a:t>
            </a:r>
            <a:endParaRPr dirty="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7"/>
          <p:cNvSpPr/>
          <p:nvPr/>
        </p:nvSpPr>
        <p:spPr>
          <a:xfrm>
            <a:off x="0" y="2632200"/>
            <a:ext cx="9144000" cy="25113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27"/>
          <p:cNvSpPr txBox="1">
            <a:spLocks noGrp="1"/>
          </p:cNvSpPr>
          <p:nvPr>
            <p:ph type="subTitle" idx="1"/>
          </p:nvPr>
        </p:nvSpPr>
        <p:spPr>
          <a:xfrm>
            <a:off x="5796136" y="3190625"/>
            <a:ext cx="2680939" cy="9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/>
            <a:r>
              <a:rPr lang="id-ID" sz="1400" b="1" dirty="0">
                <a:solidFill>
                  <a:schemeClr val="bg1"/>
                </a:solidFill>
              </a:rPr>
              <a:t>Imperialisme berasal dari kata Latin </a:t>
            </a:r>
            <a:r>
              <a:rPr lang="id-ID" sz="1400" b="1" i="1" dirty="0">
                <a:solidFill>
                  <a:schemeClr val="bg1"/>
                </a:solidFill>
              </a:rPr>
              <a:t>"imperare" </a:t>
            </a:r>
            <a:r>
              <a:rPr lang="id-ID" sz="1400" b="1" dirty="0">
                <a:solidFill>
                  <a:schemeClr val="bg1"/>
                </a:solidFill>
              </a:rPr>
              <a:t>yang artinya "memerintah". Hak untuk memerintah </a:t>
            </a:r>
            <a:r>
              <a:rPr lang="id-ID" sz="1400" b="1" i="1" dirty="0">
                <a:solidFill>
                  <a:schemeClr val="bg1"/>
                </a:solidFill>
              </a:rPr>
              <a:t>(imperare) </a:t>
            </a:r>
            <a:r>
              <a:rPr lang="id-ID" sz="1400" b="1" dirty="0">
                <a:solidFill>
                  <a:schemeClr val="bg1"/>
                </a:solidFill>
              </a:rPr>
              <a:t>disebut </a:t>
            </a:r>
            <a:r>
              <a:rPr lang="id-ID" sz="1400" b="1" i="1" dirty="0">
                <a:solidFill>
                  <a:schemeClr val="bg1"/>
                </a:solidFill>
              </a:rPr>
              <a:t>"imperium". </a:t>
            </a:r>
            <a:r>
              <a:rPr lang="id-ID" sz="1400" b="1" dirty="0">
                <a:solidFill>
                  <a:schemeClr val="bg1"/>
                </a:solidFill>
              </a:rPr>
              <a:t>Orang yang diberi hak itu (diberi imperium) disebut </a:t>
            </a:r>
            <a:r>
              <a:rPr lang="id-ID" sz="1400" b="1" i="1" dirty="0">
                <a:solidFill>
                  <a:schemeClr val="bg1"/>
                </a:solidFill>
              </a:rPr>
              <a:t>"imperator". </a:t>
            </a:r>
            <a:endParaRPr sz="1050" b="1" i="1" dirty="0">
              <a:solidFill>
                <a:schemeClr val="bg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79" name="Google Shape;179;p27"/>
          <p:cNvSpPr txBox="1">
            <a:spLocks noGrp="1"/>
          </p:cNvSpPr>
          <p:nvPr>
            <p:ph type="subTitle" idx="3"/>
          </p:nvPr>
        </p:nvSpPr>
        <p:spPr>
          <a:xfrm>
            <a:off x="367900" y="3435846"/>
            <a:ext cx="2957400" cy="150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/>
            <a:r>
              <a:rPr lang="id-ID" sz="1600" b="1" dirty="0">
                <a:solidFill>
                  <a:schemeClr val="bg1"/>
                </a:solidFill>
              </a:rPr>
              <a:t>Kolonialisme diartikan sebagai penaklukan dan penguasaan atas tanah dan harta penduduk asli oleh penduduk pendatang</a:t>
            </a:r>
            <a:r>
              <a:rPr lang="id-ID" sz="1200" dirty="0"/>
              <a:t>. </a:t>
            </a:r>
            <a:endParaRPr sz="1200" dirty="0">
              <a:solidFill>
                <a:schemeClr val="lt1"/>
              </a:solidFill>
              <a:latin typeface="Livvic Light"/>
              <a:ea typeface="Livvic Light"/>
              <a:cs typeface="Livvic Light"/>
              <a:sym typeface="Livvic Light"/>
            </a:endParaRPr>
          </a:p>
        </p:txBody>
      </p:sp>
      <p:sp>
        <p:nvSpPr>
          <p:cNvPr id="180" name="Google Shape;180;p27"/>
          <p:cNvSpPr txBox="1">
            <a:spLocks noGrp="1"/>
          </p:cNvSpPr>
          <p:nvPr>
            <p:ph type="ctrTitle" idx="2"/>
          </p:nvPr>
        </p:nvSpPr>
        <p:spPr>
          <a:xfrm>
            <a:off x="899592" y="2931790"/>
            <a:ext cx="2239800" cy="41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 smtClean="0"/>
              <a:t>KOLONIALISME</a:t>
            </a:r>
            <a:endParaRPr dirty="0"/>
          </a:p>
        </p:txBody>
      </p:sp>
      <p:sp>
        <p:nvSpPr>
          <p:cNvPr id="181" name="Google Shape;181;p27"/>
          <p:cNvSpPr txBox="1">
            <a:spLocks noGrp="1"/>
          </p:cNvSpPr>
          <p:nvPr>
            <p:ph type="ctrTitle"/>
          </p:nvPr>
        </p:nvSpPr>
        <p:spPr>
          <a:xfrm>
            <a:off x="6263900" y="2545925"/>
            <a:ext cx="1880100" cy="64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 smtClean="0"/>
              <a:t>IMPERIALISME</a:t>
            </a:r>
            <a:endParaRPr dirty="0"/>
          </a:p>
        </p:txBody>
      </p:sp>
      <p:sp>
        <p:nvSpPr>
          <p:cNvPr id="183" name="Google Shape;183;p27"/>
          <p:cNvSpPr/>
          <p:nvPr/>
        </p:nvSpPr>
        <p:spPr>
          <a:xfrm rot="10800000" flipH="1">
            <a:off x="0" y="2424900"/>
            <a:ext cx="9149400" cy="207300"/>
          </a:xfrm>
          <a:prstGeom prst="rect">
            <a:avLst/>
          </a:prstGeom>
          <a:solidFill>
            <a:srgbClr val="908269">
              <a:alpha val="6179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27"/>
          <p:cNvSpPr/>
          <p:nvPr/>
        </p:nvSpPr>
        <p:spPr>
          <a:xfrm>
            <a:off x="191200" y="39900"/>
            <a:ext cx="353400" cy="3648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27"/>
          <p:cNvSpPr txBox="1">
            <a:spLocks noGrp="1"/>
          </p:cNvSpPr>
          <p:nvPr>
            <p:ph type="ctrTitle" idx="4"/>
          </p:nvPr>
        </p:nvSpPr>
        <p:spPr>
          <a:xfrm>
            <a:off x="1718680" y="367227"/>
            <a:ext cx="5373600" cy="48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800" dirty="0" smtClean="0"/>
              <a:t>DEFINISI KOLONIALISME DAN IMPERIALISME</a:t>
            </a:r>
            <a:endParaRPr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091086"/>
            <a:ext cx="3168352" cy="1912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2695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5"/>
          <p:cNvSpPr/>
          <p:nvPr/>
        </p:nvSpPr>
        <p:spPr>
          <a:xfrm>
            <a:off x="2339752" y="152601"/>
            <a:ext cx="2991000" cy="906981"/>
          </a:xfrm>
          <a:prstGeom prst="rect">
            <a:avLst/>
          </a:prstGeom>
          <a:solidFill>
            <a:srgbClr val="CFC3AC">
              <a:alpha val="584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800" b="1" dirty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LATAR BELAKANG</a:t>
            </a:r>
            <a:endParaRPr dirty="0"/>
          </a:p>
        </p:txBody>
      </p:sp>
      <p:sp>
        <p:nvSpPr>
          <p:cNvPr id="152" name="Google Shape;152;p25"/>
          <p:cNvSpPr txBox="1">
            <a:spLocks noGrp="1"/>
          </p:cNvSpPr>
          <p:nvPr>
            <p:ph type="subTitle" idx="1"/>
          </p:nvPr>
        </p:nvSpPr>
        <p:spPr>
          <a:xfrm flipH="1">
            <a:off x="641474" y="1287750"/>
            <a:ext cx="4290565" cy="25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-US" sz="1400" dirty="0" err="1"/>
              <a:t>Pasca</a:t>
            </a:r>
            <a:r>
              <a:rPr lang="en-US" sz="1400" dirty="0"/>
              <a:t> </a:t>
            </a:r>
            <a:r>
              <a:rPr lang="en-US" sz="1400" dirty="0" err="1"/>
              <a:t>Perang</a:t>
            </a:r>
            <a:r>
              <a:rPr lang="en-US" sz="1400" dirty="0"/>
              <a:t> </a:t>
            </a:r>
            <a:r>
              <a:rPr lang="en-US" sz="1400" dirty="0" err="1"/>
              <a:t>salib</a:t>
            </a:r>
            <a:r>
              <a:rPr lang="en-US" sz="1400" dirty="0"/>
              <a:t>, </a:t>
            </a:r>
            <a:r>
              <a:rPr lang="en-US" sz="1400" dirty="0" err="1"/>
              <a:t>rempah-rempah</a:t>
            </a:r>
            <a:r>
              <a:rPr lang="en-US" sz="1400" dirty="0"/>
              <a:t> </a:t>
            </a:r>
            <a:r>
              <a:rPr lang="en-US" sz="1400" dirty="0" err="1"/>
              <a:t>merupakan</a:t>
            </a:r>
            <a:r>
              <a:rPr lang="en-US" sz="1400" dirty="0"/>
              <a:t> </a:t>
            </a:r>
            <a:r>
              <a:rPr lang="en-US" sz="1400" dirty="0" err="1"/>
              <a:t>komoditi</a:t>
            </a:r>
            <a:r>
              <a:rPr lang="en-US" sz="1400" dirty="0"/>
              <a:t> yang </a:t>
            </a:r>
            <a:r>
              <a:rPr lang="en-US" sz="1400" dirty="0" err="1"/>
              <a:t>sangat</a:t>
            </a:r>
            <a:r>
              <a:rPr lang="en-US" sz="1400" dirty="0"/>
              <a:t> </a:t>
            </a:r>
            <a:r>
              <a:rPr lang="en-US" sz="1400" dirty="0" err="1"/>
              <a:t>berharga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mendatangkan</a:t>
            </a:r>
            <a:r>
              <a:rPr lang="en-US" sz="1400" dirty="0"/>
              <a:t> </a:t>
            </a:r>
            <a:r>
              <a:rPr lang="en-US" sz="1400" dirty="0" err="1"/>
              <a:t>keuntungan</a:t>
            </a:r>
            <a:r>
              <a:rPr lang="en-US" sz="1400" dirty="0"/>
              <a:t> </a:t>
            </a:r>
            <a:r>
              <a:rPr lang="en-US" sz="1400" dirty="0" err="1"/>
              <a:t>finansial</a:t>
            </a:r>
            <a:r>
              <a:rPr lang="en-US" sz="1400" dirty="0"/>
              <a:t> yang </a:t>
            </a:r>
            <a:r>
              <a:rPr lang="en-US" sz="1400" dirty="0" err="1"/>
              <a:t>berlipat</a:t>
            </a:r>
            <a:r>
              <a:rPr lang="en-US" sz="1400" dirty="0"/>
              <a:t> </a:t>
            </a:r>
            <a:r>
              <a:rPr lang="en-US" sz="1400" dirty="0" err="1"/>
              <a:t>ganda</a:t>
            </a:r>
            <a:r>
              <a:rPr lang="en-US" sz="1400" dirty="0"/>
              <a:t> </a:t>
            </a:r>
            <a:r>
              <a:rPr lang="en-US" sz="1400" dirty="0" err="1"/>
              <a:t>bagi</a:t>
            </a:r>
            <a:r>
              <a:rPr lang="en-US" sz="1400" dirty="0"/>
              <a:t> </a:t>
            </a:r>
            <a:r>
              <a:rPr lang="en-US" sz="1400" dirty="0" err="1"/>
              <a:t>mereka</a:t>
            </a:r>
            <a:r>
              <a:rPr lang="en-US" sz="1400" dirty="0"/>
              <a:t> yang </a:t>
            </a:r>
            <a:r>
              <a:rPr lang="en-US" sz="1400" dirty="0" err="1"/>
              <a:t>memperdagangkannya</a:t>
            </a:r>
            <a:r>
              <a:rPr lang="en-US" sz="1400" dirty="0"/>
              <a:t>. </a:t>
            </a:r>
            <a:r>
              <a:rPr lang="en-US" sz="1400" dirty="0" err="1"/>
              <a:t>Oleh</a:t>
            </a:r>
            <a:r>
              <a:rPr lang="en-US" sz="1400" dirty="0"/>
              <a:t> </a:t>
            </a:r>
            <a:r>
              <a:rPr lang="en-US" sz="1400" dirty="0" err="1"/>
              <a:t>karena</a:t>
            </a:r>
            <a:r>
              <a:rPr lang="en-US" sz="1400" dirty="0"/>
              <a:t> </a:t>
            </a:r>
            <a:r>
              <a:rPr lang="en-US" sz="1400" dirty="0" err="1"/>
              <a:t>itu</a:t>
            </a:r>
            <a:r>
              <a:rPr lang="en-US" sz="1400" dirty="0"/>
              <a:t>, Orang-orang </a:t>
            </a:r>
            <a:r>
              <a:rPr lang="en-US" sz="1400" dirty="0" err="1"/>
              <a:t>Eropa</a:t>
            </a:r>
            <a:r>
              <a:rPr lang="en-US" sz="1400" dirty="0"/>
              <a:t>, </a:t>
            </a:r>
            <a:r>
              <a:rPr lang="en-US" sz="1400" dirty="0" err="1"/>
              <a:t>terutama</a:t>
            </a:r>
            <a:r>
              <a:rPr lang="en-US" sz="1400" dirty="0"/>
              <a:t> </a:t>
            </a:r>
            <a:r>
              <a:rPr lang="en-US" sz="1400" dirty="0" err="1"/>
              <a:t>Portugis</a:t>
            </a:r>
            <a:r>
              <a:rPr lang="en-US" sz="1400" dirty="0"/>
              <a:t>, </a:t>
            </a:r>
            <a:r>
              <a:rPr lang="en-US" sz="1400" dirty="0" err="1"/>
              <a:t>Spanyol</a:t>
            </a:r>
            <a:r>
              <a:rPr lang="en-US" sz="1400" dirty="0"/>
              <a:t>, </a:t>
            </a:r>
            <a:r>
              <a:rPr lang="en-US" sz="1400" dirty="0" err="1"/>
              <a:t>Belanda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Inggris</a:t>
            </a:r>
            <a:r>
              <a:rPr lang="en-US" sz="1400" dirty="0"/>
              <a:t> </a:t>
            </a:r>
            <a:r>
              <a:rPr lang="en-US" sz="1400" dirty="0" err="1"/>
              <a:t>berusaha</a:t>
            </a:r>
            <a:r>
              <a:rPr lang="en-US" sz="1400" dirty="0"/>
              <a:t> </a:t>
            </a:r>
            <a:r>
              <a:rPr lang="en-US" sz="1400" dirty="0" err="1"/>
              <a:t>mencari</a:t>
            </a:r>
            <a:r>
              <a:rPr lang="en-US" sz="1400" dirty="0"/>
              <a:t> </a:t>
            </a:r>
            <a:r>
              <a:rPr lang="en-US" sz="1400" dirty="0" err="1"/>
              <a:t>jalan</a:t>
            </a:r>
            <a:r>
              <a:rPr lang="en-US" sz="1400" dirty="0"/>
              <a:t> </a:t>
            </a:r>
            <a:r>
              <a:rPr lang="en-US" sz="1400" dirty="0" err="1"/>
              <a:t>alternatif</a:t>
            </a:r>
            <a:r>
              <a:rPr lang="en-US" sz="1400" dirty="0"/>
              <a:t> </a:t>
            </a:r>
            <a:r>
              <a:rPr lang="en-US" sz="1400" dirty="0" err="1"/>
              <a:t>ke</a:t>
            </a:r>
            <a:r>
              <a:rPr lang="en-US" sz="1400" dirty="0"/>
              <a:t> </a:t>
            </a:r>
            <a:r>
              <a:rPr lang="en-US" sz="1400" dirty="0" err="1"/>
              <a:t>daerah</a:t>
            </a:r>
            <a:r>
              <a:rPr lang="en-US" sz="1400" dirty="0"/>
              <a:t> </a:t>
            </a:r>
            <a:r>
              <a:rPr lang="en-US" sz="1400" dirty="0" err="1"/>
              <a:t>sumber</a:t>
            </a:r>
            <a:r>
              <a:rPr lang="en-US" sz="1400" dirty="0"/>
              <a:t> </a:t>
            </a:r>
            <a:r>
              <a:rPr lang="en-US" sz="1400" dirty="0" err="1"/>
              <a:t>penghasil</a:t>
            </a:r>
            <a:r>
              <a:rPr lang="en-US" sz="1400" dirty="0"/>
              <a:t> </a:t>
            </a:r>
            <a:r>
              <a:rPr lang="en-US" sz="1400" dirty="0" err="1"/>
              <a:t>rempah-rempah</a:t>
            </a:r>
            <a:r>
              <a:rPr lang="en-US" sz="1400" dirty="0"/>
              <a:t> </a:t>
            </a:r>
            <a:r>
              <a:rPr lang="en-US" sz="1400" dirty="0" err="1"/>
              <a:t>tersebut</a:t>
            </a:r>
            <a:r>
              <a:rPr lang="en-US" sz="1400" dirty="0"/>
              <a:t>. </a:t>
            </a:r>
            <a:r>
              <a:rPr lang="en-US" sz="1400" dirty="0" err="1"/>
              <a:t>Setelah</a:t>
            </a:r>
            <a:r>
              <a:rPr lang="en-US" sz="1400" dirty="0"/>
              <a:t> </a:t>
            </a:r>
            <a:r>
              <a:rPr lang="en-US" sz="1400" dirty="0" err="1"/>
              <a:t>adanya</a:t>
            </a:r>
            <a:r>
              <a:rPr lang="en-US" sz="1400" dirty="0"/>
              <a:t> </a:t>
            </a:r>
            <a:r>
              <a:rPr lang="en-US" sz="1400" dirty="0" err="1"/>
              <a:t>dominasi</a:t>
            </a:r>
            <a:r>
              <a:rPr lang="en-US" sz="1400" dirty="0"/>
              <a:t> </a:t>
            </a:r>
            <a:r>
              <a:rPr lang="en-US" sz="1400" dirty="0" err="1"/>
              <a:t>perdagangan</a:t>
            </a:r>
            <a:r>
              <a:rPr lang="en-US" sz="1400" dirty="0"/>
              <a:t> </a:t>
            </a:r>
            <a:r>
              <a:rPr lang="en-US" sz="1400" dirty="0" err="1"/>
              <a:t>oleh</a:t>
            </a:r>
            <a:r>
              <a:rPr lang="en-US" sz="1400" dirty="0"/>
              <a:t> orang-orang Italia di </a:t>
            </a:r>
            <a:r>
              <a:rPr lang="en-US" sz="1400" dirty="0" err="1"/>
              <a:t>laut</a:t>
            </a:r>
            <a:r>
              <a:rPr lang="en-US" sz="1400" dirty="0"/>
              <a:t> Tengah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setelah</a:t>
            </a:r>
            <a:r>
              <a:rPr lang="en-US" sz="1400" dirty="0"/>
              <a:t> </a:t>
            </a:r>
            <a:r>
              <a:rPr lang="en-US" sz="1400" dirty="0" err="1"/>
              <a:t>jatuhnya</a:t>
            </a:r>
            <a:r>
              <a:rPr lang="en-US" sz="1400" dirty="0"/>
              <a:t> </a:t>
            </a:r>
            <a:r>
              <a:rPr lang="en-US" sz="1400" dirty="0" err="1"/>
              <a:t>Konstantinopel</a:t>
            </a:r>
            <a:r>
              <a:rPr lang="en-US" sz="1400" dirty="0"/>
              <a:t>, </a:t>
            </a:r>
            <a:r>
              <a:rPr lang="en-US" sz="1400" dirty="0" err="1"/>
              <a:t>ibukota</a:t>
            </a:r>
            <a:r>
              <a:rPr lang="en-US" sz="1400" dirty="0"/>
              <a:t> </a:t>
            </a:r>
            <a:r>
              <a:rPr lang="en-US" sz="1400" dirty="0" err="1"/>
              <a:t>Romawi</a:t>
            </a:r>
            <a:r>
              <a:rPr lang="en-US" sz="1400" dirty="0"/>
              <a:t> </a:t>
            </a:r>
            <a:r>
              <a:rPr lang="en-US" sz="1400" dirty="0" err="1"/>
              <a:t>Timur</a:t>
            </a:r>
            <a:r>
              <a:rPr lang="en-US" sz="1400" dirty="0"/>
              <a:t> </a:t>
            </a:r>
            <a:r>
              <a:rPr lang="en-US" sz="1400" dirty="0" err="1"/>
              <a:t>ke</a:t>
            </a:r>
            <a:r>
              <a:rPr lang="en-US" sz="1400" dirty="0"/>
              <a:t> </a:t>
            </a:r>
            <a:r>
              <a:rPr lang="en-US" sz="1400" dirty="0" err="1"/>
              <a:t>tangan</a:t>
            </a:r>
            <a:r>
              <a:rPr lang="en-US" sz="1400" dirty="0"/>
              <a:t> </a:t>
            </a:r>
            <a:r>
              <a:rPr lang="en-US" sz="1400" dirty="0" err="1"/>
              <a:t>Turki</a:t>
            </a:r>
            <a:r>
              <a:rPr lang="en-US" sz="1400" dirty="0"/>
              <a:t> </a:t>
            </a:r>
            <a:r>
              <a:rPr lang="en-US" sz="1400" dirty="0" err="1"/>
              <a:t>Usmania</a:t>
            </a:r>
            <a:r>
              <a:rPr lang="en-US" sz="1400" dirty="0"/>
              <a:t> yang </a:t>
            </a:r>
            <a:r>
              <a:rPr lang="en-US" sz="1400" dirty="0" err="1"/>
              <a:t>beragama</a:t>
            </a:r>
            <a:r>
              <a:rPr lang="en-US" sz="1400" dirty="0"/>
              <a:t> Islam </a:t>
            </a:r>
            <a:r>
              <a:rPr lang="en-US" sz="1400" dirty="0" err="1"/>
              <a:t>tahun</a:t>
            </a:r>
            <a:r>
              <a:rPr lang="en-US" sz="1400" dirty="0"/>
              <a:t> 1453, </a:t>
            </a:r>
            <a:r>
              <a:rPr lang="en-US" sz="1400" dirty="0" err="1"/>
              <a:t>usaha</a:t>
            </a:r>
            <a:r>
              <a:rPr lang="en-US" sz="1400" dirty="0"/>
              <a:t> </a:t>
            </a:r>
            <a:r>
              <a:rPr lang="en-US" sz="1400" dirty="0" err="1"/>
              <a:t>mencari</a:t>
            </a:r>
            <a:r>
              <a:rPr lang="en-US" sz="1400" dirty="0"/>
              <a:t> </a:t>
            </a:r>
            <a:r>
              <a:rPr lang="en-US" sz="1400" dirty="0" err="1"/>
              <a:t>rempah-rempah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penjelajahan</a:t>
            </a:r>
            <a:r>
              <a:rPr lang="en-US" sz="1400" dirty="0"/>
              <a:t> </a:t>
            </a:r>
            <a:r>
              <a:rPr lang="en-US" sz="1400" dirty="0" err="1"/>
              <a:t>dunia</a:t>
            </a:r>
            <a:r>
              <a:rPr lang="en-US" sz="1400" dirty="0"/>
              <a:t> </a:t>
            </a:r>
            <a:r>
              <a:rPr lang="en-US" sz="1400" dirty="0" err="1"/>
              <a:t>semakin</a:t>
            </a:r>
            <a:r>
              <a:rPr lang="en-US" sz="1400" dirty="0"/>
              <a:t> </a:t>
            </a:r>
            <a:r>
              <a:rPr lang="en-US" sz="1400" dirty="0" err="1"/>
              <a:t>intensif</a:t>
            </a:r>
            <a:r>
              <a:rPr lang="en-US" sz="1400" dirty="0"/>
              <a:t>.</a:t>
            </a:r>
          </a:p>
        </p:txBody>
      </p:sp>
      <p:sp>
        <p:nvSpPr>
          <p:cNvPr id="153" name="Google Shape;153;p25"/>
          <p:cNvSpPr/>
          <p:nvPr/>
        </p:nvSpPr>
        <p:spPr>
          <a:xfrm>
            <a:off x="0" y="1577400"/>
            <a:ext cx="362100" cy="1988700"/>
          </a:xfrm>
          <a:prstGeom prst="rect">
            <a:avLst/>
          </a:prstGeom>
          <a:solidFill>
            <a:srgbClr val="CFC3AC">
              <a:alpha val="584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059582"/>
            <a:ext cx="3436962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0"/>
          <p:cNvSpPr/>
          <p:nvPr/>
        </p:nvSpPr>
        <p:spPr>
          <a:xfrm>
            <a:off x="7814400" y="764600"/>
            <a:ext cx="1329600" cy="4370100"/>
          </a:xfrm>
          <a:prstGeom prst="rect">
            <a:avLst/>
          </a:prstGeom>
          <a:solidFill>
            <a:srgbClr val="908269">
              <a:alpha val="732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31" name="Google Shape;231;p30"/>
          <p:cNvSpPr/>
          <p:nvPr/>
        </p:nvSpPr>
        <p:spPr>
          <a:xfrm>
            <a:off x="4074175" y="1269925"/>
            <a:ext cx="1417800" cy="699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32" name="Google Shape;232;p30"/>
          <p:cNvSpPr/>
          <p:nvPr/>
        </p:nvSpPr>
        <p:spPr>
          <a:xfrm>
            <a:off x="0" y="0"/>
            <a:ext cx="1329600" cy="4370100"/>
          </a:xfrm>
          <a:prstGeom prst="rect">
            <a:avLst/>
          </a:prstGeom>
          <a:solidFill>
            <a:srgbClr val="908269">
              <a:alpha val="732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33" name="Google Shape;233;p30"/>
          <p:cNvSpPr/>
          <p:nvPr/>
        </p:nvSpPr>
        <p:spPr>
          <a:xfrm>
            <a:off x="880000" y="1264975"/>
            <a:ext cx="1329600" cy="699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700" b="1" dirty="0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Portugis</a:t>
            </a:r>
            <a:endParaRPr sz="1700" b="1" dirty="0">
              <a:solidFill>
                <a:schemeClr val="lt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34" name="Google Shape;234;p30"/>
          <p:cNvSpPr txBox="1">
            <a:spLocks noGrp="1"/>
          </p:cNvSpPr>
          <p:nvPr>
            <p:ph type="ctrTitle" idx="4"/>
          </p:nvPr>
        </p:nvSpPr>
        <p:spPr>
          <a:xfrm>
            <a:off x="4162375" y="1427138"/>
            <a:ext cx="1329600" cy="38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700" dirty="0" smtClean="0">
                <a:solidFill>
                  <a:schemeClr val="lt1"/>
                </a:solidFill>
              </a:rPr>
              <a:t>Spanyol</a:t>
            </a:r>
            <a:endParaRPr sz="1700" dirty="0">
              <a:solidFill>
                <a:schemeClr val="lt1"/>
              </a:solidFill>
            </a:endParaRPr>
          </a:p>
        </p:txBody>
      </p:sp>
      <p:sp>
        <p:nvSpPr>
          <p:cNvPr id="235" name="Google Shape;235;p30"/>
          <p:cNvSpPr/>
          <p:nvPr/>
        </p:nvSpPr>
        <p:spPr>
          <a:xfrm>
            <a:off x="250125" y="32975"/>
            <a:ext cx="352200" cy="3474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36" name="Google Shape;236;p30"/>
          <p:cNvSpPr txBox="1"/>
          <p:nvPr/>
        </p:nvSpPr>
        <p:spPr>
          <a:xfrm>
            <a:off x="378625" y="32975"/>
            <a:ext cx="5243100" cy="10464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800" b="1" dirty="0" smtClean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KEBIJAKAN-KEBIJAKAN BANGSA EROPA DI AMERIKA</a:t>
            </a:r>
            <a:endParaRPr sz="2800" b="1" dirty="0">
              <a:solidFill>
                <a:schemeClr val="dk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37" name="Google Shape;237;p30"/>
          <p:cNvSpPr/>
          <p:nvPr/>
        </p:nvSpPr>
        <p:spPr>
          <a:xfrm>
            <a:off x="729775" y="2149600"/>
            <a:ext cx="2406900" cy="2582390"/>
          </a:xfrm>
          <a:prstGeom prst="rect">
            <a:avLst/>
          </a:prstGeom>
          <a:solidFill>
            <a:srgbClr val="CFC3AC">
              <a:alpha val="584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38150" lvl="0" indent="-285750">
              <a:buClr>
                <a:schemeClr val="dk1"/>
              </a:buClr>
              <a:buSzPts val="1200"/>
              <a:buFont typeface="Arial" pitchFamily="34" charset="0"/>
              <a:buChar char="•"/>
            </a:pPr>
            <a:r>
              <a:rPr lang="en-US" sz="1200" dirty="0">
                <a:latin typeface="Livvic" charset="0"/>
              </a:rPr>
              <a:t>Raja Manuel I </a:t>
            </a:r>
            <a:r>
              <a:rPr lang="en-US" sz="1200" dirty="0" err="1">
                <a:latin typeface="Livvic" charset="0"/>
              </a:rPr>
              <a:t>dari</a:t>
            </a:r>
            <a:r>
              <a:rPr lang="en-US" sz="1200" dirty="0">
                <a:latin typeface="Livvic" charset="0"/>
              </a:rPr>
              <a:t> Portugal </a:t>
            </a:r>
            <a:r>
              <a:rPr lang="en-US" sz="1200" dirty="0" err="1">
                <a:latin typeface="Livvic" charset="0"/>
              </a:rPr>
              <a:t>memberlakukan</a:t>
            </a:r>
            <a:r>
              <a:rPr lang="en-US" sz="1200" dirty="0">
                <a:latin typeface="Livvic" charset="0"/>
              </a:rPr>
              <a:t> </a:t>
            </a:r>
            <a:r>
              <a:rPr lang="en-US" sz="1200" dirty="0" err="1">
                <a:latin typeface="Livvic" charset="0"/>
              </a:rPr>
              <a:t>pajak</a:t>
            </a:r>
            <a:r>
              <a:rPr lang="en-US" sz="1200" dirty="0">
                <a:latin typeface="Livvic" charset="0"/>
              </a:rPr>
              <a:t> </a:t>
            </a:r>
            <a:r>
              <a:rPr lang="en-US" sz="1200" dirty="0" err="1">
                <a:latin typeface="Livvic" charset="0"/>
              </a:rPr>
              <a:t>untuk</a:t>
            </a:r>
            <a:r>
              <a:rPr lang="en-US" sz="1200" dirty="0">
                <a:latin typeface="Livvic" charset="0"/>
              </a:rPr>
              <a:t> </a:t>
            </a:r>
            <a:r>
              <a:rPr lang="en-US" sz="1200" dirty="0" err="1">
                <a:latin typeface="Livvic" charset="0"/>
              </a:rPr>
              <a:t>perikanan</a:t>
            </a:r>
            <a:r>
              <a:rPr lang="en-US" sz="1200" dirty="0">
                <a:latin typeface="Livvic" charset="0"/>
              </a:rPr>
              <a:t> cod di </a:t>
            </a:r>
            <a:r>
              <a:rPr lang="en-US" sz="1200" dirty="0" err="1">
                <a:latin typeface="Livvic" charset="0"/>
              </a:rPr>
              <a:t>perairan</a:t>
            </a:r>
            <a:r>
              <a:rPr lang="en-US" sz="1200" dirty="0">
                <a:latin typeface="Livvic" charset="0"/>
              </a:rPr>
              <a:t> Newfoundland</a:t>
            </a:r>
            <a:r>
              <a:rPr lang="en-US" dirty="0" smtClean="0"/>
              <a:t>.</a:t>
            </a:r>
          </a:p>
          <a:p>
            <a:pPr marL="438150" lvl="0" indent="-285750">
              <a:buClr>
                <a:schemeClr val="dk1"/>
              </a:buClr>
              <a:buSzPts val="1200"/>
              <a:buFont typeface="Arial" pitchFamily="34" charset="0"/>
              <a:buChar char="•"/>
            </a:pPr>
            <a:r>
              <a:rPr lang="pt-BR" sz="1200" dirty="0">
                <a:latin typeface="Livvic" charset="0"/>
              </a:rPr>
              <a:t>memindahkan ibukota dari Bahia ke Rio de </a:t>
            </a:r>
            <a:r>
              <a:rPr lang="pt-BR" sz="1200" dirty="0" smtClean="0">
                <a:latin typeface="Livvic" charset="0"/>
              </a:rPr>
              <a:t>Jeneiro</a:t>
            </a:r>
            <a:r>
              <a:rPr lang="pt-BR" dirty="0" smtClean="0"/>
              <a:t>.</a:t>
            </a:r>
          </a:p>
          <a:p>
            <a:pPr marL="438150" lvl="0" indent="-285750">
              <a:buClr>
                <a:schemeClr val="dk1"/>
              </a:buClr>
              <a:buSzPts val="1200"/>
              <a:buFont typeface="Arial" pitchFamily="34" charset="0"/>
              <a:buChar char="•"/>
            </a:pPr>
            <a:r>
              <a:rPr lang="pt-BR" sz="1200" dirty="0" smtClean="0">
                <a:solidFill>
                  <a:schemeClr val="tx1">
                    <a:lumMod val="50000"/>
                  </a:schemeClr>
                </a:solidFill>
                <a:latin typeface="Livvic"/>
                <a:ea typeface="Livvic"/>
                <a:cs typeface="Livvic"/>
                <a:sym typeface="Livvic"/>
              </a:rPr>
              <a:t>Penggolongan masyarakat berdasarkan status sosial dan ekonomi</a:t>
            </a:r>
            <a:r>
              <a:rPr lang="pt-BR" sz="1200" dirty="0" smtClean="0">
                <a:solidFill>
                  <a:schemeClr val="bg2">
                    <a:lumMod val="50000"/>
                  </a:schemeClr>
                </a:solidFill>
                <a:latin typeface="Livvic"/>
                <a:ea typeface="Livvic"/>
                <a:cs typeface="Livvic"/>
                <a:sym typeface="Livvic"/>
              </a:rPr>
              <a:t>.</a:t>
            </a:r>
            <a:endParaRPr sz="1200" dirty="0">
              <a:solidFill>
                <a:schemeClr val="bg2">
                  <a:lumMod val="50000"/>
                </a:schemeClr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41" name="Google Shape;241;p30"/>
          <p:cNvSpPr/>
          <p:nvPr/>
        </p:nvSpPr>
        <p:spPr>
          <a:xfrm>
            <a:off x="3668088" y="2159499"/>
            <a:ext cx="2155500" cy="2572491"/>
          </a:xfrm>
          <a:prstGeom prst="rect">
            <a:avLst/>
          </a:prstGeom>
          <a:solidFill>
            <a:srgbClr val="CFC3AC">
              <a:alpha val="584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Char char="●"/>
            </a:pPr>
            <a:r>
              <a:rPr lang="en-US" sz="1200" dirty="0" smtClean="0">
                <a:latin typeface="Livvic"/>
                <a:ea typeface="Livvic"/>
                <a:cs typeface="Livvic"/>
                <a:sym typeface="Livvic"/>
              </a:rPr>
              <a:t>M</a:t>
            </a:r>
            <a:r>
              <a:rPr lang="es" sz="1200" dirty="0" smtClean="0">
                <a:latin typeface="Livvic"/>
                <a:ea typeface="Livvic"/>
                <a:cs typeface="Livvic"/>
                <a:sym typeface="Livvic"/>
              </a:rPr>
              <a:t>engubah tempat pemujaan suku indian menjadi Gereja.</a:t>
            </a: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Char char="●"/>
            </a:pPr>
            <a:r>
              <a:rPr lang="en-US" sz="1200" dirty="0" smtClean="0">
                <a:latin typeface="Livvic"/>
                <a:ea typeface="Livvic"/>
                <a:cs typeface="Livvic"/>
                <a:sym typeface="Livvic"/>
              </a:rPr>
              <a:t>S</a:t>
            </a:r>
            <a:r>
              <a:rPr lang="es" sz="1200" dirty="0" smtClean="0">
                <a:latin typeface="Livvic"/>
                <a:ea typeface="Livvic"/>
                <a:cs typeface="Livvic"/>
                <a:sym typeface="Livvic"/>
              </a:rPr>
              <a:t>uku indian dibujuk untuk menetap di  Amerika Utara dan menjadi petani.</a:t>
            </a:r>
          </a:p>
          <a:p>
            <a:pPr marL="457200" lvl="0" indent="-304800">
              <a:buClr>
                <a:schemeClr val="dk1"/>
              </a:buClr>
              <a:buSzPts val="1200"/>
              <a:buFont typeface="Livvic"/>
              <a:buChar char="●"/>
            </a:pPr>
            <a:r>
              <a:rPr lang="en-US" sz="1200" dirty="0" smtClean="0">
                <a:latin typeface="Livvic"/>
                <a:ea typeface="Livvic"/>
                <a:cs typeface="Livvic"/>
                <a:sym typeface="Livvic"/>
              </a:rPr>
              <a:t>A</a:t>
            </a:r>
            <a:r>
              <a:rPr lang="es" sz="1200" dirty="0" smtClean="0">
                <a:latin typeface="Livvic"/>
                <a:ea typeface="Livvic"/>
                <a:cs typeface="Livvic"/>
                <a:sym typeface="Livvic"/>
              </a:rPr>
              <a:t>danya sistem </a:t>
            </a:r>
            <a:r>
              <a:rPr lang="en-US" sz="1200" i="1" dirty="0" err="1" smtClean="0"/>
              <a:t>Encomiendas</a:t>
            </a:r>
            <a:r>
              <a:rPr lang="en-US" sz="1200" dirty="0" smtClean="0"/>
              <a:t>.</a:t>
            </a:r>
          </a:p>
          <a:p>
            <a:pPr marL="457200" lvl="0" indent="-304800">
              <a:buClr>
                <a:schemeClr val="dk1"/>
              </a:buClr>
              <a:buSzPts val="1200"/>
              <a:buFont typeface="Livvic"/>
              <a:buChar char="●"/>
            </a:pPr>
            <a:r>
              <a:rPr lang="en-US" sz="1200" dirty="0" err="1" smtClean="0">
                <a:latin typeface="Livvic"/>
                <a:ea typeface="Livvic"/>
                <a:cs typeface="Livvic"/>
                <a:sym typeface="Livvic"/>
              </a:rPr>
              <a:t>Adanya</a:t>
            </a:r>
            <a:r>
              <a:rPr lang="en-US" sz="1200" dirty="0" smtClean="0">
                <a:latin typeface="Livvic"/>
                <a:ea typeface="Livvic"/>
                <a:cs typeface="Livvic"/>
                <a:sym typeface="Livvic"/>
              </a:rPr>
              <a:t> </a:t>
            </a:r>
            <a:r>
              <a:rPr lang="en-US" sz="1200" dirty="0" err="1" smtClean="0">
                <a:latin typeface="Livvic"/>
                <a:ea typeface="Livvic"/>
                <a:cs typeface="Livvic"/>
                <a:sym typeface="Livvic"/>
              </a:rPr>
              <a:t>sistem</a:t>
            </a:r>
            <a:r>
              <a:rPr lang="en-US" sz="1200" dirty="0" smtClean="0">
                <a:latin typeface="Livvic"/>
                <a:ea typeface="Livvic"/>
                <a:cs typeface="Livvic"/>
                <a:sym typeface="Livvic"/>
              </a:rPr>
              <a:t> </a:t>
            </a:r>
            <a:r>
              <a:rPr lang="en-US" sz="1200" dirty="0" err="1" smtClean="0">
                <a:latin typeface="Livvic"/>
                <a:ea typeface="Livvic"/>
                <a:cs typeface="Livvic"/>
                <a:sym typeface="Livvic"/>
              </a:rPr>
              <a:t>sosial</a:t>
            </a:r>
            <a:r>
              <a:rPr lang="en-US" sz="1200" dirty="0" smtClean="0">
                <a:latin typeface="Livvic"/>
                <a:ea typeface="Livvic"/>
                <a:cs typeface="Livvic"/>
                <a:sym typeface="Livvic"/>
              </a:rPr>
              <a:t> </a:t>
            </a:r>
            <a:r>
              <a:rPr lang="en-US" sz="1200" dirty="0" err="1" smtClean="0">
                <a:latin typeface="Livvic"/>
                <a:ea typeface="Livvic"/>
                <a:cs typeface="Livvic"/>
                <a:sym typeface="Livvic"/>
              </a:rPr>
              <a:t>Dwi-Klas</a:t>
            </a:r>
            <a:r>
              <a:rPr lang="en-US" sz="1200" dirty="0" smtClean="0">
                <a:latin typeface="Livvic"/>
                <a:ea typeface="Livvic"/>
                <a:cs typeface="Livvic"/>
                <a:sym typeface="Livvic"/>
              </a:rPr>
              <a:t>.</a:t>
            </a:r>
            <a:endParaRPr lang="es" sz="1200" dirty="0" smtClean="0">
              <a:latin typeface="Livvic"/>
              <a:ea typeface="Livvic"/>
              <a:cs typeface="Livvic"/>
              <a:sym typeface="Livvic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Char char="●"/>
            </a:pPr>
            <a:endParaRPr dirty="0">
              <a:solidFill>
                <a:schemeClr val="dk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44" name="Google Shape;244;p30"/>
          <p:cNvSpPr/>
          <p:nvPr/>
        </p:nvSpPr>
        <p:spPr>
          <a:xfrm>
            <a:off x="6845525" y="1260263"/>
            <a:ext cx="1417800" cy="699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 b="1" dirty="0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Prancis</a:t>
            </a:r>
            <a:endParaRPr sz="1800" b="1" dirty="0">
              <a:solidFill>
                <a:schemeClr val="lt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46" name="Google Shape;246;p30"/>
          <p:cNvSpPr/>
          <p:nvPr/>
        </p:nvSpPr>
        <p:spPr>
          <a:xfrm>
            <a:off x="6355000" y="2175650"/>
            <a:ext cx="2155500" cy="2556340"/>
          </a:xfrm>
          <a:prstGeom prst="rect">
            <a:avLst/>
          </a:prstGeom>
          <a:solidFill>
            <a:srgbClr val="CFC3AC">
              <a:alpha val="584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Char char="●"/>
            </a:pPr>
            <a:r>
              <a:rPr lang="es" sz="1200" dirty="0" smtClean="0">
                <a:latin typeface="Livvic"/>
                <a:ea typeface="Livvic"/>
                <a:cs typeface="Livvic"/>
                <a:sym typeface="Livvic"/>
              </a:rPr>
              <a:t>Menyebarkan agama  dan mendirikan Gereja di daerah yang masih terisolir.</a:t>
            </a: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Char char="●"/>
            </a:pP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  <a:latin typeface="Livvic"/>
                <a:ea typeface="Livvic"/>
                <a:cs typeface="Livvic"/>
                <a:sym typeface="Livvic"/>
              </a:rPr>
              <a:t>P</a:t>
            </a:r>
            <a:r>
              <a:rPr lang="es" sz="1200" dirty="0" smtClean="0">
                <a:solidFill>
                  <a:schemeClr val="tx1">
                    <a:lumMod val="50000"/>
                  </a:schemeClr>
                </a:solidFill>
                <a:latin typeface="Livvic"/>
                <a:ea typeface="Livvic"/>
                <a:cs typeface="Livvic"/>
                <a:sym typeface="Livvic"/>
              </a:rPr>
              <a:t>enerapan sistem sewa lahan dan sistem pajak.</a:t>
            </a:r>
          </a:p>
          <a:p>
            <a:pPr marL="15240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endParaRPr lang="es" sz="1200" dirty="0" smtClean="0">
              <a:solidFill>
                <a:schemeClr val="tx1">
                  <a:lumMod val="50000"/>
                </a:schemeClr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Char char="●"/>
            </a:pPr>
            <a:endParaRPr lang="es" sz="1200" dirty="0" smtClean="0">
              <a:solidFill>
                <a:schemeClr val="tx1">
                  <a:lumMod val="50000"/>
                </a:schemeClr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Char char="●"/>
            </a:pPr>
            <a:endParaRPr dirty="0">
              <a:solidFill>
                <a:schemeClr val="tx1">
                  <a:lumMod val="50000"/>
                </a:schemeClr>
              </a:solidFill>
              <a:latin typeface="Livvic"/>
              <a:ea typeface="Livvic"/>
              <a:cs typeface="Livvic"/>
              <a:sym typeface="Livv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1"/>
          <p:cNvSpPr/>
          <p:nvPr/>
        </p:nvSpPr>
        <p:spPr>
          <a:xfrm>
            <a:off x="7814400" y="764600"/>
            <a:ext cx="1329600" cy="4370100"/>
          </a:xfrm>
          <a:prstGeom prst="rect">
            <a:avLst/>
          </a:prstGeom>
          <a:solidFill>
            <a:srgbClr val="908269">
              <a:alpha val="732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55" name="Google Shape;255;p31"/>
          <p:cNvSpPr/>
          <p:nvPr/>
        </p:nvSpPr>
        <p:spPr>
          <a:xfrm>
            <a:off x="4074175" y="1269925"/>
            <a:ext cx="1417800" cy="699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56" name="Google Shape;256;p31"/>
          <p:cNvSpPr/>
          <p:nvPr/>
        </p:nvSpPr>
        <p:spPr>
          <a:xfrm>
            <a:off x="0" y="0"/>
            <a:ext cx="1329600" cy="4370100"/>
          </a:xfrm>
          <a:prstGeom prst="rect">
            <a:avLst/>
          </a:prstGeom>
          <a:solidFill>
            <a:srgbClr val="908269">
              <a:alpha val="732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57" name="Google Shape;257;p31"/>
          <p:cNvSpPr/>
          <p:nvPr/>
        </p:nvSpPr>
        <p:spPr>
          <a:xfrm>
            <a:off x="880000" y="1264975"/>
            <a:ext cx="1329600" cy="699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700" b="1" dirty="0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Belanda</a:t>
            </a:r>
            <a:endParaRPr sz="1700" b="1" dirty="0">
              <a:solidFill>
                <a:schemeClr val="lt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58" name="Google Shape;258;p31"/>
          <p:cNvSpPr txBox="1">
            <a:spLocks noGrp="1"/>
          </p:cNvSpPr>
          <p:nvPr>
            <p:ph type="ctrTitle" idx="4"/>
          </p:nvPr>
        </p:nvSpPr>
        <p:spPr>
          <a:xfrm>
            <a:off x="4146225" y="1380925"/>
            <a:ext cx="1417800" cy="38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700" dirty="0" smtClean="0">
                <a:solidFill>
                  <a:schemeClr val="lt1"/>
                </a:solidFill>
              </a:rPr>
              <a:t>Inggris</a:t>
            </a:r>
            <a:endParaRPr sz="1700" dirty="0">
              <a:solidFill>
                <a:schemeClr val="lt1"/>
              </a:solidFill>
            </a:endParaRPr>
          </a:p>
        </p:txBody>
      </p:sp>
      <p:sp>
        <p:nvSpPr>
          <p:cNvPr id="259" name="Google Shape;259;p31"/>
          <p:cNvSpPr/>
          <p:nvPr/>
        </p:nvSpPr>
        <p:spPr>
          <a:xfrm>
            <a:off x="250125" y="32975"/>
            <a:ext cx="352200" cy="3474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60" name="Google Shape;260;p31"/>
          <p:cNvSpPr txBox="1"/>
          <p:nvPr/>
        </p:nvSpPr>
        <p:spPr>
          <a:xfrm>
            <a:off x="378625" y="32975"/>
            <a:ext cx="5243100" cy="10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fi-FI" sz="2800" b="1" dirty="0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rPr>
              <a:t>KEBIJAKAN-KEBIJAKAN BANGSA EROPA DI AMERIKA</a:t>
            </a:r>
            <a:endParaRPr lang="fi-FI" sz="2800" b="1" dirty="0">
              <a:solidFill>
                <a:schemeClr val="dk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61" name="Google Shape;261;p31"/>
          <p:cNvSpPr/>
          <p:nvPr/>
        </p:nvSpPr>
        <p:spPr>
          <a:xfrm>
            <a:off x="729775" y="2149600"/>
            <a:ext cx="2406900" cy="2438374"/>
          </a:xfrm>
          <a:prstGeom prst="rect">
            <a:avLst/>
          </a:prstGeom>
          <a:solidFill>
            <a:srgbClr val="CFC3AC">
              <a:alpha val="584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Char char="●"/>
            </a:pPr>
            <a:r>
              <a:rPr lang="en-US" sz="1200" dirty="0" smtClean="0">
                <a:latin typeface="Livvic"/>
                <a:ea typeface="Livvic"/>
                <a:cs typeface="Livvic"/>
                <a:sym typeface="Livvic"/>
              </a:rPr>
              <a:t>A</a:t>
            </a:r>
            <a:r>
              <a:rPr lang="es" sz="1200" dirty="0" smtClean="0">
                <a:latin typeface="Livvic"/>
                <a:ea typeface="Livvic"/>
                <a:cs typeface="Livvic"/>
                <a:sym typeface="Livvic"/>
              </a:rPr>
              <a:t>danya perdagangan bulu berang-berang yang dijadikan topi anti air.</a:t>
            </a: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Char char="●"/>
            </a:pP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  <a:latin typeface="Livvic"/>
                <a:ea typeface="Livvic"/>
                <a:cs typeface="Livvic"/>
                <a:sym typeface="Livvic"/>
              </a:rPr>
              <a:t>P</a:t>
            </a:r>
            <a:r>
              <a:rPr lang="es" sz="1200" dirty="0" smtClean="0">
                <a:solidFill>
                  <a:schemeClr val="tx1">
                    <a:lumMod val="50000"/>
                  </a:schemeClr>
                </a:solidFill>
                <a:latin typeface="Livvic"/>
                <a:ea typeface="Livvic"/>
                <a:cs typeface="Livvic"/>
                <a:sym typeface="Livvic"/>
              </a:rPr>
              <a:t>eralihan dari sitem barter menjadi sistem pembayaran koin.</a:t>
            </a: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Char char="●"/>
            </a:pP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  <a:latin typeface="Livvic"/>
                <a:ea typeface="Livvic"/>
                <a:cs typeface="Livvic"/>
                <a:sym typeface="Livvic"/>
              </a:rPr>
              <a:t>P</a:t>
            </a:r>
            <a:r>
              <a:rPr lang="es" sz="1200" dirty="0" smtClean="0">
                <a:solidFill>
                  <a:schemeClr val="tx1">
                    <a:lumMod val="50000"/>
                  </a:schemeClr>
                </a:solidFill>
                <a:latin typeface="Livvic"/>
                <a:ea typeface="Livvic"/>
                <a:cs typeface="Livvic"/>
                <a:sym typeface="Livvic"/>
              </a:rPr>
              <a:t>emberlakuan aristokrasi feodal yang dikenal dengan nama pemukiman  sistem </a:t>
            </a:r>
            <a:r>
              <a:rPr lang="es" sz="1200" i="1" dirty="0" smtClean="0">
                <a:solidFill>
                  <a:schemeClr val="tx1">
                    <a:lumMod val="50000"/>
                  </a:schemeClr>
                </a:solidFill>
                <a:latin typeface="Livvic"/>
                <a:ea typeface="Livvic"/>
                <a:cs typeface="Livvic"/>
                <a:sym typeface="Livvic"/>
              </a:rPr>
              <a:t>patrun.</a:t>
            </a:r>
            <a:endParaRPr i="1" dirty="0">
              <a:solidFill>
                <a:schemeClr val="tx1">
                  <a:lumMod val="50000"/>
                </a:schemeClr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65" name="Google Shape;265;p31"/>
          <p:cNvSpPr/>
          <p:nvPr/>
        </p:nvSpPr>
        <p:spPr>
          <a:xfrm>
            <a:off x="3668100" y="2130050"/>
            <a:ext cx="2155500" cy="2457924"/>
          </a:xfrm>
          <a:prstGeom prst="rect">
            <a:avLst/>
          </a:prstGeom>
          <a:solidFill>
            <a:srgbClr val="CFC3AC">
              <a:alpha val="584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Char char="●"/>
            </a:pPr>
            <a:r>
              <a:rPr lang="en-US" sz="1200" dirty="0" smtClean="0">
                <a:latin typeface="Livvic"/>
                <a:ea typeface="Livvic"/>
                <a:cs typeface="Livvic"/>
                <a:sym typeface="Livvic"/>
              </a:rPr>
              <a:t>A</a:t>
            </a:r>
            <a:r>
              <a:rPr lang="es" sz="1200" dirty="0" smtClean="0">
                <a:latin typeface="Livvic"/>
                <a:ea typeface="Livvic"/>
                <a:cs typeface="Livvic"/>
                <a:sym typeface="Livvic"/>
              </a:rPr>
              <a:t>danya emigrasi dari Eropa ke Amerika Utara secara besar-besaran.</a:t>
            </a: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Char char="●"/>
            </a:pP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  <a:latin typeface="Livvic"/>
                <a:ea typeface="Livvic"/>
                <a:cs typeface="Livvic"/>
                <a:sym typeface="Livvic"/>
              </a:rPr>
              <a:t>A</a:t>
            </a:r>
            <a:r>
              <a:rPr lang="es" sz="1200" dirty="0" smtClean="0">
                <a:solidFill>
                  <a:schemeClr val="tx1">
                    <a:lumMod val="50000"/>
                  </a:schemeClr>
                </a:solidFill>
                <a:latin typeface="Livvic"/>
                <a:ea typeface="Livvic"/>
                <a:cs typeface="Livvic"/>
                <a:sym typeface="Livvic"/>
              </a:rPr>
              <a:t>danya revolusi ekonomi Virginia.</a:t>
            </a:r>
            <a:endParaRPr sz="1600" dirty="0">
              <a:solidFill>
                <a:schemeClr val="tx1">
                  <a:lumMod val="50000"/>
                </a:schemeClr>
              </a:solidFill>
              <a:latin typeface="Livvic"/>
              <a:ea typeface="Livvic"/>
              <a:cs typeface="Livvic"/>
              <a:sym typeface="Livv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9"/>
          <p:cNvSpPr/>
          <p:nvPr/>
        </p:nvSpPr>
        <p:spPr>
          <a:xfrm rot="-5400000">
            <a:off x="2119482" y="-1479754"/>
            <a:ext cx="4824536" cy="8031000"/>
          </a:xfrm>
          <a:prstGeom prst="rect">
            <a:avLst/>
          </a:prstGeom>
          <a:gradFill>
            <a:gsLst>
              <a:gs pos="0">
                <a:srgbClr val="908269">
                  <a:alpha val="49019"/>
                </a:srgbClr>
              </a:gs>
              <a:gs pos="100000">
                <a:schemeClr val="accent1"/>
              </a:gs>
            </a:gsLst>
            <a:lin ang="18900044" scaled="0"/>
          </a:gradFill>
          <a:ln>
            <a:noFill/>
          </a:ln>
          <a:effectLst>
            <a:outerShdw blurRad="57150" dist="19050" dir="1740000" algn="bl" rotWithShape="0">
              <a:srgbClr val="000000">
                <a:alpha val="91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chemeClr val="lt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10" name="Google Shape;210;p29"/>
          <p:cNvSpPr/>
          <p:nvPr/>
        </p:nvSpPr>
        <p:spPr>
          <a:xfrm rot="5400000">
            <a:off x="2401175" y="2336150"/>
            <a:ext cx="1574400" cy="2453200"/>
          </a:xfrm>
          <a:prstGeom prst="flowChartOffpageConnector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chemeClr val="lt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11" name="Google Shape;211;p29"/>
          <p:cNvSpPr/>
          <p:nvPr/>
        </p:nvSpPr>
        <p:spPr>
          <a:xfrm rot="-5400000" flipH="1">
            <a:off x="4956688" y="669263"/>
            <a:ext cx="1574400" cy="2491975"/>
          </a:xfrm>
          <a:prstGeom prst="flowChartOffpageConnector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chemeClr val="lt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12" name="Google Shape;212;p29"/>
          <p:cNvSpPr/>
          <p:nvPr/>
        </p:nvSpPr>
        <p:spPr>
          <a:xfrm rot="-5400000" flipH="1">
            <a:off x="4956688" y="2316763"/>
            <a:ext cx="1574400" cy="2491975"/>
          </a:xfrm>
          <a:prstGeom prst="flowChartOffpageConnector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chemeClr val="lt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13" name="Google Shape;213;p29"/>
          <p:cNvSpPr/>
          <p:nvPr/>
        </p:nvSpPr>
        <p:spPr>
          <a:xfrm rot="5400000">
            <a:off x="2417663" y="705138"/>
            <a:ext cx="1574400" cy="2420225"/>
          </a:xfrm>
          <a:prstGeom prst="flowChartOffpageConnector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chemeClr val="lt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14" name="Google Shape;214;p29"/>
          <p:cNvSpPr txBox="1">
            <a:spLocks noGrp="1"/>
          </p:cNvSpPr>
          <p:nvPr>
            <p:ph type="ctrTitle" idx="4294967295"/>
          </p:nvPr>
        </p:nvSpPr>
        <p:spPr>
          <a:xfrm>
            <a:off x="2956001" y="1212525"/>
            <a:ext cx="1323300" cy="38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 dirty="0">
                <a:solidFill>
                  <a:schemeClr val="lt1"/>
                </a:solidFill>
              </a:rPr>
              <a:t>1</a:t>
            </a:r>
            <a:endParaRPr sz="1200" dirty="0">
              <a:solidFill>
                <a:schemeClr val="lt1"/>
              </a:solidFill>
            </a:endParaRPr>
          </a:p>
        </p:txBody>
      </p:sp>
      <p:sp>
        <p:nvSpPr>
          <p:cNvPr id="215" name="Google Shape;215;p29"/>
          <p:cNvSpPr txBox="1">
            <a:spLocks noGrp="1"/>
          </p:cNvSpPr>
          <p:nvPr>
            <p:ph type="ctrTitle" idx="4294967295"/>
          </p:nvPr>
        </p:nvSpPr>
        <p:spPr>
          <a:xfrm>
            <a:off x="2990940" y="2835829"/>
            <a:ext cx="1253400" cy="38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chemeClr val="lt1"/>
                </a:solidFill>
              </a:rPr>
              <a:t>3</a:t>
            </a:r>
            <a:endParaRPr sz="1200" dirty="0">
              <a:solidFill>
                <a:schemeClr val="lt1"/>
              </a:solidFill>
            </a:endParaRPr>
          </a:p>
        </p:txBody>
      </p:sp>
      <p:sp>
        <p:nvSpPr>
          <p:cNvPr id="216" name="Google Shape;216;p29"/>
          <p:cNvSpPr txBox="1">
            <a:spLocks noGrp="1"/>
          </p:cNvSpPr>
          <p:nvPr>
            <p:ph type="ctrTitle" idx="4294967295"/>
          </p:nvPr>
        </p:nvSpPr>
        <p:spPr>
          <a:xfrm>
            <a:off x="4677507" y="1212525"/>
            <a:ext cx="1253400" cy="38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 dirty="0">
                <a:solidFill>
                  <a:schemeClr val="lt1"/>
                </a:solidFill>
              </a:rPr>
              <a:t>2</a:t>
            </a:r>
            <a:endParaRPr sz="1200" dirty="0">
              <a:solidFill>
                <a:schemeClr val="lt1"/>
              </a:solidFill>
            </a:endParaRPr>
          </a:p>
        </p:txBody>
      </p:sp>
      <p:sp>
        <p:nvSpPr>
          <p:cNvPr id="217" name="Google Shape;217;p29"/>
          <p:cNvSpPr txBox="1">
            <a:spLocks noGrp="1"/>
          </p:cNvSpPr>
          <p:nvPr>
            <p:ph type="subTitle" idx="4294967295"/>
          </p:nvPr>
        </p:nvSpPr>
        <p:spPr>
          <a:xfrm flipH="1">
            <a:off x="4578992" y="1470708"/>
            <a:ext cx="1793208" cy="109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b="1" dirty="0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B</a:t>
            </a:r>
            <a:r>
              <a:rPr lang="es" b="1" dirty="0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erkembangnya agama Kristen di Amerika</a:t>
            </a:r>
            <a:endParaRPr b="1" dirty="0">
              <a:solidFill>
                <a:schemeClr val="lt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18" name="Google Shape;218;p29"/>
          <p:cNvSpPr txBox="1">
            <a:spLocks noGrp="1"/>
          </p:cNvSpPr>
          <p:nvPr>
            <p:ph type="subTitle" idx="4294967295"/>
          </p:nvPr>
        </p:nvSpPr>
        <p:spPr>
          <a:xfrm flipH="1">
            <a:off x="4528100" y="3156175"/>
            <a:ext cx="2601900" cy="7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b="1" dirty="0" err="1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Amerika</a:t>
            </a:r>
            <a:r>
              <a:rPr lang="en-US" b="1" dirty="0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 </a:t>
            </a:r>
            <a:r>
              <a:rPr lang="en-US" b="1" dirty="0" err="1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menjadi</a:t>
            </a:r>
            <a:r>
              <a:rPr lang="en-US" b="1" dirty="0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 </a:t>
            </a:r>
            <a:r>
              <a:rPr lang="en-US" b="1" dirty="0" err="1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pusat</a:t>
            </a:r>
            <a:r>
              <a:rPr lang="en-US" b="1" dirty="0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 </a:t>
            </a:r>
            <a:r>
              <a:rPr lang="en-US" b="1" dirty="0" err="1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percampuran</a:t>
            </a:r>
            <a:r>
              <a:rPr lang="en-US" b="1" dirty="0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 </a:t>
            </a:r>
            <a:r>
              <a:rPr lang="en-US" b="1" dirty="0" err="1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dari</a:t>
            </a:r>
            <a:r>
              <a:rPr lang="en-US" b="1" dirty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 </a:t>
            </a:r>
            <a:r>
              <a:rPr lang="en-US" b="1" dirty="0" err="1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berbagai</a:t>
            </a:r>
            <a:r>
              <a:rPr lang="en-US" b="1" dirty="0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 </a:t>
            </a:r>
            <a:r>
              <a:rPr lang="en-US" b="1" dirty="0" err="1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negara</a:t>
            </a:r>
            <a:endParaRPr b="1" dirty="0">
              <a:solidFill>
                <a:schemeClr val="lt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19" name="Google Shape;219;p29"/>
          <p:cNvSpPr/>
          <p:nvPr/>
        </p:nvSpPr>
        <p:spPr>
          <a:xfrm>
            <a:off x="4162600" y="2543225"/>
            <a:ext cx="626700" cy="384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chemeClr val="lt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20" name="Google Shape;220;p29"/>
          <p:cNvSpPr txBox="1">
            <a:spLocks noGrp="1"/>
          </p:cNvSpPr>
          <p:nvPr>
            <p:ph type="subTitle" idx="4294967295"/>
          </p:nvPr>
        </p:nvSpPr>
        <p:spPr>
          <a:xfrm flipH="1">
            <a:off x="2802950" y="1419622"/>
            <a:ext cx="1525800" cy="7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b="1" dirty="0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A</a:t>
            </a:r>
            <a:r>
              <a:rPr lang="es" b="1" dirty="0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danya penerapan sistem perbudakan</a:t>
            </a:r>
            <a:endParaRPr b="1" dirty="0">
              <a:solidFill>
                <a:schemeClr val="lt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21" name="Google Shape;221;p29"/>
          <p:cNvSpPr txBox="1">
            <a:spLocks noGrp="1"/>
          </p:cNvSpPr>
          <p:nvPr>
            <p:ph type="subTitle" idx="4294967295"/>
          </p:nvPr>
        </p:nvSpPr>
        <p:spPr>
          <a:xfrm flipH="1">
            <a:off x="2408802" y="3156175"/>
            <a:ext cx="1870500" cy="7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b="1" dirty="0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B</a:t>
            </a:r>
            <a:r>
              <a:rPr lang="es" b="1" dirty="0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erakhirnya peradaban suku Aztec dan Inka pada masa kedudukan Spanyol</a:t>
            </a:r>
            <a:r>
              <a:rPr lang="es" b="1" dirty="0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 </a:t>
            </a:r>
            <a:endParaRPr b="1" dirty="0">
              <a:solidFill>
                <a:schemeClr val="lt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223" name="Google Shape;223;p29"/>
          <p:cNvSpPr txBox="1">
            <a:spLocks noGrp="1"/>
          </p:cNvSpPr>
          <p:nvPr>
            <p:ph type="ctrTitle" idx="4294967295"/>
          </p:nvPr>
        </p:nvSpPr>
        <p:spPr>
          <a:xfrm>
            <a:off x="4739840" y="2915379"/>
            <a:ext cx="1253400" cy="38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 dirty="0">
                <a:solidFill>
                  <a:schemeClr val="lt1"/>
                </a:solidFill>
              </a:rPr>
              <a:t>4</a:t>
            </a:r>
            <a:endParaRPr sz="1200" dirty="0">
              <a:solidFill>
                <a:schemeClr val="lt1"/>
              </a:solidFill>
            </a:endParaRPr>
          </a:p>
        </p:txBody>
      </p:sp>
      <p:sp>
        <p:nvSpPr>
          <p:cNvPr id="225" name="Google Shape;225;p29"/>
          <p:cNvSpPr txBox="1"/>
          <p:nvPr/>
        </p:nvSpPr>
        <p:spPr>
          <a:xfrm>
            <a:off x="562956" y="157188"/>
            <a:ext cx="7984294" cy="10464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800" b="1" dirty="0" smtClean="0">
                <a:solidFill>
                  <a:schemeClr val="lt1"/>
                </a:solidFill>
                <a:latin typeface="Livvic"/>
                <a:ea typeface="Livvic"/>
                <a:cs typeface="Livvic"/>
                <a:sym typeface="Livvic"/>
              </a:rPr>
              <a:t>DAMPAK KOLONIALISME DAN IMPERIALISME BANGSA EROPA DI AMERIKA</a:t>
            </a:r>
            <a:endParaRPr sz="2800" b="1" dirty="0">
              <a:solidFill>
                <a:schemeClr val="lt1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</p:spTree>
    <p:extLst>
      <p:ext uri="{BB962C8B-B14F-4D97-AF65-F5344CB8AC3E}">
        <p14:creationId xmlns:p14="http://schemas.microsoft.com/office/powerpoint/2010/main" val="1639776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555526"/>
            <a:ext cx="3816424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Google Shape;277;p32"/>
          <p:cNvSpPr/>
          <p:nvPr/>
        </p:nvSpPr>
        <p:spPr>
          <a:xfrm rot="5400000">
            <a:off x="1877458" y="152170"/>
            <a:ext cx="3358800" cy="5026500"/>
          </a:xfrm>
          <a:prstGeom prst="rect">
            <a:avLst/>
          </a:prstGeom>
          <a:solidFill>
            <a:srgbClr val="908269">
              <a:alpha val="61799"/>
            </a:srgbClr>
          </a:solidFill>
          <a:ln>
            <a:noFill/>
          </a:ln>
        </p:spPr>
        <p:txBody>
          <a:bodyPr spcFirstLastPara="1" vert="vert270" wrap="square" lIns="91425" tIns="91425" rIns="91425" bIns="91425" anchor="ctr" anchorCtr="0">
            <a:noAutofit/>
          </a:bodyPr>
          <a:lstStyle/>
          <a:p>
            <a:pPr lvl="0"/>
            <a:r>
              <a:rPr lang="es" sz="5400" b="1" dirty="0">
                <a:solidFill>
                  <a:schemeClr val="lt1"/>
                </a:solidFill>
                <a:latin typeface="Livvic" charset="0"/>
              </a:rPr>
              <a:t>TERIMAKASIH</a:t>
            </a:r>
            <a:endParaRPr sz="5400" b="1" dirty="0">
              <a:latin typeface="Livvic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ngineering Project Proposal by Slidesgo">
  <a:themeElements>
    <a:clrScheme name="Simple Light">
      <a:dk1>
        <a:srgbClr val="434343"/>
      </a:dk1>
      <a:lt1>
        <a:srgbClr val="FFFFFF"/>
      </a:lt1>
      <a:dk2>
        <a:srgbClr val="595959"/>
      </a:dk2>
      <a:lt2>
        <a:srgbClr val="EEEEEE"/>
      </a:lt2>
      <a:accent1>
        <a:srgbClr val="908269"/>
      </a:accent1>
      <a:accent2>
        <a:srgbClr val="212121"/>
      </a:accent2>
      <a:accent3>
        <a:srgbClr val="CFC3AC"/>
      </a:accent3>
      <a:accent4>
        <a:srgbClr val="976E26"/>
      </a:accent4>
      <a:accent5>
        <a:srgbClr val="927D59"/>
      </a:accent5>
      <a:accent6>
        <a:srgbClr val="584F3E"/>
      </a:accent6>
      <a:hlink>
        <a:srgbClr val="43434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378</Words>
  <Application>Microsoft Office PowerPoint</Application>
  <PresentationFormat>On-screen Show (16:9)</PresentationFormat>
  <Paragraphs>56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Livvic Light</vt:lpstr>
      <vt:lpstr>Fira Sans Extra Condensed Medium</vt:lpstr>
      <vt:lpstr>Catamaran Light</vt:lpstr>
      <vt:lpstr>Livvic</vt:lpstr>
      <vt:lpstr>Roboto</vt:lpstr>
      <vt:lpstr>Engineering Project Proposal by Slidesgo</vt:lpstr>
      <vt:lpstr>PowerPoint Presentation</vt:lpstr>
      <vt:lpstr>PowerPoint Presentation</vt:lpstr>
      <vt:lpstr>KEBIJAKAN-KEBIJAKAN DALAM PELAKSANAAN KOLONIALISME DAN IMPERIALISME DI AMERIKA OLEH BANGSA EROPA</vt:lpstr>
      <vt:lpstr>KOLONIALISME</vt:lpstr>
      <vt:lpstr>PowerPoint Presentation</vt:lpstr>
      <vt:lpstr>Spanyol</vt:lpstr>
      <vt:lpstr>Inggris</vt:lpstr>
      <vt:lpstr>1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ACER</cp:lastModifiedBy>
  <cp:revision>13</cp:revision>
  <dcterms:modified xsi:type="dcterms:W3CDTF">2021-10-22T16:30:37Z</dcterms:modified>
</cp:coreProperties>
</file>