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5" r:id="rId3"/>
    <p:sldId id="286" r:id="rId4"/>
    <p:sldId id="287" r:id="rId5"/>
    <p:sldId id="288" r:id="rId6"/>
    <p:sldId id="274" r:id="rId7"/>
    <p:sldId id="289" r:id="rId8"/>
    <p:sldId id="290" r:id="rId9"/>
    <p:sldId id="291" r:id="rId10"/>
    <p:sldId id="292" r:id="rId11"/>
    <p:sldId id="307" r:id="rId12"/>
    <p:sldId id="277" r:id="rId13"/>
    <p:sldId id="278" r:id="rId14"/>
    <p:sldId id="280" r:id="rId15"/>
    <p:sldId id="281" r:id="rId16"/>
    <p:sldId id="282" r:id="rId17"/>
    <p:sldId id="283" r:id="rId18"/>
    <p:sldId id="284" r:id="rId19"/>
    <p:sldId id="279" r:id="rId20"/>
    <p:sldId id="269" r:id="rId21"/>
    <p:sldId id="300" r:id="rId22"/>
    <p:sldId id="301" r:id="rId23"/>
    <p:sldId id="306" r:id="rId24"/>
    <p:sldId id="303" r:id="rId25"/>
    <p:sldId id="302" r:id="rId26"/>
    <p:sldId id="299" r:id="rId27"/>
    <p:sldId id="294" r:id="rId28"/>
    <p:sldId id="296" r:id="rId29"/>
    <p:sldId id="271" r:id="rId30"/>
    <p:sldId id="272" r:id="rId31"/>
    <p:sldId id="298" r:id="rId32"/>
    <p:sldId id="304" r:id="rId33"/>
    <p:sldId id="305" r:id="rId34"/>
  </p:sldIdLst>
  <p:sldSz cx="9144000" cy="6858000" type="screen4x3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24" autoAdjust="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9704-EB97-4A4D-9CC9-B4AACA363E85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0801C6-562D-4B81-8C7F-89A12131F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9704-EB97-4A4D-9CC9-B4AACA363E85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01C6-562D-4B81-8C7F-89A12131F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9704-EB97-4A4D-9CC9-B4AACA363E85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01C6-562D-4B81-8C7F-89A12131F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9704-EB97-4A4D-9CC9-B4AACA363E85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0801C6-562D-4B81-8C7F-89A12131F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9704-EB97-4A4D-9CC9-B4AACA363E85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01C6-562D-4B81-8C7F-89A12131F2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9704-EB97-4A4D-9CC9-B4AACA363E85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01C6-562D-4B81-8C7F-89A12131F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9704-EB97-4A4D-9CC9-B4AACA363E85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0801C6-562D-4B81-8C7F-89A12131F2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9704-EB97-4A4D-9CC9-B4AACA363E85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01C6-562D-4B81-8C7F-89A12131F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9704-EB97-4A4D-9CC9-B4AACA363E85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01C6-562D-4B81-8C7F-89A12131F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9704-EB97-4A4D-9CC9-B4AACA363E85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01C6-562D-4B81-8C7F-89A12131F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9704-EB97-4A4D-9CC9-B4AACA363E85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01C6-562D-4B81-8C7F-89A12131F2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579704-EB97-4A4D-9CC9-B4AACA363E85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0801C6-562D-4B81-8C7F-89A12131F2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305800" cy="1981200"/>
          </a:xfrm>
        </p:spPr>
        <p:txBody>
          <a:bodyPr/>
          <a:lstStyle/>
          <a:p>
            <a:r>
              <a:rPr lang="en-US" dirty="0" smtClean="0"/>
              <a:t>ENDAPAN </a:t>
            </a:r>
            <a:r>
              <a:rPr smtClean="0"/>
              <a:t>BIJIH BESI</a:t>
            </a:r>
            <a:endParaRPr lang="en-US" dirty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457200" y="2971800"/>
          <a:ext cx="3383411" cy="2667000"/>
        </p:xfrm>
        <a:graphic>
          <a:graphicData uri="http://schemas.openxmlformats.org/presentationml/2006/ole">
            <p:oleObj spid="_x0000_s1026" name="Bitmap Image" r:id="rId3" imgW="5087060" imgH="4009524" progId="PBrush">
              <p:embed/>
            </p:oleObj>
          </a:graphicData>
        </a:graphic>
      </p:graphicFrame>
      <p:sp>
        <p:nvSpPr>
          <p:cNvPr id="6" name="Right Arrow 5"/>
          <p:cNvSpPr/>
          <p:nvPr/>
        </p:nvSpPr>
        <p:spPr>
          <a:xfrm>
            <a:off x="2971800" y="3733800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0309anak-krakata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848" y="2362200"/>
            <a:ext cx="4802352" cy="34712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Termodinamika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33400" y="1219199"/>
            <a:ext cx="7620000" cy="536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the iron placed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1447800"/>
            <a:ext cx="406997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0309anak-krakat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133600"/>
            <a:ext cx="411136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810973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ak krakata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309anak-krakata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745456"/>
            <a:ext cx="6096000" cy="414337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tarafoto-1270562401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00200"/>
            <a:ext cx="6429248" cy="42672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rakatau-gunung_ANT_67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95400"/>
            <a:ext cx="6956679" cy="47244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47800"/>
            <a:ext cx="6477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PENDEKATAN EKSPLORASI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GEOLOGI; </a:t>
            </a:r>
            <a:r>
              <a:rPr lang="en-US" dirty="0" err="1" smtClean="0"/>
              <a:t>singkapan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,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,  </a:t>
            </a:r>
          </a:p>
          <a:p>
            <a:pPr>
              <a:buNone/>
            </a:pPr>
            <a:r>
              <a:rPr lang="en-US" dirty="0" smtClean="0"/>
              <a:t>                     </a:t>
            </a:r>
            <a:r>
              <a:rPr lang="en-US" dirty="0" err="1" smtClean="0"/>
              <a:t>rekonstruksi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endParaRPr lang="en-US" dirty="0" smtClean="0"/>
          </a:p>
          <a:p>
            <a:r>
              <a:rPr lang="en-US" dirty="0" smtClean="0"/>
              <a:t>GEOFISIKA; -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fisis</a:t>
            </a:r>
            <a:r>
              <a:rPr lang="en-US" dirty="0" smtClean="0"/>
              <a:t> yang </a:t>
            </a:r>
            <a:r>
              <a:rPr lang="en-US" dirty="0" err="1" smtClean="0"/>
              <a:t>dominan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                         -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guna</a:t>
            </a:r>
            <a:r>
              <a:rPr lang="en-US" dirty="0" smtClean="0"/>
              <a:t> (</a:t>
            </a:r>
            <a:r>
              <a:rPr lang="en-US" dirty="0" err="1" smtClean="0"/>
              <a:t>terbaik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                       - Design </a:t>
            </a:r>
            <a:r>
              <a:rPr lang="en-US" dirty="0" err="1" smtClean="0"/>
              <a:t>Eksplorasi</a:t>
            </a:r>
            <a:endParaRPr lang="en-US" dirty="0" smtClean="0"/>
          </a:p>
          <a:p>
            <a:r>
              <a:rPr lang="en-US" dirty="0" smtClean="0"/>
              <a:t>BOR EKSPLORASI ;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?</a:t>
            </a:r>
          </a:p>
          <a:p>
            <a:r>
              <a:rPr lang="en-US" dirty="0" smtClean="0"/>
              <a:t>KESIMPULAN ; </a:t>
            </a:r>
            <a:r>
              <a:rPr lang="en-US" dirty="0" err="1" smtClean="0"/>
              <a:t>Ekonomis</a:t>
            </a:r>
            <a:r>
              <a:rPr lang="en-US" dirty="0" smtClean="0"/>
              <a:t>/</a:t>
            </a:r>
            <a:r>
              <a:rPr lang="en-US" dirty="0" err="1" smtClean="0"/>
              <a:t>Tidak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792794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PERAN GEOFISIKA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model </a:t>
            </a:r>
            <a:r>
              <a:rPr lang="en-US" dirty="0" err="1" smtClean="0"/>
              <a:t>geologi</a:t>
            </a:r>
            <a:r>
              <a:rPr lang="en-US" dirty="0" smtClean="0"/>
              <a:t>?</a:t>
            </a:r>
          </a:p>
          <a:p>
            <a:r>
              <a:rPr lang="en-US" dirty="0" smtClean="0"/>
              <a:t>Target?</a:t>
            </a:r>
          </a:p>
          <a:p>
            <a:r>
              <a:rPr lang="en-US" dirty="0" err="1" smtClean="0"/>
              <a:t>Pendekatan</a:t>
            </a:r>
            <a:r>
              <a:rPr lang="en-US" dirty="0" smtClean="0"/>
              <a:t>/</a:t>
            </a:r>
            <a:r>
              <a:rPr lang="en-US" dirty="0" err="1" smtClean="0"/>
              <a:t>metodologi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kontras</a:t>
            </a:r>
            <a:r>
              <a:rPr lang="en-US" dirty="0" smtClean="0"/>
              <a:t> </a:t>
            </a:r>
            <a:r>
              <a:rPr lang="en-US" dirty="0" err="1" smtClean="0"/>
              <a:t>fisis</a:t>
            </a:r>
            <a:endParaRPr lang="en-US" dirty="0" smtClean="0"/>
          </a:p>
          <a:p>
            <a:r>
              <a:rPr lang="en-US" dirty="0" err="1" smtClean="0"/>
              <a:t>Akurasi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352800"/>
            <a:ext cx="37719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95400"/>
            <a:ext cx="6172200" cy="461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47800"/>
            <a:ext cx="615417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BIF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9690" y="1554163"/>
            <a:ext cx="841702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815267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8600"/>
            <a:ext cx="4267200" cy="61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050908" cy="381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5128996" cy="3962400"/>
          </a:xfrm>
          <a:prstGeom prst="rect">
            <a:avLst/>
          </a:prstGeom>
        </p:spPr>
      </p:pic>
      <p:pic>
        <p:nvPicPr>
          <p:cNvPr id="7" name="Picture 6" descr="images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295400"/>
            <a:ext cx="3129643" cy="17526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352800"/>
            <a:ext cx="3124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i="1" dirty="0" smtClean="0"/>
              <a:t>giant</a:t>
            </a:r>
            <a:endParaRPr lang="en-US" i="1" dirty="0"/>
          </a:p>
        </p:txBody>
      </p:sp>
      <p:pic>
        <p:nvPicPr>
          <p:cNvPr id="4" name="Content Placeholder 3" descr="Model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133600"/>
            <a:ext cx="8586355" cy="28194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990600"/>
            <a:ext cx="457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789181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6477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IUP PT. </a:t>
            </a:r>
            <a:r>
              <a:rPr lang="en-US" dirty="0" err="1" smtClean="0"/>
              <a:t>Koolingkas</a:t>
            </a:r>
            <a:r>
              <a:rPr lang="en-US" dirty="0" smtClean="0"/>
              <a:t> (</a:t>
            </a:r>
            <a:r>
              <a:rPr lang="en-US" dirty="0" err="1" smtClean="0"/>
              <a:t>mencapai</a:t>
            </a:r>
            <a:r>
              <a:rPr lang="en-US" dirty="0" smtClean="0"/>
              <a:t> 25.000 ton)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905000"/>
            <a:ext cx="441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828800"/>
            <a:ext cx="313660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732022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804946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790004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"/>
            <a:ext cx="5181600" cy="620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PRROCESS (PRIMARY)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MAGMATISM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133600"/>
            <a:ext cx="6705600" cy="432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773251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802389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7543800" cy="531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</TotalTime>
  <Words>92</Words>
  <Application>Microsoft Office PowerPoint</Application>
  <PresentationFormat>On-screen Show (4:3)</PresentationFormat>
  <Paragraphs>21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Trek</vt:lpstr>
      <vt:lpstr>Bitmap Image</vt:lpstr>
      <vt:lpstr>ENDAPAN BIJIH BESI</vt:lpstr>
      <vt:lpstr>Slide 2</vt:lpstr>
      <vt:lpstr>Slide 3</vt:lpstr>
      <vt:lpstr>Slide 4</vt:lpstr>
      <vt:lpstr>Slide 5</vt:lpstr>
      <vt:lpstr>FORMATION PRROCESS (PRIMARY)</vt:lpstr>
      <vt:lpstr>Slide 7</vt:lpstr>
      <vt:lpstr>Slide 8</vt:lpstr>
      <vt:lpstr>Slide 9</vt:lpstr>
      <vt:lpstr>Termodinamika proses</vt:lpstr>
      <vt:lpstr>Where the iron placed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PENDEKATAN EKSPLORASI</vt:lpstr>
      <vt:lpstr>PERAN GEOFISIKA</vt:lpstr>
      <vt:lpstr>Slide 21</vt:lpstr>
      <vt:lpstr>Slide 22</vt:lpstr>
      <vt:lpstr>BIF</vt:lpstr>
      <vt:lpstr>Slide 24</vt:lpstr>
      <vt:lpstr>Slide 25</vt:lpstr>
      <vt:lpstr>Slide 26</vt:lpstr>
      <vt:lpstr>Slide 27</vt:lpstr>
      <vt:lpstr>Pola respon dari benda giant</vt:lpstr>
      <vt:lpstr>Slide 29</vt:lpstr>
      <vt:lpstr>Slide 30</vt:lpstr>
      <vt:lpstr>Beberapa hasil di IUP PT. Koolingkas (mencapai 25.000 ton)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ENDAPAN MINERAL EMAS</dc:title>
  <dc:creator>user</dc:creator>
  <cp:lastModifiedBy>Z</cp:lastModifiedBy>
  <cp:revision>16</cp:revision>
  <dcterms:created xsi:type="dcterms:W3CDTF">2012-10-05T04:39:07Z</dcterms:created>
  <dcterms:modified xsi:type="dcterms:W3CDTF">2015-10-03T02:15:43Z</dcterms:modified>
</cp:coreProperties>
</file>