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7"/>
  </p:notesMasterIdLst>
  <p:sldIdLst>
    <p:sldId id="256" r:id="rId3"/>
    <p:sldId id="260" r:id="rId4"/>
    <p:sldId id="257" r:id="rId5"/>
    <p:sldId id="258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EF9C9-2953-4448-84FD-88CC56D639B9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37802-9FA0-4E70-AB6D-B0C9C80611A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6C8E8C-6036-46B0-A1DB-B9421F45E08B}" type="slidenum">
              <a:rPr lang="id-ID"/>
              <a:pPr/>
              <a:t>2</a:t>
            </a:fld>
            <a:endParaRPr lang="id-ID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3BF66-7B4B-4439-B269-813125006B34}" type="slidenum">
              <a:rPr lang="id-ID"/>
              <a:pPr/>
              <a:t>3</a:t>
            </a:fld>
            <a:endParaRPr lang="id-ID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BD97A1D-A7E1-422A-8441-3293BB3180A6}" type="datetimeFigureOut">
              <a:rPr lang="id-ID" smtClean="0"/>
              <a:pPr/>
              <a:t>12/03/2018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BF53963-7B84-41F1-84BA-FAF0689D210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PROSES KEBIJAKAN PUBLIK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990600" y="1041400"/>
            <a:ext cx="6819900" cy="4826000"/>
            <a:chOff x="674" y="2882"/>
            <a:chExt cx="10740" cy="7600"/>
          </a:xfrm>
        </p:grpSpPr>
        <p:sp>
          <p:nvSpPr>
            <p:cNvPr id="20537" name="Line 57"/>
            <p:cNvSpPr>
              <a:spLocks noChangeShapeType="1"/>
            </p:cNvSpPr>
            <p:nvPr/>
          </p:nvSpPr>
          <p:spPr bwMode="auto">
            <a:xfrm>
              <a:off x="4034" y="9630"/>
              <a:ext cx="3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38" name="Text Box 58"/>
            <p:cNvSpPr txBox="1">
              <a:spLocks noChangeArrowheads="1"/>
            </p:cNvSpPr>
            <p:nvPr/>
          </p:nvSpPr>
          <p:spPr bwMode="auto">
            <a:xfrm>
              <a:off x="794" y="4210"/>
              <a:ext cx="42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 FORMULATION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39" name="Text Box 59"/>
            <p:cNvSpPr txBox="1">
              <a:spLocks noChangeArrowheads="1"/>
            </p:cNvSpPr>
            <p:nvPr/>
          </p:nvSpPr>
          <p:spPr bwMode="auto">
            <a:xfrm>
              <a:off x="794" y="3110"/>
              <a:ext cx="42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 ISSUES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40" name="Text Box 60"/>
            <p:cNvSpPr txBox="1">
              <a:spLocks noChangeArrowheads="1"/>
            </p:cNvSpPr>
            <p:nvPr/>
          </p:nvSpPr>
          <p:spPr bwMode="auto">
            <a:xfrm>
              <a:off x="794" y="6370"/>
              <a:ext cx="42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 RESULT &amp; OUTCOMES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41" name="Text Box 61"/>
            <p:cNvSpPr txBox="1">
              <a:spLocks noChangeArrowheads="1"/>
            </p:cNvSpPr>
            <p:nvPr/>
          </p:nvSpPr>
          <p:spPr bwMode="auto">
            <a:xfrm>
              <a:off x="794" y="5290"/>
              <a:ext cx="42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 IMPLEMENTATION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42" name="Line 62"/>
            <p:cNvSpPr>
              <a:spLocks noChangeShapeType="1"/>
            </p:cNvSpPr>
            <p:nvPr/>
          </p:nvSpPr>
          <p:spPr bwMode="auto">
            <a:xfrm>
              <a:off x="2894" y="3618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3" name="Line 63"/>
            <p:cNvSpPr>
              <a:spLocks noChangeShapeType="1"/>
            </p:cNvSpPr>
            <p:nvPr/>
          </p:nvSpPr>
          <p:spPr bwMode="auto">
            <a:xfrm>
              <a:off x="2894" y="4750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4" name="Line 64"/>
            <p:cNvSpPr>
              <a:spLocks noChangeShapeType="1"/>
            </p:cNvSpPr>
            <p:nvPr/>
          </p:nvSpPr>
          <p:spPr bwMode="auto">
            <a:xfrm>
              <a:off x="2894" y="5830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5" name="Rectangle 65"/>
            <p:cNvSpPr>
              <a:spLocks noChangeArrowheads="1"/>
            </p:cNvSpPr>
            <p:nvPr/>
          </p:nvSpPr>
          <p:spPr bwMode="auto">
            <a:xfrm>
              <a:off x="674" y="3842"/>
              <a:ext cx="4440" cy="311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6" name="Line 66"/>
            <p:cNvSpPr>
              <a:spLocks noChangeShapeType="1"/>
            </p:cNvSpPr>
            <p:nvPr/>
          </p:nvSpPr>
          <p:spPr bwMode="auto">
            <a:xfrm>
              <a:off x="5114" y="5582"/>
              <a:ext cx="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7" name="Rectangle 67"/>
            <p:cNvSpPr>
              <a:spLocks noChangeArrowheads="1"/>
            </p:cNvSpPr>
            <p:nvPr/>
          </p:nvSpPr>
          <p:spPr bwMode="auto">
            <a:xfrm>
              <a:off x="5354" y="4306"/>
              <a:ext cx="1200" cy="25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   A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O   N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L   A 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I    L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C   Y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Y   S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    I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    S 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48" name="Line 68"/>
            <p:cNvSpPr>
              <a:spLocks noChangeShapeType="1"/>
            </p:cNvSpPr>
            <p:nvPr/>
          </p:nvSpPr>
          <p:spPr bwMode="auto">
            <a:xfrm flipV="1">
              <a:off x="9074" y="3518"/>
              <a:ext cx="48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49" name="Line 69"/>
            <p:cNvSpPr>
              <a:spLocks noChangeShapeType="1"/>
            </p:cNvSpPr>
            <p:nvPr/>
          </p:nvSpPr>
          <p:spPr bwMode="auto">
            <a:xfrm rot="9168404" flipV="1">
              <a:off x="9114" y="5622"/>
              <a:ext cx="48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50" name="Text Box 70"/>
            <p:cNvSpPr txBox="1">
              <a:spLocks noChangeArrowheads="1"/>
            </p:cNvSpPr>
            <p:nvPr/>
          </p:nvSpPr>
          <p:spPr bwMode="auto">
            <a:xfrm>
              <a:off x="9554" y="2930"/>
              <a:ext cx="186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MONITORING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1" name="Text Box 71"/>
            <p:cNvSpPr txBox="1">
              <a:spLocks noChangeArrowheads="1"/>
            </p:cNvSpPr>
            <p:nvPr/>
          </p:nvSpPr>
          <p:spPr bwMode="auto">
            <a:xfrm>
              <a:off x="9634" y="7059"/>
              <a:ext cx="1740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EVALUATION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2" name="Line 72"/>
            <p:cNvSpPr>
              <a:spLocks noChangeShapeType="1"/>
            </p:cNvSpPr>
            <p:nvPr/>
          </p:nvSpPr>
          <p:spPr bwMode="auto">
            <a:xfrm>
              <a:off x="2874" y="6964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53" name="Text Box 73"/>
            <p:cNvSpPr txBox="1">
              <a:spLocks noChangeArrowheads="1"/>
            </p:cNvSpPr>
            <p:nvPr/>
          </p:nvSpPr>
          <p:spPr bwMode="auto">
            <a:xfrm>
              <a:off x="1734" y="7566"/>
              <a:ext cx="2280" cy="82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REALITY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4" name="Text Box 74"/>
            <p:cNvSpPr txBox="1">
              <a:spLocks noChangeArrowheads="1"/>
            </p:cNvSpPr>
            <p:nvPr/>
          </p:nvSpPr>
          <p:spPr bwMode="auto">
            <a:xfrm>
              <a:off x="4394" y="8942"/>
              <a:ext cx="2280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000" b="1">
                <a:solidFill>
                  <a:srgbClr val="FF0000"/>
                </a:solidFill>
              </a:endParaRP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POLICY</a:t>
              </a:r>
            </a:p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ADVOCACY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5" name="Line 75"/>
            <p:cNvSpPr>
              <a:spLocks noChangeShapeType="1"/>
            </p:cNvSpPr>
            <p:nvPr/>
          </p:nvSpPr>
          <p:spPr bwMode="auto">
            <a:xfrm>
              <a:off x="2834" y="8485"/>
              <a:ext cx="0" cy="540"/>
            </a:xfrm>
            <a:prstGeom prst="line">
              <a:avLst/>
            </a:prstGeom>
            <a:noFill/>
            <a:ln w="9525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56" name="Text Box 76"/>
            <p:cNvSpPr txBox="1">
              <a:spLocks noChangeArrowheads="1"/>
            </p:cNvSpPr>
            <p:nvPr/>
          </p:nvSpPr>
          <p:spPr bwMode="auto">
            <a:xfrm>
              <a:off x="7634" y="2930"/>
              <a:ext cx="13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NEEDED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7" name="Text Box 77"/>
            <p:cNvSpPr txBox="1">
              <a:spLocks noChangeArrowheads="1"/>
            </p:cNvSpPr>
            <p:nvPr/>
          </p:nvSpPr>
          <p:spPr bwMode="auto">
            <a:xfrm>
              <a:off x="7154" y="4306"/>
              <a:ext cx="18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PROFITABLE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8" name="Text Box 78"/>
            <p:cNvSpPr txBox="1">
              <a:spLocks noChangeArrowheads="1"/>
            </p:cNvSpPr>
            <p:nvPr/>
          </p:nvSpPr>
          <p:spPr bwMode="auto">
            <a:xfrm>
              <a:off x="7154" y="6370"/>
              <a:ext cx="180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FEASIBLE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59" name="Text Box 79"/>
            <p:cNvSpPr txBox="1">
              <a:spLocks noChangeArrowheads="1"/>
            </p:cNvSpPr>
            <p:nvPr/>
          </p:nvSpPr>
          <p:spPr bwMode="auto">
            <a:xfrm>
              <a:off x="7154" y="7546"/>
              <a:ext cx="1800" cy="7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HIGH PRIORITY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60" name="Rectangle 80"/>
            <p:cNvSpPr>
              <a:spLocks noChangeArrowheads="1"/>
            </p:cNvSpPr>
            <p:nvPr/>
          </p:nvSpPr>
          <p:spPr bwMode="auto">
            <a:xfrm>
              <a:off x="7034" y="2882"/>
              <a:ext cx="2040" cy="546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61" name="Text Box 81"/>
            <p:cNvSpPr txBox="1">
              <a:spLocks noChangeArrowheads="1"/>
            </p:cNvSpPr>
            <p:nvPr/>
          </p:nvSpPr>
          <p:spPr bwMode="auto">
            <a:xfrm>
              <a:off x="1754" y="8862"/>
              <a:ext cx="2280" cy="16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71450" lvl="1">
                <a:buFont typeface="Times New Roman" pitchFamily="18" charset="0"/>
                <a:buChar char="1"/>
              </a:pPr>
              <a:r>
                <a:rPr lang="en-US" sz="1000" b="1">
                  <a:solidFill>
                    <a:srgbClr val="FF0000"/>
                  </a:solidFill>
                </a:rPr>
                <a:t>Excelent</a:t>
              </a:r>
            </a:p>
            <a:p>
              <a:pPr marL="57150">
                <a:buFont typeface="Times New Roman" pitchFamily="18" charset="0"/>
                <a:buChar char="2"/>
              </a:pPr>
              <a:r>
                <a:rPr lang="en-US" sz="1000" b="1">
                  <a:solidFill>
                    <a:srgbClr val="FF0000"/>
                  </a:solidFill>
                </a:rPr>
                <a:t> Good</a:t>
              </a:r>
            </a:p>
            <a:p>
              <a:pPr marL="171450" lvl="1">
                <a:buFont typeface="Times New Roman" pitchFamily="18" charset="0"/>
                <a:buChar char="3"/>
              </a:pPr>
              <a:r>
                <a:rPr lang="en-US" sz="1000" b="1">
                  <a:solidFill>
                    <a:srgbClr val="FF0000"/>
                  </a:solidFill>
                </a:rPr>
                <a:t>Not So Good</a:t>
              </a:r>
            </a:p>
            <a:p>
              <a:pPr marL="171450" lvl="1">
                <a:buFont typeface="Times New Roman" pitchFamily="18" charset="0"/>
                <a:buChar char="4"/>
              </a:pPr>
              <a:r>
                <a:rPr lang="en-US" sz="1000" b="1">
                  <a:solidFill>
                    <a:srgbClr val="FF0000"/>
                  </a:solidFill>
                </a:rPr>
                <a:t>Bad</a:t>
              </a:r>
            </a:p>
            <a:p>
              <a:pPr marL="57150">
                <a:buFont typeface="Times New Roman" pitchFamily="18" charset="0"/>
                <a:buChar char="5"/>
              </a:pPr>
              <a:r>
                <a:rPr lang="en-US" sz="1000" b="1">
                  <a:solidFill>
                    <a:srgbClr val="FF0000"/>
                  </a:solidFill>
                </a:rPr>
                <a:t>Nothing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62" name="Line 82"/>
            <p:cNvSpPr>
              <a:spLocks noChangeShapeType="1"/>
            </p:cNvSpPr>
            <p:nvPr/>
          </p:nvSpPr>
          <p:spPr bwMode="auto">
            <a:xfrm>
              <a:off x="4034" y="8074"/>
              <a:ext cx="15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63" name="Line 83"/>
            <p:cNvSpPr>
              <a:spLocks noChangeShapeType="1"/>
            </p:cNvSpPr>
            <p:nvPr/>
          </p:nvSpPr>
          <p:spPr bwMode="auto">
            <a:xfrm flipV="1">
              <a:off x="6674" y="8942"/>
              <a:ext cx="8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64" name="Line 84"/>
            <p:cNvSpPr>
              <a:spLocks noChangeShapeType="1"/>
            </p:cNvSpPr>
            <p:nvPr/>
          </p:nvSpPr>
          <p:spPr bwMode="auto">
            <a:xfrm>
              <a:off x="6674" y="9630"/>
              <a:ext cx="84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65" name="Text Box 85"/>
            <p:cNvSpPr txBox="1">
              <a:spLocks noChangeArrowheads="1"/>
            </p:cNvSpPr>
            <p:nvPr/>
          </p:nvSpPr>
          <p:spPr bwMode="auto">
            <a:xfrm>
              <a:off x="7514" y="8809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CONTINUED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66" name="Text Box 86"/>
            <p:cNvSpPr txBox="1">
              <a:spLocks noChangeArrowheads="1"/>
            </p:cNvSpPr>
            <p:nvPr/>
          </p:nvSpPr>
          <p:spPr bwMode="auto">
            <a:xfrm>
              <a:off x="7514" y="9901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STOPPED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67" name="Text Box 87"/>
            <p:cNvSpPr txBox="1">
              <a:spLocks noChangeArrowheads="1"/>
            </p:cNvSpPr>
            <p:nvPr/>
          </p:nvSpPr>
          <p:spPr bwMode="auto">
            <a:xfrm>
              <a:off x="7514" y="9370"/>
              <a:ext cx="2160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000" b="1">
                  <a:solidFill>
                    <a:srgbClr val="FF0000"/>
                  </a:solidFill>
                </a:rPr>
                <a:t>IMPROVED</a:t>
              </a:r>
              <a:endParaRPr lang="id-ID" sz="1000" b="1">
                <a:solidFill>
                  <a:srgbClr val="FF0000"/>
                </a:solidFill>
              </a:endParaRPr>
            </a:p>
          </p:txBody>
        </p:sp>
        <p:sp>
          <p:nvSpPr>
            <p:cNvPr id="20568" name="Line 88"/>
            <p:cNvSpPr>
              <a:spLocks noChangeShapeType="1"/>
            </p:cNvSpPr>
            <p:nvPr/>
          </p:nvSpPr>
          <p:spPr bwMode="auto">
            <a:xfrm>
              <a:off x="5594" y="8074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20569" name="Line 89"/>
            <p:cNvSpPr>
              <a:spLocks noChangeShapeType="1"/>
            </p:cNvSpPr>
            <p:nvPr/>
          </p:nvSpPr>
          <p:spPr bwMode="auto">
            <a:xfrm>
              <a:off x="6554" y="5502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PROSES KEBIJAKAN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85800" y="3962400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FORMULASI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505200" y="3962400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IMPLEMENTASI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324600" y="3962400"/>
            <a:ext cx="19812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EVALUASI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85800" y="12954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ISU KEBIJAKAN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85800" y="18288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DEBAT PUBLIK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85800" y="23622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OPINI PUBLIK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685800" y="2895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AGENDA KEBIJAKAN</a:t>
            </a: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1447800" y="3352800"/>
            <a:ext cx="457200" cy="533400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2743200" y="42672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5562600" y="4267200"/>
            <a:ext cx="685800" cy="533400"/>
          </a:xfrm>
          <a:prstGeom prst="rightArrow">
            <a:avLst>
              <a:gd name="adj1" fmla="val 50000"/>
              <a:gd name="adj2" fmla="val 32143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457200" y="1143000"/>
            <a:ext cx="2362200" cy="2209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971800" y="1600200"/>
            <a:ext cx="2057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PROSES INFORMAL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2971800" y="5257800"/>
            <a:ext cx="327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PROSES FORMAL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23863"/>
            <a:ext cx="8610600" cy="595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On-screen Show (4:3)</PresentationFormat>
  <Paragraphs>46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Metro</vt:lpstr>
      <vt:lpstr>PROSES KEBIJAKAN PUBLIK</vt:lpstr>
      <vt:lpstr>Slide 2</vt:lpstr>
      <vt:lpstr>PROSES KEBIJAKAN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KEBIJAKAN PUBLIK</dc:title>
  <dc:creator>USER-PC</dc:creator>
  <cp:lastModifiedBy>USER-PC</cp:lastModifiedBy>
  <cp:revision>3</cp:revision>
  <dcterms:created xsi:type="dcterms:W3CDTF">2018-03-12T01:06:33Z</dcterms:created>
  <dcterms:modified xsi:type="dcterms:W3CDTF">2018-03-12T01:09:57Z</dcterms:modified>
</cp:coreProperties>
</file>