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44" roundtripDataSignature="AMtx7mhshoP4vQ558qXJJZbxqeor4jYL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6AC4CBF-7A3F-43D8-9257-45A54CF2187C}">
  <a:tblStyle styleId="{06AC4CBF-7A3F-43D8-9257-45A54CF2187C}"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DFA"/>
          </a:solidFill>
        </a:fill>
      </a:tcStyle>
    </a:wholeTbl>
    <a:band1H>
      <a:tcTxStyle/>
      <a:tcStyle>
        <a:fill>
          <a:solidFill>
            <a:srgbClr val="CED9F4"/>
          </a:solidFill>
        </a:fill>
      </a:tcStyle>
    </a:band1H>
    <a:band2H>
      <a:tcTxStyle/>
    </a:band2H>
    <a:band1V>
      <a:tcTxStyle/>
      <a:tcStyle>
        <a:fill>
          <a:solidFill>
            <a:srgbClr val="CED9F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customschemas.google.com/relationships/presentationmetadata" Target="metadata"/><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335" name="Google Shape;335;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6" name="Google Shape;336;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344" name="Google Shape;344;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5" name="Google Shape;345;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imes New Roman"/>
                <a:ea typeface="Times New Roman"/>
                <a:cs typeface="Times New Roman"/>
                <a:sym typeface="Times New Roman"/>
              </a:rPr>
              <a:t>Figure 46.5 External fertilization</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9"/>
          <p:cNvSpPr txBox="1"/>
          <p:nvPr>
            <p:ph idx="10" type="dt"/>
          </p:nvPr>
        </p:nvSpPr>
        <p:spPr>
          <a:xfrm>
            <a:off x="457200" y="6477000"/>
            <a:ext cx="2133600" cy="2444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9"/>
          <p:cNvSpPr txBox="1"/>
          <p:nvPr>
            <p:ph idx="11" type="ftr"/>
          </p:nvPr>
        </p:nvSpPr>
        <p:spPr>
          <a:xfrm>
            <a:off x="3124200" y="6477000"/>
            <a:ext cx="2895600" cy="24447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b="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9"/>
          <p:cNvSpPr txBox="1"/>
          <p:nvPr>
            <p:ph idx="12" type="sldNum"/>
          </p:nvPr>
        </p:nvSpPr>
        <p:spPr>
          <a:xfrm>
            <a:off x="6553200" y="6477000"/>
            <a:ext cx="2133600" cy="244475"/>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b="0" i="0" sz="1200" u="none" cap="none" strike="noStrike">
                <a:solidFill>
                  <a:schemeClr val="lt1"/>
                </a:solidFill>
                <a:latin typeface="Arial"/>
                <a:ea typeface="Arial"/>
                <a:cs typeface="Arial"/>
                <a:sym typeface="Arial"/>
              </a:defRPr>
            </a:lvl1pPr>
            <a:lvl2pPr indent="0" lvl="1" marL="0" algn="r">
              <a:spcBef>
                <a:spcPts val="0"/>
              </a:spcBef>
              <a:spcAft>
                <a:spcPts val="0"/>
              </a:spcAft>
              <a:buNone/>
              <a:defRPr b="0" i="0" sz="1200" u="none" cap="none" strike="noStrike">
                <a:solidFill>
                  <a:schemeClr val="lt1"/>
                </a:solidFill>
                <a:latin typeface="Arial"/>
                <a:ea typeface="Arial"/>
                <a:cs typeface="Arial"/>
                <a:sym typeface="Arial"/>
              </a:defRPr>
            </a:lvl2pPr>
            <a:lvl3pPr indent="0" lvl="2" marL="0" algn="r">
              <a:spcBef>
                <a:spcPts val="0"/>
              </a:spcBef>
              <a:spcAft>
                <a:spcPts val="0"/>
              </a:spcAft>
              <a:buNone/>
              <a:defRPr b="0" i="0" sz="1200" u="none" cap="none" strike="noStrike">
                <a:solidFill>
                  <a:schemeClr val="lt1"/>
                </a:solidFill>
                <a:latin typeface="Arial"/>
                <a:ea typeface="Arial"/>
                <a:cs typeface="Arial"/>
                <a:sym typeface="Arial"/>
              </a:defRPr>
            </a:lvl3pPr>
            <a:lvl4pPr indent="0" lvl="3" marL="0" algn="r">
              <a:spcBef>
                <a:spcPts val="0"/>
              </a:spcBef>
              <a:spcAft>
                <a:spcPts val="0"/>
              </a:spcAft>
              <a:buNone/>
              <a:defRPr b="0" i="0" sz="1200" u="none" cap="none" strike="noStrike">
                <a:solidFill>
                  <a:schemeClr val="lt1"/>
                </a:solidFill>
                <a:latin typeface="Arial"/>
                <a:ea typeface="Arial"/>
                <a:cs typeface="Arial"/>
                <a:sym typeface="Arial"/>
              </a:defRPr>
            </a:lvl4pPr>
            <a:lvl5pPr indent="0" lvl="4" marL="0" algn="r">
              <a:spcBef>
                <a:spcPts val="0"/>
              </a:spcBef>
              <a:spcAft>
                <a:spcPts val="0"/>
              </a:spcAft>
              <a:buNone/>
              <a:defRPr b="0" i="0" sz="1200" u="none" cap="none" strike="noStrike">
                <a:solidFill>
                  <a:schemeClr val="lt1"/>
                </a:solidFill>
                <a:latin typeface="Arial"/>
                <a:ea typeface="Arial"/>
                <a:cs typeface="Arial"/>
                <a:sym typeface="Arial"/>
              </a:defRPr>
            </a:lvl5pPr>
            <a:lvl6pPr indent="0" lvl="5" marL="0" algn="r">
              <a:spcBef>
                <a:spcPts val="0"/>
              </a:spcBef>
              <a:spcAft>
                <a:spcPts val="0"/>
              </a:spcAft>
              <a:buNone/>
              <a:defRPr b="0" i="0" sz="1200" u="none" cap="none" strike="noStrike">
                <a:solidFill>
                  <a:schemeClr val="lt1"/>
                </a:solidFill>
                <a:latin typeface="Arial"/>
                <a:ea typeface="Arial"/>
                <a:cs typeface="Arial"/>
                <a:sym typeface="Arial"/>
              </a:defRPr>
            </a:lvl6pPr>
            <a:lvl7pPr indent="0" lvl="6" marL="0" algn="r">
              <a:spcBef>
                <a:spcPts val="0"/>
              </a:spcBef>
              <a:spcAft>
                <a:spcPts val="0"/>
              </a:spcAft>
              <a:buNone/>
              <a:defRPr b="0" i="0" sz="1200" u="none" cap="none" strike="noStrike">
                <a:solidFill>
                  <a:schemeClr val="lt1"/>
                </a:solidFill>
                <a:latin typeface="Arial"/>
                <a:ea typeface="Arial"/>
                <a:cs typeface="Arial"/>
                <a:sym typeface="Arial"/>
              </a:defRPr>
            </a:lvl7pPr>
            <a:lvl8pPr indent="0" lvl="7" marL="0" algn="r">
              <a:spcBef>
                <a:spcPts val="0"/>
              </a:spcBef>
              <a:spcAft>
                <a:spcPts val="0"/>
              </a:spcAft>
              <a:buNone/>
              <a:defRPr b="0" i="0" sz="1200" u="none" cap="none" strike="noStrike">
                <a:solidFill>
                  <a:schemeClr val="lt1"/>
                </a:solidFill>
                <a:latin typeface="Arial"/>
                <a:ea typeface="Arial"/>
                <a:cs typeface="Arial"/>
                <a:sym typeface="Arial"/>
              </a:defRPr>
            </a:lvl8pPr>
            <a:lvl9pPr indent="0" lvl="8" marL="0" algn="r">
              <a:spcBef>
                <a:spcPts val="0"/>
              </a:spcBef>
              <a:spcAft>
                <a:spcPts val="0"/>
              </a:spcAft>
              <a:buNone/>
              <a:defRPr b="0" i="0" sz="12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9" name="Google Shape;19;p39"/>
          <p:cNvSpPr txBox="1"/>
          <p:nvPr/>
        </p:nvSpPr>
        <p:spPr>
          <a:xfrm>
            <a:off x="368300" y="395288"/>
            <a:ext cx="1384300" cy="5191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800" u="none" cap="none" strike="noStrike">
                <a:solidFill>
                  <a:schemeClr val="accent2"/>
                </a:solidFill>
                <a:latin typeface="Arial"/>
                <a:ea typeface="Arial"/>
                <a:cs typeface="Arial"/>
                <a:sym typeface="Arial"/>
              </a:rPr>
              <a:t>LOGO</a:t>
            </a:r>
            <a:endParaRPr/>
          </a:p>
        </p:txBody>
      </p:sp>
      <p:sp>
        <p:nvSpPr>
          <p:cNvPr id="20" name="Google Shape;20;p39"/>
          <p:cNvSpPr txBox="1"/>
          <p:nvPr>
            <p:ph idx="1" type="subTitle"/>
          </p:nvPr>
        </p:nvSpPr>
        <p:spPr>
          <a:xfrm>
            <a:off x="3810000" y="5029200"/>
            <a:ext cx="4724400" cy="381000"/>
          </a:xfrm>
          <a:prstGeom prst="rect">
            <a:avLst/>
          </a:prstGeom>
          <a:noFill/>
          <a:ln>
            <a:noFill/>
          </a:ln>
        </p:spPr>
        <p:txBody>
          <a:bodyPr anchorCtr="0" anchor="t" bIns="45700" lIns="91425" spcFirstLastPara="1" rIns="91425" wrap="square" tIns="45700">
            <a:noAutofit/>
          </a:bodyPr>
          <a:lstStyle>
            <a:lvl1pPr lvl="0" algn="l">
              <a:spcBef>
                <a:spcPts val="360"/>
              </a:spcBef>
              <a:spcAft>
                <a:spcPts val="0"/>
              </a:spcAft>
              <a:buSzPts val="1800"/>
              <a:buFont typeface="Noto Sans Symbols"/>
              <a:buNone/>
              <a:defRPr b="1" sz="1800">
                <a:solidFill>
                  <a:schemeClr val="lt1"/>
                </a:solidFill>
              </a:defRPr>
            </a:lvl1pPr>
            <a:lvl2pPr lvl="1" algn="l">
              <a:spcBef>
                <a:spcPts val="360"/>
              </a:spcBef>
              <a:spcAft>
                <a:spcPts val="0"/>
              </a:spcAft>
              <a:buSzPts val="1800"/>
              <a:buChar char="▪"/>
              <a:defRPr/>
            </a:lvl2pPr>
            <a:lvl3pPr lvl="2" algn="l">
              <a:spcBef>
                <a:spcPts val="360"/>
              </a:spcBef>
              <a:spcAft>
                <a:spcPts val="0"/>
              </a:spcAft>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
        <p:nvSpPr>
          <p:cNvPr id="21" name="Google Shape;21;p39"/>
          <p:cNvSpPr txBox="1"/>
          <p:nvPr>
            <p:ph type="ctrTitle"/>
          </p:nvPr>
        </p:nvSpPr>
        <p:spPr>
          <a:xfrm>
            <a:off x="228600" y="2057400"/>
            <a:ext cx="6096000" cy="6826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48"/>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8"/>
          <p:cNvSpPr txBox="1"/>
          <p:nvPr>
            <p:ph idx="1" type="body"/>
          </p:nvPr>
        </p:nvSpPr>
        <p:spPr>
          <a:xfrm rot="5400000">
            <a:off x="2209800" y="-228600"/>
            <a:ext cx="4648200" cy="8305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6" name="Google Shape;76;p48"/>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8"/>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8"/>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9"/>
          <p:cNvSpPr txBox="1"/>
          <p:nvPr>
            <p:ph type="title"/>
          </p:nvPr>
        </p:nvSpPr>
        <p:spPr>
          <a:xfrm rot="5400000">
            <a:off x="4842669" y="2404269"/>
            <a:ext cx="5592762" cy="2095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9"/>
          <p:cNvSpPr txBox="1"/>
          <p:nvPr>
            <p:ph idx="1" type="body"/>
          </p:nvPr>
        </p:nvSpPr>
        <p:spPr>
          <a:xfrm rot="5400000">
            <a:off x="575469" y="384969"/>
            <a:ext cx="5592762" cy="6134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2" name="Google Shape;82;p49"/>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9"/>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9"/>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hart" type="chart">
  <p:cSld name="CHART">
    <p:spTree>
      <p:nvGrpSpPr>
        <p:cNvPr id="85" name="Shape 85"/>
        <p:cNvGrpSpPr/>
        <p:nvPr/>
      </p:nvGrpSpPr>
      <p:grpSpPr>
        <a:xfrm>
          <a:off x="0" y="0"/>
          <a:ext cx="0" cy="0"/>
          <a:chOff x="0" y="0"/>
          <a:chExt cx="0" cy="0"/>
        </a:xfrm>
      </p:grpSpPr>
      <p:sp>
        <p:nvSpPr>
          <p:cNvPr id="86" name="Google Shape;86;p50"/>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50"/>
          <p:cNvSpPr/>
          <p:nvPr>
            <p:ph idx="2" type="chart"/>
          </p:nvPr>
        </p:nvSpPr>
        <p:spPr>
          <a:xfrm>
            <a:off x="381000" y="1600200"/>
            <a:ext cx="8305800" cy="4648200"/>
          </a:xfrm>
          <a:prstGeom prst="rect">
            <a:avLst/>
          </a:prstGeom>
          <a:noFill/>
          <a:ln>
            <a:noFill/>
          </a:ln>
        </p:spPr>
        <p:txBody>
          <a:bodyPr anchorCtr="0" anchor="t" bIns="45700" lIns="91425" spcFirstLastPara="1" rIns="91425" wrap="square" tIns="45700">
            <a:noAutofit/>
          </a:bodyPr>
          <a:lstStyle>
            <a:lvl1pPr lvl="0" marR="0" rtl="0" algn="l">
              <a:spcBef>
                <a:spcPts val="560"/>
              </a:spcBef>
              <a:spcAft>
                <a:spcPts val="0"/>
              </a:spcAft>
              <a:buClr>
                <a:schemeClr val="dk2"/>
              </a:buClr>
              <a:buSzPts val="2800"/>
              <a:buFont typeface="Noto Sans Symbols"/>
              <a:buChar char="▪"/>
              <a:defRPr b="0" i="0" sz="2800" u="none" cap="none" strike="noStrike">
                <a:solidFill>
                  <a:schemeClr val="dk1"/>
                </a:solidFill>
                <a:latin typeface="Arial"/>
                <a:ea typeface="Arial"/>
                <a:cs typeface="Arial"/>
                <a:sym typeface="Arial"/>
              </a:defRPr>
            </a:lvl1pPr>
            <a:lvl2pPr lvl="1"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Arial"/>
                <a:ea typeface="Arial"/>
                <a:cs typeface="Arial"/>
                <a:sym typeface="Arial"/>
              </a:defRPr>
            </a:lvl2pPr>
            <a:lvl3pPr lvl="2"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8" name="Google Shape;88;p50"/>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50"/>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0"/>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91" name="Shape 91"/>
        <p:cNvGrpSpPr/>
        <p:nvPr/>
      </p:nvGrpSpPr>
      <p:grpSpPr>
        <a:xfrm>
          <a:off x="0" y="0"/>
          <a:ext cx="0" cy="0"/>
          <a:chOff x="0" y="0"/>
          <a:chExt cx="0" cy="0"/>
        </a:xfrm>
      </p:grpSpPr>
      <p:sp>
        <p:nvSpPr>
          <p:cNvPr id="92" name="Google Shape;92;p51"/>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51"/>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51"/>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1"/>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0"/>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0"/>
          <p:cNvSpPr txBox="1"/>
          <p:nvPr>
            <p:ph idx="1" type="body"/>
          </p:nvPr>
        </p:nvSpPr>
        <p:spPr>
          <a:xfrm>
            <a:off x="381000" y="1600200"/>
            <a:ext cx="8305800" cy="4648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40"/>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0"/>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0"/>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41"/>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1"/>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1"/>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4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2000"/>
              <a:buNone/>
              <a:defRPr sz="2000"/>
            </a:lvl1pPr>
            <a:lvl2pPr indent="-228600" lvl="1" marL="914400" algn="l">
              <a:spcBef>
                <a:spcPts val="360"/>
              </a:spcBef>
              <a:spcAft>
                <a:spcPts val="0"/>
              </a:spcAft>
              <a:buSzPts val="1800"/>
              <a:buNone/>
              <a:defRPr sz="1800"/>
            </a:lvl2pPr>
            <a:lvl3pPr indent="-228600" lvl="2" marL="1371600" algn="l">
              <a:spcBef>
                <a:spcPts val="320"/>
              </a:spcBef>
              <a:spcAft>
                <a:spcPts val="0"/>
              </a:spcAft>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35" name="Google Shape;35;p42"/>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2"/>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2"/>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43"/>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3"/>
          <p:cNvSpPr txBox="1"/>
          <p:nvPr>
            <p:ph idx="1" type="body"/>
          </p:nvPr>
        </p:nvSpPr>
        <p:spPr>
          <a:xfrm>
            <a:off x="381000" y="1600200"/>
            <a:ext cx="4076700" cy="46482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SzPts val="2800"/>
              <a:buChar char="▪"/>
              <a:defRPr sz="2800"/>
            </a:lvl1pPr>
            <a:lvl2pPr indent="-381000" lvl="1" marL="914400" algn="l">
              <a:spcBef>
                <a:spcPts val="480"/>
              </a:spcBef>
              <a:spcAft>
                <a:spcPts val="0"/>
              </a:spcAft>
              <a:buSzPts val="2400"/>
              <a:buChar char="▪"/>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1" name="Google Shape;41;p43"/>
          <p:cNvSpPr txBox="1"/>
          <p:nvPr>
            <p:ph idx="2" type="body"/>
          </p:nvPr>
        </p:nvSpPr>
        <p:spPr>
          <a:xfrm>
            <a:off x="4610100" y="1600200"/>
            <a:ext cx="4076700" cy="46482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SzPts val="2800"/>
              <a:buChar char="▪"/>
              <a:defRPr sz="2800"/>
            </a:lvl1pPr>
            <a:lvl2pPr indent="-381000" lvl="1" marL="914400" algn="l">
              <a:spcBef>
                <a:spcPts val="480"/>
              </a:spcBef>
              <a:spcAft>
                <a:spcPts val="0"/>
              </a:spcAft>
              <a:buSzPts val="2400"/>
              <a:buChar char="▪"/>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2" name="Google Shape;42;p43"/>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3"/>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3"/>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2400"/>
              <a:buNone/>
              <a:defRPr b="1" sz="2400"/>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48" name="Google Shape;48;p4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SzPts val="2400"/>
              <a:buChar char="▪"/>
              <a:defRPr sz="2400"/>
            </a:lvl1pPr>
            <a:lvl2pPr indent="-355600" lvl="1" marL="914400" algn="l">
              <a:spcBef>
                <a:spcPts val="400"/>
              </a:spcBef>
              <a:spcAft>
                <a:spcPts val="0"/>
              </a:spcAft>
              <a:buSzPts val="2000"/>
              <a:buChar char="▪"/>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49" name="Google Shape;49;p4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2400"/>
              <a:buNone/>
              <a:defRPr b="1" sz="2400"/>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50" name="Google Shape;50;p4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SzPts val="2400"/>
              <a:buChar char="▪"/>
              <a:defRPr sz="2400"/>
            </a:lvl1pPr>
            <a:lvl2pPr indent="-355600" lvl="1" marL="914400" algn="l">
              <a:spcBef>
                <a:spcPts val="400"/>
              </a:spcBef>
              <a:spcAft>
                <a:spcPts val="0"/>
              </a:spcAft>
              <a:buSzPts val="2000"/>
              <a:buChar char="▪"/>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51" name="Google Shape;51;p44"/>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4"/>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4"/>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45"/>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5"/>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5"/>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5"/>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4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SzPts val="3200"/>
              <a:buChar char="▪"/>
              <a:defRPr sz="3200"/>
            </a:lvl1pPr>
            <a:lvl2pPr indent="-406400" lvl="1" marL="914400" algn="l">
              <a:spcBef>
                <a:spcPts val="560"/>
              </a:spcBef>
              <a:spcAft>
                <a:spcPts val="0"/>
              </a:spcAft>
              <a:buSzPts val="2800"/>
              <a:buChar char="▪"/>
              <a:defRPr sz="2800"/>
            </a:lvl2pPr>
            <a:lvl3pPr indent="-381000" lvl="2" marL="1371600" algn="l">
              <a:spcBef>
                <a:spcPts val="480"/>
              </a:spcBef>
              <a:spcAft>
                <a:spcPts val="0"/>
              </a:spcAft>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62" name="Google Shape;62;p4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400"/>
              <a:buNone/>
              <a:defRPr sz="1400"/>
            </a:lvl1pPr>
            <a:lvl2pPr indent="-228600" lvl="1" marL="914400" algn="l">
              <a:spcBef>
                <a:spcPts val="240"/>
              </a:spcBef>
              <a:spcAft>
                <a:spcPts val="0"/>
              </a:spcAft>
              <a:buSzPts val="1200"/>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63" name="Google Shape;63;p46"/>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6"/>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6"/>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4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7"/>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2"/>
              </a:buClr>
              <a:buSzPts val="3200"/>
              <a:buFont typeface="Noto Sans Symbols"/>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accent1"/>
              </a:buClr>
              <a:buSzPts val="2800"/>
              <a:buFont typeface="Noto Sans Symbols"/>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69" name="Google Shape;69;p4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400"/>
              <a:buNone/>
              <a:defRPr sz="1400"/>
            </a:lvl1pPr>
            <a:lvl2pPr indent="-228600" lvl="1" marL="914400" algn="l">
              <a:spcBef>
                <a:spcPts val="240"/>
              </a:spcBef>
              <a:spcAft>
                <a:spcPts val="0"/>
              </a:spcAft>
              <a:buSzPts val="1200"/>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70" name="Google Shape;70;p47"/>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7"/>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7"/>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algn="r">
              <a:spcBef>
                <a:spcPts val="0"/>
              </a:spcBef>
              <a:spcAft>
                <a:spcPts val="0"/>
              </a:spcAft>
              <a:buNone/>
              <a:defRPr sz="1200">
                <a:solidFill>
                  <a:schemeClr val="dk1"/>
                </a:solidFill>
                <a:latin typeface="Arial"/>
                <a:ea typeface="Arial"/>
                <a:cs typeface="Arial"/>
                <a:sym typeface="Arial"/>
              </a:defRPr>
            </a:lvl1pPr>
            <a:lvl2pPr indent="0" lvl="1" marL="0" algn="r">
              <a:spcBef>
                <a:spcPts val="0"/>
              </a:spcBef>
              <a:spcAft>
                <a:spcPts val="0"/>
              </a:spcAft>
              <a:buNone/>
              <a:defRPr sz="1200">
                <a:solidFill>
                  <a:schemeClr val="dk1"/>
                </a:solidFill>
                <a:latin typeface="Arial"/>
                <a:ea typeface="Arial"/>
                <a:cs typeface="Arial"/>
                <a:sym typeface="Arial"/>
              </a:defRPr>
            </a:lvl2pPr>
            <a:lvl3pPr indent="0" lvl="2" marL="0" algn="r">
              <a:spcBef>
                <a:spcPts val="0"/>
              </a:spcBef>
              <a:spcAft>
                <a:spcPts val="0"/>
              </a:spcAft>
              <a:buNone/>
              <a:defRPr sz="1200">
                <a:solidFill>
                  <a:schemeClr val="dk1"/>
                </a:solidFill>
                <a:latin typeface="Arial"/>
                <a:ea typeface="Arial"/>
                <a:cs typeface="Arial"/>
                <a:sym typeface="Arial"/>
              </a:defRPr>
            </a:lvl3pPr>
            <a:lvl4pPr indent="0" lvl="3" marL="0" algn="r">
              <a:spcBef>
                <a:spcPts val="0"/>
              </a:spcBef>
              <a:spcAft>
                <a:spcPts val="0"/>
              </a:spcAft>
              <a:buNone/>
              <a:defRPr sz="1200">
                <a:solidFill>
                  <a:schemeClr val="dk1"/>
                </a:solidFill>
                <a:latin typeface="Arial"/>
                <a:ea typeface="Arial"/>
                <a:cs typeface="Arial"/>
                <a:sym typeface="Arial"/>
              </a:defRPr>
            </a:lvl4pPr>
            <a:lvl5pPr indent="0" lvl="4" marL="0" algn="r">
              <a:spcBef>
                <a:spcPts val="0"/>
              </a:spcBef>
              <a:spcAft>
                <a:spcPts val="0"/>
              </a:spcAft>
              <a:buNone/>
              <a:defRPr sz="1200">
                <a:solidFill>
                  <a:schemeClr val="dk1"/>
                </a:solidFill>
                <a:latin typeface="Arial"/>
                <a:ea typeface="Arial"/>
                <a:cs typeface="Arial"/>
                <a:sym typeface="Arial"/>
              </a:defRPr>
            </a:lvl5pPr>
            <a:lvl6pPr indent="0" lvl="5" marL="0" algn="r">
              <a:spcBef>
                <a:spcPts val="0"/>
              </a:spcBef>
              <a:spcAft>
                <a:spcPts val="0"/>
              </a:spcAft>
              <a:buNone/>
              <a:defRPr sz="1200">
                <a:solidFill>
                  <a:schemeClr val="dk1"/>
                </a:solidFill>
                <a:latin typeface="Arial"/>
                <a:ea typeface="Arial"/>
                <a:cs typeface="Arial"/>
                <a:sym typeface="Arial"/>
              </a:defRPr>
            </a:lvl6pPr>
            <a:lvl7pPr indent="0" lvl="6" marL="0" algn="r">
              <a:spcBef>
                <a:spcPts val="0"/>
              </a:spcBef>
              <a:spcAft>
                <a:spcPts val="0"/>
              </a:spcAft>
              <a:buNone/>
              <a:defRPr sz="1200">
                <a:solidFill>
                  <a:schemeClr val="dk1"/>
                </a:solidFill>
                <a:latin typeface="Arial"/>
                <a:ea typeface="Arial"/>
                <a:cs typeface="Arial"/>
                <a:sym typeface="Arial"/>
              </a:defRPr>
            </a:lvl7pPr>
            <a:lvl8pPr indent="0" lvl="7" marL="0" algn="r">
              <a:spcBef>
                <a:spcPts val="0"/>
              </a:spcBef>
              <a:spcAft>
                <a:spcPts val="0"/>
              </a:spcAft>
              <a:buNone/>
              <a:defRPr sz="1200">
                <a:solidFill>
                  <a:schemeClr val="dk1"/>
                </a:solidFill>
                <a:latin typeface="Arial"/>
                <a:ea typeface="Arial"/>
                <a:cs typeface="Arial"/>
                <a:sym typeface="Arial"/>
              </a:defRPr>
            </a:lvl8pPr>
            <a:lvl9pPr indent="0" lvl="8" marL="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38"/>
          <p:cNvSpPr txBox="1"/>
          <p:nvPr>
            <p:ph idx="1" type="body"/>
          </p:nvPr>
        </p:nvSpPr>
        <p:spPr>
          <a:xfrm>
            <a:off x="381000" y="1600200"/>
            <a:ext cx="8305800" cy="4648200"/>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2"/>
              </a:buClr>
              <a:buSzPts val="2800"/>
              <a:buFont typeface="Noto Sans Symbols"/>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 name="Google Shape;11;p38"/>
          <p:cNvSpPr txBox="1"/>
          <p:nvPr>
            <p:ph idx="10" type="dt"/>
          </p:nvPr>
        </p:nvSpPr>
        <p:spPr>
          <a:xfrm>
            <a:off x="304800" y="6400800"/>
            <a:ext cx="2133600" cy="228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38"/>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1" i="0" sz="1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38"/>
          <p:cNvSpPr txBox="1"/>
          <p:nvPr>
            <p:ph idx="12" type="sldNum"/>
          </p:nvPr>
        </p:nvSpPr>
        <p:spPr>
          <a:xfrm>
            <a:off x="2971800" y="6400800"/>
            <a:ext cx="2133600" cy="2286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 name="Google Shape;14;p38"/>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1" i="0" sz="2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1" i="0" sz="2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1" i="0" sz="2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1" i="0" sz="2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1" i="0" sz="2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1" i="0" sz="2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1" i="0" sz="2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1" i="0" sz="2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7.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1"/>
          <p:cNvSpPr txBox="1"/>
          <p:nvPr/>
        </p:nvSpPr>
        <p:spPr>
          <a:xfrm>
            <a:off x="5526470" y="3501008"/>
            <a:ext cx="3331810" cy="163121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000">
                <a:solidFill>
                  <a:schemeClr val="dk2"/>
                </a:solidFill>
                <a:latin typeface="Arial"/>
                <a:ea typeface="Arial"/>
                <a:cs typeface="Arial"/>
                <a:sym typeface="Arial"/>
              </a:rPr>
              <a:t>KBO 612206 / 3 (2-1)</a:t>
            </a:r>
            <a:endParaRPr/>
          </a:p>
          <a:p>
            <a:pPr indent="0" lvl="0" marL="0" marR="0" rtl="0" algn="r">
              <a:spcBef>
                <a:spcPts val="0"/>
              </a:spcBef>
              <a:spcAft>
                <a:spcPts val="0"/>
              </a:spcAft>
              <a:buNone/>
            </a:pPr>
            <a:r>
              <a:t/>
            </a:r>
            <a:endParaRPr b="1" sz="2000">
              <a:solidFill>
                <a:schemeClr val="dk2"/>
              </a:solidFill>
              <a:latin typeface="Arial"/>
              <a:ea typeface="Arial"/>
              <a:cs typeface="Arial"/>
              <a:sym typeface="Arial"/>
            </a:endParaRPr>
          </a:p>
          <a:p>
            <a:pPr indent="0" lvl="0" marL="0" marR="0" rtl="0" algn="r">
              <a:spcBef>
                <a:spcPts val="0"/>
              </a:spcBef>
              <a:spcAft>
                <a:spcPts val="0"/>
              </a:spcAft>
              <a:buNone/>
            </a:pPr>
            <a:r>
              <a:rPr b="1" lang="en-US" sz="2000">
                <a:solidFill>
                  <a:schemeClr val="dk2"/>
                </a:solidFill>
                <a:latin typeface="Arial"/>
                <a:ea typeface="Arial"/>
                <a:cs typeface="Arial"/>
                <a:sym typeface="Arial"/>
              </a:rPr>
              <a:t>Berti Yolida, S. Pd., M. Pd.</a:t>
            </a:r>
            <a:endParaRPr b="1" sz="2000">
              <a:solidFill>
                <a:schemeClr val="dk2"/>
              </a:solidFill>
              <a:latin typeface="Arial"/>
              <a:ea typeface="Arial"/>
              <a:cs typeface="Arial"/>
              <a:sym typeface="Arial"/>
            </a:endParaRPr>
          </a:p>
          <a:p>
            <a:pPr indent="0" lvl="0" marL="0" marR="0" rtl="0" algn="r">
              <a:spcBef>
                <a:spcPts val="0"/>
              </a:spcBef>
              <a:spcAft>
                <a:spcPts val="0"/>
              </a:spcAft>
              <a:buNone/>
            </a:pPr>
            <a:r>
              <a:rPr b="1" lang="en-US" sz="2000">
                <a:solidFill>
                  <a:schemeClr val="dk2"/>
                </a:solidFill>
                <a:latin typeface="Arial"/>
                <a:ea typeface="Arial"/>
                <a:cs typeface="Arial"/>
                <a:sym typeface="Arial"/>
              </a:rPr>
              <a:t>Ismi Rakhmawati, M. Pd.</a:t>
            </a:r>
            <a:endParaRPr b="1" sz="2000">
              <a:solidFill>
                <a:schemeClr val="dk2"/>
              </a:solidFill>
              <a:latin typeface="Arial"/>
              <a:ea typeface="Arial"/>
              <a:cs typeface="Arial"/>
              <a:sym typeface="Arial"/>
            </a:endParaRPr>
          </a:p>
          <a:p>
            <a:pPr indent="0" lvl="0" marL="0" marR="0" rtl="0" algn="r">
              <a:spcBef>
                <a:spcPts val="0"/>
              </a:spcBef>
              <a:spcAft>
                <a:spcPts val="0"/>
              </a:spcAft>
              <a:buNone/>
            </a:pPr>
            <a:r>
              <a:rPr b="1" lang="en-US" sz="2000">
                <a:solidFill>
                  <a:schemeClr val="dk2"/>
                </a:solidFill>
                <a:latin typeface="Arial"/>
                <a:ea typeface="Arial"/>
                <a:cs typeface="Arial"/>
                <a:sym typeface="Arial"/>
              </a:rPr>
              <a:t>Tri Suwandi, S. Pd., M. Sc.</a:t>
            </a:r>
            <a:endParaRPr b="1" sz="2000">
              <a:solidFill>
                <a:schemeClr val="dk2"/>
              </a:solidFill>
              <a:latin typeface="Arial"/>
              <a:ea typeface="Arial"/>
              <a:cs typeface="Arial"/>
              <a:sym typeface="Arial"/>
            </a:endParaRPr>
          </a:p>
        </p:txBody>
      </p:sp>
      <p:pic>
        <p:nvPicPr>
          <p:cNvPr descr="E:\gambar\Logo\10. UNILA.jpg" id="101" name="Google Shape;101;p1"/>
          <p:cNvPicPr preferRelativeResize="0"/>
          <p:nvPr/>
        </p:nvPicPr>
        <p:blipFill rotWithShape="1">
          <a:blip r:embed="rId4">
            <a:alphaModFix/>
          </a:blip>
          <a:srcRect b="0" l="0" r="0" t="0"/>
          <a:stretch/>
        </p:blipFill>
        <p:spPr>
          <a:xfrm>
            <a:off x="396103" y="-24"/>
            <a:ext cx="1007545" cy="912819"/>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102" name="Google Shape;102;p1"/>
          <p:cNvSpPr txBox="1"/>
          <p:nvPr>
            <p:ph type="ctrTitle"/>
          </p:nvPr>
        </p:nvSpPr>
        <p:spPr>
          <a:xfrm>
            <a:off x="2714612" y="2246309"/>
            <a:ext cx="6096000" cy="6826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sz="4800"/>
              <a:t>ZOOLOGI VERTEBRATA</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0"/>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209" name="Google Shape;209;p10"/>
          <p:cNvSpPr txBox="1"/>
          <p:nvPr>
            <p:ph idx="11" type="ftr"/>
          </p:nvPr>
        </p:nvSpPr>
        <p:spPr>
          <a:xfrm>
            <a:off x="107504" y="6512768"/>
            <a:ext cx="2895600" cy="228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Hickman, 2006</a:t>
            </a:r>
            <a:endParaRPr>
              <a:solidFill>
                <a:schemeClr val="dk1"/>
              </a:solidFill>
            </a:endParaRPr>
          </a:p>
        </p:txBody>
      </p:sp>
      <p:sp>
        <p:nvSpPr>
          <p:cNvPr id="210" name="Google Shape;210;p10"/>
          <p:cNvSpPr txBox="1"/>
          <p:nvPr>
            <p:ph idx="1" type="body"/>
          </p:nvPr>
        </p:nvSpPr>
        <p:spPr>
          <a:xfrm>
            <a:off x="179512" y="1600200"/>
            <a:ext cx="4176464" cy="4648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000"/>
              <a:buNone/>
            </a:pPr>
            <a:r>
              <a:rPr b="1" lang="en-US" sz="2000"/>
              <a:t>Integument and coloration</a:t>
            </a:r>
            <a:endParaRPr/>
          </a:p>
          <a:p>
            <a:pPr indent="-342900" lvl="0" marL="342900" rtl="0" algn="l">
              <a:spcBef>
                <a:spcPts val="400"/>
              </a:spcBef>
              <a:spcAft>
                <a:spcPts val="0"/>
              </a:spcAft>
              <a:buSzPts val="2000"/>
              <a:buChar char="▪"/>
            </a:pPr>
            <a:r>
              <a:rPr b="1" lang="en-US" sz="2000"/>
              <a:t>Thin and moist</a:t>
            </a:r>
            <a:endParaRPr/>
          </a:p>
          <a:p>
            <a:pPr indent="-342900" lvl="0" marL="342900" rtl="0" algn="l">
              <a:spcBef>
                <a:spcPts val="400"/>
              </a:spcBef>
              <a:spcAft>
                <a:spcPts val="0"/>
              </a:spcAft>
              <a:buSzPts val="2000"/>
              <a:buChar char="▪"/>
            </a:pPr>
            <a:r>
              <a:rPr b="1" lang="en-US" sz="2000"/>
              <a:t>2 layer: epidermis &amp; dermis</a:t>
            </a:r>
            <a:endParaRPr/>
          </a:p>
          <a:p>
            <a:pPr indent="-342900" lvl="0" marL="342900" rtl="0" algn="l">
              <a:spcBef>
                <a:spcPts val="400"/>
              </a:spcBef>
              <a:spcAft>
                <a:spcPts val="0"/>
              </a:spcAft>
              <a:buSzPts val="2000"/>
              <a:buChar char="▪"/>
            </a:pPr>
            <a:r>
              <a:rPr b="1" lang="en-US" sz="2000"/>
              <a:t>Deposit keratin</a:t>
            </a:r>
            <a:endParaRPr/>
          </a:p>
          <a:p>
            <a:pPr indent="-342900" lvl="0" marL="342900" rtl="0" algn="l">
              <a:spcBef>
                <a:spcPts val="400"/>
              </a:spcBef>
              <a:spcAft>
                <a:spcPts val="0"/>
              </a:spcAft>
              <a:buSzPts val="2000"/>
              <a:buChar char="▪"/>
            </a:pPr>
            <a:r>
              <a:rPr b="1" lang="en-US" sz="2000"/>
              <a:t>Mucous = waterproofing</a:t>
            </a:r>
            <a:endParaRPr/>
          </a:p>
          <a:p>
            <a:pPr indent="-342900" lvl="0" marL="342900" rtl="0" algn="l">
              <a:spcBef>
                <a:spcPts val="400"/>
              </a:spcBef>
              <a:spcAft>
                <a:spcPts val="0"/>
              </a:spcAft>
              <a:buSzPts val="2000"/>
              <a:buChar char="▪"/>
            </a:pPr>
            <a:r>
              <a:rPr b="1" lang="en-US" sz="2000"/>
              <a:t>Serous = poison</a:t>
            </a:r>
            <a:endParaRPr/>
          </a:p>
          <a:p>
            <a:pPr indent="-342900" lvl="0" marL="342900" rtl="0" algn="l">
              <a:spcBef>
                <a:spcPts val="400"/>
              </a:spcBef>
              <a:spcAft>
                <a:spcPts val="0"/>
              </a:spcAft>
              <a:buSzPts val="2000"/>
              <a:buChar char="▪"/>
            </a:pPr>
            <a:r>
              <a:rPr b="1" lang="en-US" sz="2000"/>
              <a:t>Xantophore = yellow, orange, red</a:t>
            </a:r>
            <a:endParaRPr/>
          </a:p>
          <a:p>
            <a:pPr indent="-342900" lvl="0" marL="342900" rtl="0" algn="l">
              <a:spcBef>
                <a:spcPts val="400"/>
              </a:spcBef>
              <a:spcAft>
                <a:spcPts val="0"/>
              </a:spcAft>
              <a:buSzPts val="2000"/>
              <a:buChar char="▪"/>
            </a:pPr>
            <a:r>
              <a:rPr b="1" lang="en-US" sz="2000"/>
              <a:t>Iridophores = silver</a:t>
            </a:r>
            <a:endParaRPr/>
          </a:p>
          <a:p>
            <a:pPr indent="-342900" lvl="0" marL="342900" rtl="0" algn="l">
              <a:spcBef>
                <a:spcPts val="400"/>
              </a:spcBef>
              <a:spcAft>
                <a:spcPts val="0"/>
              </a:spcAft>
              <a:buSzPts val="2000"/>
              <a:buChar char="▪"/>
            </a:pPr>
            <a:r>
              <a:rPr b="1" lang="en-US" sz="2000"/>
              <a:t>Melanophores = black/brown</a:t>
            </a:r>
            <a:endParaRPr/>
          </a:p>
          <a:p>
            <a:pPr indent="-342900" lvl="0" marL="342900" rtl="0" algn="l">
              <a:spcBef>
                <a:spcPts val="400"/>
              </a:spcBef>
              <a:spcAft>
                <a:spcPts val="0"/>
              </a:spcAft>
              <a:buSzPts val="2000"/>
              <a:buChar char="▪"/>
            </a:pPr>
            <a:r>
              <a:rPr b="1" lang="en-US" sz="2000"/>
              <a:t>Some camouflage</a:t>
            </a:r>
            <a:endParaRPr/>
          </a:p>
          <a:p>
            <a:pPr indent="-215900" lvl="0" marL="342900" rtl="0" algn="l">
              <a:spcBef>
                <a:spcPts val="400"/>
              </a:spcBef>
              <a:spcAft>
                <a:spcPts val="0"/>
              </a:spcAft>
              <a:buSzPts val="2000"/>
              <a:buNone/>
            </a:pPr>
            <a:r>
              <a:t/>
            </a:r>
            <a:endParaRPr b="1" sz="2000"/>
          </a:p>
        </p:txBody>
      </p:sp>
      <p:pic>
        <p:nvPicPr>
          <p:cNvPr id="211" name="Google Shape;211;p10"/>
          <p:cNvPicPr preferRelativeResize="0"/>
          <p:nvPr/>
        </p:nvPicPr>
        <p:blipFill rotWithShape="1">
          <a:blip r:embed="rId3">
            <a:alphaModFix/>
          </a:blip>
          <a:srcRect b="0" l="0" r="0" t="0"/>
          <a:stretch/>
        </p:blipFill>
        <p:spPr>
          <a:xfrm>
            <a:off x="5220072" y="31999"/>
            <a:ext cx="3923928" cy="3286466"/>
          </a:xfrm>
          <a:prstGeom prst="rect">
            <a:avLst/>
          </a:prstGeom>
          <a:noFill/>
          <a:ln>
            <a:noFill/>
          </a:ln>
        </p:spPr>
      </p:pic>
      <p:pic>
        <p:nvPicPr>
          <p:cNvPr id="212" name="Google Shape;212;p10"/>
          <p:cNvPicPr preferRelativeResize="0"/>
          <p:nvPr/>
        </p:nvPicPr>
        <p:blipFill rotWithShape="1">
          <a:blip r:embed="rId4">
            <a:alphaModFix/>
          </a:blip>
          <a:srcRect b="0" l="0" r="0" t="0"/>
          <a:stretch/>
        </p:blipFill>
        <p:spPr>
          <a:xfrm>
            <a:off x="4067944" y="3284984"/>
            <a:ext cx="5076056" cy="31142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1"/>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1"/>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Campbell, 2010</a:t>
            </a:r>
            <a:endParaRPr/>
          </a:p>
        </p:txBody>
      </p:sp>
      <p:pic>
        <p:nvPicPr>
          <p:cNvPr descr="34_21cOrderApoda-U" id="219" name="Google Shape;219;p11"/>
          <p:cNvPicPr preferRelativeResize="0"/>
          <p:nvPr>
            <p:ph idx="1" type="body"/>
          </p:nvPr>
        </p:nvPicPr>
        <p:blipFill rotWithShape="1">
          <a:blip r:embed="rId3">
            <a:alphaModFix/>
          </a:blip>
          <a:srcRect b="4987" l="0" r="0" t="0"/>
          <a:stretch/>
        </p:blipFill>
        <p:spPr>
          <a:xfrm>
            <a:off x="583692" y="2154846"/>
            <a:ext cx="7900416" cy="3538907"/>
          </a:xfrm>
          <a:prstGeom prst="rect">
            <a:avLst/>
          </a:prstGeom>
          <a:noFill/>
          <a:ln>
            <a:noFill/>
          </a:ln>
        </p:spPr>
      </p:pic>
      <p:sp>
        <p:nvSpPr>
          <p:cNvPr id="220" name="Google Shape;220;p11"/>
          <p:cNvSpPr txBox="1"/>
          <p:nvPr/>
        </p:nvSpPr>
        <p:spPr>
          <a:xfrm>
            <a:off x="533400" y="2209800"/>
            <a:ext cx="2667000" cy="1311275"/>
          </a:xfrm>
          <a:prstGeom prst="rect">
            <a:avLst/>
          </a:prstGeom>
          <a:noFill/>
          <a:ln>
            <a:noFill/>
          </a:ln>
        </p:spPr>
        <p:txBody>
          <a:bodyPr anchorCtr="0" anchor="ctr" bIns="46025" lIns="92075" spcFirstLastPara="1" rIns="92075" wrap="square" tIns="46025">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Apoda, atau sesilia, adalah amfibia tak berkaki yang biasanya meliang.</a:t>
            </a:r>
            <a:endParaRPr/>
          </a:p>
        </p:txBody>
      </p:sp>
      <p:sp>
        <p:nvSpPr>
          <p:cNvPr id="221" name="Google Shape;221;p11"/>
          <p:cNvSpPr txBox="1"/>
          <p:nvPr/>
        </p:nvSpPr>
        <p:spPr>
          <a:xfrm>
            <a:off x="606425" y="1828800"/>
            <a:ext cx="2686050" cy="332399"/>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2400">
                <a:solidFill>
                  <a:schemeClr val="dk1"/>
                </a:solidFill>
                <a:latin typeface="Arial"/>
                <a:ea typeface="Arial"/>
                <a:cs typeface="Arial"/>
                <a:sym typeface="Arial"/>
              </a:rPr>
              <a:t>Ordo Apoda</a:t>
            </a:r>
            <a:endParaRPr b="1" sz="24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2"/>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2"/>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28" name="Google Shape;228;p12"/>
          <p:cNvPicPr preferRelativeResize="0"/>
          <p:nvPr>
            <p:ph idx="1" type="body"/>
          </p:nvPr>
        </p:nvPicPr>
        <p:blipFill rotWithShape="1">
          <a:blip r:embed="rId3">
            <a:alphaModFix/>
          </a:blip>
          <a:srcRect b="0" l="0" r="0" t="0"/>
          <a:stretch/>
        </p:blipFill>
        <p:spPr>
          <a:xfrm>
            <a:off x="-36512" y="11410"/>
            <a:ext cx="4248472" cy="61656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3"/>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3"/>
          <p:cNvSpPr txBox="1"/>
          <p:nvPr>
            <p:ph idx="11" type="ftr"/>
          </p:nvPr>
        </p:nvSpPr>
        <p:spPr>
          <a:xfrm>
            <a:off x="6096000" y="6512768"/>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a:t>
            </a:r>
            <a:endParaRPr/>
          </a:p>
        </p:txBody>
      </p:sp>
      <p:pic>
        <p:nvPicPr>
          <p:cNvPr id="235" name="Google Shape;235;p13"/>
          <p:cNvPicPr preferRelativeResize="0"/>
          <p:nvPr>
            <p:ph idx="1" type="body"/>
          </p:nvPr>
        </p:nvPicPr>
        <p:blipFill rotWithShape="1">
          <a:blip r:embed="rId3">
            <a:alphaModFix/>
          </a:blip>
          <a:srcRect b="0" l="0" r="0" t="0"/>
          <a:stretch/>
        </p:blipFill>
        <p:spPr>
          <a:xfrm>
            <a:off x="21062" y="0"/>
            <a:ext cx="7575274" cy="63714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4"/>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4"/>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42" name="Google Shape;242;p14"/>
          <p:cNvPicPr preferRelativeResize="0"/>
          <p:nvPr>
            <p:ph idx="1" type="body"/>
          </p:nvPr>
        </p:nvPicPr>
        <p:blipFill rotWithShape="1">
          <a:blip r:embed="rId3">
            <a:alphaModFix/>
          </a:blip>
          <a:srcRect b="0" l="0" r="0" t="0"/>
          <a:stretch/>
        </p:blipFill>
        <p:spPr>
          <a:xfrm>
            <a:off x="0" y="-1"/>
            <a:ext cx="6156176" cy="676604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5"/>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5"/>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49" name="Google Shape;249;p15"/>
          <p:cNvPicPr preferRelativeResize="0"/>
          <p:nvPr>
            <p:ph idx="1" type="body"/>
          </p:nvPr>
        </p:nvPicPr>
        <p:blipFill rotWithShape="1">
          <a:blip r:embed="rId3">
            <a:alphaModFix/>
          </a:blip>
          <a:srcRect b="0" l="0" r="0" t="0"/>
          <a:stretch/>
        </p:blipFill>
        <p:spPr>
          <a:xfrm>
            <a:off x="24780" y="0"/>
            <a:ext cx="3899148" cy="3843919"/>
          </a:xfrm>
          <a:prstGeom prst="rect">
            <a:avLst/>
          </a:prstGeom>
          <a:noFill/>
          <a:ln>
            <a:noFill/>
          </a:ln>
        </p:spPr>
      </p:pic>
      <p:pic>
        <p:nvPicPr>
          <p:cNvPr id="250" name="Google Shape;250;p15"/>
          <p:cNvPicPr preferRelativeResize="0"/>
          <p:nvPr/>
        </p:nvPicPr>
        <p:blipFill rotWithShape="1">
          <a:blip r:embed="rId4">
            <a:alphaModFix/>
          </a:blip>
          <a:srcRect b="0" l="0" r="0" t="0"/>
          <a:stretch/>
        </p:blipFill>
        <p:spPr>
          <a:xfrm>
            <a:off x="0" y="3861048"/>
            <a:ext cx="7817444" cy="3002657"/>
          </a:xfrm>
          <a:prstGeom prst="rect">
            <a:avLst/>
          </a:prstGeom>
          <a:noFill/>
          <a:ln>
            <a:noFill/>
          </a:ln>
        </p:spPr>
      </p:pic>
      <p:pic>
        <p:nvPicPr>
          <p:cNvPr id="251" name="Google Shape;251;p15"/>
          <p:cNvPicPr preferRelativeResize="0"/>
          <p:nvPr/>
        </p:nvPicPr>
        <p:blipFill rotWithShape="1">
          <a:blip r:embed="rId5">
            <a:alphaModFix/>
          </a:blip>
          <a:srcRect b="0" l="0" r="0" t="0"/>
          <a:stretch/>
        </p:blipFill>
        <p:spPr>
          <a:xfrm>
            <a:off x="5220073" y="0"/>
            <a:ext cx="3923928" cy="352600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6"/>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257" name="Google Shape;257;p16"/>
          <p:cNvSpPr txBox="1"/>
          <p:nvPr>
            <p:ph idx="11" type="ftr"/>
          </p:nvPr>
        </p:nvSpPr>
        <p:spPr>
          <a:xfrm>
            <a:off x="107504" y="6512768"/>
            <a:ext cx="2895600" cy="228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Hickman, 2006</a:t>
            </a:r>
            <a:endParaRPr>
              <a:solidFill>
                <a:schemeClr val="dk1"/>
              </a:solidFill>
            </a:endParaRPr>
          </a:p>
        </p:txBody>
      </p:sp>
      <p:sp>
        <p:nvSpPr>
          <p:cNvPr id="258" name="Google Shape;258;p16"/>
          <p:cNvSpPr txBox="1"/>
          <p:nvPr>
            <p:ph idx="1" type="body"/>
          </p:nvPr>
        </p:nvSpPr>
        <p:spPr>
          <a:xfrm>
            <a:off x="179512" y="1600200"/>
            <a:ext cx="3240360" cy="4648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000"/>
              <a:buNone/>
            </a:pPr>
            <a:r>
              <a:rPr b="1" lang="en-US" sz="2000"/>
              <a:t>Respiration</a:t>
            </a:r>
            <a:endParaRPr/>
          </a:p>
          <a:p>
            <a:pPr indent="-342900" lvl="0" marL="342900" rtl="0" algn="l">
              <a:spcBef>
                <a:spcPts val="400"/>
              </a:spcBef>
              <a:spcAft>
                <a:spcPts val="0"/>
              </a:spcAft>
              <a:buSzPts val="2000"/>
              <a:buChar char="▪"/>
            </a:pPr>
            <a:r>
              <a:rPr b="1" lang="en-US" sz="2000"/>
              <a:t>Skin, mouth, lungs</a:t>
            </a:r>
            <a:endParaRPr/>
          </a:p>
          <a:p>
            <a:pPr indent="-342900" lvl="0" marL="342900" rtl="0" algn="l">
              <a:spcBef>
                <a:spcPts val="400"/>
              </a:spcBef>
              <a:spcAft>
                <a:spcPts val="0"/>
              </a:spcAft>
              <a:buSzPts val="2000"/>
              <a:buChar char="▪"/>
            </a:pPr>
            <a:r>
              <a:rPr b="1" lang="en-US" sz="2000"/>
              <a:t>Lungs = elastic sacs</a:t>
            </a:r>
            <a:endParaRPr/>
          </a:p>
          <a:p>
            <a:pPr indent="-342900" lvl="0" marL="342900" rtl="0" algn="l">
              <a:spcBef>
                <a:spcPts val="400"/>
              </a:spcBef>
              <a:spcAft>
                <a:spcPts val="0"/>
              </a:spcAft>
              <a:buSzPts val="2000"/>
              <a:buChar char="▪"/>
            </a:pPr>
            <a:r>
              <a:rPr b="1" lang="en-US" sz="2000"/>
              <a:t>Air chamber = faveoli</a:t>
            </a:r>
            <a:endParaRPr b="1" sz="2000"/>
          </a:p>
          <a:p>
            <a:pPr indent="-342900" lvl="0" marL="342900" rtl="0" algn="l">
              <a:spcBef>
                <a:spcPts val="400"/>
              </a:spcBef>
              <a:spcAft>
                <a:spcPts val="0"/>
              </a:spcAft>
              <a:buSzPts val="2000"/>
              <a:buChar char="▪"/>
            </a:pPr>
            <a:r>
              <a:rPr b="1" lang="en-US" sz="2000"/>
              <a:t>Faveoli &gt; alveoli</a:t>
            </a:r>
            <a:endParaRPr/>
          </a:p>
          <a:p>
            <a:pPr indent="-342900" lvl="0" marL="342900" rtl="0" algn="l">
              <a:spcBef>
                <a:spcPts val="400"/>
              </a:spcBef>
              <a:spcAft>
                <a:spcPts val="0"/>
              </a:spcAft>
              <a:buSzPts val="2000"/>
              <a:buChar char="▪"/>
            </a:pPr>
            <a:r>
              <a:rPr b="1" lang="en-US" sz="2000"/>
              <a:t>Lungs supplied by pulmonary arteries</a:t>
            </a:r>
            <a:endParaRPr/>
          </a:p>
          <a:p>
            <a:pPr indent="-342900" lvl="0" marL="342900" rtl="0" algn="l">
              <a:spcBef>
                <a:spcPts val="400"/>
              </a:spcBef>
              <a:spcAft>
                <a:spcPts val="0"/>
              </a:spcAft>
              <a:buSzPts val="2000"/>
              <a:buChar char="▪"/>
            </a:pPr>
            <a:r>
              <a:rPr b="1" lang="en-US" sz="2000"/>
              <a:t>Vocal cord – larynx</a:t>
            </a:r>
            <a:endParaRPr/>
          </a:p>
          <a:p>
            <a:pPr indent="-342900" lvl="0" marL="342900" rtl="0" algn="l">
              <a:spcBef>
                <a:spcPts val="400"/>
              </a:spcBef>
              <a:spcAft>
                <a:spcPts val="0"/>
              </a:spcAft>
              <a:buSzPts val="2000"/>
              <a:buChar char="▪"/>
            </a:pPr>
            <a:r>
              <a:rPr b="1" lang="en-US" sz="2000"/>
              <a:t>Sound = passing air back n forth over vocal cord</a:t>
            </a:r>
            <a:endParaRPr/>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pic>
        <p:nvPicPr>
          <p:cNvPr id="259" name="Google Shape;259;p16"/>
          <p:cNvPicPr preferRelativeResize="0"/>
          <p:nvPr/>
        </p:nvPicPr>
        <p:blipFill rotWithShape="1">
          <a:blip r:embed="rId3">
            <a:alphaModFix/>
          </a:blip>
          <a:srcRect b="0" l="0" r="0" t="0"/>
          <a:stretch/>
        </p:blipFill>
        <p:spPr>
          <a:xfrm>
            <a:off x="4460529" y="-99392"/>
            <a:ext cx="4683471" cy="64807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7"/>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pic>
        <p:nvPicPr>
          <p:cNvPr descr="C:\Users\Ayie\Downloads\Four_stroke_buccal_pumping.jpg" id="265" name="Google Shape;265;p17"/>
          <p:cNvPicPr preferRelativeResize="0"/>
          <p:nvPr/>
        </p:nvPicPr>
        <p:blipFill rotWithShape="1">
          <a:blip r:embed="rId3">
            <a:alphaModFix/>
          </a:blip>
          <a:srcRect b="0" l="0" r="0" t="0"/>
          <a:stretch/>
        </p:blipFill>
        <p:spPr>
          <a:xfrm>
            <a:off x="374743" y="761191"/>
            <a:ext cx="8784976" cy="27327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18"/>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8"/>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72" name="Google Shape;272;p18"/>
          <p:cNvPicPr preferRelativeResize="0"/>
          <p:nvPr>
            <p:ph idx="1" type="body"/>
          </p:nvPr>
        </p:nvPicPr>
        <p:blipFill rotWithShape="1">
          <a:blip r:embed="rId3">
            <a:alphaModFix/>
          </a:blip>
          <a:srcRect b="0" l="0" r="0" t="0"/>
          <a:stretch/>
        </p:blipFill>
        <p:spPr>
          <a:xfrm>
            <a:off x="28972" y="-2282"/>
            <a:ext cx="4332125" cy="4655418"/>
          </a:xfrm>
          <a:prstGeom prst="rect">
            <a:avLst/>
          </a:prstGeom>
          <a:noFill/>
          <a:ln>
            <a:noFill/>
          </a:ln>
        </p:spPr>
      </p:pic>
      <p:pic>
        <p:nvPicPr>
          <p:cNvPr id="273" name="Google Shape;273;p18"/>
          <p:cNvPicPr preferRelativeResize="0"/>
          <p:nvPr/>
        </p:nvPicPr>
        <p:blipFill rotWithShape="1">
          <a:blip r:embed="rId4">
            <a:alphaModFix/>
          </a:blip>
          <a:srcRect b="0" l="0" r="0" t="0"/>
          <a:stretch/>
        </p:blipFill>
        <p:spPr>
          <a:xfrm>
            <a:off x="4348672" y="27434"/>
            <a:ext cx="4799892" cy="412164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9"/>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19"/>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80" name="Google Shape;280;p19"/>
          <p:cNvPicPr preferRelativeResize="0"/>
          <p:nvPr>
            <p:ph idx="1" type="body"/>
          </p:nvPr>
        </p:nvPicPr>
        <p:blipFill rotWithShape="1">
          <a:blip r:embed="rId3">
            <a:alphaModFix/>
          </a:blip>
          <a:srcRect b="0" l="0" r="0" t="0"/>
          <a:stretch/>
        </p:blipFill>
        <p:spPr>
          <a:xfrm>
            <a:off x="21332" y="0"/>
            <a:ext cx="4001596"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Campbell, 2009 ; Hickman, 2006</a:t>
            </a:r>
            <a:endParaRPr/>
          </a:p>
        </p:txBody>
      </p:sp>
      <p:sp>
        <p:nvSpPr>
          <p:cNvPr id="108" name="Google Shape;108;p2"/>
          <p:cNvSpPr/>
          <p:nvPr/>
        </p:nvSpPr>
        <p:spPr>
          <a:xfrm>
            <a:off x="235831" y="188640"/>
            <a:ext cx="2247937" cy="432048"/>
          </a:xfrm>
          <a:prstGeom prst="roundRect">
            <a:avLst>
              <a:gd fmla="val 16667" name="adj"/>
            </a:avLst>
          </a:prstGeom>
          <a:solidFill>
            <a:schemeClr val="accent5"/>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Phylum Chordata</a:t>
            </a:r>
            <a:endParaRPr b="1" sz="1800">
              <a:solidFill>
                <a:schemeClr val="dk1"/>
              </a:solidFill>
              <a:latin typeface="Arial"/>
              <a:ea typeface="Arial"/>
              <a:cs typeface="Arial"/>
              <a:sym typeface="Arial"/>
            </a:endParaRPr>
          </a:p>
        </p:txBody>
      </p:sp>
      <p:sp>
        <p:nvSpPr>
          <p:cNvPr id="109" name="Google Shape;109;p2"/>
          <p:cNvSpPr/>
          <p:nvPr/>
        </p:nvSpPr>
        <p:spPr>
          <a:xfrm>
            <a:off x="739886" y="1720235"/>
            <a:ext cx="2824002" cy="432048"/>
          </a:xfrm>
          <a:prstGeom prst="roundRect">
            <a:avLst>
              <a:gd fmla="val 16667" name="adj"/>
            </a:avLst>
          </a:prstGeom>
          <a:solidFill>
            <a:schemeClr val="accent5"/>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Subphylum Vertebrata</a:t>
            </a:r>
            <a:endParaRPr b="1" sz="1800">
              <a:solidFill>
                <a:schemeClr val="dk1"/>
              </a:solidFill>
              <a:latin typeface="Arial"/>
              <a:ea typeface="Arial"/>
              <a:cs typeface="Arial"/>
              <a:sym typeface="Arial"/>
            </a:endParaRPr>
          </a:p>
        </p:txBody>
      </p:sp>
      <p:sp>
        <p:nvSpPr>
          <p:cNvPr id="110" name="Google Shape;110;p2"/>
          <p:cNvSpPr/>
          <p:nvPr/>
        </p:nvSpPr>
        <p:spPr>
          <a:xfrm>
            <a:off x="1273203" y="2204864"/>
            <a:ext cx="2824002"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Superclass Agnatha</a:t>
            </a:r>
            <a:endParaRPr b="1" sz="1800">
              <a:solidFill>
                <a:schemeClr val="dk1"/>
              </a:solidFill>
              <a:latin typeface="Arial"/>
              <a:ea typeface="Arial"/>
              <a:cs typeface="Arial"/>
              <a:sym typeface="Arial"/>
            </a:endParaRPr>
          </a:p>
        </p:txBody>
      </p:sp>
      <p:sp>
        <p:nvSpPr>
          <p:cNvPr id="111" name="Google Shape;111;p2"/>
          <p:cNvSpPr/>
          <p:nvPr/>
        </p:nvSpPr>
        <p:spPr>
          <a:xfrm>
            <a:off x="1294102" y="2780928"/>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Superclass Gnathostomata</a:t>
            </a:r>
            <a:endParaRPr b="1" sz="1800">
              <a:solidFill>
                <a:schemeClr val="dk1"/>
              </a:solidFill>
              <a:latin typeface="Arial"/>
              <a:ea typeface="Arial"/>
              <a:cs typeface="Arial"/>
              <a:sym typeface="Arial"/>
            </a:endParaRPr>
          </a:p>
        </p:txBody>
      </p:sp>
      <p:sp>
        <p:nvSpPr>
          <p:cNvPr id="112" name="Google Shape;112;p2"/>
          <p:cNvSpPr/>
          <p:nvPr/>
        </p:nvSpPr>
        <p:spPr>
          <a:xfrm>
            <a:off x="1924939" y="3429000"/>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Chondrichthyes</a:t>
            </a:r>
            <a:endParaRPr b="1" sz="1800">
              <a:solidFill>
                <a:schemeClr val="dk1"/>
              </a:solidFill>
              <a:latin typeface="Arial"/>
              <a:ea typeface="Arial"/>
              <a:cs typeface="Arial"/>
              <a:sym typeface="Arial"/>
            </a:endParaRPr>
          </a:p>
        </p:txBody>
      </p:sp>
      <p:sp>
        <p:nvSpPr>
          <p:cNvPr id="113" name="Google Shape;113;p2"/>
          <p:cNvSpPr/>
          <p:nvPr/>
        </p:nvSpPr>
        <p:spPr>
          <a:xfrm>
            <a:off x="1938875" y="4013448"/>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Osteichthyes</a:t>
            </a:r>
            <a:endParaRPr b="1" sz="1800">
              <a:solidFill>
                <a:schemeClr val="dk1"/>
              </a:solidFill>
              <a:latin typeface="Arial"/>
              <a:ea typeface="Arial"/>
              <a:cs typeface="Arial"/>
              <a:sym typeface="Arial"/>
            </a:endParaRPr>
          </a:p>
        </p:txBody>
      </p:sp>
      <p:sp>
        <p:nvSpPr>
          <p:cNvPr id="114" name="Google Shape;114;p2"/>
          <p:cNvSpPr/>
          <p:nvPr/>
        </p:nvSpPr>
        <p:spPr>
          <a:xfrm>
            <a:off x="1938875" y="4608026"/>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Amphibia</a:t>
            </a:r>
            <a:endParaRPr b="1" sz="1800">
              <a:solidFill>
                <a:schemeClr val="dk1"/>
              </a:solidFill>
              <a:latin typeface="Arial"/>
              <a:ea typeface="Arial"/>
              <a:cs typeface="Arial"/>
              <a:sym typeface="Arial"/>
            </a:endParaRPr>
          </a:p>
        </p:txBody>
      </p:sp>
      <p:sp>
        <p:nvSpPr>
          <p:cNvPr id="115" name="Google Shape;115;p2"/>
          <p:cNvSpPr/>
          <p:nvPr/>
        </p:nvSpPr>
        <p:spPr>
          <a:xfrm>
            <a:off x="1942174" y="5157192"/>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Reptilia</a:t>
            </a:r>
            <a:endParaRPr b="1" sz="1800">
              <a:solidFill>
                <a:schemeClr val="dk1"/>
              </a:solidFill>
              <a:latin typeface="Arial"/>
              <a:ea typeface="Arial"/>
              <a:cs typeface="Arial"/>
              <a:sym typeface="Arial"/>
            </a:endParaRPr>
          </a:p>
        </p:txBody>
      </p:sp>
      <p:sp>
        <p:nvSpPr>
          <p:cNvPr id="116" name="Google Shape;116;p2"/>
          <p:cNvSpPr/>
          <p:nvPr/>
        </p:nvSpPr>
        <p:spPr>
          <a:xfrm>
            <a:off x="1938875" y="5728866"/>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Aves</a:t>
            </a:r>
            <a:endParaRPr b="1" sz="1800">
              <a:solidFill>
                <a:schemeClr val="dk1"/>
              </a:solidFill>
              <a:latin typeface="Arial"/>
              <a:ea typeface="Arial"/>
              <a:cs typeface="Arial"/>
              <a:sym typeface="Arial"/>
            </a:endParaRPr>
          </a:p>
        </p:txBody>
      </p:sp>
      <p:sp>
        <p:nvSpPr>
          <p:cNvPr id="117" name="Google Shape;117;p2"/>
          <p:cNvSpPr/>
          <p:nvPr/>
        </p:nvSpPr>
        <p:spPr>
          <a:xfrm>
            <a:off x="1938875" y="6288890"/>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Mamalia</a:t>
            </a:r>
            <a:endParaRPr b="1" sz="1800">
              <a:solidFill>
                <a:schemeClr val="dk1"/>
              </a:solidFill>
              <a:latin typeface="Arial"/>
              <a:ea typeface="Arial"/>
              <a:cs typeface="Arial"/>
              <a:sym typeface="Arial"/>
            </a:endParaRPr>
          </a:p>
        </p:txBody>
      </p:sp>
      <p:sp>
        <p:nvSpPr>
          <p:cNvPr id="118" name="Google Shape;118;p2"/>
          <p:cNvSpPr/>
          <p:nvPr/>
        </p:nvSpPr>
        <p:spPr>
          <a:xfrm>
            <a:off x="725806" y="1196752"/>
            <a:ext cx="4896544" cy="432048"/>
          </a:xfrm>
          <a:prstGeom prst="roundRect">
            <a:avLst>
              <a:gd fmla="val 16667" name="adj"/>
            </a:avLst>
          </a:prstGeom>
          <a:solidFill>
            <a:schemeClr val="accent5"/>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Subphylum Cephalochordata : lanselet</a:t>
            </a:r>
            <a:endParaRPr b="1" sz="1800">
              <a:solidFill>
                <a:schemeClr val="dk1"/>
              </a:solidFill>
              <a:latin typeface="Arial"/>
              <a:ea typeface="Arial"/>
              <a:cs typeface="Arial"/>
              <a:sym typeface="Arial"/>
            </a:endParaRPr>
          </a:p>
        </p:txBody>
      </p:sp>
      <p:sp>
        <p:nvSpPr>
          <p:cNvPr id="119" name="Google Shape;119;p2"/>
          <p:cNvSpPr/>
          <p:nvPr/>
        </p:nvSpPr>
        <p:spPr>
          <a:xfrm>
            <a:off x="725806" y="697051"/>
            <a:ext cx="4896544" cy="432048"/>
          </a:xfrm>
          <a:prstGeom prst="roundRect">
            <a:avLst>
              <a:gd fmla="val 16667" name="adj"/>
            </a:avLst>
          </a:prstGeom>
          <a:solidFill>
            <a:schemeClr val="accent5"/>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Subphylum Urocordata : tunikata</a:t>
            </a:r>
            <a:endParaRPr b="1" sz="1800">
              <a:solidFill>
                <a:schemeClr val="dk1"/>
              </a:solidFill>
              <a:latin typeface="Arial"/>
              <a:ea typeface="Arial"/>
              <a:cs typeface="Arial"/>
              <a:sym typeface="Arial"/>
            </a:endParaRPr>
          </a:p>
        </p:txBody>
      </p:sp>
      <p:sp>
        <p:nvSpPr>
          <p:cNvPr id="120" name="Google Shape;120;p2"/>
          <p:cNvSpPr/>
          <p:nvPr/>
        </p:nvSpPr>
        <p:spPr>
          <a:xfrm>
            <a:off x="5480215" y="4334196"/>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Sarcopterygii</a:t>
            </a:r>
            <a:endParaRPr b="1" sz="1800">
              <a:solidFill>
                <a:schemeClr val="dk1"/>
              </a:solidFill>
              <a:latin typeface="Arial"/>
              <a:ea typeface="Arial"/>
              <a:cs typeface="Arial"/>
              <a:sym typeface="Arial"/>
            </a:endParaRPr>
          </a:p>
        </p:txBody>
      </p:sp>
      <p:sp>
        <p:nvSpPr>
          <p:cNvPr id="121" name="Google Shape;121;p2"/>
          <p:cNvSpPr/>
          <p:nvPr/>
        </p:nvSpPr>
        <p:spPr>
          <a:xfrm>
            <a:off x="5494295" y="3797424"/>
            <a:ext cx="3277898" cy="432048"/>
          </a:xfrm>
          <a:prstGeom prst="roundRect">
            <a:avLst>
              <a:gd fmla="val 16667" name="adj"/>
            </a:avLst>
          </a:prstGeom>
          <a:solidFill>
            <a:srgbClr val="FACFC6"/>
          </a:solidFill>
          <a:ln cap="flat" cmpd="sng" w="25400">
            <a:solidFill>
              <a:srgbClr val="818EA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Class Actinopterygii</a:t>
            </a:r>
            <a:endParaRPr b="1" sz="1800">
              <a:solidFill>
                <a:schemeClr val="dk1"/>
              </a:solidFill>
              <a:latin typeface="Arial"/>
              <a:ea typeface="Arial"/>
              <a:cs typeface="Arial"/>
              <a:sym typeface="Arial"/>
            </a:endParaRPr>
          </a:p>
        </p:txBody>
      </p:sp>
      <p:sp>
        <p:nvSpPr>
          <p:cNvPr id="122" name="Google Shape;122;p2"/>
          <p:cNvSpPr txBox="1"/>
          <p:nvPr/>
        </p:nvSpPr>
        <p:spPr>
          <a:xfrm>
            <a:off x="5636430" y="188640"/>
            <a:ext cx="3121683" cy="62478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L. chorda: tali</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oura: ekor</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kephal : kepala</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L. vertebratus : tulang belakang</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a: tanpa</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gnathos: rahang</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stoma: mulut</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chondros: kartilago</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ichthys: ikan</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actis: sinar,pari</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pteryx: sayap/sirip</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sarco: daging</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amphi: dua/double</a:t>
            </a:r>
            <a:endParaRPr/>
          </a:p>
          <a:p>
            <a:pPr indent="0" lvl="0" marL="0" marR="0" rtl="0" algn="l">
              <a:spcBef>
                <a:spcPts val="0"/>
              </a:spcBef>
              <a:spcAft>
                <a:spcPts val="0"/>
              </a:spcAft>
              <a:buNone/>
            </a:pPr>
            <a:r>
              <a:rPr lang="en-US" sz="1600">
                <a:solidFill>
                  <a:schemeClr val="dk1"/>
                </a:solidFill>
                <a:latin typeface="Arial"/>
                <a:ea typeface="Arial"/>
                <a:cs typeface="Arial"/>
                <a:sym typeface="Arial"/>
              </a:rPr>
              <a:t>G. bios: hidup</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L. repere: merapa</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L. avis: burung</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L. mamma: payudara</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
        <p:nvSpPr>
          <p:cNvPr id="123" name="Google Shape;123;p2"/>
          <p:cNvSpPr txBox="1"/>
          <p:nvPr/>
        </p:nvSpPr>
        <p:spPr>
          <a:xfrm>
            <a:off x="35496" y="697051"/>
            <a:ext cx="1095809" cy="61863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1600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29</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108</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970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27000</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8</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5500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8100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9700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4800</a:t>
            </a:r>
            <a:endParaRPr sz="1800">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0"/>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286" name="Google Shape;286;p20"/>
          <p:cNvSpPr txBox="1"/>
          <p:nvPr>
            <p:ph idx="11" type="ftr"/>
          </p:nvPr>
        </p:nvSpPr>
        <p:spPr>
          <a:xfrm>
            <a:off x="107504" y="6512768"/>
            <a:ext cx="2895600" cy="228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Hickman, 2006</a:t>
            </a:r>
            <a:endParaRPr>
              <a:solidFill>
                <a:schemeClr val="dk1"/>
              </a:solidFill>
            </a:endParaRPr>
          </a:p>
        </p:txBody>
      </p:sp>
      <p:sp>
        <p:nvSpPr>
          <p:cNvPr id="287" name="Google Shape;287;p20"/>
          <p:cNvSpPr txBox="1"/>
          <p:nvPr>
            <p:ph idx="1" type="body"/>
          </p:nvPr>
        </p:nvSpPr>
        <p:spPr>
          <a:xfrm>
            <a:off x="179512" y="1600200"/>
            <a:ext cx="3240360" cy="4648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000"/>
              <a:buNone/>
            </a:pPr>
            <a:r>
              <a:rPr b="1" lang="en-US" sz="2000"/>
              <a:t>Skeletal - Muscular</a:t>
            </a:r>
            <a:endParaRPr/>
          </a:p>
          <a:p>
            <a:pPr indent="-342900" lvl="0" marL="342900" rtl="0" algn="l">
              <a:spcBef>
                <a:spcPts val="400"/>
              </a:spcBef>
              <a:spcAft>
                <a:spcPts val="0"/>
              </a:spcAft>
              <a:buSzPts val="2000"/>
              <a:buChar char="▪"/>
            </a:pPr>
            <a:r>
              <a:rPr b="1" lang="en-US" sz="2000"/>
              <a:t>Endoskeleton</a:t>
            </a:r>
            <a:endParaRPr/>
          </a:p>
          <a:p>
            <a:pPr indent="-342900" lvl="0" marL="342900" rtl="0" algn="l">
              <a:spcBef>
                <a:spcPts val="400"/>
              </a:spcBef>
              <a:spcAft>
                <a:spcPts val="0"/>
              </a:spcAft>
              <a:buSzPts val="2000"/>
              <a:buChar char="▪"/>
            </a:pPr>
            <a:r>
              <a:rPr b="1" lang="en-US" sz="2000"/>
              <a:t>Bone n cartilage</a:t>
            </a:r>
            <a:endParaRPr/>
          </a:p>
          <a:p>
            <a:pPr indent="-342900" lvl="0" marL="342900" rtl="0" algn="l">
              <a:spcBef>
                <a:spcPts val="400"/>
              </a:spcBef>
              <a:spcAft>
                <a:spcPts val="0"/>
              </a:spcAft>
              <a:buSzPts val="2000"/>
              <a:buChar char="▪"/>
            </a:pPr>
            <a:r>
              <a:rPr b="1" lang="en-US" sz="2000"/>
              <a:t>Lighter, less ossified, fewer bones</a:t>
            </a:r>
            <a:endParaRPr/>
          </a:p>
          <a:p>
            <a:pPr indent="-342900" lvl="0" marL="342900" rtl="0" algn="l">
              <a:spcBef>
                <a:spcPts val="400"/>
              </a:spcBef>
              <a:spcAft>
                <a:spcPts val="0"/>
              </a:spcAft>
              <a:buSzPts val="2000"/>
              <a:buChar char="▪"/>
            </a:pPr>
            <a:r>
              <a:rPr b="1" lang="en-US" sz="2000"/>
              <a:t>Jumping n swimming</a:t>
            </a:r>
            <a:endParaRPr/>
          </a:p>
          <a:p>
            <a:pPr indent="-342900" lvl="0" marL="342900" rtl="0" algn="l">
              <a:spcBef>
                <a:spcPts val="400"/>
              </a:spcBef>
              <a:spcAft>
                <a:spcPts val="0"/>
              </a:spcAft>
              <a:buSzPts val="2000"/>
              <a:buChar char="▪"/>
            </a:pPr>
            <a:r>
              <a:rPr b="1" lang="en-US" sz="2000"/>
              <a:t>Hip, knee, ankle</a:t>
            </a:r>
            <a:endParaRPr/>
          </a:p>
          <a:p>
            <a:pPr indent="-342900" lvl="0" marL="342900" rtl="0" algn="l">
              <a:spcBef>
                <a:spcPts val="400"/>
              </a:spcBef>
              <a:spcAft>
                <a:spcPts val="0"/>
              </a:spcAft>
              <a:buSzPts val="2000"/>
              <a:buChar char="▪"/>
            </a:pPr>
            <a:r>
              <a:rPr b="1" lang="en-US" sz="2000"/>
              <a:t>Shoulder, elbow, wrist</a:t>
            </a:r>
            <a:endParaRPr/>
          </a:p>
          <a:p>
            <a:pPr indent="-342900" lvl="0" marL="342900" rtl="0" algn="l">
              <a:spcBef>
                <a:spcPts val="400"/>
              </a:spcBef>
              <a:spcAft>
                <a:spcPts val="0"/>
              </a:spcAft>
              <a:buSzPts val="2000"/>
              <a:buChar char="▪"/>
            </a:pPr>
            <a:r>
              <a:rPr b="1" lang="en-US" sz="2000"/>
              <a:t>Pentadactyl foot, four rayed hand</a:t>
            </a:r>
            <a:endParaRPr/>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pic>
        <p:nvPicPr>
          <p:cNvPr id="288" name="Google Shape;288;p20"/>
          <p:cNvPicPr preferRelativeResize="0"/>
          <p:nvPr/>
        </p:nvPicPr>
        <p:blipFill rotWithShape="1">
          <a:blip r:embed="rId3">
            <a:alphaModFix/>
          </a:blip>
          <a:srcRect b="0" l="0" r="0" t="0"/>
          <a:stretch/>
        </p:blipFill>
        <p:spPr>
          <a:xfrm>
            <a:off x="3203849" y="1412775"/>
            <a:ext cx="5940152" cy="3982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21"/>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21"/>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295" name="Google Shape;295;p21"/>
          <p:cNvPicPr preferRelativeResize="0"/>
          <p:nvPr>
            <p:ph idx="1" type="body"/>
          </p:nvPr>
        </p:nvPicPr>
        <p:blipFill rotWithShape="1">
          <a:blip r:embed="rId3">
            <a:alphaModFix/>
          </a:blip>
          <a:srcRect b="0" l="0" r="0" t="0"/>
          <a:stretch/>
        </p:blipFill>
        <p:spPr>
          <a:xfrm>
            <a:off x="3491880" y="-4435"/>
            <a:ext cx="5532658" cy="3212976"/>
          </a:xfrm>
          <a:prstGeom prst="rect">
            <a:avLst/>
          </a:prstGeom>
          <a:noFill/>
          <a:ln>
            <a:noFill/>
          </a:ln>
        </p:spPr>
      </p:pic>
      <p:pic>
        <p:nvPicPr>
          <p:cNvPr id="296" name="Google Shape;296;p21"/>
          <p:cNvPicPr preferRelativeResize="0"/>
          <p:nvPr/>
        </p:nvPicPr>
        <p:blipFill rotWithShape="1">
          <a:blip r:embed="rId4">
            <a:alphaModFix/>
          </a:blip>
          <a:srcRect b="0" l="0" r="0" t="0"/>
          <a:stretch/>
        </p:blipFill>
        <p:spPr>
          <a:xfrm>
            <a:off x="0" y="2282948"/>
            <a:ext cx="5292080" cy="39312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2"/>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22"/>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303" name="Google Shape;303;p22"/>
          <p:cNvPicPr preferRelativeResize="0"/>
          <p:nvPr>
            <p:ph idx="1" type="body"/>
          </p:nvPr>
        </p:nvPicPr>
        <p:blipFill rotWithShape="1">
          <a:blip r:embed="rId3">
            <a:alphaModFix/>
          </a:blip>
          <a:srcRect b="0" l="0" r="0" t="0"/>
          <a:stretch/>
        </p:blipFill>
        <p:spPr>
          <a:xfrm>
            <a:off x="0" y="-135634"/>
            <a:ext cx="7596336" cy="699363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23"/>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3"/>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310" name="Google Shape;310;p23"/>
          <p:cNvPicPr preferRelativeResize="0"/>
          <p:nvPr>
            <p:ph idx="1" type="body"/>
          </p:nvPr>
        </p:nvPicPr>
        <p:blipFill rotWithShape="1">
          <a:blip r:embed="rId3">
            <a:alphaModFix/>
          </a:blip>
          <a:srcRect b="0" l="0" r="0" t="0"/>
          <a:stretch/>
        </p:blipFill>
        <p:spPr>
          <a:xfrm>
            <a:off x="-1116" y="25152"/>
            <a:ext cx="7165404" cy="678005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4"/>
          <p:cNvSpPr txBox="1"/>
          <p:nvPr>
            <p:ph type="title"/>
          </p:nvPr>
        </p:nvSpPr>
        <p:spPr>
          <a:xfrm>
            <a:off x="107504" y="633190"/>
            <a:ext cx="5203304"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Gymnophiona (Apoda)</a:t>
            </a:r>
            <a:endParaRPr/>
          </a:p>
        </p:txBody>
      </p:sp>
      <p:sp>
        <p:nvSpPr>
          <p:cNvPr id="316" name="Google Shape;316;p24"/>
          <p:cNvSpPr txBox="1"/>
          <p:nvPr>
            <p:ph idx="1" type="body"/>
          </p:nvPr>
        </p:nvSpPr>
        <p:spPr>
          <a:xfrm>
            <a:off x="226640" y="1484784"/>
            <a:ext cx="8305800" cy="483562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lang="en-US" sz="2000"/>
              <a:t>173 species</a:t>
            </a:r>
            <a:endParaRPr/>
          </a:p>
          <a:p>
            <a:pPr indent="-342900" lvl="0" marL="342900" rtl="0" algn="l">
              <a:spcBef>
                <a:spcPts val="400"/>
              </a:spcBef>
              <a:spcAft>
                <a:spcPts val="0"/>
              </a:spcAft>
              <a:buSzPts val="2000"/>
              <a:buChar char="▪"/>
            </a:pPr>
            <a:r>
              <a:rPr b="1" lang="en-US" sz="2000"/>
              <a:t>Tropical forest in South America, Africa, India, Southeast Asia</a:t>
            </a:r>
            <a:endParaRPr/>
          </a:p>
          <a:p>
            <a:pPr indent="-342900" lvl="0" marL="342900" rtl="0" algn="l">
              <a:spcBef>
                <a:spcPts val="400"/>
              </a:spcBef>
              <a:spcAft>
                <a:spcPts val="0"/>
              </a:spcAft>
              <a:buSzPts val="2000"/>
              <a:buChar char="▪"/>
            </a:pPr>
            <a:r>
              <a:rPr b="1" lang="en-US" sz="2000"/>
              <a:t>Food: worm &amp; small invertebrate</a:t>
            </a:r>
            <a:endParaRPr/>
          </a:p>
          <a:p>
            <a:pPr indent="-342900" lvl="0" marL="342900" rtl="0" algn="l">
              <a:spcBef>
                <a:spcPts val="400"/>
              </a:spcBef>
              <a:spcAft>
                <a:spcPts val="0"/>
              </a:spcAft>
              <a:buSzPts val="2000"/>
              <a:buChar char="▪"/>
            </a:pPr>
            <a:r>
              <a:rPr b="1" lang="en-US" sz="2000"/>
              <a:t>Internal fertilization</a:t>
            </a:r>
            <a:endParaRPr/>
          </a:p>
          <a:p>
            <a:pPr indent="-342900" lvl="0" marL="342900" rtl="0" algn="l">
              <a:spcBef>
                <a:spcPts val="400"/>
              </a:spcBef>
              <a:spcAft>
                <a:spcPts val="0"/>
              </a:spcAft>
              <a:buSzPts val="2000"/>
              <a:buChar char="▪"/>
            </a:pPr>
            <a:r>
              <a:rPr b="1" lang="en-US" sz="2000"/>
              <a:t>Eggs in moist ground</a:t>
            </a:r>
            <a:endParaRPr/>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sp>
        <p:nvSpPr>
          <p:cNvPr id="317" name="Google Shape;317;p24"/>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www.themegallery.com</a:t>
            </a:r>
            <a:endParaRPr/>
          </a:p>
        </p:txBody>
      </p:sp>
      <p:pic>
        <p:nvPicPr>
          <p:cNvPr id="318" name="Google Shape;318;p24"/>
          <p:cNvPicPr preferRelativeResize="0"/>
          <p:nvPr/>
        </p:nvPicPr>
        <p:blipFill rotWithShape="1">
          <a:blip r:embed="rId3">
            <a:alphaModFix/>
          </a:blip>
          <a:srcRect b="0" l="0" r="0" t="0"/>
          <a:stretch/>
        </p:blipFill>
        <p:spPr>
          <a:xfrm>
            <a:off x="2437631" y="3230463"/>
            <a:ext cx="6696075" cy="36099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5"/>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25"/>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www.themegallery.com</a:t>
            </a:r>
            <a:endParaRPr/>
          </a:p>
        </p:txBody>
      </p:sp>
      <p:pic>
        <p:nvPicPr>
          <p:cNvPr id="325" name="Google Shape;325;p25"/>
          <p:cNvPicPr preferRelativeResize="0"/>
          <p:nvPr>
            <p:ph idx="1" type="body"/>
          </p:nvPr>
        </p:nvPicPr>
        <p:blipFill rotWithShape="1">
          <a:blip r:embed="rId3">
            <a:alphaModFix/>
          </a:blip>
          <a:srcRect b="0" l="0" r="0" t="0"/>
          <a:stretch/>
        </p:blipFill>
        <p:spPr>
          <a:xfrm>
            <a:off x="29716" y="19050"/>
            <a:ext cx="5010483" cy="391400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6"/>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26"/>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www.themegallery.com</a:t>
            </a:r>
            <a:endParaRPr/>
          </a:p>
        </p:txBody>
      </p:sp>
      <p:pic>
        <p:nvPicPr>
          <p:cNvPr id="332" name="Google Shape;332;p26"/>
          <p:cNvPicPr preferRelativeResize="0"/>
          <p:nvPr>
            <p:ph idx="1" type="body"/>
          </p:nvPr>
        </p:nvPicPr>
        <p:blipFill rotWithShape="1">
          <a:blip r:embed="rId3">
            <a:alphaModFix/>
          </a:blip>
          <a:srcRect b="0" l="0" r="0" t="0"/>
          <a:stretch/>
        </p:blipFill>
        <p:spPr>
          <a:xfrm>
            <a:off x="0" y="0"/>
            <a:ext cx="8892480" cy="680231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7"/>
          <p:cNvSpPr/>
          <p:nvPr/>
        </p:nvSpPr>
        <p:spPr>
          <a:xfrm>
            <a:off x="152400" y="838200"/>
            <a:ext cx="8839200" cy="381000"/>
          </a:xfrm>
          <a:prstGeom prst="rect">
            <a:avLst/>
          </a:prstGeom>
          <a:solidFill>
            <a:schemeClr val="lt1"/>
          </a:solidFill>
          <a:ln>
            <a:noFill/>
          </a:ln>
        </p:spPr>
        <p:txBody>
          <a:bodyPr anchorCtr="0" anchor="ctr" bIns="46025" lIns="92075" spcFirstLastPara="1" rIns="92075" wrap="square" tIns="46025">
            <a:spAutoFit/>
          </a:bodyPr>
          <a:lstStyle/>
          <a:p>
            <a:pPr indent="0" lvl="0" marL="0" marR="0" rtl="0" algn="l">
              <a:spcBef>
                <a:spcPts val="0"/>
              </a:spcBef>
              <a:spcAft>
                <a:spcPts val="0"/>
              </a:spcAft>
              <a:buNone/>
            </a:pPr>
            <a:r>
              <a:t/>
            </a:r>
            <a:endParaRPr sz="2500">
              <a:solidFill>
                <a:schemeClr val="dk1"/>
              </a:solidFill>
              <a:latin typeface="Arial"/>
              <a:ea typeface="Arial"/>
              <a:cs typeface="Arial"/>
              <a:sym typeface="Arial"/>
            </a:endParaRPr>
          </a:p>
        </p:txBody>
      </p:sp>
      <p:sp>
        <p:nvSpPr>
          <p:cNvPr id="339" name="Google Shape;339;p27"/>
          <p:cNvSpPr txBox="1"/>
          <p:nvPr>
            <p:ph idx="1" type="body"/>
          </p:nvPr>
        </p:nvSpPr>
        <p:spPr>
          <a:xfrm>
            <a:off x="206375" y="1597025"/>
            <a:ext cx="8534400" cy="32258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000"/>
              <a:buChar char="▪"/>
            </a:pPr>
            <a:r>
              <a:rPr lang="en-US" sz="3000"/>
              <a:t>Mekanisme </a:t>
            </a:r>
            <a:r>
              <a:rPr b="1" lang="en-US" sz="3000"/>
              <a:t>fertilisasi</a:t>
            </a:r>
            <a:r>
              <a:rPr lang="en-US" sz="3000"/>
              <a:t>, penyatuan sperma dan sel telur, memainkan peran penting dalam reproduksi seksual</a:t>
            </a:r>
            <a:endParaRPr/>
          </a:p>
          <a:p>
            <a:pPr indent="-342900" lvl="0" marL="342900" rtl="0" algn="l">
              <a:spcBef>
                <a:spcPts val="600"/>
              </a:spcBef>
              <a:spcAft>
                <a:spcPts val="0"/>
              </a:spcAft>
              <a:buSzPts val="3000"/>
              <a:buChar char="▪"/>
            </a:pPr>
            <a:r>
              <a:rPr lang="en-US" sz="3000"/>
              <a:t>Pada </a:t>
            </a:r>
            <a:r>
              <a:rPr b="1" lang="en-US" sz="3000"/>
              <a:t>fertilisasi eksternal</a:t>
            </a:r>
            <a:r>
              <a:rPr lang="en-US" sz="3000"/>
              <a:t>, sel-sel telur yang dilepas oleh betina difertilisasi oleh sperma di lingkungan eksternal</a:t>
            </a:r>
            <a:endParaRPr/>
          </a:p>
        </p:txBody>
      </p:sp>
      <p:cxnSp>
        <p:nvCxnSpPr>
          <p:cNvPr id="340" name="Google Shape;340;p27"/>
          <p:cNvCxnSpPr/>
          <p:nvPr/>
        </p:nvCxnSpPr>
        <p:spPr>
          <a:xfrm>
            <a:off x="304800" y="1416050"/>
            <a:ext cx="8534400" cy="0"/>
          </a:xfrm>
          <a:prstGeom prst="straightConnector1">
            <a:avLst/>
          </a:prstGeom>
          <a:noFill/>
          <a:ln cap="flat" cmpd="sng" w="50800">
            <a:solidFill>
              <a:schemeClr val="hlink"/>
            </a:solidFill>
            <a:prstDash val="solid"/>
            <a:round/>
            <a:headEnd len="med" w="med" type="none"/>
            <a:tailEnd len="med" w="med" type="none"/>
          </a:ln>
        </p:spPr>
      </p:cxnSp>
      <p:sp>
        <p:nvSpPr>
          <p:cNvPr id="341" name="Google Shape;341;p27"/>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46_05ExternalFertiliz-U" id="347" name="Google Shape;347;p28"/>
          <p:cNvPicPr preferRelativeResize="0"/>
          <p:nvPr/>
        </p:nvPicPr>
        <p:blipFill rotWithShape="1">
          <a:blip r:embed="rId3">
            <a:alphaModFix/>
          </a:blip>
          <a:srcRect b="3034" l="0" r="0" t="0"/>
          <a:stretch/>
        </p:blipFill>
        <p:spPr>
          <a:xfrm>
            <a:off x="990600" y="457200"/>
            <a:ext cx="7162800" cy="5149850"/>
          </a:xfrm>
          <a:prstGeom prst="rect">
            <a:avLst/>
          </a:prstGeom>
          <a:noFill/>
          <a:ln>
            <a:noFill/>
          </a:ln>
        </p:spPr>
      </p:pic>
      <p:sp>
        <p:nvSpPr>
          <p:cNvPr id="348" name="Google Shape;348;p28"/>
          <p:cNvSpPr/>
          <p:nvPr/>
        </p:nvSpPr>
        <p:spPr>
          <a:xfrm>
            <a:off x="152400" y="0"/>
            <a:ext cx="2971800" cy="38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Peraga 46.5 Fertilisasi eksternal</a:t>
            </a:r>
            <a:endParaRPr/>
          </a:p>
        </p:txBody>
      </p:sp>
      <p:sp>
        <p:nvSpPr>
          <p:cNvPr id="349" name="Google Shape;349;p28"/>
          <p:cNvSpPr txBox="1"/>
          <p:nvPr/>
        </p:nvSpPr>
        <p:spPr>
          <a:xfrm>
            <a:off x="5305425" y="5011738"/>
            <a:ext cx="1528763" cy="4270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200">
                <a:solidFill>
                  <a:schemeClr val="lt1"/>
                </a:solidFill>
                <a:latin typeface="Arial"/>
                <a:ea typeface="Arial"/>
                <a:cs typeface="Arial"/>
                <a:sym typeface="Arial"/>
              </a:rPr>
              <a:t>Telur</a:t>
            </a:r>
            <a:endParaRPr/>
          </a:p>
        </p:txBody>
      </p:sp>
      <p:cxnSp>
        <p:nvCxnSpPr>
          <p:cNvPr id="350" name="Google Shape;350;p28"/>
          <p:cNvCxnSpPr/>
          <p:nvPr/>
        </p:nvCxnSpPr>
        <p:spPr>
          <a:xfrm flipH="1">
            <a:off x="5559425" y="3600450"/>
            <a:ext cx="274638" cy="1481138"/>
          </a:xfrm>
          <a:prstGeom prst="straightConnector1">
            <a:avLst/>
          </a:prstGeom>
          <a:noFill/>
          <a:ln cap="flat" cmpd="sng" w="25400">
            <a:solidFill>
              <a:schemeClr val="lt1"/>
            </a:solidFill>
            <a:prstDash val="solid"/>
            <a:round/>
            <a:headEnd len="med" w="med" type="none"/>
            <a:tailEnd len="med" w="med" type="none"/>
          </a:ln>
        </p:spPr>
      </p:cxnSp>
      <p:sp>
        <p:nvSpPr>
          <p:cNvPr id="351" name="Google Shape;351;p28"/>
          <p:cNvSpPr txBox="1"/>
          <p:nvPr/>
        </p:nvSpPr>
        <p:spPr>
          <a:xfrm>
            <a:off x="381000" y="5638800"/>
            <a:ext cx="8382000" cy="1006475"/>
          </a:xfrm>
          <a:prstGeom prst="rect">
            <a:avLst/>
          </a:prstGeom>
          <a:noFill/>
          <a:ln>
            <a:noFill/>
          </a:ln>
        </p:spPr>
        <p:txBody>
          <a:bodyPr anchorCtr="0" anchor="ctr" bIns="46025" lIns="92075" spcFirstLastPara="1" rIns="92075" wrap="square" tIns="46025">
            <a:spAutoFit/>
          </a:bodyPr>
          <a:lstStyle/>
          <a:p>
            <a:pPr indent="0" lvl="0" marL="0" marR="0" rtl="0" algn="just">
              <a:spcBef>
                <a:spcPts val="0"/>
              </a:spcBef>
              <a:spcAft>
                <a:spcPts val="0"/>
              </a:spcAft>
              <a:buNone/>
            </a:pPr>
            <a:r>
              <a:rPr lang="en-US" sz="2000">
                <a:solidFill>
                  <a:schemeClr val="dk1"/>
                </a:solidFill>
                <a:latin typeface="Arial"/>
                <a:ea typeface="Arial"/>
                <a:cs typeface="Arial"/>
                <a:sym typeface="Arial"/>
              </a:rPr>
              <a:t>Katak betina (di bawah) telah melepaskan massa telur sebagai respons terhadap pelukan oleh jantan. Jantan melepaskan sperma (tidak terlihat) pada waktu yang sama, dan fertilisasi eksternal telah terjadi di dalam air.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9"/>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29"/>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358" name="Google Shape;358;p29"/>
          <p:cNvPicPr preferRelativeResize="0"/>
          <p:nvPr>
            <p:ph idx="1" type="body"/>
          </p:nvPr>
        </p:nvPicPr>
        <p:blipFill rotWithShape="1">
          <a:blip r:embed="rId3">
            <a:alphaModFix/>
          </a:blip>
          <a:srcRect b="0" l="0" r="0" t="0"/>
          <a:stretch/>
        </p:blipFill>
        <p:spPr>
          <a:xfrm>
            <a:off x="17562" y="24780"/>
            <a:ext cx="9126438" cy="58839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3"/>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3"/>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www.themegallery.com</a:t>
            </a:r>
            <a:endParaRPr/>
          </a:p>
        </p:txBody>
      </p:sp>
      <p:pic>
        <p:nvPicPr>
          <p:cNvPr id="130" name="Google Shape;130;p3"/>
          <p:cNvPicPr preferRelativeResize="0"/>
          <p:nvPr>
            <p:ph idx="1" type="body"/>
          </p:nvPr>
        </p:nvPicPr>
        <p:blipFill rotWithShape="1">
          <a:blip r:embed="rId3">
            <a:alphaModFix/>
          </a:blip>
          <a:srcRect b="0" l="0" r="0" t="0"/>
          <a:stretch/>
        </p:blipFill>
        <p:spPr>
          <a:xfrm>
            <a:off x="9751" y="44624"/>
            <a:ext cx="8882729" cy="673781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30"/>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Campbell, 2010</a:t>
            </a:r>
            <a:endParaRPr/>
          </a:p>
        </p:txBody>
      </p:sp>
      <p:pic>
        <p:nvPicPr>
          <p:cNvPr descr="34_23PygmyMarsupialFrog-U" id="364" name="Google Shape;364;p30"/>
          <p:cNvPicPr preferRelativeResize="0"/>
          <p:nvPr/>
        </p:nvPicPr>
        <p:blipFill rotWithShape="1">
          <a:blip r:embed="rId3">
            <a:alphaModFix/>
          </a:blip>
          <a:srcRect b="6795" l="0" r="0" t="6657"/>
          <a:stretch/>
        </p:blipFill>
        <p:spPr>
          <a:xfrm>
            <a:off x="914400" y="533400"/>
            <a:ext cx="7477125" cy="4953000"/>
          </a:xfrm>
          <a:prstGeom prst="rect">
            <a:avLst/>
          </a:prstGeom>
          <a:noFill/>
          <a:ln>
            <a:noFill/>
          </a:ln>
        </p:spPr>
      </p:pic>
      <p:sp>
        <p:nvSpPr>
          <p:cNvPr id="365" name="Google Shape;365;p30"/>
          <p:cNvSpPr/>
          <p:nvPr/>
        </p:nvSpPr>
        <p:spPr>
          <a:xfrm>
            <a:off x="152400" y="0"/>
            <a:ext cx="3886200" cy="38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2"/>
                </a:solidFill>
                <a:latin typeface="Arial"/>
                <a:ea typeface="Arial"/>
                <a:cs typeface="Arial"/>
                <a:sym typeface="Arial"/>
              </a:rPr>
              <a:t>Peraga 34.23 Pengasuhan bergerak</a:t>
            </a:r>
            <a:endParaRPr/>
          </a:p>
        </p:txBody>
      </p:sp>
      <p:sp>
        <p:nvSpPr>
          <p:cNvPr id="366" name="Google Shape;366;p30"/>
          <p:cNvSpPr txBox="1"/>
          <p:nvPr/>
        </p:nvSpPr>
        <p:spPr>
          <a:xfrm>
            <a:off x="1143000" y="5562600"/>
            <a:ext cx="7772400" cy="1006475"/>
          </a:xfrm>
          <a:prstGeom prst="rect">
            <a:avLst/>
          </a:prstGeom>
          <a:noFill/>
          <a:ln>
            <a:noFill/>
          </a:ln>
        </p:spPr>
        <p:txBody>
          <a:bodyPr anchorCtr="0" anchor="ctr" bIns="46025" lIns="92075" spcFirstLastPara="1" rIns="92075" wrap="square" tIns="46025">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Seekor katak marsupial pigmi betina, </a:t>
            </a:r>
            <a:r>
              <a:rPr i="1" lang="en-US" sz="2000">
                <a:solidFill>
                  <a:schemeClr val="dk1"/>
                </a:solidFill>
                <a:latin typeface="Arial"/>
                <a:ea typeface="Arial"/>
                <a:cs typeface="Arial"/>
                <a:sym typeface="Arial"/>
              </a:rPr>
              <a:t>Flectonotus pygmaeus</a:t>
            </a:r>
            <a:r>
              <a:rPr lang="en-US" sz="2000">
                <a:solidFill>
                  <a:schemeClr val="dk1"/>
                </a:solidFill>
                <a:latin typeface="Arial"/>
                <a:ea typeface="Arial"/>
                <a:cs typeface="Arial"/>
                <a:sym typeface="Arial"/>
              </a:rPr>
              <a:t>, mengerami telurnya di dalam kantong kulit di punggungnya, membantu melindungi telur dari predator.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1"/>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Campbell, 2010</a:t>
            </a:r>
            <a:endParaRPr/>
          </a:p>
        </p:txBody>
      </p:sp>
      <p:pic>
        <p:nvPicPr>
          <p:cNvPr descr="34_22bFrogMetamorph-U" id="372" name="Google Shape;372;p31"/>
          <p:cNvPicPr preferRelativeResize="0"/>
          <p:nvPr/>
        </p:nvPicPr>
        <p:blipFill rotWithShape="1">
          <a:blip r:embed="rId3">
            <a:alphaModFix/>
          </a:blip>
          <a:srcRect b="17479" l="0" r="0" t="0"/>
          <a:stretch/>
        </p:blipFill>
        <p:spPr>
          <a:xfrm>
            <a:off x="1676400" y="914400"/>
            <a:ext cx="6096000" cy="4133850"/>
          </a:xfrm>
          <a:prstGeom prst="rect">
            <a:avLst/>
          </a:prstGeom>
          <a:noFill/>
          <a:ln>
            <a:noFill/>
          </a:ln>
        </p:spPr>
      </p:pic>
      <p:sp>
        <p:nvSpPr>
          <p:cNvPr id="373" name="Google Shape;373;p31"/>
          <p:cNvSpPr txBox="1"/>
          <p:nvPr/>
        </p:nvSpPr>
        <p:spPr>
          <a:xfrm>
            <a:off x="685800" y="5181600"/>
            <a:ext cx="8382000" cy="701675"/>
          </a:xfrm>
          <a:prstGeom prst="rect">
            <a:avLst/>
          </a:prstGeom>
          <a:noFill/>
          <a:ln>
            <a:noFill/>
          </a:ln>
        </p:spPr>
        <p:txBody>
          <a:bodyPr anchorCtr="0" anchor="ctr" bIns="46025" lIns="92075" spcFirstLastPara="1" rIns="92075" wrap="square" tIns="46025">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a:t>
            </a:r>
            <a:r>
              <a:rPr lang="en-US" sz="2000">
                <a:solidFill>
                  <a:schemeClr val="dk1"/>
                </a:solidFill>
                <a:latin typeface="Arial"/>
                <a:ea typeface="Arial"/>
                <a:cs typeface="Arial"/>
                <a:sym typeface="Arial"/>
              </a:rPr>
              <a:t> Selama metamorfosis, insang dan ekor diserap kembali, dan kaki jalan kemudian berkembang. Katak dewasa akan hidup di daratan.</a:t>
            </a:r>
            <a:endParaRPr/>
          </a:p>
        </p:txBody>
      </p:sp>
      <p:sp>
        <p:nvSpPr>
          <p:cNvPr id="374" name="Google Shape;374;p31"/>
          <p:cNvSpPr/>
          <p:nvPr/>
        </p:nvSpPr>
        <p:spPr>
          <a:xfrm>
            <a:off x="152400" y="0"/>
            <a:ext cx="6248400" cy="53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2"/>
                </a:solidFill>
                <a:latin typeface="Arial"/>
                <a:ea typeface="Arial"/>
                <a:cs typeface="Arial"/>
                <a:sym typeface="Arial"/>
              </a:rPr>
              <a:t>Peraga 34.22b ‘Kehidupan ganda’ katak (</a:t>
            </a:r>
            <a:r>
              <a:rPr i="1" lang="en-US" sz="1200">
                <a:solidFill>
                  <a:schemeClr val="dk2"/>
                </a:solidFill>
                <a:latin typeface="Arial"/>
                <a:ea typeface="Arial"/>
                <a:cs typeface="Arial"/>
                <a:sym typeface="Arial"/>
              </a:rPr>
              <a:t>Rana temporalis</a:t>
            </a:r>
            <a:r>
              <a:rPr lang="en-US" sz="1200">
                <a:solidFill>
                  <a:schemeClr val="dk2"/>
                </a:solidFill>
                <a:latin typeface="Arial"/>
                <a:ea typeface="Arial"/>
                <a:cs typeface="Arial"/>
                <a:sym typeface="Arial"/>
              </a:rPr>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2"/>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380" name="Google Shape;380;p32"/>
          <p:cNvSpPr txBox="1"/>
          <p:nvPr>
            <p:ph idx="11" type="ftr"/>
          </p:nvPr>
        </p:nvSpPr>
        <p:spPr>
          <a:xfrm>
            <a:off x="107504" y="6512768"/>
            <a:ext cx="2895600" cy="228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Hickman, 2006</a:t>
            </a:r>
            <a:endParaRPr>
              <a:solidFill>
                <a:schemeClr val="dk1"/>
              </a:solidFill>
            </a:endParaRPr>
          </a:p>
        </p:txBody>
      </p:sp>
      <p:sp>
        <p:nvSpPr>
          <p:cNvPr id="381" name="Google Shape;381;p32"/>
          <p:cNvSpPr txBox="1"/>
          <p:nvPr>
            <p:ph idx="1" type="body"/>
          </p:nvPr>
        </p:nvSpPr>
        <p:spPr>
          <a:xfrm>
            <a:off x="179512" y="1600200"/>
            <a:ext cx="3240360" cy="4648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000"/>
              <a:buNone/>
            </a:pPr>
            <a:r>
              <a:rPr b="1" lang="en-US" sz="2000"/>
              <a:t>Circulation</a:t>
            </a:r>
            <a:endParaRPr/>
          </a:p>
          <a:p>
            <a:pPr indent="-342900" lvl="0" marL="342900" rtl="0" algn="l">
              <a:spcBef>
                <a:spcPts val="400"/>
              </a:spcBef>
              <a:spcAft>
                <a:spcPts val="0"/>
              </a:spcAft>
              <a:buSzPts val="2000"/>
              <a:buChar char="▪"/>
            </a:pPr>
            <a:r>
              <a:rPr b="1" lang="en-US" sz="2000"/>
              <a:t>Closed system</a:t>
            </a:r>
            <a:endParaRPr/>
          </a:p>
          <a:p>
            <a:pPr indent="-342900" lvl="0" marL="342900" rtl="0" algn="l">
              <a:spcBef>
                <a:spcPts val="400"/>
              </a:spcBef>
              <a:spcAft>
                <a:spcPts val="0"/>
              </a:spcAft>
              <a:buSzPts val="2000"/>
              <a:buChar char="▪"/>
            </a:pPr>
            <a:r>
              <a:rPr b="1" lang="en-US" sz="2000"/>
              <a:t>Pulmonary arteries</a:t>
            </a:r>
            <a:endParaRPr/>
          </a:p>
          <a:p>
            <a:pPr indent="-342900" lvl="0" marL="342900" rtl="0" algn="l">
              <a:spcBef>
                <a:spcPts val="400"/>
              </a:spcBef>
              <a:spcAft>
                <a:spcPts val="0"/>
              </a:spcAft>
              <a:buSzPts val="2000"/>
              <a:buChar char="▪"/>
            </a:pPr>
            <a:r>
              <a:rPr b="1" lang="en-US" sz="2000"/>
              <a:t>Pulmonary veins</a:t>
            </a:r>
            <a:endParaRPr/>
          </a:p>
          <a:p>
            <a:pPr indent="-342900" lvl="0" marL="342900" rtl="0" algn="l">
              <a:spcBef>
                <a:spcPts val="400"/>
              </a:spcBef>
              <a:spcAft>
                <a:spcPts val="0"/>
              </a:spcAft>
              <a:buSzPts val="2000"/>
              <a:buChar char="▪"/>
            </a:pPr>
            <a:r>
              <a:rPr b="1" lang="en-US" sz="2000"/>
              <a:t>Double circulation</a:t>
            </a:r>
            <a:endParaRPr/>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pic>
        <p:nvPicPr>
          <p:cNvPr id="382" name="Google Shape;382;p32"/>
          <p:cNvPicPr preferRelativeResize="0"/>
          <p:nvPr/>
        </p:nvPicPr>
        <p:blipFill rotWithShape="1">
          <a:blip r:embed="rId3">
            <a:alphaModFix/>
          </a:blip>
          <a:srcRect b="0" l="0" r="0" t="0"/>
          <a:stretch/>
        </p:blipFill>
        <p:spPr>
          <a:xfrm>
            <a:off x="3990975" y="1268760"/>
            <a:ext cx="5095875" cy="4724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3"/>
          <p:cNvSpPr txBox="1"/>
          <p:nvPr>
            <p:ph type="title"/>
          </p:nvPr>
        </p:nvSpPr>
        <p:spPr>
          <a:xfrm>
            <a:off x="107504" y="633190"/>
            <a:ext cx="5203304"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Gymnophiona (Apoda)</a:t>
            </a:r>
            <a:endParaRPr/>
          </a:p>
        </p:txBody>
      </p:sp>
      <p:sp>
        <p:nvSpPr>
          <p:cNvPr id="388" name="Google Shape;388;p33"/>
          <p:cNvSpPr txBox="1"/>
          <p:nvPr>
            <p:ph idx="1" type="body"/>
          </p:nvPr>
        </p:nvSpPr>
        <p:spPr>
          <a:xfrm>
            <a:off x="226640" y="1484784"/>
            <a:ext cx="8305800" cy="483562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lang="en-US" sz="2000"/>
              <a:t>173 species</a:t>
            </a:r>
            <a:endParaRPr/>
          </a:p>
          <a:p>
            <a:pPr indent="-342900" lvl="0" marL="342900" rtl="0" algn="l">
              <a:spcBef>
                <a:spcPts val="400"/>
              </a:spcBef>
              <a:spcAft>
                <a:spcPts val="0"/>
              </a:spcAft>
              <a:buSzPts val="2000"/>
              <a:buChar char="▪"/>
            </a:pPr>
            <a:r>
              <a:rPr b="1" lang="en-US" sz="2000"/>
              <a:t>Tropical forest in South America, Africa, India, Southeast Asia</a:t>
            </a:r>
            <a:endParaRPr/>
          </a:p>
          <a:p>
            <a:pPr indent="-342900" lvl="0" marL="342900" rtl="0" algn="l">
              <a:spcBef>
                <a:spcPts val="400"/>
              </a:spcBef>
              <a:spcAft>
                <a:spcPts val="0"/>
              </a:spcAft>
              <a:buSzPts val="2000"/>
              <a:buChar char="▪"/>
            </a:pPr>
            <a:r>
              <a:rPr b="1" lang="en-US" sz="2000"/>
              <a:t>Food: worm &amp; small invertebrate</a:t>
            </a:r>
            <a:endParaRPr/>
          </a:p>
          <a:p>
            <a:pPr indent="-342900" lvl="0" marL="342900" rtl="0" algn="l">
              <a:spcBef>
                <a:spcPts val="400"/>
              </a:spcBef>
              <a:spcAft>
                <a:spcPts val="0"/>
              </a:spcAft>
              <a:buSzPts val="2000"/>
              <a:buChar char="▪"/>
            </a:pPr>
            <a:r>
              <a:rPr b="1" lang="en-US" sz="2000"/>
              <a:t>Internal fertilization</a:t>
            </a:r>
            <a:endParaRPr/>
          </a:p>
          <a:p>
            <a:pPr indent="-342900" lvl="0" marL="342900" rtl="0" algn="l">
              <a:spcBef>
                <a:spcPts val="400"/>
              </a:spcBef>
              <a:spcAft>
                <a:spcPts val="0"/>
              </a:spcAft>
              <a:buSzPts val="2000"/>
              <a:buChar char="▪"/>
            </a:pPr>
            <a:r>
              <a:rPr b="1" lang="en-US" sz="2000"/>
              <a:t>Eggs in moist ground</a:t>
            </a:r>
            <a:endParaRPr/>
          </a:p>
          <a:p>
            <a:pPr indent="-342900" lvl="0" marL="342900" rtl="0" algn="l">
              <a:spcBef>
                <a:spcPts val="400"/>
              </a:spcBef>
              <a:spcAft>
                <a:spcPts val="0"/>
              </a:spcAft>
              <a:buSzPts val="2000"/>
              <a:buChar char="▪"/>
            </a:pPr>
            <a:r>
              <a:rPr b="1" lang="en-US" sz="2000"/>
              <a:t>Viviparity common</a:t>
            </a:r>
            <a:endParaRPr/>
          </a:p>
          <a:p>
            <a:pPr indent="0" lvl="0" marL="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sp>
        <p:nvSpPr>
          <p:cNvPr id="389" name="Google Shape;389;p33"/>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www.themegallery.com</a:t>
            </a:r>
            <a:endParaRPr/>
          </a:p>
        </p:txBody>
      </p:sp>
      <p:pic>
        <p:nvPicPr>
          <p:cNvPr id="390" name="Google Shape;390;p33"/>
          <p:cNvPicPr preferRelativeResize="0"/>
          <p:nvPr/>
        </p:nvPicPr>
        <p:blipFill rotWithShape="1">
          <a:blip r:embed="rId3">
            <a:alphaModFix/>
          </a:blip>
          <a:srcRect b="0" l="0" r="0" t="0"/>
          <a:stretch/>
        </p:blipFill>
        <p:spPr>
          <a:xfrm>
            <a:off x="2437631" y="3230463"/>
            <a:ext cx="6696075" cy="36099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34"/>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Urodela (Caudata)</a:t>
            </a:r>
            <a:endParaRPr/>
          </a:p>
        </p:txBody>
      </p:sp>
      <p:sp>
        <p:nvSpPr>
          <p:cNvPr id="396" name="Google Shape;396;p34"/>
          <p:cNvSpPr txBox="1"/>
          <p:nvPr>
            <p:ph idx="1" type="body"/>
          </p:nvPr>
        </p:nvSpPr>
        <p:spPr>
          <a:xfrm>
            <a:off x="381000" y="1600200"/>
            <a:ext cx="4046984" cy="4648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lang="en-US" sz="2000"/>
              <a:t>Tailed amphibian</a:t>
            </a:r>
            <a:endParaRPr/>
          </a:p>
          <a:p>
            <a:pPr indent="-342900" lvl="0" marL="342900" rtl="0" algn="l">
              <a:spcBef>
                <a:spcPts val="400"/>
              </a:spcBef>
              <a:spcAft>
                <a:spcPts val="0"/>
              </a:spcAft>
              <a:buSzPts val="2000"/>
              <a:buChar char="▪"/>
            </a:pPr>
            <a:r>
              <a:rPr b="1" lang="en-US" sz="2000"/>
              <a:t>553 species of salamander</a:t>
            </a:r>
            <a:endParaRPr/>
          </a:p>
          <a:p>
            <a:pPr indent="-342900" lvl="0" marL="342900" rtl="0" algn="l">
              <a:spcBef>
                <a:spcPts val="400"/>
              </a:spcBef>
              <a:spcAft>
                <a:spcPts val="0"/>
              </a:spcAft>
              <a:buSzPts val="2000"/>
              <a:buChar char="▪"/>
            </a:pPr>
            <a:r>
              <a:rPr b="1" lang="en-US" sz="2000"/>
              <a:t>North America, Central &amp; Northern South America</a:t>
            </a:r>
            <a:endParaRPr/>
          </a:p>
          <a:p>
            <a:pPr indent="-342900" lvl="0" marL="342900" rtl="0" algn="l">
              <a:spcBef>
                <a:spcPts val="400"/>
              </a:spcBef>
              <a:spcAft>
                <a:spcPts val="0"/>
              </a:spcAft>
              <a:buSzPts val="2000"/>
              <a:buChar char="▪"/>
            </a:pPr>
            <a:r>
              <a:rPr b="1" lang="en-US" sz="2000"/>
              <a:t>Small, 15 cm long</a:t>
            </a:r>
            <a:endParaRPr/>
          </a:p>
          <a:p>
            <a:pPr indent="-342900" lvl="0" marL="342900" rtl="0" algn="l">
              <a:spcBef>
                <a:spcPts val="400"/>
              </a:spcBef>
              <a:spcAft>
                <a:spcPts val="0"/>
              </a:spcAft>
              <a:buSzPts val="2000"/>
              <a:buChar char="▪"/>
            </a:pPr>
            <a:r>
              <a:rPr b="1" lang="en-US" sz="2000"/>
              <a:t>Japanese giant salamander 1.5 m</a:t>
            </a:r>
            <a:endParaRPr/>
          </a:p>
          <a:p>
            <a:pPr indent="-342900" lvl="0" marL="342900" rtl="0" algn="l">
              <a:spcBef>
                <a:spcPts val="400"/>
              </a:spcBef>
              <a:spcAft>
                <a:spcPts val="0"/>
              </a:spcAft>
              <a:buSzPts val="2000"/>
              <a:buChar char="▪"/>
            </a:pPr>
            <a:r>
              <a:rPr b="1" lang="en-US" sz="2000"/>
              <a:t>Carnivorous: worms, small arthropods, small molluscs</a:t>
            </a:r>
            <a:endParaRPr b="1" sz="2000"/>
          </a:p>
          <a:p>
            <a:pPr indent="-342900" lvl="0" marL="342900" rtl="0" algn="l">
              <a:spcBef>
                <a:spcPts val="400"/>
              </a:spcBef>
              <a:spcAft>
                <a:spcPts val="0"/>
              </a:spcAft>
              <a:buSzPts val="2000"/>
              <a:buChar char="▪"/>
            </a:pPr>
            <a:r>
              <a:rPr b="1" lang="en-US" sz="2000"/>
              <a:t>Paedomorphosis</a:t>
            </a:r>
            <a:endParaRPr b="1" sz="2000"/>
          </a:p>
          <a:p>
            <a:pPr indent="-215900" lvl="0" marL="342900" rtl="0" algn="l">
              <a:spcBef>
                <a:spcPts val="400"/>
              </a:spcBef>
              <a:spcAft>
                <a:spcPts val="0"/>
              </a:spcAft>
              <a:buSzPts val="2000"/>
              <a:buNone/>
            </a:pPr>
            <a:r>
              <a:t/>
            </a:r>
            <a:endParaRPr b="1" sz="2000"/>
          </a:p>
        </p:txBody>
      </p:sp>
      <p:sp>
        <p:nvSpPr>
          <p:cNvPr id="397" name="Google Shape;397;p34"/>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398" name="Google Shape;398;p34"/>
          <p:cNvPicPr preferRelativeResize="0"/>
          <p:nvPr/>
        </p:nvPicPr>
        <p:blipFill rotWithShape="1">
          <a:blip r:embed="rId3">
            <a:alphaModFix/>
          </a:blip>
          <a:srcRect b="0" l="0" r="0" t="0"/>
          <a:stretch/>
        </p:blipFill>
        <p:spPr>
          <a:xfrm>
            <a:off x="4427984" y="1412776"/>
            <a:ext cx="4303113" cy="377911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5"/>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404" name="Google Shape;404;p35"/>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sp>
        <p:nvSpPr>
          <p:cNvPr id="405" name="Google Shape;405;p35"/>
          <p:cNvSpPr txBox="1"/>
          <p:nvPr>
            <p:ph idx="1" type="body"/>
          </p:nvPr>
        </p:nvSpPr>
        <p:spPr>
          <a:xfrm>
            <a:off x="179512" y="1600200"/>
            <a:ext cx="4155709" cy="4648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lang="en-US" sz="2000"/>
              <a:t>5283 specie frogs &amp; tods</a:t>
            </a:r>
            <a:endParaRPr b="1" sz="2000"/>
          </a:p>
          <a:p>
            <a:pPr indent="-342900" lvl="0" marL="342900" rtl="0" algn="l">
              <a:spcBef>
                <a:spcPts val="400"/>
              </a:spcBef>
              <a:spcAft>
                <a:spcPts val="0"/>
              </a:spcAft>
              <a:buSzPts val="2000"/>
              <a:buChar char="▪"/>
            </a:pPr>
            <a:r>
              <a:rPr b="1" lang="en-US" sz="2000"/>
              <a:t>Aquatic reproductioin</a:t>
            </a:r>
            <a:endParaRPr b="1" sz="2000"/>
          </a:p>
          <a:p>
            <a:pPr indent="-342900" lvl="0" marL="342900" rtl="0" algn="l">
              <a:spcBef>
                <a:spcPts val="400"/>
              </a:spcBef>
              <a:spcAft>
                <a:spcPts val="0"/>
              </a:spcAft>
              <a:buSzPts val="2000"/>
              <a:buChar char="▪"/>
            </a:pPr>
            <a:r>
              <a:rPr b="1" lang="en-US" sz="2000"/>
              <a:t>Water permeable skin</a:t>
            </a:r>
            <a:endParaRPr/>
          </a:p>
          <a:p>
            <a:pPr indent="-342900" lvl="0" marL="342900" rtl="0" algn="l">
              <a:spcBef>
                <a:spcPts val="400"/>
              </a:spcBef>
              <a:spcAft>
                <a:spcPts val="0"/>
              </a:spcAft>
              <a:buSzPts val="2000"/>
              <a:buChar char="▪"/>
            </a:pPr>
            <a:r>
              <a:rPr b="1" lang="en-US" sz="2000"/>
              <a:t>Absence of tail, exc genus </a:t>
            </a:r>
            <a:r>
              <a:rPr b="1" i="1" lang="en-US" sz="2000"/>
              <a:t>Ascaphus</a:t>
            </a:r>
            <a:endParaRPr b="1" i="1" sz="2000"/>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pic>
        <p:nvPicPr>
          <p:cNvPr id="406" name="Google Shape;406;p35"/>
          <p:cNvPicPr preferRelativeResize="0"/>
          <p:nvPr/>
        </p:nvPicPr>
        <p:blipFill rotWithShape="1">
          <a:blip r:embed="rId3">
            <a:alphaModFix/>
          </a:blip>
          <a:srcRect b="0" l="0" r="0" t="0"/>
          <a:stretch/>
        </p:blipFill>
        <p:spPr>
          <a:xfrm>
            <a:off x="4335221" y="942975"/>
            <a:ext cx="4631624" cy="45022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6"/>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412" name="Google Shape;412;p36"/>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413" name="Google Shape;413;p36"/>
          <p:cNvPicPr preferRelativeResize="0"/>
          <p:nvPr>
            <p:ph idx="1" type="body"/>
          </p:nvPr>
        </p:nvPicPr>
        <p:blipFill rotWithShape="1">
          <a:blip r:embed="rId3">
            <a:alphaModFix/>
          </a:blip>
          <a:srcRect b="0" l="0" r="0" t="0"/>
          <a:stretch/>
        </p:blipFill>
        <p:spPr>
          <a:xfrm>
            <a:off x="0" y="1628800"/>
            <a:ext cx="9210136" cy="3600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7"/>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Order Anura (Salientia)</a:t>
            </a:r>
            <a:endParaRPr/>
          </a:p>
        </p:txBody>
      </p:sp>
      <p:sp>
        <p:nvSpPr>
          <p:cNvPr id="419" name="Google Shape;419;p37"/>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420" name="Google Shape;420;p37"/>
          <p:cNvPicPr preferRelativeResize="0"/>
          <p:nvPr>
            <p:ph idx="1" type="body"/>
          </p:nvPr>
        </p:nvPicPr>
        <p:blipFill rotWithShape="1">
          <a:blip r:embed="rId3">
            <a:alphaModFix/>
          </a:blip>
          <a:srcRect b="0" l="0" r="0" t="0"/>
          <a:stretch/>
        </p:blipFill>
        <p:spPr>
          <a:xfrm>
            <a:off x="4463174" y="1124744"/>
            <a:ext cx="4680826" cy="4104456"/>
          </a:xfrm>
          <a:prstGeom prst="rect">
            <a:avLst/>
          </a:prstGeom>
          <a:noFill/>
          <a:ln>
            <a:noFill/>
          </a:ln>
        </p:spPr>
      </p:pic>
      <p:pic>
        <p:nvPicPr>
          <p:cNvPr id="421" name="Google Shape;421;p37"/>
          <p:cNvPicPr preferRelativeResize="0"/>
          <p:nvPr/>
        </p:nvPicPr>
        <p:blipFill rotWithShape="1">
          <a:blip r:embed="rId4">
            <a:alphaModFix/>
          </a:blip>
          <a:srcRect b="0" l="0" r="0" t="0"/>
          <a:stretch/>
        </p:blipFill>
        <p:spPr>
          <a:xfrm>
            <a:off x="0" y="2835995"/>
            <a:ext cx="4724370" cy="39861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4"/>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pic>
        <p:nvPicPr>
          <p:cNvPr id="137" name="Google Shape;137;p4"/>
          <p:cNvPicPr preferRelativeResize="0"/>
          <p:nvPr>
            <p:ph idx="1" type="body"/>
          </p:nvPr>
        </p:nvPicPr>
        <p:blipFill rotWithShape="1">
          <a:blip r:embed="rId3">
            <a:alphaModFix/>
          </a:blip>
          <a:srcRect b="4917" l="5431" r="3943" t="3278"/>
          <a:stretch/>
        </p:blipFill>
        <p:spPr>
          <a:xfrm rot="5400000">
            <a:off x="822022" y="-744131"/>
            <a:ext cx="6868942" cy="84078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descr="34_02-ChordatePhylogeny-U" id="142" name="Google Shape;142;p5"/>
          <p:cNvPicPr preferRelativeResize="0"/>
          <p:nvPr/>
        </p:nvPicPr>
        <p:blipFill rotWithShape="1">
          <a:blip r:embed="rId3">
            <a:alphaModFix/>
          </a:blip>
          <a:srcRect b="2119" l="0" r="0" t="0"/>
          <a:stretch/>
        </p:blipFill>
        <p:spPr>
          <a:xfrm>
            <a:off x="303213" y="246063"/>
            <a:ext cx="8535987" cy="6230937"/>
          </a:xfrm>
          <a:prstGeom prst="rect">
            <a:avLst/>
          </a:prstGeom>
          <a:noFill/>
          <a:ln>
            <a:noFill/>
          </a:ln>
        </p:spPr>
      </p:pic>
      <p:sp>
        <p:nvSpPr>
          <p:cNvPr id="143" name="Google Shape;143;p5"/>
          <p:cNvSpPr/>
          <p:nvPr/>
        </p:nvSpPr>
        <p:spPr>
          <a:xfrm>
            <a:off x="152400" y="0"/>
            <a:ext cx="3733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2"/>
                </a:solidFill>
                <a:latin typeface="Arial"/>
                <a:ea typeface="Arial"/>
                <a:cs typeface="Arial"/>
                <a:sym typeface="Arial"/>
              </a:rPr>
              <a:t>Peraga 34.2 Filogeni kordata yang masih ada</a:t>
            </a:r>
            <a:endParaRPr/>
          </a:p>
        </p:txBody>
      </p:sp>
      <p:sp>
        <p:nvSpPr>
          <p:cNvPr id="144" name="Google Shape;144;p5"/>
          <p:cNvSpPr txBox="1"/>
          <p:nvPr/>
        </p:nvSpPr>
        <p:spPr>
          <a:xfrm>
            <a:off x="2743200" y="4614863"/>
            <a:ext cx="128905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Sirip berdaging</a:t>
            </a:r>
            <a:endParaRPr/>
          </a:p>
        </p:txBody>
      </p:sp>
      <p:sp>
        <p:nvSpPr>
          <p:cNvPr id="145" name="Google Shape;145;p5"/>
          <p:cNvSpPr txBox="1"/>
          <p:nvPr/>
        </p:nvSpPr>
        <p:spPr>
          <a:xfrm>
            <a:off x="4244975" y="5561013"/>
            <a:ext cx="43815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Kaki</a:t>
            </a:r>
            <a:endParaRPr/>
          </a:p>
        </p:txBody>
      </p:sp>
      <p:sp>
        <p:nvSpPr>
          <p:cNvPr id="146" name="Google Shape;146;p5"/>
          <p:cNvSpPr txBox="1"/>
          <p:nvPr/>
        </p:nvSpPr>
        <p:spPr>
          <a:xfrm>
            <a:off x="3873500" y="5954713"/>
            <a:ext cx="146050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Telur amniotik</a:t>
            </a:r>
            <a:endParaRPr/>
          </a:p>
        </p:txBody>
      </p:sp>
      <p:sp>
        <p:nvSpPr>
          <p:cNvPr id="147" name="Google Shape;147;p5"/>
          <p:cNvSpPr txBox="1"/>
          <p:nvPr/>
        </p:nvSpPr>
        <p:spPr>
          <a:xfrm>
            <a:off x="4962525" y="6243638"/>
            <a:ext cx="600075"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Susu</a:t>
            </a:r>
            <a:endParaRPr/>
          </a:p>
        </p:txBody>
      </p:sp>
      <p:sp>
        <p:nvSpPr>
          <p:cNvPr id="148" name="Google Shape;148;p5"/>
          <p:cNvSpPr txBox="1"/>
          <p:nvPr/>
        </p:nvSpPr>
        <p:spPr>
          <a:xfrm>
            <a:off x="765175" y="3632200"/>
            <a:ext cx="2740025" cy="19843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Rahang, rangka termineralisasi</a:t>
            </a:r>
            <a:endParaRPr/>
          </a:p>
        </p:txBody>
      </p:sp>
      <p:sp>
        <p:nvSpPr>
          <p:cNvPr id="149" name="Google Shape;149;p5"/>
          <p:cNvSpPr txBox="1"/>
          <p:nvPr/>
        </p:nvSpPr>
        <p:spPr>
          <a:xfrm>
            <a:off x="990600" y="4119563"/>
            <a:ext cx="2695575"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Paru-paru atau derivat paru-paru</a:t>
            </a:r>
            <a:endParaRPr/>
          </a:p>
        </p:txBody>
      </p:sp>
      <p:sp>
        <p:nvSpPr>
          <p:cNvPr id="150" name="Google Shape;150;p5"/>
          <p:cNvSpPr txBox="1"/>
          <p:nvPr/>
        </p:nvSpPr>
        <p:spPr>
          <a:xfrm>
            <a:off x="1219200" y="3074988"/>
            <a:ext cx="1701800" cy="19843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300">
                <a:solidFill>
                  <a:schemeClr val="dk1"/>
                </a:solidFill>
                <a:latin typeface="Arial"/>
                <a:ea typeface="Arial"/>
                <a:cs typeface="Arial"/>
                <a:sym typeface="Arial"/>
              </a:rPr>
              <a:t>Columna vertebralis</a:t>
            </a:r>
            <a:endParaRPr/>
          </a:p>
        </p:txBody>
      </p:sp>
      <p:sp>
        <p:nvSpPr>
          <p:cNvPr id="151" name="Google Shape;151;p5"/>
          <p:cNvSpPr txBox="1"/>
          <p:nvPr/>
        </p:nvSpPr>
        <p:spPr>
          <a:xfrm>
            <a:off x="1905000" y="2551113"/>
            <a:ext cx="717550" cy="19843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300">
                <a:solidFill>
                  <a:schemeClr val="dk1"/>
                </a:solidFill>
                <a:latin typeface="Arial"/>
                <a:ea typeface="Arial"/>
                <a:cs typeface="Arial"/>
                <a:sym typeface="Arial"/>
              </a:rPr>
              <a:t>Kepala</a:t>
            </a:r>
            <a:endParaRPr/>
          </a:p>
        </p:txBody>
      </p:sp>
      <p:sp>
        <p:nvSpPr>
          <p:cNvPr id="152" name="Google Shape;152;p5"/>
          <p:cNvSpPr txBox="1"/>
          <p:nvPr/>
        </p:nvSpPr>
        <p:spPr>
          <a:xfrm>
            <a:off x="917575" y="1516063"/>
            <a:ext cx="844550" cy="19843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300">
                <a:solidFill>
                  <a:schemeClr val="dk1"/>
                </a:solidFill>
                <a:latin typeface="Arial"/>
                <a:ea typeface="Arial"/>
                <a:cs typeface="Arial"/>
                <a:sym typeface="Arial"/>
              </a:rPr>
              <a:t>Notokord</a:t>
            </a:r>
            <a:endParaRPr/>
          </a:p>
        </p:txBody>
      </p:sp>
      <p:sp>
        <p:nvSpPr>
          <p:cNvPr id="153" name="Google Shape;153;p5"/>
          <p:cNvSpPr txBox="1"/>
          <p:nvPr/>
        </p:nvSpPr>
        <p:spPr>
          <a:xfrm>
            <a:off x="685800" y="1905000"/>
            <a:ext cx="1393825" cy="3175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Nenek moyang bersama kordata</a:t>
            </a:r>
            <a:endParaRPr/>
          </a:p>
        </p:txBody>
      </p:sp>
      <p:sp>
        <p:nvSpPr>
          <p:cNvPr id="154" name="Google Shape;154;p5"/>
          <p:cNvSpPr txBox="1"/>
          <p:nvPr/>
        </p:nvSpPr>
        <p:spPr>
          <a:xfrm>
            <a:off x="514350" y="584200"/>
            <a:ext cx="1085850" cy="635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DEUTERO-</a:t>
            </a:r>
            <a:endParaRPr/>
          </a:p>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STOM NENEK MOYANG</a:t>
            </a:r>
            <a:endParaRPr/>
          </a:p>
        </p:txBody>
      </p:sp>
      <p:sp>
        <p:nvSpPr>
          <p:cNvPr id="155" name="Google Shape;155;p5"/>
          <p:cNvSpPr txBox="1"/>
          <p:nvPr/>
        </p:nvSpPr>
        <p:spPr>
          <a:xfrm>
            <a:off x="5486400" y="261938"/>
            <a:ext cx="22415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Echinodermata</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(kelompok saudari kordata)</a:t>
            </a:r>
            <a:endParaRPr/>
          </a:p>
        </p:txBody>
      </p:sp>
      <p:sp>
        <p:nvSpPr>
          <p:cNvPr id="156" name="Google Shape;156;p5"/>
          <p:cNvSpPr txBox="1"/>
          <p:nvPr/>
        </p:nvSpPr>
        <p:spPr>
          <a:xfrm>
            <a:off x="5480050" y="2874963"/>
            <a:ext cx="22415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Chondrichthyes</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(hiu, pari, kimera)</a:t>
            </a:r>
            <a:endParaRPr/>
          </a:p>
        </p:txBody>
      </p:sp>
      <p:sp>
        <p:nvSpPr>
          <p:cNvPr id="157" name="Google Shape;157;p5"/>
          <p:cNvSpPr txBox="1"/>
          <p:nvPr/>
        </p:nvSpPr>
        <p:spPr>
          <a:xfrm>
            <a:off x="5483225" y="779463"/>
            <a:ext cx="13906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Cephalochordata</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(lanselet)</a:t>
            </a:r>
            <a:endParaRPr/>
          </a:p>
        </p:txBody>
      </p:sp>
      <p:sp>
        <p:nvSpPr>
          <p:cNvPr id="158" name="Google Shape;158;p5"/>
          <p:cNvSpPr txBox="1"/>
          <p:nvPr/>
        </p:nvSpPr>
        <p:spPr>
          <a:xfrm>
            <a:off x="5483225" y="1300163"/>
            <a:ext cx="10350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Urochordata</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(tunikata)</a:t>
            </a:r>
            <a:endParaRPr/>
          </a:p>
        </p:txBody>
      </p:sp>
      <p:sp>
        <p:nvSpPr>
          <p:cNvPr id="159" name="Google Shape;159;p5"/>
          <p:cNvSpPr txBox="1"/>
          <p:nvPr/>
        </p:nvSpPr>
        <p:spPr>
          <a:xfrm>
            <a:off x="5486400" y="1830388"/>
            <a:ext cx="137160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Myxini</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(ikan pasuk)</a:t>
            </a:r>
            <a:endParaRPr/>
          </a:p>
        </p:txBody>
      </p:sp>
      <p:sp>
        <p:nvSpPr>
          <p:cNvPr id="160" name="Google Shape;160;p5"/>
          <p:cNvSpPr txBox="1"/>
          <p:nvPr/>
        </p:nvSpPr>
        <p:spPr>
          <a:xfrm>
            <a:off x="5480050" y="2351088"/>
            <a:ext cx="12763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Petromyzontida</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(lampre)</a:t>
            </a:r>
            <a:endParaRPr/>
          </a:p>
        </p:txBody>
      </p:sp>
      <p:sp>
        <p:nvSpPr>
          <p:cNvPr id="161" name="Google Shape;161;p5"/>
          <p:cNvSpPr txBox="1"/>
          <p:nvPr/>
        </p:nvSpPr>
        <p:spPr>
          <a:xfrm>
            <a:off x="5483225" y="6097588"/>
            <a:ext cx="882650" cy="3175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Mammalia</a:t>
            </a:r>
            <a:endParaRPr/>
          </a:p>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(mamalia)</a:t>
            </a:r>
            <a:endParaRPr/>
          </a:p>
        </p:txBody>
      </p:sp>
      <p:sp>
        <p:nvSpPr>
          <p:cNvPr id="162" name="Google Shape;162;p5"/>
          <p:cNvSpPr txBox="1"/>
          <p:nvPr/>
        </p:nvSpPr>
        <p:spPr>
          <a:xfrm>
            <a:off x="5486400" y="3398838"/>
            <a:ext cx="167640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Actinopterygii</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(ikan bersirip-duri)</a:t>
            </a:r>
            <a:endParaRPr/>
          </a:p>
        </p:txBody>
      </p:sp>
      <p:sp>
        <p:nvSpPr>
          <p:cNvPr id="163" name="Google Shape;163;p5"/>
          <p:cNvSpPr txBox="1"/>
          <p:nvPr/>
        </p:nvSpPr>
        <p:spPr>
          <a:xfrm>
            <a:off x="5483225" y="3922713"/>
            <a:ext cx="11112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Actinistia</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(koelakan)</a:t>
            </a:r>
            <a:endParaRPr/>
          </a:p>
        </p:txBody>
      </p:sp>
      <p:sp>
        <p:nvSpPr>
          <p:cNvPr id="164" name="Google Shape;164;p5"/>
          <p:cNvSpPr txBox="1"/>
          <p:nvPr/>
        </p:nvSpPr>
        <p:spPr>
          <a:xfrm>
            <a:off x="5483225" y="4967288"/>
            <a:ext cx="140335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Amphibia (katak,</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salamander)</a:t>
            </a:r>
            <a:endParaRPr/>
          </a:p>
        </p:txBody>
      </p:sp>
      <p:sp>
        <p:nvSpPr>
          <p:cNvPr id="165" name="Google Shape;165;p5"/>
          <p:cNvSpPr txBox="1"/>
          <p:nvPr/>
        </p:nvSpPr>
        <p:spPr>
          <a:xfrm>
            <a:off x="5486400" y="4446588"/>
            <a:ext cx="1447800" cy="358775"/>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Dipnoi</a:t>
            </a:r>
            <a:endParaRPr/>
          </a:p>
          <a:p>
            <a:pPr indent="0" lvl="0" marL="0" marR="0" rtl="0" algn="l">
              <a:lnSpc>
                <a:spcPct val="90000"/>
              </a:lnSpc>
              <a:spcBef>
                <a:spcPts val="0"/>
              </a:spcBef>
              <a:spcAft>
                <a:spcPts val="0"/>
              </a:spcAft>
              <a:buNone/>
            </a:pPr>
            <a:r>
              <a:rPr b="1" lang="en-US" sz="1300">
                <a:solidFill>
                  <a:schemeClr val="dk1"/>
                </a:solidFill>
                <a:latin typeface="Arial"/>
                <a:ea typeface="Arial"/>
                <a:cs typeface="Arial"/>
                <a:sym typeface="Arial"/>
              </a:rPr>
              <a:t>(ikan paru-paru)</a:t>
            </a:r>
            <a:endParaRPr/>
          </a:p>
        </p:txBody>
      </p:sp>
      <p:sp>
        <p:nvSpPr>
          <p:cNvPr id="166" name="Google Shape;166;p5"/>
          <p:cNvSpPr txBox="1"/>
          <p:nvPr/>
        </p:nvSpPr>
        <p:spPr>
          <a:xfrm>
            <a:off x="5480050" y="5510213"/>
            <a:ext cx="1479550" cy="47625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Reptilia</a:t>
            </a:r>
            <a:endParaRPr/>
          </a:p>
          <a:p>
            <a:pPr indent="0" lvl="0" marL="0" marR="0" rtl="0" algn="l">
              <a:lnSpc>
                <a:spcPct val="80000"/>
              </a:lnSpc>
              <a:spcBef>
                <a:spcPts val="0"/>
              </a:spcBef>
              <a:spcAft>
                <a:spcPts val="0"/>
              </a:spcAft>
              <a:buNone/>
            </a:pPr>
            <a:r>
              <a:rPr b="1" lang="en-US" sz="1300">
                <a:solidFill>
                  <a:schemeClr val="dk1"/>
                </a:solidFill>
                <a:latin typeface="Arial"/>
                <a:ea typeface="Arial"/>
                <a:cs typeface="Arial"/>
                <a:sym typeface="Arial"/>
              </a:rPr>
              <a:t>(penyu, ular, buaya, burung)</a:t>
            </a:r>
            <a:endParaRPr/>
          </a:p>
        </p:txBody>
      </p:sp>
      <p:sp>
        <p:nvSpPr>
          <p:cNvPr id="167" name="Google Shape;167;p5"/>
          <p:cNvSpPr txBox="1"/>
          <p:nvPr/>
        </p:nvSpPr>
        <p:spPr>
          <a:xfrm rot="5385304">
            <a:off x="8285957" y="1212056"/>
            <a:ext cx="86995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Kordata</a:t>
            </a:r>
            <a:endParaRPr/>
          </a:p>
        </p:txBody>
      </p:sp>
      <p:sp>
        <p:nvSpPr>
          <p:cNvPr id="168" name="Google Shape;168;p5"/>
          <p:cNvSpPr txBox="1"/>
          <p:nvPr/>
        </p:nvSpPr>
        <p:spPr>
          <a:xfrm rot="5385304">
            <a:off x="8038307" y="2266156"/>
            <a:ext cx="86995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Kraniata</a:t>
            </a:r>
            <a:endParaRPr/>
          </a:p>
        </p:txBody>
      </p:sp>
      <p:sp>
        <p:nvSpPr>
          <p:cNvPr id="169" name="Google Shape;169;p5"/>
          <p:cNvSpPr txBox="1"/>
          <p:nvPr/>
        </p:nvSpPr>
        <p:spPr>
          <a:xfrm rot="5385304">
            <a:off x="7762081" y="2820194"/>
            <a:ext cx="923925" cy="19843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Vertebrata</a:t>
            </a:r>
            <a:endParaRPr/>
          </a:p>
        </p:txBody>
      </p:sp>
      <p:sp>
        <p:nvSpPr>
          <p:cNvPr id="170" name="Google Shape;170;p5"/>
          <p:cNvSpPr txBox="1"/>
          <p:nvPr/>
        </p:nvSpPr>
        <p:spPr>
          <a:xfrm rot="5385304">
            <a:off x="7390606" y="3458369"/>
            <a:ext cx="1165225" cy="19843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Gnatostoma</a:t>
            </a:r>
            <a:endParaRPr/>
          </a:p>
        </p:txBody>
      </p:sp>
      <p:sp>
        <p:nvSpPr>
          <p:cNvPr id="171" name="Google Shape;171;p5"/>
          <p:cNvSpPr txBox="1"/>
          <p:nvPr/>
        </p:nvSpPr>
        <p:spPr>
          <a:xfrm rot="5385304">
            <a:off x="6834982" y="4587081"/>
            <a:ext cx="1289050"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Sirip-daging</a:t>
            </a:r>
            <a:endParaRPr/>
          </a:p>
        </p:txBody>
      </p:sp>
      <p:sp>
        <p:nvSpPr>
          <p:cNvPr id="172" name="Google Shape;172;p5"/>
          <p:cNvSpPr txBox="1"/>
          <p:nvPr/>
        </p:nvSpPr>
        <p:spPr>
          <a:xfrm rot="5385304">
            <a:off x="7162006" y="3985419"/>
            <a:ext cx="1165225" cy="19843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Osteiktia</a:t>
            </a:r>
            <a:endParaRPr/>
          </a:p>
        </p:txBody>
      </p:sp>
      <p:sp>
        <p:nvSpPr>
          <p:cNvPr id="173" name="Google Shape;173;p5"/>
          <p:cNvSpPr txBox="1"/>
          <p:nvPr/>
        </p:nvSpPr>
        <p:spPr>
          <a:xfrm rot="5385304">
            <a:off x="6769894" y="5466557"/>
            <a:ext cx="962025"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Tetrapoda</a:t>
            </a:r>
            <a:endParaRPr/>
          </a:p>
        </p:txBody>
      </p:sp>
      <p:sp>
        <p:nvSpPr>
          <p:cNvPr id="174" name="Google Shape;174;p5"/>
          <p:cNvSpPr txBox="1"/>
          <p:nvPr/>
        </p:nvSpPr>
        <p:spPr>
          <a:xfrm rot="5385304">
            <a:off x="6604794" y="5918994"/>
            <a:ext cx="765175" cy="198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300">
                <a:solidFill>
                  <a:schemeClr val="dk1"/>
                </a:solidFill>
                <a:latin typeface="Arial"/>
                <a:ea typeface="Arial"/>
                <a:cs typeface="Arial"/>
                <a:sym typeface="Arial"/>
              </a:rPr>
              <a:t>Amniota</a:t>
            </a:r>
            <a:endParaRPr/>
          </a:p>
        </p:txBody>
      </p:sp>
      <p:cxnSp>
        <p:nvCxnSpPr>
          <p:cNvPr id="175" name="Google Shape;175;p5"/>
          <p:cNvCxnSpPr/>
          <p:nvPr/>
        </p:nvCxnSpPr>
        <p:spPr>
          <a:xfrm flipH="1" rot="10800000">
            <a:off x="1714500" y="1466850"/>
            <a:ext cx="152400" cy="428625"/>
          </a:xfrm>
          <a:prstGeom prst="straightConnector1">
            <a:avLst/>
          </a:prstGeom>
          <a:noFill/>
          <a:ln cap="flat" cmpd="sng" w="25400">
            <a:solidFill>
              <a:schemeClr val="dk1"/>
            </a:solidFill>
            <a:prstDash val="solid"/>
            <a:round/>
            <a:headEnd len="med" w="med" type="none"/>
            <a:tailEnd len="med" w="med" type="none"/>
          </a:ln>
        </p:spPr>
      </p:cxnSp>
      <p:sp>
        <p:nvSpPr>
          <p:cNvPr id="176" name="Google Shape;176;p5"/>
          <p:cNvSpPr txBox="1"/>
          <p:nvPr/>
        </p:nvSpPr>
        <p:spPr>
          <a:xfrm>
            <a:off x="6556375" y="6525498"/>
            <a:ext cx="2456135"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Arial"/>
                <a:ea typeface="Arial"/>
                <a:cs typeface="Arial"/>
                <a:sym typeface="Arial"/>
              </a:rPr>
              <a:t>Campbel, 2010</a:t>
            </a:r>
            <a:endParaRPr sz="16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AMPHIBIA</a:t>
            </a:r>
            <a:endParaRPr/>
          </a:p>
        </p:txBody>
      </p:sp>
      <p:sp>
        <p:nvSpPr>
          <p:cNvPr id="182" name="Google Shape;182;p6"/>
          <p:cNvSpPr txBox="1"/>
          <p:nvPr>
            <p:ph idx="1" type="body"/>
          </p:nvPr>
        </p:nvSpPr>
        <p:spPr>
          <a:xfrm>
            <a:off x="179512" y="1600200"/>
            <a:ext cx="8712968" cy="4648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i="1" lang="en-US" sz="2000"/>
              <a:t>G. amphi: dua, bios: hidup</a:t>
            </a:r>
            <a:endParaRPr b="1" i="1" sz="2000"/>
          </a:p>
          <a:p>
            <a:pPr indent="-342900" lvl="0" marL="342900" rtl="0" algn="l">
              <a:spcBef>
                <a:spcPts val="400"/>
              </a:spcBef>
              <a:spcAft>
                <a:spcPts val="0"/>
              </a:spcAft>
              <a:buSzPts val="2000"/>
              <a:buChar char="▪"/>
            </a:pPr>
            <a:r>
              <a:rPr b="1" lang="en-US" sz="2000"/>
              <a:t>From water to land: oxygen content, density, temperature regulation, habitat diversity</a:t>
            </a:r>
            <a:endParaRPr/>
          </a:p>
          <a:p>
            <a:pPr indent="-342900" lvl="0" marL="342900" rtl="0" algn="l">
              <a:spcBef>
                <a:spcPts val="400"/>
              </a:spcBef>
              <a:spcAft>
                <a:spcPts val="0"/>
              </a:spcAft>
              <a:buSzPts val="2000"/>
              <a:buChar char="▪"/>
            </a:pPr>
            <a:r>
              <a:rPr b="1" lang="en-US" sz="2000"/>
              <a:t>Skeleton bone, vertebrae, ribs,</a:t>
            </a:r>
            <a:endParaRPr/>
          </a:p>
          <a:p>
            <a:pPr indent="-342900" lvl="0" marL="342900" rtl="0" algn="l">
              <a:spcBef>
                <a:spcPts val="400"/>
              </a:spcBef>
              <a:spcAft>
                <a:spcPts val="0"/>
              </a:spcAft>
              <a:buSzPts val="2000"/>
              <a:buChar char="▪"/>
            </a:pPr>
            <a:r>
              <a:rPr b="1" lang="en-US" sz="2000"/>
              <a:t>Limbs usually 4, forelimb 4 digits</a:t>
            </a:r>
            <a:endParaRPr/>
          </a:p>
          <a:p>
            <a:pPr indent="-342900" lvl="0" marL="342900" rtl="0" algn="l">
              <a:spcBef>
                <a:spcPts val="400"/>
              </a:spcBef>
              <a:spcAft>
                <a:spcPts val="0"/>
              </a:spcAft>
              <a:buSzPts val="2000"/>
              <a:buChar char="▪"/>
            </a:pPr>
            <a:r>
              <a:rPr b="1" lang="en-US" sz="2000"/>
              <a:t>Heart with sinus venosus</a:t>
            </a:r>
            <a:endParaRPr b="1" sz="2000"/>
          </a:p>
          <a:p>
            <a:pPr indent="-342900" lvl="0" marL="342900" rtl="0" algn="l">
              <a:spcBef>
                <a:spcPts val="400"/>
              </a:spcBef>
              <a:spcAft>
                <a:spcPts val="0"/>
              </a:spcAft>
              <a:buSzPts val="2000"/>
              <a:buChar char="▪"/>
            </a:pPr>
            <a:r>
              <a:rPr b="1" lang="en-US" sz="2000"/>
              <a:t>Skin smooth, moist &amp; glandular</a:t>
            </a:r>
            <a:endParaRPr/>
          </a:p>
          <a:p>
            <a:pPr indent="-342900" lvl="0" marL="342900" rtl="0" algn="l">
              <a:spcBef>
                <a:spcPts val="400"/>
              </a:spcBef>
              <a:spcAft>
                <a:spcPts val="0"/>
              </a:spcAft>
              <a:buSzPts val="2000"/>
              <a:buChar char="▪"/>
            </a:pPr>
            <a:r>
              <a:rPr b="1" lang="en-US" sz="2000"/>
              <a:t>Repiration by skin, some gills/lungs</a:t>
            </a:r>
            <a:endParaRPr/>
          </a:p>
          <a:p>
            <a:pPr indent="-342900" lvl="0" marL="342900" rtl="0" algn="l">
              <a:spcBef>
                <a:spcPts val="400"/>
              </a:spcBef>
              <a:spcAft>
                <a:spcPts val="0"/>
              </a:spcAft>
              <a:buSzPts val="2000"/>
              <a:buChar char="▪"/>
            </a:pPr>
            <a:r>
              <a:rPr b="1" lang="en-US" sz="2000"/>
              <a:t>Ectothermic: body temp depend on environment</a:t>
            </a:r>
            <a:endParaRPr/>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a:p>
            <a:pPr indent="-342900" lvl="0" marL="342900" rtl="0" algn="l">
              <a:spcBef>
                <a:spcPts val="400"/>
              </a:spcBef>
              <a:spcAft>
                <a:spcPts val="0"/>
              </a:spcAft>
              <a:buSzPts val="2000"/>
              <a:buChar char="▪"/>
            </a:pPr>
            <a:r>
              <a:rPr b="1" lang="en-US" sz="2000"/>
              <a:t>Mesonephric or opisthonephric: urea nitrogenous waste</a:t>
            </a:r>
            <a:endParaRPr/>
          </a:p>
          <a:p>
            <a:pPr indent="-342900" lvl="0" marL="342900" rtl="0" algn="l">
              <a:spcBef>
                <a:spcPts val="400"/>
              </a:spcBef>
              <a:spcAft>
                <a:spcPts val="0"/>
              </a:spcAft>
              <a:buSzPts val="2000"/>
              <a:buChar char="▪"/>
            </a:pPr>
            <a:r>
              <a:rPr b="1" lang="en-US" sz="2000"/>
              <a:t>Tympanic membrane &amp; stapes</a:t>
            </a:r>
            <a:endParaRPr/>
          </a:p>
          <a:p>
            <a:pPr indent="-342900" lvl="0" marL="342900" rtl="0" algn="l">
              <a:spcBef>
                <a:spcPts val="400"/>
              </a:spcBef>
              <a:spcAft>
                <a:spcPts val="0"/>
              </a:spcAft>
              <a:buSzPts val="2000"/>
              <a:buChar char="▪"/>
            </a:pPr>
            <a:r>
              <a:rPr b="1" lang="en-US" sz="2000"/>
              <a:t>Cornea &amp; lens bending light; eyelids &amp; lachrymal glands protect</a:t>
            </a:r>
            <a:endParaRPr/>
          </a:p>
          <a:p>
            <a:pPr indent="-342900" lvl="0" marL="342900" rtl="0" algn="l">
              <a:spcBef>
                <a:spcPts val="400"/>
              </a:spcBef>
              <a:spcAft>
                <a:spcPts val="0"/>
              </a:spcAft>
              <a:buSzPts val="2000"/>
              <a:buChar char="▪"/>
            </a:pPr>
            <a:r>
              <a:rPr b="1" lang="en-US" sz="2000"/>
              <a:t>Small teeth, internal nostril, olfactory epithelium</a:t>
            </a:r>
            <a:endParaRPr/>
          </a:p>
          <a:p>
            <a:pPr indent="-342900" lvl="0" marL="342900" rtl="0" algn="l">
              <a:spcBef>
                <a:spcPts val="400"/>
              </a:spcBef>
              <a:spcAft>
                <a:spcPts val="0"/>
              </a:spcAft>
              <a:buSzPts val="2000"/>
              <a:buChar char="▪"/>
            </a:pPr>
            <a:r>
              <a:rPr b="1" lang="en-US" sz="2000"/>
              <a:t>Ten pairs of cranial nerve</a:t>
            </a:r>
            <a:endParaRPr/>
          </a:p>
          <a:p>
            <a:pPr indent="-342900" lvl="0" marL="342900" rtl="0" algn="l">
              <a:spcBef>
                <a:spcPts val="400"/>
              </a:spcBef>
              <a:spcAft>
                <a:spcPts val="0"/>
              </a:spcAft>
              <a:buSzPts val="2000"/>
              <a:buChar char="▪"/>
            </a:pPr>
            <a:r>
              <a:rPr b="1" lang="en-US" sz="2000"/>
              <a:t>Separate sex, external fertilization</a:t>
            </a:r>
            <a:endParaRPr/>
          </a:p>
          <a:p>
            <a:pPr indent="-215900" lvl="0" marL="342900" rtl="0" algn="l">
              <a:spcBef>
                <a:spcPts val="400"/>
              </a:spcBef>
              <a:spcAft>
                <a:spcPts val="0"/>
              </a:spcAft>
              <a:buSzPts val="2000"/>
              <a:buNone/>
            </a:pPr>
            <a:r>
              <a:t/>
            </a:r>
            <a:endParaRPr b="1" sz="2000"/>
          </a:p>
          <a:p>
            <a:pPr indent="0" lvl="0" marL="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a:p>
            <a:pPr indent="-215900" lvl="0" marL="342900" rtl="0" algn="l">
              <a:spcBef>
                <a:spcPts val="400"/>
              </a:spcBef>
              <a:spcAft>
                <a:spcPts val="0"/>
              </a:spcAft>
              <a:buSzPts val="2000"/>
              <a:buNone/>
            </a:pPr>
            <a:r>
              <a:t/>
            </a:r>
            <a:endParaRPr b="1"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7"/>
          <p:cNvSpPr txBox="1"/>
          <p:nvPr>
            <p:ph type="title"/>
          </p:nvPr>
        </p:nvSpPr>
        <p:spPr>
          <a:xfrm>
            <a:off x="3939480" y="44624"/>
            <a:ext cx="4953000" cy="563562"/>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Amphibia</a:t>
            </a:r>
            <a:endParaRPr/>
          </a:p>
        </p:txBody>
      </p:sp>
      <p:graphicFrame>
        <p:nvGraphicFramePr>
          <p:cNvPr id="188" name="Google Shape;188;p7"/>
          <p:cNvGraphicFramePr/>
          <p:nvPr/>
        </p:nvGraphicFramePr>
        <p:xfrm>
          <a:off x="0" y="604728"/>
          <a:ext cx="3000000" cy="3000000"/>
        </p:xfrm>
        <a:graphic>
          <a:graphicData uri="http://schemas.openxmlformats.org/drawingml/2006/table">
            <a:tbl>
              <a:tblPr bandRow="1" firstRow="1">
                <a:noFill/>
                <a:tableStyleId>{06AC4CBF-7A3F-43D8-9257-45A54CF2187C}</a:tableStyleId>
              </a:tblPr>
              <a:tblGrid>
                <a:gridCol w="3275850"/>
                <a:gridCol w="2880325"/>
                <a:gridCol w="2987825"/>
              </a:tblGrid>
              <a:tr h="370850">
                <a:tc>
                  <a:txBody>
                    <a:bodyPr/>
                    <a:lstStyle/>
                    <a:p>
                      <a:pPr indent="0" lvl="0" marL="0" marR="0" rtl="0" algn="ctr">
                        <a:spcBef>
                          <a:spcPts val="0"/>
                        </a:spcBef>
                        <a:spcAft>
                          <a:spcPts val="0"/>
                        </a:spcAft>
                        <a:buNone/>
                      </a:pPr>
                      <a:r>
                        <a:rPr lang="en-US" sz="1800" u="none" cap="none" strike="noStrike"/>
                        <a:t>Ordo Gymnophiona/Apoda</a:t>
                      </a:r>
                      <a:endParaRPr sz="1800" u="none" cap="none" strike="noStrike"/>
                    </a:p>
                  </a:txBody>
                  <a:tcPr marT="45725" marB="45725" marR="91450" marL="91450"/>
                </a:tc>
                <a:tc>
                  <a:txBody>
                    <a:bodyPr/>
                    <a:lstStyle/>
                    <a:p>
                      <a:pPr indent="0" lvl="0" marL="0" marR="0" rtl="0" algn="ctr">
                        <a:spcBef>
                          <a:spcPts val="0"/>
                        </a:spcBef>
                        <a:spcAft>
                          <a:spcPts val="0"/>
                        </a:spcAft>
                        <a:buNone/>
                      </a:pPr>
                      <a:r>
                        <a:rPr lang="en-US" sz="1800" u="none" cap="none" strike="noStrike"/>
                        <a:t>Ordo Urodela/Caudata</a:t>
                      </a:r>
                      <a:endParaRPr sz="1800" u="none" cap="none" strike="noStrike"/>
                    </a:p>
                  </a:txBody>
                  <a:tcPr marT="45725" marB="45725" marR="91450" marL="91450"/>
                </a:tc>
                <a:tc>
                  <a:txBody>
                    <a:bodyPr/>
                    <a:lstStyle/>
                    <a:p>
                      <a:pPr indent="0" lvl="0" marL="0" marR="0" rtl="0" algn="ctr">
                        <a:spcBef>
                          <a:spcPts val="0"/>
                        </a:spcBef>
                        <a:spcAft>
                          <a:spcPts val="0"/>
                        </a:spcAft>
                        <a:buNone/>
                      </a:pPr>
                      <a:r>
                        <a:rPr lang="en-US" sz="1800" u="none" cap="none" strike="noStrike"/>
                        <a:t>Ordo Anura</a:t>
                      </a:r>
                      <a:endParaRPr sz="1800" u="none" cap="none" strike="noStrike"/>
                    </a:p>
                  </a:txBody>
                  <a:tcPr marT="45725" marB="45725" marR="91450" marL="91450"/>
                </a:tc>
              </a:tr>
              <a:tr h="370850">
                <a:tc>
                  <a:txBody>
                    <a:bodyPr/>
                    <a:lstStyle/>
                    <a:p>
                      <a:pPr indent="0" lvl="0" marL="0" marR="0" rtl="0" algn="l">
                        <a:spcBef>
                          <a:spcPts val="0"/>
                        </a:spcBef>
                        <a:spcAft>
                          <a:spcPts val="0"/>
                        </a:spcAft>
                        <a:buNone/>
                      </a:pPr>
                      <a:r>
                        <a:rPr lang="en-US" sz="1800" u="none" cap="none" strike="noStrike"/>
                        <a:t>G. gymnos: terbuka, ohioneos: ular</a:t>
                      </a:r>
                      <a:endParaRPr sz="1800"/>
                    </a:p>
                  </a:txBody>
                  <a:tcPr marT="45725" marB="45725" marR="91450" marL="91450"/>
                </a:tc>
                <a:tc>
                  <a:txBody>
                    <a:bodyPr/>
                    <a:lstStyle/>
                    <a:p>
                      <a:pPr indent="0" lvl="0" marL="0" marR="0" rtl="0" algn="l">
                        <a:spcBef>
                          <a:spcPts val="0"/>
                        </a:spcBef>
                        <a:spcAft>
                          <a:spcPts val="0"/>
                        </a:spcAft>
                        <a:buNone/>
                      </a:pPr>
                      <a:r>
                        <a:rPr lang="en-US" sz="1800"/>
                        <a:t>G. oura: ekor, delos: ada</a:t>
                      </a:r>
                      <a:endParaRPr sz="1800"/>
                    </a:p>
                  </a:txBody>
                  <a:tcPr marT="45725" marB="45725" marR="91450" marL="91450"/>
                </a:tc>
                <a:tc>
                  <a:txBody>
                    <a:bodyPr/>
                    <a:lstStyle/>
                    <a:p>
                      <a:pPr indent="0" lvl="0" marL="0" marR="0" rtl="0" algn="l">
                        <a:spcBef>
                          <a:spcPts val="0"/>
                        </a:spcBef>
                        <a:spcAft>
                          <a:spcPts val="0"/>
                        </a:spcAft>
                        <a:buNone/>
                      </a:pPr>
                      <a:r>
                        <a:rPr lang="en-US" sz="1800"/>
                        <a:t>G.</a:t>
                      </a:r>
                      <a:r>
                        <a:rPr lang="en-US" sz="1800"/>
                        <a:t> an: tanpa, oura: ekor</a:t>
                      </a:r>
                      <a:endParaRPr sz="1800"/>
                    </a:p>
                  </a:txBody>
                  <a:tcPr marT="45725" marB="45725" marR="91450" marL="91450"/>
                </a:tc>
              </a:tr>
              <a:tr h="370850">
                <a:tc>
                  <a:txBody>
                    <a:bodyPr/>
                    <a:lstStyle/>
                    <a:p>
                      <a:pPr indent="0" lvl="0" marL="0" marR="0" rtl="0" algn="l">
                        <a:spcBef>
                          <a:spcPts val="0"/>
                        </a:spcBef>
                        <a:spcAft>
                          <a:spcPts val="0"/>
                        </a:spcAft>
                        <a:buNone/>
                      </a:pPr>
                      <a:r>
                        <a:rPr lang="en-US" sz="1800"/>
                        <a:t>173 species</a:t>
                      </a:r>
                      <a:endParaRPr sz="1800"/>
                    </a:p>
                  </a:txBody>
                  <a:tcPr marT="45725" marB="45725" marR="91450" marL="91450"/>
                </a:tc>
                <a:tc>
                  <a:txBody>
                    <a:bodyPr/>
                    <a:lstStyle/>
                    <a:p>
                      <a:pPr indent="0" lvl="0" marL="0" marR="0" rtl="0" algn="l">
                        <a:spcBef>
                          <a:spcPts val="0"/>
                        </a:spcBef>
                        <a:spcAft>
                          <a:spcPts val="0"/>
                        </a:spcAft>
                        <a:buNone/>
                      </a:pPr>
                      <a:r>
                        <a:rPr lang="en-US" sz="1800"/>
                        <a:t>553 species</a:t>
                      </a:r>
                      <a:endParaRPr sz="1800"/>
                    </a:p>
                  </a:txBody>
                  <a:tcPr marT="45725" marB="45725" marR="91450" marL="91450"/>
                </a:tc>
                <a:tc>
                  <a:txBody>
                    <a:bodyPr/>
                    <a:lstStyle/>
                    <a:p>
                      <a:pPr indent="0" lvl="0" marL="0" marR="0" rtl="0" algn="l">
                        <a:spcBef>
                          <a:spcPts val="0"/>
                        </a:spcBef>
                        <a:spcAft>
                          <a:spcPts val="0"/>
                        </a:spcAft>
                        <a:buNone/>
                      </a:pPr>
                      <a:r>
                        <a:rPr lang="en-US" sz="1800"/>
                        <a:t>5283 species</a:t>
                      </a:r>
                      <a:endParaRPr sz="1800"/>
                    </a:p>
                  </a:txBody>
                  <a:tcPr marT="45725" marB="45725" marR="91450" marL="91450"/>
                </a:tc>
              </a:tr>
              <a:tr h="370850">
                <a:tc>
                  <a:txBody>
                    <a:bodyPr/>
                    <a:lstStyle/>
                    <a:p>
                      <a:pPr indent="0" lvl="0" marL="0" marR="0" rtl="0" algn="l">
                        <a:spcBef>
                          <a:spcPts val="0"/>
                        </a:spcBef>
                        <a:spcAft>
                          <a:spcPts val="0"/>
                        </a:spcAft>
                        <a:buNone/>
                      </a:pPr>
                      <a:r>
                        <a:rPr lang="en-US" sz="1800"/>
                        <a:t>Body elongate, limbs</a:t>
                      </a:r>
                      <a:r>
                        <a:rPr lang="en-US" sz="1800"/>
                        <a:t> absent, dermal scale, 95-285 vertebrae</a:t>
                      </a:r>
                      <a:endParaRPr sz="1800"/>
                    </a:p>
                  </a:txBody>
                  <a:tcPr marT="45725" marB="45725" marR="91450" marL="91450"/>
                </a:tc>
                <a:tc>
                  <a:txBody>
                    <a:bodyPr/>
                    <a:lstStyle/>
                    <a:p>
                      <a:pPr indent="0" lvl="0" marL="0" marR="0" rtl="0" algn="l">
                        <a:spcBef>
                          <a:spcPts val="0"/>
                        </a:spcBef>
                        <a:spcAft>
                          <a:spcPts val="0"/>
                        </a:spcAft>
                        <a:buNone/>
                      </a:pPr>
                      <a:r>
                        <a:rPr lang="en-US" sz="1800"/>
                        <a:t>Body with head, trunk &amp; tail, no scale, 2 pair limbs, </a:t>
                      </a:r>
                      <a:endParaRPr sz="1800"/>
                    </a:p>
                  </a:txBody>
                  <a:tcPr marT="45725" marB="45725" marR="91450" marL="91450"/>
                </a:tc>
                <a:tc>
                  <a:txBody>
                    <a:bodyPr/>
                    <a:lstStyle/>
                    <a:p>
                      <a:pPr indent="0" lvl="0" marL="0" marR="0" rtl="0" algn="l">
                        <a:spcBef>
                          <a:spcPts val="0"/>
                        </a:spcBef>
                        <a:spcAft>
                          <a:spcPts val="0"/>
                        </a:spcAft>
                        <a:buNone/>
                      </a:pPr>
                      <a:r>
                        <a:rPr lang="en-US" sz="1800"/>
                        <a:t>Head &amp; trunk fused, no tail, no scale, 2 pair limbs, large mouth, lungs, 6-10 vertebrae</a:t>
                      </a:r>
                      <a:endParaRPr sz="1800"/>
                    </a:p>
                  </a:txBody>
                  <a:tcPr marT="45725" marB="45725" marR="91450" marL="91450"/>
                </a:tc>
              </a:tr>
              <a:tr h="370850">
                <a:tc>
                  <a:txBody>
                    <a:bodyPr/>
                    <a:lstStyle/>
                    <a:p>
                      <a:pPr indent="0" lvl="0" marL="0" marR="0" rtl="0" algn="l">
                        <a:spcBef>
                          <a:spcPts val="0"/>
                        </a:spcBef>
                        <a:spcAft>
                          <a:spcPts val="0"/>
                        </a:spcAft>
                        <a:buNone/>
                      </a:pPr>
                      <a:r>
                        <a:rPr lang="en-US" sz="1800"/>
                        <a:t>caecilians</a:t>
                      </a:r>
                      <a:endParaRPr sz="1800"/>
                    </a:p>
                  </a:txBody>
                  <a:tcPr marT="45725" marB="45725" marR="91450" marL="91450"/>
                </a:tc>
                <a:tc>
                  <a:txBody>
                    <a:bodyPr/>
                    <a:lstStyle/>
                    <a:p>
                      <a:pPr indent="0" lvl="0" marL="0" marR="0" rtl="0" algn="l">
                        <a:spcBef>
                          <a:spcPts val="0"/>
                        </a:spcBef>
                        <a:spcAft>
                          <a:spcPts val="0"/>
                        </a:spcAft>
                        <a:buNone/>
                      </a:pPr>
                      <a:r>
                        <a:rPr lang="en-US" sz="1800"/>
                        <a:t>Salamander</a:t>
                      </a:r>
                      <a:endParaRPr sz="1800"/>
                    </a:p>
                  </a:txBody>
                  <a:tcPr marT="45725" marB="45725" marR="91450" marL="91450"/>
                </a:tc>
                <a:tc>
                  <a:txBody>
                    <a:bodyPr/>
                    <a:lstStyle/>
                    <a:p>
                      <a:pPr indent="0" lvl="0" marL="0" marR="0" rtl="0" algn="l">
                        <a:spcBef>
                          <a:spcPts val="0"/>
                        </a:spcBef>
                        <a:spcAft>
                          <a:spcPts val="0"/>
                        </a:spcAft>
                        <a:buNone/>
                      </a:pPr>
                      <a:r>
                        <a:rPr lang="en-US" sz="1800"/>
                        <a:t>Frogs, toads</a:t>
                      </a:r>
                      <a:endParaRPr sz="1800"/>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8"/>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pic>
        <p:nvPicPr>
          <p:cNvPr id="194" name="Google Shape;194;p8"/>
          <p:cNvPicPr preferRelativeResize="0"/>
          <p:nvPr>
            <p:ph idx="1" type="body"/>
          </p:nvPr>
        </p:nvPicPr>
        <p:blipFill rotWithShape="1">
          <a:blip r:embed="rId3">
            <a:alphaModFix/>
          </a:blip>
          <a:srcRect b="0" l="0" r="0" t="0"/>
          <a:stretch/>
        </p:blipFill>
        <p:spPr>
          <a:xfrm>
            <a:off x="23242" y="14486"/>
            <a:ext cx="4116710" cy="4586042"/>
          </a:xfrm>
          <a:prstGeom prst="rect">
            <a:avLst/>
          </a:prstGeom>
          <a:noFill/>
          <a:ln>
            <a:noFill/>
          </a:ln>
        </p:spPr>
      </p:pic>
      <p:pic>
        <p:nvPicPr>
          <p:cNvPr id="195" name="Google Shape;195;p8"/>
          <p:cNvPicPr preferRelativeResize="0"/>
          <p:nvPr/>
        </p:nvPicPr>
        <p:blipFill rotWithShape="1">
          <a:blip r:embed="rId4">
            <a:alphaModFix/>
          </a:blip>
          <a:srcRect b="0" l="0" r="0" t="0"/>
          <a:stretch/>
        </p:blipFill>
        <p:spPr>
          <a:xfrm>
            <a:off x="4211960" y="23613"/>
            <a:ext cx="3672408" cy="4776531"/>
          </a:xfrm>
          <a:prstGeom prst="rect">
            <a:avLst/>
          </a:prstGeom>
          <a:noFill/>
          <a:ln>
            <a:noFill/>
          </a:ln>
        </p:spPr>
      </p:pic>
      <p:sp>
        <p:nvSpPr>
          <p:cNvPr id="196" name="Google Shape;196;p8"/>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9"/>
          <p:cNvSpPr txBox="1"/>
          <p:nvPr>
            <p:ph type="title"/>
          </p:nvPr>
        </p:nvSpPr>
        <p:spPr>
          <a:xfrm>
            <a:off x="304800" y="655638"/>
            <a:ext cx="4953000" cy="5635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pic>
        <p:nvPicPr>
          <p:cNvPr id="202" name="Google Shape;202;p9"/>
          <p:cNvPicPr preferRelativeResize="0"/>
          <p:nvPr>
            <p:ph idx="1" type="body"/>
          </p:nvPr>
        </p:nvPicPr>
        <p:blipFill rotWithShape="1">
          <a:blip r:embed="rId3">
            <a:alphaModFix/>
          </a:blip>
          <a:srcRect b="0" l="0" r="0" t="0"/>
          <a:stretch/>
        </p:blipFill>
        <p:spPr>
          <a:xfrm>
            <a:off x="0" y="27433"/>
            <a:ext cx="9144000" cy="6262393"/>
          </a:xfrm>
          <a:prstGeom prst="rect">
            <a:avLst/>
          </a:prstGeom>
          <a:noFill/>
          <a:ln>
            <a:noFill/>
          </a:ln>
        </p:spPr>
      </p:pic>
      <p:sp>
        <p:nvSpPr>
          <p:cNvPr id="203" name="Google Shape;203;p9"/>
          <p:cNvSpPr txBox="1"/>
          <p:nvPr>
            <p:ph idx="11" type="ftr"/>
          </p:nvPr>
        </p:nvSpPr>
        <p:spPr>
          <a:xfrm>
            <a:off x="6096000" y="6400800"/>
            <a:ext cx="2895600" cy="228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t>Hickman, 2006</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db2004211gl">
  <a:themeElements>
    <a:clrScheme name="1922tgp_connection_light 2">
      <a:dk1>
        <a:srgbClr val="000000"/>
      </a:dk1>
      <a:lt1>
        <a:srgbClr val="FFFFFF"/>
      </a:lt1>
      <a:dk2>
        <a:srgbClr val="37399B"/>
      </a:dk2>
      <a:lt2>
        <a:srgbClr val="C0C0C0"/>
      </a:lt2>
      <a:accent1>
        <a:srgbClr val="4987E3"/>
      </a:accent1>
      <a:accent2>
        <a:srgbClr val="D23516"/>
      </a:accent2>
      <a:accent3>
        <a:srgbClr val="FFFFFF"/>
      </a:accent3>
      <a:accent4>
        <a:srgbClr val="000000"/>
      </a:accent4>
      <a:accent5>
        <a:srgbClr val="B1C3EF"/>
      </a:accent5>
      <a:accent6>
        <a:srgbClr val="BE2F13"/>
      </a:accent6>
      <a:hlink>
        <a:srgbClr val="36A1B6"/>
      </a:hlink>
      <a:folHlink>
        <a:srgbClr val="7FB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2014-09-19T22:55:37Z</dcterms:created>
  <dc:creator>Amih</dc:creator>
</cp:coreProperties>
</file>