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57" r:id="rId2"/>
    <p:sldId id="258" r:id="rId3"/>
    <p:sldId id="259" r:id="rId4"/>
    <p:sldId id="260" r:id="rId5"/>
    <p:sldId id="261" r:id="rId6"/>
    <p:sldId id="281" r:id="rId7"/>
    <p:sldId id="282" r:id="rId8"/>
    <p:sldId id="283" r:id="rId9"/>
    <p:sldId id="286" r:id="rId10"/>
    <p:sldId id="287" r:id="rId11"/>
    <p:sldId id="288" r:id="rId12"/>
    <p:sldId id="289" r:id="rId13"/>
    <p:sldId id="280" r:id="rId14"/>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4A26"/>
    <a:srgbClr val="DE6F44"/>
    <a:srgbClr val="F2DBE1"/>
    <a:srgbClr val="997B07"/>
    <a:srgbClr val="839564"/>
    <a:srgbClr val="F4DDE3"/>
    <a:srgbClr val="B1960E"/>
    <a:srgbClr val="75876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71" d="100"/>
          <a:sy n="71" d="100"/>
        </p:scale>
        <p:origin x="-15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067"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en-US"/>
          </a:p>
        </p:txBody>
      </p:sp>
      <p:sp>
        <p:nvSpPr>
          <p:cNvPr id="1049068" name="Date Placeholder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696C064A-D61B-4B21-B757-51A9B82445B8}" type="datetimeFigureOut">
              <a:rPr lang="en-US" smtClean="0"/>
              <a:pPr/>
              <a:t>10/17/2020</a:t>
            </a:fld>
            <a:endParaRPr lang="en-US"/>
          </a:p>
        </p:txBody>
      </p:sp>
      <p:sp>
        <p:nvSpPr>
          <p:cNvPr id="1049069" name="Footer Placeholder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en-US"/>
          </a:p>
        </p:txBody>
      </p:sp>
      <p:sp>
        <p:nvSpPr>
          <p:cNvPr id="1049070" name="Slide Number Placeholder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50305E07-67EA-4042-A3F6-853A8AD8D20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061"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ea typeface="Arial" panose="020B0604020202020204" pitchFamily="34" charset="0"/>
              </a:defRPr>
            </a:lvl1pPr>
          </a:lstStyle>
          <a:p>
            <a:endParaRPr lang="zh-CN" altLang="en-US"/>
          </a:p>
        </p:txBody>
      </p:sp>
      <p:sp>
        <p:nvSpPr>
          <p:cNvPr id="1049062"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ea typeface="Arial" panose="020B0604020202020204" pitchFamily="34" charset="0"/>
              </a:defRPr>
            </a:lvl1pPr>
          </a:lstStyle>
          <a:p>
            <a:fld id="{D2A48B96-639E-45A3-A0BA-2464DFDB1FAA}" type="datetimeFigureOut">
              <a:rPr lang="zh-CN" altLang="en-US" smtClean="0"/>
              <a:pPr/>
              <a:t>2020/10/17</a:t>
            </a:fld>
            <a:endParaRPr lang="zh-CN" altLang="en-US"/>
          </a:p>
        </p:txBody>
      </p:sp>
      <p:sp>
        <p:nvSpPr>
          <p:cNvPr id="1049063"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9064"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65"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ea typeface="Arial" panose="020B0604020202020204" pitchFamily="34" charset="0"/>
              </a:defRPr>
            </a:lvl1pPr>
          </a:lstStyle>
          <a:p>
            <a:endParaRPr lang="zh-CN" altLang="en-US"/>
          </a:p>
        </p:txBody>
      </p:sp>
      <p:sp>
        <p:nvSpPr>
          <p:cNvPr id="1049066"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ea typeface="Arial" panose="020B0604020202020204" pitchFamily="34" charset="0"/>
              </a:defRPr>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Arial" panose="020B0604020202020204" pitchFamily="34" charset="0"/>
        <a:cs typeface="+mn-cs"/>
      </a:defRPr>
    </a:lvl1pPr>
    <a:lvl2pPr marL="457200" algn="l" defTabSz="914400" rtl="0" eaLnBrk="1" latinLnBrk="0" hangingPunct="1">
      <a:defRPr sz="1200" kern="1200">
        <a:solidFill>
          <a:schemeClr val="tx1"/>
        </a:solidFill>
        <a:latin typeface="+mn-lt"/>
        <a:ea typeface="Arial" panose="020B0604020202020204" pitchFamily="34" charset="0"/>
        <a:cs typeface="+mn-cs"/>
      </a:defRPr>
    </a:lvl2pPr>
    <a:lvl3pPr marL="914400" algn="l" defTabSz="914400" rtl="0" eaLnBrk="1" latinLnBrk="0" hangingPunct="1">
      <a:defRPr sz="1200" kern="1200">
        <a:solidFill>
          <a:schemeClr val="tx1"/>
        </a:solidFill>
        <a:latin typeface="+mn-lt"/>
        <a:ea typeface="Arial" panose="020B0604020202020204" pitchFamily="34" charset="0"/>
        <a:cs typeface="+mn-cs"/>
      </a:defRPr>
    </a:lvl3pPr>
    <a:lvl4pPr marL="1371600" algn="l" defTabSz="914400" rtl="0" eaLnBrk="1" latinLnBrk="0" hangingPunct="1">
      <a:defRPr sz="1200" kern="1200">
        <a:solidFill>
          <a:schemeClr val="tx1"/>
        </a:solidFill>
        <a:latin typeface="+mn-lt"/>
        <a:ea typeface="Arial" panose="020B0604020202020204" pitchFamily="34" charset="0"/>
        <a:cs typeface="+mn-cs"/>
      </a:defRPr>
    </a:lvl4pPr>
    <a:lvl5pPr marL="1828800" algn="l" defTabSz="914400" rtl="0" eaLnBrk="1" latinLnBrk="0" hangingPunct="1">
      <a:defRPr sz="1200" kern="1200">
        <a:solidFill>
          <a:schemeClr val="tx1"/>
        </a:solidFill>
        <a:latin typeface="+mn-lt"/>
        <a:ea typeface="Arial" panose="020B0604020202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幻灯片图像占位符 1"/>
          <p:cNvSpPr>
            <a:spLocks noGrp="1" noRot="1" noChangeAspect="1"/>
          </p:cNvSpPr>
          <p:nvPr>
            <p:ph type="sldImg" idx="2"/>
          </p:nvPr>
        </p:nvSpPr>
        <p:spPr>
          <a:xfrm>
            <a:off x="481013" y="1279525"/>
            <a:ext cx="6140450" cy="3454400"/>
          </a:xfrm>
        </p:spPr>
      </p:sp>
      <p:sp>
        <p:nvSpPr>
          <p:cNvPr id="104861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幻灯片图像占位符 1"/>
          <p:cNvSpPr>
            <a:spLocks noGrp="1" noRot="1" noChangeAspect="1"/>
          </p:cNvSpPr>
          <p:nvPr>
            <p:ph type="sldImg" idx="2"/>
          </p:nvPr>
        </p:nvSpPr>
        <p:spPr>
          <a:xfrm>
            <a:off x="481013" y="1279525"/>
            <a:ext cx="6140450" cy="3454400"/>
          </a:xfrm>
        </p:spPr>
      </p:sp>
      <p:sp>
        <p:nvSpPr>
          <p:cNvPr id="1048632"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9" name="幻灯片图像占位符 1"/>
          <p:cNvSpPr>
            <a:spLocks noGrp="1" noRot="1" noChangeAspect="1"/>
          </p:cNvSpPr>
          <p:nvPr>
            <p:ph type="sldImg" idx="2"/>
          </p:nvPr>
        </p:nvSpPr>
        <p:spPr>
          <a:xfrm>
            <a:off x="481013" y="1279525"/>
            <a:ext cx="6140450" cy="3454400"/>
          </a:xfrm>
        </p:spPr>
      </p:sp>
      <p:sp>
        <p:nvSpPr>
          <p:cNvPr id="1049010"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幻灯片图像占位符 1"/>
          <p:cNvSpPr>
            <a:spLocks noGrp="1" noRot="1" noChangeAspect="1"/>
          </p:cNvSpPr>
          <p:nvPr>
            <p:ph type="sldImg" idx="2"/>
          </p:nvPr>
        </p:nvSpPr>
        <p:spPr>
          <a:xfrm>
            <a:off x="481013" y="1279525"/>
            <a:ext cx="6140450" cy="3454400"/>
          </a:xfrm>
        </p:spPr>
      </p:sp>
      <p:sp>
        <p:nvSpPr>
          <p:cNvPr id="1048711"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1" name="幻灯片图像占位符 1"/>
          <p:cNvSpPr>
            <a:spLocks noGrp="1" noRot="1" noChangeAspect="1"/>
          </p:cNvSpPr>
          <p:nvPr>
            <p:ph type="sldImg" idx="2"/>
          </p:nvPr>
        </p:nvSpPr>
        <p:spPr>
          <a:xfrm>
            <a:off x="481013" y="1279525"/>
            <a:ext cx="6140450" cy="3454400"/>
          </a:xfrm>
        </p:spPr>
      </p:sp>
      <p:sp>
        <p:nvSpPr>
          <p:cNvPr id="1048772"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2" name="幻灯片图像占位符 1"/>
          <p:cNvSpPr>
            <a:spLocks noGrp="1" noRot="1" noChangeAspect="1"/>
          </p:cNvSpPr>
          <p:nvPr>
            <p:ph type="sldImg" idx="2"/>
          </p:nvPr>
        </p:nvSpPr>
        <p:spPr>
          <a:xfrm>
            <a:off x="481013" y="1279525"/>
            <a:ext cx="6140450" cy="3454400"/>
          </a:xfrm>
        </p:spPr>
      </p:sp>
      <p:sp>
        <p:nvSpPr>
          <p:cNvPr id="104879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5" name="幻灯片图像占位符 1"/>
          <p:cNvSpPr>
            <a:spLocks noGrp="1" noRot="1" noChangeAspect="1"/>
          </p:cNvSpPr>
          <p:nvPr>
            <p:ph type="sldImg" idx="2"/>
          </p:nvPr>
        </p:nvSpPr>
        <p:spPr>
          <a:xfrm>
            <a:off x="481013" y="1279525"/>
            <a:ext cx="6140450" cy="3454400"/>
          </a:xfrm>
        </p:spPr>
      </p:sp>
      <p:sp>
        <p:nvSpPr>
          <p:cNvPr id="1048816"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2" name="幻灯片图像占位符 1"/>
          <p:cNvSpPr>
            <a:spLocks noGrp="1" noRot="1" noChangeAspect="1"/>
          </p:cNvSpPr>
          <p:nvPr>
            <p:ph type="sldImg" idx="2"/>
          </p:nvPr>
        </p:nvSpPr>
        <p:spPr>
          <a:xfrm>
            <a:off x="481013" y="1279525"/>
            <a:ext cx="6140450" cy="3454400"/>
          </a:xfrm>
        </p:spPr>
      </p:sp>
      <p:sp>
        <p:nvSpPr>
          <p:cNvPr id="104879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4858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48583" name="日期占位符 3"/>
          <p:cNvSpPr>
            <a:spLocks noGrp="1"/>
          </p:cNvSpPr>
          <p:nvPr>
            <p:ph type="dt" sz="half" idx="10"/>
          </p:nvPr>
        </p:nvSpPr>
        <p:spPr/>
        <p:txBody>
          <a:bodyPr/>
          <a:lstStyle/>
          <a:p>
            <a:fld id="{82F288E0-7875-42C4-84C8-98DBBD3BF4D2}" type="datetimeFigureOut">
              <a:rPr lang="zh-CN" altLang="en-US" smtClean="0"/>
              <a:pPr/>
              <a:t>2020/10/17</a:t>
            </a:fld>
            <a:endParaRPr lang="zh-CN" altLang="en-US"/>
          </a:p>
        </p:txBody>
      </p:sp>
      <p:sp>
        <p:nvSpPr>
          <p:cNvPr id="1048584" name="页脚占位符 4"/>
          <p:cNvSpPr>
            <a:spLocks noGrp="1"/>
          </p:cNvSpPr>
          <p:nvPr>
            <p:ph type="ftr" sz="quarter" idx="11"/>
          </p:nvPr>
        </p:nvSpPr>
        <p:spPr/>
        <p:txBody>
          <a:bodyPr/>
          <a:lstStyle/>
          <a:p>
            <a:endParaRPr lang="zh-CN" altLang="en-US"/>
          </a:p>
        </p:txBody>
      </p:sp>
      <p:sp>
        <p:nvSpPr>
          <p:cNvPr id="1048585"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advClick="0" advTm="0"/>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1049051"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52" name="日期占位符 2"/>
          <p:cNvSpPr>
            <a:spLocks noGrp="1"/>
          </p:cNvSpPr>
          <p:nvPr>
            <p:ph type="dt" sz="half" idx="10"/>
          </p:nvPr>
        </p:nvSpPr>
        <p:spPr/>
        <p:txBody>
          <a:bodyPr/>
          <a:lstStyle/>
          <a:p>
            <a:fld id="{82F288E0-7875-42C4-84C8-98DBBD3BF4D2}" type="datetimeFigureOut">
              <a:rPr lang="zh-CN" altLang="en-US" smtClean="0"/>
              <a:pPr/>
              <a:t>2020/10/17</a:t>
            </a:fld>
            <a:endParaRPr lang="zh-CN" altLang="en-US"/>
          </a:p>
        </p:txBody>
      </p:sp>
      <p:sp>
        <p:nvSpPr>
          <p:cNvPr id="1049053" name="页脚占位符 3"/>
          <p:cNvSpPr>
            <a:spLocks noGrp="1"/>
          </p:cNvSpPr>
          <p:nvPr>
            <p:ph type="ftr" sz="quarter" idx="11"/>
          </p:nvPr>
        </p:nvSpPr>
        <p:spPr/>
        <p:txBody>
          <a:bodyPr/>
          <a:lstStyle/>
          <a:p>
            <a:endParaRPr lang="zh-CN" altLang="en-US"/>
          </a:p>
        </p:txBody>
      </p:sp>
      <p:sp>
        <p:nvSpPr>
          <p:cNvPr id="1049054"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9029" name="标题 1"/>
          <p:cNvSpPr>
            <a:spLocks noGrp="1"/>
          </p:cNvSpPr>
          <p:nvPr>
            <p:ph type="title"/>
          </p:nvPr>
        </p:nvSpPr>
        <p:spPr/>
        <p:txBody>
          <a:bodyPr/>
          <a:lstStyle/>
          <a:p>
            <a:r>
              <a:rPr lang="zh-CN" altLang="en-US"/>
              <a:t>单击此处编辑母版标题样式</a:t>
            </a:r>
          </a:p>
        </p:txBody>
      </p:sp>
      <p:sp>
        <p:nvSpPr>
          <p:cNvPr id="1049030"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31" name="日期占位符 3"/>
          <p:cNvSpPr>
            <a:spLocks noGrp="1"/>
          </p:cNvSpPr>
          <p:nvPr>
            <p:ph type="dt" sz="half" idx="10"/>
          </p:nvPr>
        </p:nvSpPr>
        <p:spPr/>
        <p:txBody>
          <a:bodyPr/>
          <a:lstStyle/>
          <a:p>
            <a:fld id="{82F288E0-7875-42C4-84C8-98DBBD3BF4D2}" type="datetimeFigureOut">
              <a:rPr lang="zh-CN" altLang="en-US" smtClean="0"/>
              <a:pPr/>
              <a:t>2020/10/17</a:t>
            </a:fld>
            <a:endParaRPr lang="zh-CN" altLang="en-US"/>
          </a:p>
        </p:txBody>
      </p:sp>
      <p:sp>
        <p:nvSpPr>
          <p:cNvPr id="1049032" name="页脚占位符 4"/>
          <p:cNvSpPr>
            <a:spLocks noGrp="1"/>
          </p:cNvSpPr>
          <p:nvPr>
            <p:ph type="ftr" sz="quarter" idx="11"/>
          </p:nvPr>
        </p:nvSpPr>
        <p:spPr/>
        <p:txBody>
          <a:bodyPr/>
          <a:lstStyle/>
          <a:p>
            <a:endParaRPr lang="zh-CN" altLang="en-US"/>
          </a:p>
        </p:txBody>
      </p:sp>
      <p:sp>
        <p:nvSpPr>
          <p:cNvPr id="1049033"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advClick="0"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046"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1049047"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1049048" name="日期占位符 3"/>
          <p:cNvSpPr>
            <a:spLocks noGrp="1"/>
          </p:cNvSpPr>
          <p:nvPr>
            <p:ph type="dt" sz="half" idx="10"/>
          </p:nvPr>
        </p:nvSpPr>
        <p:spPr/>
        <p:txBody>
          <a:bodyPr/>
          <a:lstStyle/>
          <a:p>
            <a:fld id="{82F288E0-7875-42C4-84C8-98DBBD3BF4D2}" type="datetimeFigureOut">
              <a:rPr lang="zh-CN" altLang="en-US" smtClean="0"/>
              <a:pPr/>
              <a:t>2020/10/17</a:t>
            </a:fld>
            <a:endParaRPr lang="zh-CN" altLang="en-US"/>
          </a:p>
        </p:txBody>
      </p:sp>
      <p:sp>
        <p:nvSpPr>
          <p:cNvPr id="1049049" name="页脚占位符 4"/>
          <p:cNvSpPr>
            <a:spLocks noGrp="1"/>
          </p:cNvSpPr>
          <p:nvPr>
            <p:ph type="ftr" sz="quarter" idx="11"/>
          </p:nvPr>
        </p:nvSpPr>
        <p:spPr/>
        <p:txBody>
          <a:bodyPr/>
          <a:lstStyle/>
          <a:p>
            <a:endParaRPr lang="zh-CN" altLang="en-US"/>
          </a:p>
        </p:txBody>
      </p:sp>
      <p:sp>
        <p:nvSpPr>
          <p:cNvPr id="1049050"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advClick="0" advTm="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015" name="标题 1"/>
          <p:cNvSpPr>
            <a:spLocks noGrp="1"/>
          </p:cNvSpPr>
          <p:nvPr>
            <p:ph type="title"/>
          </p:nvPr>
        </p:nvSpPr>
        <p:spPr/>
        <p:txBody>
          <a:bodyPr/>
          <a:lstStyle/>
          <a:p>
            <a:r>
              <a:rPr lang="zh-CN" altLang="en-US"/>
              <a:t>单击此处编辑母版标题样式</a:t>
            </a:r>
          </a:p>
        </p:txBody>
      </p:sp>
      <p:sp>
        <p:nvSpPr>
          <p:cNvPr id="1049016"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17"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18" name="日期占位符 4"/>
          <p:cNvSpPr>
            <a:spLocks noGrp="1"/>
          </p:cNvSpPr>
          <p:nvPr>
            <p:ph type="dt" sz="half" idx="10"/>
          </p:nvPr>
        </p:nvSpPr>
        <p:spPr/>
        <p:txBody>
          <a:bodyPr/>
          <a:lstStyle/>
          <a:p>
            <a:fld id="{82F288E0-7875-42C4-84C8-98DBBD3BF4D2}" type="datetimeFigureOut">
              <a:rPr lang="zh-CN" altLang="en-US" smtClean="0"/>
              <a:pPr/>
              <a:t>2020/10/17</a:t>
            </a:fld>
            <a:endParaRPr lang="zh-CN" altLang="en-US"/>
          </a:p>
        </p:txBody>
      </p:sp>
      <p:sp>
        <p:nvSpPr>
          <p:cNvPr id="1049019" name="页脚占位符 5"/>
          <p:cNvSpPr>
            <a:spLocks noGrp="1"/>
          </p:cNvSpPr>
          <p:nvPr>
            <p:ph type="ftr" sz="quarter" idx="11"/>
          </p:nvPr>
        </p:nvSpPr>
        <p:spPr/>
        <p:txBody>
          <a:bodyPr/>
          <a:lstStyle/>
          <a:p>
            <a:endParaRPr lang="zh-CN" altLang="en-US"/>
          </a:p>
        </p:txBody>
      </p:sp>
      <p:sp>
        <p:nvSpPr>
          <p:cNvPr id="1049020"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advClick="0" advTm="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021"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1049022"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1049023"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24"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1049025"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26" name="日期占位符 6"/>
          <p:cNvSpPr>
            <a:spLocks noGrp="1"/>
          </p:cNvSpPr>
          <p:nvPr>
            <p:ph type="dt" sz="half" idx="10"/>
          </p:nvPr>
        </p:nvSpPr>
        <p:spPr/>
        <p:txBody>
          <a:bodyPr/>
          <a:lstStyle/>
          <a:p>
            <a:fld id="{82F288E0-7875-42C4-84C8-98DBBD3BF4D2}" type="datetimeFigureOut">
              <a:rPr lang="zh-CN" altLang="en-US" smtClean="0"/>
              <a:pPr/>
              <a:t>2020/10/17</a:t>
            </a:fld>
            <a:endParaRPr lang="zh-CN" altLang="en-US"/>
          </a:p>
        </p:txBody>
      </p:sp>
      <p:sp>
        <p:nvSpPr>
          <p:cNvPr id="1049027" name="页脚占位符 7"/>
          <p:cNvSpPr>
            <a:spLocks noGrp="1"/>
          </p:cNvSpPr>
          <p:nvPr>
            <p:ph type="ftr" sz="quarter" idx="11"/>
          </p:nvPr>
        </p:nvSpPr>
        <p:spPr/>
        <p:txBody>
          <a:bodyPr/>
          <a:lstStyle/>
          <a:p>
            <a:endParaRPr lang="zh-CN" altLang="en-US"/>
          </a:p>
        </p:txBody>
      </p:sp>
      <p:sp>
        <p:nvSpPr>
          <p:cNvPr id="1049028"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advClick="0" advTm="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9034" name="标题 1"/>
          <p:cNvSpPr>
            <a:spLocks noGrp="1"/>
          </p:cNvSpPr>
          <p:nvPr>
            <p:ph type="title"/>
          </p:nvPr>
        </p:nvSpPr>
        <p:spPr/>
        <p:txBody>
          <a:bodyPr/>
          <a:lstStyle/>
          <a:p>
            <a:r>
              <a:rPr lang="zh-CN" altLang="en-US"/>
              <a:t>单击此处编辑母版标题样式</a:t>
            </a:r>
          </a:p>
        </p:txBody>
      </p:sp>
      <p:sp>
        <p:nvSpPr>
          <p:cNvPr id="1049035" name="日期占位符 2"/>
          <p:cNvSpPr>
            <a:spLocks noGrp="1"/>
          </p:cNvSpPr>
          <p:nvPr>
            <p:ph type="dt" sz="half" idx="10"/>
          </p:nvPr>
        </p:nvSpPr>
        <p:spPr/>
        <p:txBody>
          <a:bodyPr/>
          <a:lstStyle/>
          <a:p>
            <a:fld id="{82F288E0-7875-42C4-84C8-98DBBD3BF4D2}" type="datetimeFigureOut">
              <a:rPr lang="zh-CN" altLang="en-US" smtClean="0"/>
              <a:pPr/>
              <a:t>2020/10/17</a:t>
            </a:fld>
            <a:endParaRPr lang="zh-CN" altLang="en-US"/>
          </a:p>
        </p:txBody>
      </p:sp>
      <p:sp>
        <p:nvSpPr>
          <p:cNvPr id="1049036" name="页脚占位符 3"/>
          <p:cNvSpPr>
            <a:spLocks noGrp="1"/>
          </p:cNvSpPr>
          <p:nvPr>
            <p:ph type="ftr" sz="quarter" idx="11"/>
          </p:nvPr>
        </p:nvSpPr>
        <p:spPr/>
        <p:txBody>
          <a:bodyPr/>
          <a:lstStyle/>
          <a:p>
            <a:endParaRPr lang="zh-CN" altLang="en-US"/>
          </a:p>
        </p:txBody>
      </p:sp>
      <p:sp>
        <p:nvSpPr>
          <p:cNvPr id="1049037"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advClick="0" advTm="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9038" name="日期占位符 1"/>
          <p:cNvSpPr>
            <a:spLocks noGrp="1"/>
          </p:cNvSpPr>
          <p:nvPr>
            <p:ph type="dt" sz="half" idx="10"/>
          </p:nvPr>
        </p:nvSpPr>
        <p:spPr/>
        <p:txBody>
          <a:bodyPr/>
          <a:lstStyle/>
          <a:p>
            <a:fld id="{82F288E0-7875-42C4-84C8-98DBBD3BF4D2}" type="datetimeFigureOut">
              <a:rPr lang="zh-CN" altLang="en-US" smtClean="0"/>
              <a:pPr/>
              <a:t>2020/10/17</a:t>
            </a:fld>
            <a:endParaRPr lang="zh-CN" altLang="en-US"/>
          </a:p>
        </p:txBody>
      </p:sp>
      <p:sp>
        <p:nvSpPr>
          <p:cNvPr id="1049039" name="页脚占位符 2"/>
          <p:cNvSpPr>
            <a:spLocks noGrp="1"/>
          </p:cNvSpPr>
          <p:nvPr>
            <p:ph type="ftr" sz="quarter" idx="11"/>
          </p:nvPr>
        </p:nvSpPr>
        <p:spPr/>
        <p:txBody>
          <a:bodyPr/>
          <a:lstStyle/>
          <a:p>
            <a:endParaRPr lang="zh-CN" altLang="en-US"/>
          </a:p>
        </p:txBody>
      </p:sp>
      <p:sp>
        <p:nvSpPr>
          <p:cNvPr id="1049040"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advClick="0" advTm="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9055"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1049056"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9057"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1049058" name="日期占位符 4"/>
          <p:cNvSpPr>
            <a:spLocks noGrp="1"/>
          </p:cNvSpPr>
          <p:nvPr>
            <p:ph type="dt" sz="half" idx="10"/>
          </p:nvPr>
        </p:nvSpPr>
        <p:spPr/>
        <p:txBody>
          <a:bodyPr/>
          <a:lstStyle/>
          <a:p>
            <a:fld id="{82F288E0-7875-42C4-84C8-98DBBD3BF4D2}" type="datetimeFigureOut">
              <a:rPr lang="zh-CN" altLang="en-US" smtClean="0"/>
              <a:pPr/>
              <a:t>2020/10/17</a:t>
            </a:fld>
            <a:endParaRPr lang="zh-CN" altLang="en-US"/>
          </a:p>
        </p:txBody>
      </p:sp>
      <p:sp>
        <p:nvSpPr>
          <p:cNvPr id="1049059" name="页脚占位符 5"/>
          <p:cNvSpPr>
            <a:spLocks noGrp="1"/>
          </p:cNvSpPr>
          <p:nvPr>
            <p:ph type="ftr" sz="quarter" idx="11"/>
          </p:nvPr>
        </p:nvSpPr>
        <p:spPr/>
        <p:txBody>
          <a:bodyPr/>
          <a:lstStyle/>
          <a:p>
            <a:endParaRPr lang="zh-CN" altLang="en-US"/>
          </a:p>
        </p:txBody>
      </p:sp>
      <p:sp>
        <p:nvSpPr>
          <p:cNvPr id="1049060"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advClick="0" advTm="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1049041"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1049042"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43" name="日期占位符 3"/>
          <p:cNvSpPr>
            <a:spLocks noGrp="1"/>
          </p:cNvSpPr>
          <p:nvPr>
            <p:ph type="dt" sz="half" idx="10"/>
          </p:nvPr>
        </p:nvSpPr>
        <p:spPr/>
        <p:txBody>
          <a:bodyPr/>
          <a:lstStyle/>
          <a:p>
            <a:fld id="{82F288E0-7875-42C4-84C8-98DBBD3BF4D2}" type="datetimeFigureOut">
              <a:rPr lang="zh-CN" altLang="en-US" smtClean="0"/>
              <a:pPr/>
              <a:t>2020/10/17</a:t>
            </a:fld>
            <a:endParaRPr lang="zh-CN" altLang="en-US"/>
          </a:p>
        </p:txBody>
      </p:sp>
      <p:sp>
        <p:nvSpPr>
          <p:cNvPr id="1049044" name="页脚占位符 4"/>
          <p:cNvSpPr>
            <a:spLocks noGrp="1"/>
          </p:cNvSpPr>
          <p:nvPr>
            <p:ph type="ftr" sz="quarter" idx="11"/>
          </p:nvPr>
        </p:nvSpPr>
        <p:spPr/>
        <p:txBody>
          <a:bodyPr/>
          <a:lstStyle/>
          <a:p>
            <a:endParaRPr lang="zh-CN" altLang="en-US"/>
          </a:p>
        </p:txBody>
      </p:sp>
      <p:sp>
        <p:nvSpPr>
          <p:cNvPr id="1049045"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advClick="0" advTm="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Arial" panose="020B0604020202020204" pitchFamily="34" charset="0"/>
              </a:defRPr>
            </a:lvl1pPr>
          </a:lstStyle>
          <a:p>
            <a:fld id="{82F288E0-7875-42C4-84C8-98DBBD3BF4D2}" type="datetimeFigureOut">
              <a:rPr lang="zh-CN" altLang="en-US" smtClean="0"/>
              <a:pPr/>
              <a:t>2020/10/17</a:t>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Arial" panose="020B0604020202020204" pitchFamily="34" charset="0"/>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Arial" panose="020B0604020202020204" pitchFamily="34" charset="0"/>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advClick="0" advTm="0"/>
  <p:txStyles>
    <p:titleStyle>
      <a:lvl1pPr algn="l" defTabSz="914400" rtl="0" eaLnBrk="1" latinLnBrk="0" hangingPunct="1">
        <a:lnSpc>
          <a:spcPct val="90000"/>
        </a:lnSpc>
        <a:spcBef>
          <a:spcPct val="0"/>
        </a:spcBef>
        <a:buNone/>
        <a:defRPr sz="4400" kern="1200">
          <a:solidFill>
            <a:schemeClr val="tx1"/>
          </a:solidFill>
          <a:latin typeface="+mj-lt"/>
          <a:ea typeface="Arial" panose="020B0604020202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rial" panose="020B0604020202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rial" panose="020B0604020202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rial" panose="020B0604020202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Arial" panose="020B0604020202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file:///D:\&#25105;&#30340;&#25991;&#26723;\My%20Music\Andemund%20Orchestra%20-%20Wind-Mill.mp3" TargetMode="External"/><Relationship Id="rId2" Type="http://schemas.openxmlformats.org/officeDocument/2006/relationships/slideLayout" Target="../slideLayouts/slideLayout1.xml"/><Relationship Id="rId1" Type="http://schemas.openxmlformats.org/officeDocument/2006/relationships/audio" Target="file:///D:\&#25105;&#30340;&#25991;&#26723;\My%20Music\Andemund%20Orchestra%20-%20Wind-Mill.mp3"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22.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media" Target="file:///D:\&#25105;&#30340;&#25991;&#26723;\My%20Music\Andemund%20Orchestra%20-%20Wind-Mill.mp3" TargetMode="External"/><Relationship Id="rId2" Type="http://schemas.openxmlformats.org/officeDocument/2006/relationships/slideLayout" Target="../slideLayouts/slideLayout1.xml"/><Relationship Id="rId1" Type="http://schemas.openxmlformats.org/officeDocument/2006/relationships/audio" Target="file:///D:\&#25105;&#30340;&#25991;&#26723;\My%20Music\Andemund%20Orchestra%20-%20Wind-Mill.mp3"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3.jpeg"/><Relationship Id="rId10" Type="http://schemas.openxmlformats.org/officeDocument/2006/relationships/image" Target="../media/image7.png"/><Relationship Id="rId4" Type="http://schemas.openxmlformats.org/officeDocument/2006/relationships/notesSlide" Target="../notesSlides/notesSlide3.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Andemund Orchestra - Wind-Mill">
            <a:hlinkClick r:id="" action="ppaction://media"/>
          </p:cNvPr>
          <p:cNvPicPr>
            <a:picLocks/>
          </p:cNvPicPr>
          <p:nvPr>
            <a:audioFile r:link="rId1"/>
            <p:extLst>
              <p:ext uri="{DAA4B4D4-6D71-4841-9C94-3DE7FCFB9230}">
                <p14:media xmlns="" xmlns:p14="http://schemas.microsoft.com/office/powerpoint/2010/main" r:link="rId3"/>
              </p:ext>
            </p:extLst>
          </p:nvPr>
        </p:nvPicPr>
        <p:blipFill>
          <a:blip r:embed="rId4"/>
          <a:stretch>
            <a:fillRect/>
          </a:stretch>
        </p:blipFill>
        <p:spPr>
          <a:xfrm>
            <a:off x="9291320" y="5128895"/>
            <a:ext cx="619125" cy="619125"/>
          </a:xfrm>
          <a:prstGeom prst="rect">
            <a:avLst/>
          </a:prstGeom>
        </p:spPr>
      </p:pic>
      <p:sp>
        <p:nvSpPr>
          <p:cNvPr id="1048586" name="矩形 3"/>
          <p:cNvSpPr/>
          <p:nvPr/>
        </p:nvSpPr>
        <p:spPr>
          <a:xfrm>
            <a:off x="-12065" y="-28575"/>
            <a:ext cx="12227560" cy="6914515"/>
          </a:xfrm>
          <a:prstGeom prst="rect">
            <a:avLst/>
          </a:prstGeom>
          <a:blipFill rotWithShape="1">
            <a:blip r:embed="rId5"/>
            <a:stretch>
              <a:fillRect l="-4000" t="-8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587" name="文本框 6"/>
          <p:cNvSpPr txBox="1"/>
          <p:nvPr/>
        </p:nvSpPr>
        <p:spPr>
          <a:xfrm>
            <a:off x="3644348" y="2649066"/>
            <a:ext cx="8547652" cy="923330"/>
          </a:xfrm>
          <a:prstGeom prst="rect">
            <a:avLst/>
          </a:prstGeom>
          <a:noFill/>
        </p:spPr>
        <p:txBody>
          <a:bodyPr wrap="square" rtlCol="0">
            <a:spAutoFit/>
          </a:bodyPr>
          <a:lstStyle/>
          <a:p>
            <a:pPr algn="ctr"/>
            <a:r>
              <a:rPr lang="id-ID" sz="5400" b="1" dirty="0" smtClean="0">
                <a:solidFill>
                  <a:srgbClr val="DE6F44"/>
                </a:solidFill>
                <a:latin typeface="Arial" panose="020B0604020202020204" pitchFamily="34" charset="0"/>
                <a:ea typeface="Arial" panose="020B0604020202020204" pitchFamily="34" charset="0"/>
              </a:rPr>
              <a:t>Pendekatan Konstektual</a:t>
            </a:r>
            <a:endParaRPr lang="en-US" sz="5400" b="1" dirty="0">
              <a:solidFill>
                <a:srgbClr val="DE6F44"/>
              </a:solidFill>
              <a:latin typeface="Arial" panose="020B0604020202020204" pitchFamily="34" charset="0"/>
              <a:ea typeface="Arial" panose="020B0604020202020204" pitchFamily="34" charset="0"/>
            </a:endParaRPr>
          </a:p>
        </p:txBody>
      </p:sp>
      <p:sp>
        <p:nvSpPr>
          <p:cNvPr id="1048588" name="文本框 7"/>
          <p:cNvSpPr txBox="1"/>
          <p:nvPr/>
        </p:nvSpPr>
        <p:spPr>
          <a:xfrm>
            <a:off x="3926542" y="3494741"/>
            <a:ext cx="7436224" cy="1384995"/>
          </a:xfrm>
          <a:prstGeom prst="rect">
            <a:avLst/>
          </a:prstGeom>
          <a:noFill/>
        </p:spPr>
        <p:txBody>
          <a:bodyPr wrap="square" rtlCol="0">
            <a:spAutoFit/>
          </a:bodyPr>
          <a:lstStyle/>
          <a:p>
            <a:r>
              <a:rPr lang="id-ID" altLang="zh-CN" sz="2800" b="1" dirty="0" smtClean="0">
                <a:solidFill>
                  <a:schemeClr val="accent6">
                    <a:lumMod val="75000"/>
                  </a:schemeClr>
                </a:solidFill>
                <a:latin typeface="Times New Roman" pitchFamily="18" charset="0"/>
                <a:ea typeface="Arial" panose="020B0604020202020204" pitchFamily="34" charset="0"/>
                <a:cs typeface="Times New Roman" pitchFamily="18" charset="0"/>
              </a:rPr>
              <a:t>Kelomppok 2</a:t>
            </a:r>
          </a:p>
          <a:p>
            <a:r>
              <a:rPr lang="id-ID" altLang="zh-CN" sz="2800" b="1" dirty="0" smtClean="0">
                <a:solidFill>
                  <a:schemeClr val="accent6">
                    <a:lumMod val="75000"/>
                  </a:schemeClr>
                </a:solidFill>
                <a:latin typeface="Times New Roman" pitchFamily="18" charset="0"/>
                <a:ea typeface="Arial" panose="020B0604020202020204" pitchFamily="34" charset="0"/>
                <a:cs typeface="Times New Roman" pitchFamily="18" charset="0"/>
              </a:rPr>
              <a:t>Alvina Aulia Syafitri : 1913024047</a:t>
            </a:r>
          </a:p>
          <a:p>
            <a:r>
              <a:rPr lang="id-ID" altLang="zh-CN" sz="2800" b="1" dirty="0" smtClean="0">
                <a:solidFill>
                  <a:schemeClr val="accent6">
                    <a:lumMod val="75000"/>
                  </a:schemeClr>
                </a:solidFill>
                <a:latin typeface="Times New Roman" pitchFamily="18" charset="0"/>
                <a:ea typeface="Arial" panose="020B0604020202020204" pitchFamily="34" charset="0"/>
                <a:cs typeface="Times New Roman" pitchFamily="18" charset="0"/>
              </a:rPr>
              <a:t>Niawati		       : 1913024047</a:t>
            </a:r>
            <a:endParaRPr lang="zh-CN" altLang="en-US" sz="2800" b="1" dirty="0">
              <a:solidFill>
                <a:schemeClr val="accent6">
                  <a:lumMod val="75000"/>
                </a:schemeClr>
              </a:solidFill>
              <a:latin typeface="Times New Roman" pitchFamily="18" charset="0"/>
              <a:ea typeface="Arial" panose="020B0604020202020204" pitchFamily="34" charset="0"/>
              <a:cs typeface="Times New Roman" pitchFamily="18" charset="0"/>
            </a:endParaRPr>
          </a:p>
        </p:txBody>
      </p:sp>
      <p:sp>
        <p:nvSpPr>
          <p:cNvPr id="1048589" name="文本框 8"/>
          <p:cNvSpPr txBox="1"/>
          <p:nvPr/>
        </p:nvSpPr>
        <p:spPr>
          <a:xfrm>
            <a:off x="8000365" y="5196007"/>
            <a:ext cx="4191635" cy="1661993"/>
          </a:xfrm>
          <a:prstGeom prst="rect">
            <a:avLst/>
          </a:prstGeom>
          <a:noFill/>
        </p:spPr>
        <p:txBody>
          <a:bodyPr wrap="square" rtlCol="0">
            <a:spAutoFit/>
          </a:bodyPr>
          <a:lstStyle/>
          <a:p>
            <a:pPr algn="r"/>
            <a:r>
              <a:rPr lang="id-ID" altLang="zh-CN" sz="1600" dirty="0" smtClean="0">
                <a:solidFill>
                  <a:schemeClr val="accent6">
                    <a:lumMod val="75000"/>
                  </a:schemeClr>
                </a:solidFill>
                <a:latin typeface="Times New Roman" pitchFamily="18" charset="0"/>
                <a:cs typeface="Times New Roman" pitchFamily="18" charset="0"/>
              </a:rPr>
              <a:t>Dosen Pengampu:</a:t>
            </a:r>
          </a:p>
          <a:p>
            <a:pPr lvl="0" algn="r" fontAlgn="base">
              <a:spcBef>
                <a:spcPct val="0"/>
              </a:spcBef>
              <a:spcAft>
                <a:spcPct val="0"/>
              </a:spcAft>
              <a:tabLst>
                <a:tab pos="3790950" algn="l"/>
              </a:tabLst>
            </a:pPr>
            <a:r>
              <a:rPr lang="en-US" sz="1600" dirty="0" err="1" smtClean="0">
                <a:solidFill>
                  <a:schemeClr val="accent6">
                    <a:lumMod val="75000"/>
                  </a:schemeClr>
                </a:solidFill>
                <a:latin typeface="Times New Roman" pitchFamily="18" charset="0"/>
                <a:ea typeface="Calibri" pitchFamily="34" charset="0"/>
                <a:cs typeface="Times New Roman" pitchFamily="18" charset="0"/>
              </a:rPr>
              <a:t>Berti</a:t>
            </a:r>
            <a:r>
              <a:rPr lang="en-US" sz="1600" dirty="0" smtClean="0">
                <a:solidFill>
                  <a:schemeClr val="accent6">
                    <a:lumMod val="75000"/>
                  </a:schemeClr>
                </a:solidFill>
                <a:latin typeface="Times New Roman" pitchFamily="18" charset="0"/>
                <a:ea typeface="Calibri" pitchFamily="34" charset="0"/>
                <a:cs typeface="Times New Roman" pitchFamily="18" charset="0"/>
              </a:rPr>
              <a:t> </a:t>
            </a:r>
            <a:r>
              <a:rPr lang="en-US" sz="1600" dirty="0" err="1" smtClean="0">
                <a:solidFill>
                  <a:schemeClr val="accent6">
                    <a:lumMod val="75000"/>
                  </a:schemeClr>
                </a:solidFill>
                <a:latin typeface="Times New Roman" pitchFamily="18" charset="0"/>
                <a:ea typeface="Calibri" pitchFamily="34" charset="0"/>
                <a:cs typeface="Times New Roman" pitchFamily="18" charset="0"/>
              </a:rPr>
              <a:t>Yolida</a:t>
            </a:r>
            <a:r>
              <a:rPr lang="en-US" sz="1600" dirty="0" smtClean="0">
                <a:solidFill>
                  <a:schemeClr val="accent6">
                    <a:lumMod val="75000"/>
                  </a:schemeClr>
                </a:solidFill>
                <a:latin typeface="Times New Roman" pitchFamily="18" charset="0"/>
                <a:ea typeface="Calibri" pitchFamily="34" charset="0"/>
                <a:cs typeface="Times New Roman" pitchFamily="18" charset="0"/>
              </a:rPr>
              <a:t>, </a:t>
            </a:r>
            <a:r>
              <a:rPr lang="en-US" sz="1600" dirty="0" err="1" smtClean="0">
                <a:solidFill>
                  <a:schemeClr val="accent6">
                    <a:lumMod val="75000"/>
                  </a:schemeClr>
                </a:solidFill>
                <a:latin typeface="Times New Roman" pitchFamily="18" charset="0"/>
                <a:ea typeface="Calibri" pitchFamily="34" charset="0"/>
                <a:cs typeface="Times New Roman" pitchFamily="18" charset="0"/>
              </a:rPr>
              <a:t>S.Pd</a:t>
            </a:r>
            <a:r>
              <a:rPr lang="en-US" sz="1600" dirty="0" smtClean="0">
                <a:solidFill>
                  <a:schemeClr val="accent6">
                    <a:lumMod val="75000"/>
                  </a:schemeClr>
                </a:solidFill>
                <a:latin typeface="Times New Roman" pitchFamily="18" charset="0"/>
                <a:ea typeface="Calibri" pitchFamily="34" charset="0"/>
                <a:cs typeface="Times New Roman" pitchFamily="18" charset="0"/>
              </a:rPr>
              <a:t>, </a:t>
            </a:r>
            <a:r>
              <a:rPr lang="en-US" sz="1600" dirty="0" err="1" smtClean="0">
                <a:solidFill>
                  <a:schemeClr val="accent6">
                    <a:lumMod val="75000"/>
                  </a:schemeClr>
                </a:solidFill>
                <a:latin typeface="Times New Roman" pitchFamily="18" charset="0"/>
                <a:ea typeface="Calibri" pitchFamily="34" charset="0"/>
                <a:cs typeface="Times New Roman" pitchFamily="18" charset="0"/>
              </a:rPr>
              <a:t>M.Pd</a:t>
            </a:r>
            <a:r>
              <a:rPr lang="en-US" sz="1600" dirty="0" smtClean="0">
                <a:solidFill>
                  <a:schemeClr val="accent6">
                    <a:lumMod val="75000"/>
                  </a:schemeClr>
                </a:solidFill>
                <a:latin typeface="Times New Roman" pitchFamily="18" charset="0"/>
                <a:ea typeface="Calibri" pitchFamily="34" charset="0"/>
                <a:cs typeface="Times New Roman" pitchFamily="18" charset="0"/>
              </a:rPr>
              <a:t>.</a:t>
            </a:r>
            <a:endParaRPr lang="id-ID" sz="1400" dirty="0" smtClean="0">
              <a:solidFill>
                <a:schemeClr val="accent6">
                  <a:lumMod val="75000"/>
                </a:schemeClr>
              </a:solidFill>
              <a:latin typeface="Times New Roman" pitchFamily="18" charset="0"/>
              <a:cs typeface="Times New Roman" pitchFamily="18" charset="0"/>
            </a:endParaRPr>
          </a:p>
          <a:p>
            <a:pPr lvl="0" algn="r" eaLnBrk="0" fontAlgn="base" hangingPunct="0">
              <a:spcBef>
                <a:spcPct val="0"/>
              </a:spcBef>
              <a:spcAft>
                <a:spcPct val="0"/>
              </a:spcAft>
              <a:tabLst>
                <a:tab pos="3790950" algn="l"/>
              </a:tabLst>
            </a:pPr>
            <a:r>
              <a:rPr lang="id-ID" sz="1600" dirty="0" smtClean="0">
                <a:solidFill>
                  <a:schemeClr val="accent6">
                    <a:lumMod val="75000"/>
                  </a:schemeClr>
                </a:solidFill>
                <a:latin typeface="Times New Roman" pitchFamily="18" charset="0"/>
                <a:ea typeface="Calibri" pitchFamily="34" charset="0"/>
                <a:cs typeface="Times New Roman" pitchFamily="18" charset="0"/>
              </a:rPr>
              <a:t>Rini Rita T. Marpaung., S.Pd., M.Pd</a:t>
            </a:r>
            <a:endParaRPr lang="id-ID" sz="1400" dirty="0" smtClean="0">
              <a:solidFill>
                <a:schemeClr val="accent6">
                  <a:lumMod val="75000"/>
                </a:schemeClr>
              </a:solidFill>
              <a:latin typeface="Times New Roman" pitchFamily="18" charset="0"/>
              <a:cs typeface="Times New Roman" pitchFamily="18" charset="0"/>
            </a:endParaRPr>
          </a:p>
          <a:p>
            <a:pPr lvl="0" algn="r" eaLnBrk="0" fontAlgn="base" hangingPunct="0">
              <a:spcBef>
                <a:spcPct val="0"/>
              </a:spcBef>
              <a:spcAft>
                <a:spcPct val="0"/>
              </a:spcAft>
              <a:tabLst>
                <a:tab pos="3790950" algn="l"/>
              </a:tabLst>
            </a:pPr>
            <a:r>
              <a:rPr lang="id-ID" sz="1600" dirty="0" smtClean="0">
                <a:solidFill>
                  <a:schemeClr val="accent6">
                    <a:lumMod val="75000"/>
                  </a:schemeClr>
                </a:solidFill>
                <a:latin typeface="Times New Roman" pitchFamily="18" charset="0"/>
                <a:ea typeface="Calibri" pitchFamily="34" charset="0"/>
                <a:cs typeface="Times New Roman" pitchFamily="18" charset="0"/>
              </a:rPr>
              <a:t>Wisnu Juli Wiono, S.Pd., M.Pd.</a:t>
            </a:r>
            <a:endParaRPr lang="id-ID" sz="1400" dirty="0" smtClean="0">
              <a:solidFill>
                <a:schemeClr val="accent6">
                  <a:lumMod val="75000"/>
                </a:schemeClr>
              </a:solidFill>
              <a:latin typeface="Times New Roman" pitchFamily="18" charset="0"/>
              <a:cs typeface="Times New Roman" pitchFamily="18" charset="0"/>
            </a:endParaRPr>
          </a:p>
          <a:p>
            <a:pPr algn="r"/>
            <a:endParaRPr lang="id-ID" altLang="zh-CN" sz="1600" dirty="0" smtClean="0">
              <a:solidFill>
                <a:schemeClr val="accent6">
                  <a:lumMod val="75000"/>
                </a:schemeClr>
              </a:solidFill>
              <a:latin typeface="Times New Roman" pitchFamily="18" charset="0"/>
              <a:cs typeface="Times New Roman" pitchFamily="18" charset="0"/>
            </a:endParaRPr>
          </a:p>
          <a:p>
            <a:pPr algn="ctr"/>
            <a:endParaRPr lang="id-ID" altLang="zh-CN" dirty="0" smtClean="0">
              <a:solidFill>
                <a:schemeClr val="accent6">
                  <a:lumMod val="75000"/>
                </a:schemeClr>
              </a:solidFill>
            </a:endParaRPr>
          </a:p>
        </p:txBody>
      </p:sp>
    </p:spTree>
  </p:cSld>
  <p:clrMapOvr>
    <a:masterClrMapping/>
  </p:clrMapOvr>
  <p:transition advClick="0"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 fill="hold"/>
                                        <p:tgtEl>
                                          <p:spTgt spid="2097152"/>
                                        </p:tgtEl>
                                      </p:cBhvr>
                                    </p:cmd>
                                  </p:childTnLst>
                                </p:cTn>
                              </p:par>
                            </p:childTnLst>
                          </p:cTn>
                        </p:par>
                        <p:par>
                          <p:cTn id="7" fill="hold">
                            <p:stCondLst>
                              <p:cond delay="1"/>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1048587"/>
                                        </p:tgtEl>
                                        <p:attrNameLst>
                                          <p:attrName>style.visibility</p:attrName>
                                        </p:attrNameLst>
                                      </p:cBhvr>
                                      <p:to>
                                        <p:strVal val="visible"/>
                                      </p:to>
                                    </p:set>
                                    <p:anim by="(-#ppt_w*2)" calcmode="lin" valueType="num">
                                      <p:cBhvr rctx="PPT">
                                        <p:cTn id="10" dur="500" autoRev="1" fill="hold">
                                          <p:stCondLst>
                                            <p:cond delay="0"/>
                                          </p:stCondLst>
                                        </p:cTn>
                                        <p:tgtEl>
                                          <p:spTgt spid="1048587"/>
                                        </p:tgtEl>
                                        <p:attrNameLst>
                                          <p:attrName>ppt_w</p:attrName>
                                        </p:attrNameLst>
                                      </p:cBhvr>
                                    </p:anim>
                                    <p:anim by="(#ppt_w*0.50)" calcmode="lin" valueType="num">
                                      <p:cBhvr>
                                        <p:cTn id="11" dur="500" decel="50000" autoRev="1" fill="hold">
                                          <p:stCondLst>
                                            <p:cond delay="0"/>
                                          </p:stCondLst>
                                        </p:cTn>
                                        <p:tgtEl>
                                          <p:spTgt spid="1048587"/>
                                        </p:tgtEl>
                                        <p:attrNameLst>
                                          <p:attrName>ppt_x</p:attrName>
                                        </p:attrNameLst>
                                      </p:cBhvr>
                                    </p:anim>
                                    <p:anim from="(-#ppt_h/2)" to="(#ppt_y)" calcmode="lin" valueType="num">
                                      <p:cBhvr>
                                        <p:cTn id="12" dur="1000" fill="hold">
                                          <p:stCondLst>
                                            <p:cond delay="0"/>
                                          </p:stCondLst>
                                        </p:cTn>
                                        <p:tgtEl>
                                          <p:spTgt spid="1048587"/>
                                        </p:tgtEl>
                                        <p:attrNameLst>
                                          <p:attrName>ppt_y</p:attrName>
                                        </p:attrNameLst>
                                      </p:cBhvr>
                                    </p:anim>
                                    <p:animRot by="21600000">
                                      <p:cBhvr>
                                        <p:cTn id="13" dur="1000" fill="hold">
                                          <p:stCondLst>
                                            <p:cond delay="0"/>
                                          </p:stCondLst>
                                        </p:cTn>
                                        <p:tgtEl>
                                          <p:spTgt spid="1048587"/>
                                        </p:tgtEl>
                                        <p:attrNameLst>
                                          <p:attrName>r</p:attrName>
                                        </p:attrNameLst>
                                      </p:cBhvr>
                                    </p:animRot>
                                  </p:childTnLst>
                                </p:cTn>
                              </p:par>
                            </p:childTnLst>
                          </p:cTn>
                        </p:par>
                        <p:par>
                          <p:cTn id="14" fill="hold">
                            <p:stCondLst>
                              <p:cond delay="3001"/>
                            </p:stCondLst>
                            <p:childTnLst>
                              <p:par>
                                <p:cTn id="15" presetID="56" presetClass="entr" presetSubtype="0" fill="hold" grpId="3" nodeType="afterEffect">
                                  <p:stCondLst>
                                    <p:cond delay="0"/>
                                  </p:stCondLst>
                                  <p:iterate type="lt">
                                    <p:tmPct val="10000"/>
                                  </p:iterate>
                                  <p:childTnLst>
                                    <p:set>
                                      <p:cBhvr>
                                        <p:cTn id="16" dur="1" fill="hold">
                                          <p:stCondLst>
                                            <p:cond delay="0"/>
                                          </p:stCondLst>
                                        </p:cTn>
                                        <p:tgtEl>
                                          <p:spTgt spid="1048588"/>
                                        </p:tgtEl>
                                        <p:attrNameLst>
                                          <p:attrName>style.visibility</p:attrName>
                                        </p:attrNameLst>
                                      </p:cBhvr>
                                      <p:to>
                                        <p:strVal val="visible"/>
                                      </p:to>
                                    </p:set>
                                    <p:anim by="(-#ppt_w*2)" calcmode="lin" valueType="num">
                                      <p:cBhvr rctx="PPT">
                                        <p:cTn id="17" dur="500" autoRev="1" fill="hold">
                                          <p:stCondLst>
                                            <p:cond delay="0"/>
                                          </p:stCondLst>
                                        </p:cTn>
                                        <p:tgtEl>
                                          <p:spTgt spid="1048588"/>
                                        </p:tgtEl>
                                        <p:attrNameLst>
                                          <p:attrName>ppt_w</p:attrName>
                                        </p:attrNameLst>
                                      </p:cBhvr>
                                    </p:anim>
                                    <p:anim by="(#ppt_w*0.50)" calcmode="lin" valueType="num">
                                      <p:cBhvr>
                                        <p:cTn id="18" dur="500" decel="50000" autoRev="1" fill="hold">
                                          <p:stCondLst>
                                            <p:cond delay="0"/>
                                          </p:stCondLst>
                                        </p:cTn>
                                        <p:tgtEl>
                                          <p:spTgt spid="1048588"/>
                                        </p:tgtEl>
                                        <p:attrNameLst>
                                          <p:attrName>ppt_x</p:attrName>
                                        </p:attrNameLst>
                                      </p:cBhvr>
                                    </p:anim>
                                    <p:anim from="(-#ppt_h/2)" to="(#ppt_y)" calcmode="lin" valueType="num">
                                      <p:cBhvr>
                                        <p:cTn id="19" dur="1000" fill="hold">
                                          <p:stCondLst>
                                            <p:cond delay="0"/>
                                          </p:stCondLst>
                                        </p:cTn>
                                        <p:tgtEl>
                                          <p:spTgt spid="1048588"/>
                                        </p:tgtEl>
                                        <p:attrNameLst>
                                          <p:attrName>ppt_y</p:attrName>
                                        </p:attrNameLst>
                                      </p:cBhvr>
                                    </p:anim>
                                    <p:animRot by="21600000">
                                      <p:cBhvr>
                                        <p:cTn id="20" dur="1000" fill="hold">
                                          <p:stCondLst>
                                            <p:cond delay="0"/>
                                          </p:stCondLst>
                                        </p:cTn>
                                        <p:tgtEl>
                                          <p:spTgt spid="1048588"/>
                                        </p:tgtEl>
                                        <p:attrNameLst>
                                          <p:attrName>r</p:attrName>
                                        </p:attrNameLst>
                                      </p:cBhvr>
                                    </p:animRot>
                                  </p:childTnLst>
                                </p:cTn>
                              </p:par>
                            </p:childTnLst>
                          </p:cTn>
                        </p:par>
                        <p:par>
                          <p:cTn id="21" fill="hold">
                            <p:stCondLst>
                              <p:cond delay="9701"/>
                            </p:stCondLst>
                            <p:childTnLst>
                              <p:par>
                                <p:cTn id="22" presetID="29" presetClass="entr" presetSubtype="0" fill="hold" grpId="0" nodeType="afterEffect">
                                  <p:stCondLst>
                                    <p:cond delay="0"/>
                                  </p:stCondLst>
                                  <p:childTnLst>
                                    <p:set>
                                      <p:cBhvr>
                                        <p:cTn id="23" dur="1" fill="hold">
                                          <p:stCondLst>
                                            <p:cond delay="0"/>
                                          </p:stCondLst>
                                        </p:cTn>
                                        <p:tgtEl>
                                          <p:spTgt spid="1048589"/>
                                        </p:tgtEl>
                                        <p:attrNameLst>
                                          <p:attrName>style.visibility</p:attrName>
                                        </p:attrNameLst>
                                      </p:cBhvr>
                                      <p:to>
                                        <p:strVal val="visible"/>
                                      </p:to>
                                    </p:set>
                                    <p:anim calcmode="lin" valueType="num">
                                      <p:cBhvr>
                                        <p:cTn id="24" dur="1000" fill="hold"/>
                                        <p:tgtEl>
                                          <p:spTgt spid="1048589"/>
                                        </p:tgtEl>
                                        <p:attrNameLst>
                                          <p:attrName>ppt_x</p:attrName>
                                        </p:attrNameLst>
                                      </p:cBhvr>
                                      <p:tavLst>
                                        <p:tav tm="0">
                                          <p:val>
                                            <p:strVal val="#ppt_x-.2"/>
                                          </p:val>
                                        </p:tav>
                                        <p:tav tm="100000">
                                          <p:val>
                                            <p:strVal val="#ppt_x"/>
                                          </p:val>
                                        </p:tav>
                                      </p:tavLst>
                                    </p:anim>
                                    <p:anim calcmode="lin" valueType="num">
                                      <p:cBhvr>
                                        <p:cTn id="25" dur="1000" fill="hold"/>
                                        <p:tgtEl>
                                          <p:spTgt spid="104858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4858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7" repeatCount="indefinite" fill="hold" display="1">
                  <p:stCondLst>
                    <p:cond delay="indefinite"/>
                  </p:stCondLst>
                  <p:endCondLst>
                    <p:cond evt="onNext" delay="0">
                      <p:tgtEl>
                        <p:sldTgt/>
                      </p:tgtEl>
                    </p:cond>
                    <p:cond evt="onPrev" delay="0">
                      <p:tgtEl>
                        <p:sldTgt/>
                      </p:tgtEl>
                    </p:cond>
                    <p:cond evt="onStopAudio" delay="0">
                      <p:tgtEl>
                        <p:sldTgt/>
                      </p:tgtEl>
                    </p:cond>
                  </p:endCondLst>
                </p:cTn>
                <p:tgtEl>
                  <p:spTgt spid="2097152"/>
                </p:tgtEl>
              </p:cMediaNode>
            </p:audio>
          </p:childTnLst>
        </p:cTn>
      </p:par>
    </p:tnLst>
    <p:bldLst>
      <p:bldP spid="1048587" grpId="0"/>
      <p:bldP spid="1048588" grpId="0"/>
      <p:bldP spid="1048588" grpId="1"/>
      <p:bldP spid="1048588" grpId="2"/>
      <p:bldP spid="1048588" grpId="3"/>
      <p:bldP spid="104858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8" name="矩形 3"/>
          <p:cNvSpPr/>
          <p:nvPr/>
        </p:nvSpPr>
        <p:spPr>
          <a:xfrm>
            <a:off x="-17780" y="-28575"/>
            <a:ext cx="12227560" cy="6914515"/>
          </a:xfrm>
          <a:prstGeom prst="rect">
            <a:avLst/>
          </a:prstGeom>
          <a:blipFill rotWithShape="1">
            <a:blip r:embed="rId4"/>
            <a:stretch>
              <a:fillRect t="-14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00" name="PA_文本框 5"/>
          <p:cNvSpPr txBox="1">
            <a:spLocks noChangeArrowheads="1"/>
          </p:cNvSpPr>
          <p:nvPr>
            <p:custDataLst>
              <p:tags r:id="rId1"/>
            </p:custDataLst>
          </p:nvPr>
        </p:nvSpPr>
        <p:spPr bwMode="auto">
          <a:xfrm>
            <a:off x="0" y="369570"/>
            <a:ext cx="12191999" cy="1200329"/>
          </a:xfrm>
          <a:prstGeom prst="rect">
            <a:avLst/>
          </a:prstGeom>
          <a:noFill/>
          <a:ln>
            <a:noFill/>
          </a:ln>
          <a:effectLst/>
        </p:spPr>
        <p:txBody>
          <a:bodyPr wrap="square">
            <a:spAutoFit/>
          </a:bodyPr>
          <a:lstStyle/>
          <a:p>
            <a:pPr algn="ctr"/>
            <a:r>
              <a:rPr lang="id-ID" sz="2400" b="1" dirty="0" smtClean="0">
                <a:solidFill>
                  <a:srgbClr val="4E4A26"/>
                </a:solidFill>
                <a:latin typeface="Times New Roman" pitchFamily="18" charset="0"/>
                <a:cs typeface="Times New Roman" pitchFamily="18" charset="0"/>
              </a:rPr>
              <a:t>Berikut ini adalah </a:t>
            </a:r>
            <a:r>
              <a:rPr lang="en-US" sz="2400" b="1" dirty="0" err="1" smtClean="0">
                <a:solidFill>
                  <a:srgbClr val="4E4A26"/>
                </a:solidFill>
                <a:latin typeface="Times New Roman" pitchFamily="18" charset="0"/>
                <a:cs typeface="Times New Roman" pitchFamily="18" charset="0"/>
              </a:rPr>
              <a:t>komponen-komponen</a:t>
            </a:r>
            <a:r>
              <a:rPr lang="en-US" sz="2400" b="1" dirty="0" smtClean="0">
                <a:solidFill>
                  <a:srgbClr val="4E4A26"/>
                </a:solidFill>
                <a:latin typeface="Times New Roman" pitchFamily="18" charset="0"/>
                <a:cs typeface="Times New Roman" pitchFamily="18" charset="0"/>
              </a:rPr>
              <a:t> </a:t>
            </a:r>
            <a:r>
              <a:rPr lang="en-US" sz="2400" b="1" dirty="0" smtClean="0">
                <a:solidFill>
                  <a:srgbClr val="4E4A26"/>
                </a:solidFill>
                <a:latin typeface="Times New Roman" pitchFamily="18" charset="0"/>
                <a:cs typeface="Times New Roman" pitchFamily="18" charset="0"/>
              </a:rPr>
              <a:t>yang </a:t>
            </a:r>
            <a:r>
              <a:rPr lang="en-US" sz="2400" b="1" dirty="0" err="1" smtClean="0">
                <a:solidFill>
                  <a:srgbClr val="4E4A26"/>
                </a:solidFill>
                <a:latin typeface="Times New Roman" pitchFamily="18" charset="0"/>
                <a:cs typeface="Times New Roman" pitchFamily="18" charset="0"/>
              </a:rPr>
              <a:t>harus</a:t>
            </a:r>
            <a:endParaRPr lang="id-ID" sz="2400" b="1" dirty="0" smtClean="0">
              <a:solidFill>
                <a:srgbClr val="4E4A26"/>
              </a:solidFill>
              <a:latin typeface="Times New Roman" pitchFamily="18" charset="0"/>
              <a:cs typeface="Times New Roman" pitchFamily="18" charset="0"/>
            </a:endParaRPr>
          </a:p>
          <a:p>
            <a:pPr algn="ctr"/>
            <a:r>
              <a:rPr lang="en-US" sz="2400" b="1" dirty="0" smtClean="0">
                <a:solidFill>
                  <a:srgbClr val="4E4A26"/>
                </a:solidFill>
                <a:latin typeface="Times New Roman" pitchFamily="18" charset="0"/>
                <a:cs typeface="Times New Roman" pitchFamily="18" charset="0"/>
              </a:rPr>
              <a:t> </a:t>
            </a:r>
            <a:r>
              <a:rPr lang="en-US" sz="2400" b="1" dirty="0" err="1" smtClean="0">
                <a:solidFill>
                  <a:srgbClr val="4E4A26"/>
                </a:solidFill>
                <a:latin typeface="Times New Roman" pitchFamily="18" charset="0"/>
                <a:cs typeface="Times New Roman" pitchFamily="18" charset="0"/>
              </a:rPr>
              <a:t>tercantum</a:t>
            </a:r>
            <a:r>
              <a:rPr lang="en-US" sz="2400" b="1" dirty="0" smtClean="0">
                <a:solidFill>
                  <a:srgbClr val="4E4A26"/>
                </a:solidFill>
                <a:latin typeface="Times New Roman" pitchFamily="18" charset="0"/>
                <a:cs typeface="Times New Roman" pitchFamily="18" charset="0"/>
              </a:rPr>
              <a:t> </a:t>
            </a:r>
            <a:r>
              <a:rPr lang="en-US" sz="2400" b="1" dirty="0" err="1" smtClean="0">
                <a:solidFill>
                  <a:srgbClr val="4E4A26"/>
                </a:solidFill>
                <a:latin typeface="Times New Roman" pitchFamily="18" charset="0"/>
                <a:cs typeface="Times New Roman" pitchFamily="18" charset="0"/>
              </a:rPr>
              <a:t>dalam</a:t>
            </a:r>
            <a:r>
              <a:rPr lang="en-US" sz="2400" b="1" dirty="0" smtClean="0">
                <a:solidFill>
                  <a:srgbClr val="4E4A26"/>
                </a:solidFill>
                <a:latin typeface="Times New Roman" pitchFamily="18" charset="0"/>
                <a:cs typeface="Times New Roman" pitchFamily="18" charset="0"/>
              </a:rPr>
              <a:t> </a:t>
            </a:r>
            <a:r>
              <a:rPr lang="en-US" sz="2400" b="1" dirty="0" smtClean="0">
                <a:solidFill>
                  <a:srgbClr val="4E4A26"/>
                </a:solidFill>
                <a:latin typeface="Times New Roman" pitchFamily="18" charset="0"/>
                <a:cs typeface="Times New Roman" pitchFamily="18" charset="0"/>
              </a:rPr>
              <a:t>RPP</a:t>
            </a:r>
            <a:r>
              <a:rPr lang="id-ID" sz="2400" b="1" dirty="0" smtClean="0">
                <a:solidFill>
                  <a:srgbClr val="4E4A26"/>
                </a:solidFill>
                <a:latin typeface="Times New Roman" pitchFamily="18" charset="0"/>
                <a:cs typeface="Times New Roman" pitchFamily="18" charset="0"/>
              </a:rPr>
              <a:t>, yaitu</a:t>
            </a:r>
            <a:endParaRPr lang="id-ID" sz="2400" b="1" dirty="0" smtClean="0">
              <a:solidFill>
                <a:srgbClr val="4E4A26"/>
              </a:solidFill>
              <a:latin typeface="Times New Roman" pitchFamily="18" charset="0"/>
              <a:cs typeface="Times New Roman" pitchFamily="18" charset="0"/>
            </a:endParaRPr>
          </a:p>
          <a:p>
            <a:pPr marL="0" marR="0" lvl="0" algn="ctr" defTabSz="914400" rtl="0" eaLnBrk="1" latinLnBrk="0" hangingPunct="1">
              <a:lnSpc>
                <a:spcPct val="100000"/>
              </a:lnSpc>
              <a:spcBef>
                <a:spcPts val="0"/>
              </a:spcBef>
              <a:spcAft>
                <a:spcPts val="0"/>
              </a:spcAft>
              <a:buClrTx/>
              <a:buSzTx/>
              <a:buFontTx/>
              <a:buNone/>
            </a:pPr>
            <a:endParaRPr lang="zh-CN" altLang="en-US" sz="2400" b="1" dirty="0">
              <a:solidFill>
                <a:srgbClr val="758768"/>
              </a:solidFill>
              <a:latin typeface="Times New Roman" pitchFamily="18" charset="0"/>
              <a:ea typeface="Arial" panose="020B0604020202020204" pitchFamily="34" charset="0"/>
              <a:cs typeface="Times New Roman" pitchFamily="18" charset="0"/>
              <a:sym typeface="+mn-ea"/>
            </a:endParaRPr>
          </a:p>
        </p:txBody>
      </p:sp>
      <p:sp>
        <p:nvSpPr>
          <p:cNvPr id="1048801" name="树丫"/>
          <p:cNvSpPr/>
          <p:nvPr/>
        </p:nvSpPr>
        <p:spPr bwMode="auto">
          <a:xfrm>
            <a:off x="4751705" y="3604895"/>
            <a:ext cx="2581910" cy="3261995"/>
          </a:xfrm>
          <a:custGeom>
            <a:avLst/>
            <a:gdLst>
              <a:gd name="T0" fmla="*/ 40049178 w 13310"/>
              <a:gd name="T1" fmla="*/ 94723656 h 21600"/>
              <a:gd name="T2" fmla="*/ 40049178 w 13310"/>
              <a:gd name="T3" fmla="*/ 94723656 h 21600"/>
              <a:gd name="T4" fmla="*/ 33674019 w 13310"/>
              <a:gd name="T5" fmla="*/ 89683343 h 21600"/>
              <a:gd name="T6" fmla="*/ 20417702 w 13310"/>
              <a:gd name="T7" fmla="*/ 79206019 h 21600"/>
              <a:gd name="T8" fmla="*/ 13388620 w 13310"/>
              <a:gd name="T9" fmla="*/ 73667938 h 21600"/>
              <a:gd name="T10" fmla="*/ 7262532 w 13310"/>
              <a:gd name="T11" fmla="*/ 68853138 h 21600"/>
              <a:gd name="T12" fmla="*/ 4810562 w 13310"/>
              <a:gd name="T13" fmla="*/ 66931910 h 21600"/>
              <a:gd name="T14" fmla="*/ 2903512 w 13310"/>
              <a:gd name="T15" fmla="*/ 65446275 h 21600"/>
              <a:gd name="T16" fmla="*/ 1665833 w 13310"/>
              <a:gd name="T17" fmla="*/ 64497303 h 21600"/>
              <a:gd name="T18" fmla="*/ 1323293 w 13310"/>
              <a:gd name="T19" fmla="*/ 64240657 h 21600"/>
              <a:gd name="T20" fmla="*/ 1229913 w 13310"/>
              <a:gd name="T21" fmla="*/ 64178392 h 21600"/>
              <a:gd name="T22" fmla="*/ 1198757 w 13310"/>
              <a:gd name="T23" fmla="*/ 64162869 h 21600"/>
              <a:gd name="T24" fmla="*/ 0 w 13310"/>
              <a:gd name="T25" fmla="*/ 65508540 h 21600"/>
              <a:gd name="T26" fmla="*/ 20402168 w 13310"/>
              <a:gd name="T27" fmla="*/ 86626524 h 21600"/>
              <a:gd name="T28" fmla="*/ 4063258 w 13310"/>
              <a:gd name="T29" fmla="*/ 87155426 h 21600"/>
              <a:gd name="T30" fmla="*/ 4475877 w 13310"/>
              <a:gd name="T31" fmla="*/ 89535529 h 21600"/>
              <a:gd name="T32" fmla="*/ 29914289 w 13310"/>
              <a:gd name="T33" fmla="*/ 93953630 h 21600"/>
              <a:gd name="T34" fmla="*/ 39325264 w 13310"/>
              <a:gd name="T35" fmla="*/ 102960840 h 21600"/>
              <a:gd name="T36" fmla="*/ 39706727 w 13310"/>
              <a:gd name="T37" fmla="*/ 167994894 h 21600"/>
              <a:gd name="T38" fmla="*/ 59112520 w 13310"/>
              <a:gd name="T39" fmla="*/ 168010417 h 21600"/>
              <a:gd name="T40" fmla="*/ 55282711 w 13310"/>
              <a:gd name="T41" fmla="*/ 89714476 h 21600"/>
              <a:gd name="T42" fmla="*/ 84924540 w 13310"/>
              <a:gd name="T43" fmla="*/ 69397651 h 21600"/>
              <a:gd name="T44" fmla="*/ 89011187 w 13310"/>
              <a:gd name="T45" fmla="*/ 47820703 h 21600"/>
              <a:gd name="T46" fmla="*/ 103606419 w 13310"/>
              <a:gd name="T47" fmla="*/ 36503416 h 21600"/>
              <a:gd name="T48" fmla="*/ 102423196 w 13310"/>
              <a:gd name="T49" fmla="*/ 34869967 h 21600"/>
              <a:gd name="T50" fmla="*/ 90350102 w 13310"/>
              <a:gd name="T51" fmla="*/ 41862640 h 21600"/>
              <a:gd name="T52" fmla="*/ 93946373 w 13310"/>
              <a:gd name="T53" fmla="*/ 17353315 h 21600"/>
              <a:gd name="T54" fmla="*/ 91704551 w 13310"/>
              <a:gd name="T55" fmla="*/ 16715493 h 21600"/>
              <a:gd name="T56" fmla="*/ 78424845 w 13310"/>
              <a:gd name="T57" fmla="*/ 64349577 h 21600"/>
              <a:gd name="T58" fmla="*/ 54768946 w 13310"/>
              <a:gd name="T59" fmla="*/ 76234749 h 21600"/>
              <a:gd name="T60" fmla="*/ 53904873 w 13310"/>
              <a:gd name="T61" fmla="*/ 61533793 h 21600"/>
              <a:gd name="T62" fmla="*/ 62856627 w 13310"/>
              <a:gd name="T63" fmla="*/ 0 h 21600"/>
              <a:gd name="T64" fmla="*/ 58489752 w 13310"/>
              <a:gd name="T65" fmla="*/ 3367969 h 21600"/>
              <a:gd name="T66" fmla="*/ 45295659 w 13310"/>
              <a:gd name="T67" fmla="*/ 53537732 h 21600"/>
              <a:gd name="T68" fmla="*/ 32436339 w 13310"/>
              <a:gd name="T69" fmla="*/ 25637155 h 21600"/>
              <a:gd name="T70" fmla="*/ 30108904 w 13310"/>
              <a:gd name="T71" fmla="*/ 26453835 h 21600"/>
              <a:gd name="T72" fmla="*/ 40656412 w 13310"/>
              <a:gd name="T73" fmla="*/ 63727277 h 21600"/>
              <a:gd name="T74" fmla="*/ 40049178 w 13310"/>
              <a:gd name="T75" fmla="*/ 94723656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310" h="21600">
                <a:moveTo>
                  <a:pt x="5145" y="12178"/>
                </a:moveTo>
                <a:lnTo>
                  <a:pt x="5145" y="12178"/>
                </a:lnTo>
                <a:lnTo>
                  <a:pt x="4326" y="11530"/>
                </a:lnTo>
                <a:lnTo>
                  <a:pt x="2623" y="10183"/>
                </a:lnTo>
                <a:lnTo>
                  <a:pt x="1720" y="9471"/>
                </a:lnTo>
                <a:lnTo>
                  <a:pt x="933" y="8852"/>
                </a:lnTo>
                <a:lnTo>
                  <a:pt x="618" y="8605"/>
                </a:lnTo>
                <a:lnTo>
                  <a:pt x="373" y="8414"/>
                </a:lnTo>
                <a:lnTo>
                  <a:pt x="214" y="8292"/>
                </a:lnTo>
                <a:lnTo>
                  <a:pt x="170" y="8259"/>
                </a:lnTo>
                <a:lnTo>
                  <a:pt x="158" y="8251"/>
                </a:lnTo>
                <a:lnTo>
                  <a:pt x="154" y="8249"/>
                </a:lnTo>
                <a:lnTo>
                  <a:pt x="0" y="8422"/>
                </a:lnTo>
                <a:lnTo>
                  <a:pt x="2621" y="11137"/>
                </a:lnTo>
                <a:lnTo>
                  <a:pt x="522" y="11205"/>
                </a:lnTo>
                <a:lnTo>
                  <a:pt x="575" y="11511"/>
                </a:lnTo>
                <a:lnTo>
                  <a:pt x="3843" y="12079"/>
                </a:lnTo>
                <a:lnTo>
                  <a:pt x="5052" y="13237"/>
                </a:lnTo>
                <a:lnTo>
                  <a:pt x="5101" y="21598"/>
                </a:lnTo>
                <a:lnTo>
                  <a:pt x="7594" y="21600"/>
                </a:lnTo>
                <a:lnTo>
                  <a:pt x="7102" y="11534"/>
                </a:lnTo>
                <a:lnTo>
                  <a:pt x="10910" y="8922"/>
                </a:lnTo>
                <a:lnTo>
                  <a:pt x="11435" y="6148"/>
                </a:lnTo>
                <a:lnTo>
                  <a:pt x="13310" y="4693"/>
                </a:lnTo>
                <a:lnTo>
                  <a:pt x="13158" y="4483"/>
                </a:lnTo>
                <a:lnTo>
                  <a:pt x="11607" y="5382"/>
                </a:lnTo>
                <a:lnTo>
                  <a:pt x="12069" y="2231"/>
                </a:lnTo>
                <a:lnTo>
                  <a:pt x="11781" y="2149"/>
                </a:lnTo>
                <a:lnTo>
                  <a:pt x="10075" y="8273"/>
                </a:lnTo>
                <a:lnTo>
                  <a:pt x="7036" y="9801"/>
                </a:lnTo>
                <a:lnTo>
                  <a:pt x="6925" y="7911"/>
                </a:lnTo>
                <a:lnTo>
                  <a:pt x="8075" y="0"/>
                </a:lnTo>
                <a:lnTo>
                  <a:pt x="7514" y="433"/>
                </a:lnTo>
                <a:lnTo>
                  <a:pt x="5819" y="6883"/>
                </a:lnTo>
                <a:lnTo>
                  <a:pt x="4167" y="3296"/>
                </a:lnTo>
                <a:lnTo>
                  <a:pt x="3868" y="3401"/>
                </a:lnTo>
                <a:lnTo>
                  <a:pt x="5223" y="8193"/>
                </a:lnTo>
                <a:lnTo>
                  <a:pt x="5145" y="12178"/>
                </a:lnTo>
                <a:close/>
              </a:path>
            </a:pathLst>
          </a:custGeom>
          <a:solidFill>
            <a:srgbClr val="4E4A2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chemeClr val="tx1">
                  <a:lumMod val="65000"/>
                  <a:lumOff val="35000"/>
                </a:schemeClr>
              </a:solidFill>
              <a:latin typeface="Arial" panose="020B0604020202020204" pitchFamily="34" charset="0"/>
              <a:ea typeface="Arial" panose="020B0604020202020204" pitchFamily="34" charset="0"/>
            </a:endParaRPr>
          </a:p>
        </p:txBody>
      </p:sp>
      <p:sp>
        <p:nvSpPr>
          <p:cNvPr id="1048802" name="树叶"/>
          <p:cNvSpPr/>
          <p:nvPr/>
        </p:nvSpPr>
        <p:spPr bwMode="auto">
          <a:xfrm rot="2040000">
            <a:off x="7416800" y="3465830"/>
            <a:ext cx="501650" cy="1033780"/>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rgbClr val="839564"/>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chemeClr val="tx1">
                  <a:lumMod val="65000"/>
                  <a:lumOff val="35000"/>
                </a:schemeClr>
              </a:solidFill>
              <a:ea typeface="Arial" panose="020B0604020202020204" pitchFamily="34" charset="0"/>
            </a:endParaRPr>
          </a:p>
        </p:txBody>
      </p:sp>
      <p:sp>
        <p:nvSpPr>
          <p:cNvPr id="1048803" name="树叶"/>
          <p:cNvSpPr/>
          <p:nvPr/>
        </p:nvSpPr>
        <p:spPr bwMode="auto">
          <a:xfrm rot="21360000">
            <a:off x="5406709" y="2689343"/>
            <a:ext cx="501650" cy="1516215"/>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rgbClr val="839564"/>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chemeClr val="tx1">
                  <a:lumMod val="65000"/>
                  <a:lumOff val="35000"/>
                </a:schemeClr>
              </a:solidFill>
              <a:ea typeface="Arial" panose="020B0604020202020204" pitchFamily="34" charset="0"/>
            </a:endParaRPr>
          </a:p>
        </p:txBody>
      </p:sp>
      <p:sp>
        <p:nvSpPr>
          <p:cNvPr id="1048804" name="树叶"/>
          <p:cNvSpPr/>
          <p:nvPr/>
        </p:nvSpPr>
        <p:spPr bwMode="auto">
          <a:xfrm rot="15780000">
            <a:off x="4138930" y="4718685"/>
            <a:ext cx="501650" cy="1033780"/>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rgbClr val="839564"/>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chemeClr val="tx1">
                  <a:lumMod val="65000"/>
                  <a:lumOff val="35000"/>
                </a:schemeClr>
              </a:solidFill>
              <a:ea typeface="Arial" panose="020B0604020202020204" pitchFamily="34" charset="0"/>
            </a:endParaRPr>
          </a:p>
        </p:txBody>
      </p:sp>
      <p:sp>
        <p:nvSpPr>
          <p:cNvPr id="1048805" name="树叶"/>
          <p:cNvSpPr/>
          <p:nvPr/>
        </p:nvSpPr>
        <p:spPr bwMode="auto">
          <a:xfrm rot="17460000">
            <a:off x="4167505" y="4123055"/>
            <a:ext cx="501650" cy="1033780"/>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rgbClr val="839564"/>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chemeClr val="tx1">
                  <a:lumMod val="65000"/>
                  <a:lumOff val="35000"/>
                </a:schemeClr>
              </a:solidFill>
              <a:ea typeface="Arial" panose="020B0604020202020204" pitchFamily="34" charset="0"/>
            </a:endParaRPr>
          </a:p>
        </p:txBody>
      </p:sp>
      <p:sp>
        <p:nvSpPr>
          <p:cNvPr id="1048806" name="树叶"/>
          <p:cNvSpPr/>
          <p:nvPr/>
        </p:nvSpPr>
        <p:spPr bwMode="auto">
          <a:xfrm rot="18900000" flipH="1">
            <a:off x="4857750" y="3639185"/>
            <a:ext cx="524510" cy="1033780"/>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rgbClr val="839564"/>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chemeClr val="tx1">
                  <a:lumMod val="65000"/>
                  <a:lumOff val="35000"/>
                </a:schemeClr>
              </a:solidFill>
              <a:ea typeface="Arial" panose="020B0604020202020204" pitchFamily="34" charset="0"/>
            </a:endParaRPr>
          </a:p>
        </p:txBody>
      </p:sp>
      <p:sp>
        <p:nvSpPr>
          <p:cNvPr id="1048807" name="树叶"/>
          <p:cNvSpPr/>
          <p:nvPr/>
        </p:nvSpPr>
        <p:spPr bwMode="auto">
          <a:xfrm rot="1440000">
            <a:off x="6378996" y="2401384"/>
            <a:ext cx="397510" cy="1514225"/>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rgbClr val="839564"/>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chemeClr val="tx1">
                  <a:lumMod val="65000"/>
                  <a:lumOff val="35000"/>
                </a:schemeClr>
              </a:solidFill>
              <a:ea typeface="Arial" panose="020B0604020202020204" pitchFamily="34" charset="0"/>
            </a:endParaRPr>
          </a:p>
        </p:txBody>
      </p:sp>
      <p:sp>
        <p:nvSpPr>
          <p:cNvPr id="1048808" name="树叶"/>
          <p:cNvSpPr/>
          <p:nvPr/>
        </p:nvSpPr>
        <p:spPr bwMode="auto">
          <a:xfrm rot="1140000">
            <a:off x="6980555" y="3133090"/>
            <a:ext cx="501650" cy="1033780"/>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rgbClr val="839564"/>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chemeClr val="tx1">
                  <a:lumMod val="65000"/>
                  <a:lumOff val="35000"/>
                </a:schemeClr>
              </a:solidFill>
              <a:ea typeface="Arial" panose="020B0604020202020204" pitchFamily="34" charset="0"/>
            </a:endParaRPr>
          </a:p>
        </p:txBody>
      </p:sp>
      <p:sp>
        <p:nvSpPr>
          <p:cNvPr id="1048809" name="Rectangle 32"/>
          <p:cNvSpPr>
            <a:spLocks noChangeArrowheads="1"/>
          </p:cNvSpPr>
          <p:nvPr/>
        </p:nvSpPr>
        <p:spPr bwMode="auto">
          <a:xfrm>
            <a:off x="1157605" y="2632710"/>
            <a:ext cx="2885440" cy="812530"/>
          </a:xfrm>
          <a:prstGeom prst="rect">
            <a:avLst/>
          </a:prstGeom>
          <a:noFill/>
          <a:ln>
            <a:noFill/>
          </a:ln>
        </p:spPr>
        <p:txBody>
          <a:bodyPr wrap="square" lIns="0" tIns="0" rIns="0" bIns="0">
            <a:spAutoFit/>
          </a:bodyPr>
          <a:lstStyle/>
          <a:p>
            <a:pPr algn="r">
              <a:lnSpc>
                <a:spcPct val="120000"/>
              </a:lnSpc>
            </a:pPr>
            <a:r>
              <a:rPr lang="en-US" sz="1600" b="1" dirty="0" err="1" smtClean="0">
                <a:latin typeface="Times New Roman" pitchFamily="18" charset="0"/>
                <a:cs typeface="Times New Roman" pitchFamily="18" charset="0"/>
              </a:rPr>
              <a:t>Alokasi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waktu</a:t>
            </a:r>
            <a:r>
              <a:rPr lang="en-US" sz="1600" b="1" dirty="0" smtClean="0">
                <a:latin typeface="Times New Roman" pitchFamily="18" charset="0"/>
                <a:cs typeface="Times New Roman" pitchFamily="18" charset="0"/>
              </a:rPr>
              <a:t> yang </a:t>
            </a:r>
            <a:r>
              <a:rPr lang="en-US" sz="1600" b="1" dirty="0" err="1" smtClean="0">
                <a:latin typeface="Times New Roman" pitchFamily="18" charset="0"/>
                <a:cs typeface="Times New Roman" pitchFamily="18" charset="0"/>
              </a:rPr>
              <a:t>diperuntukan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bagi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pembelajaran</a:t>
            </a:r>
            <a:endParaRPr lang="en-US" altLang="zh-CN" sz="1600" b="1" dirty="0">
              <a:solidFill>
                <a:schemeClr val="tx1">
                  <a:lumMod val="65000"/>
                  <a:lumOff val="35000"/>
                </a:schemeClr>
              </a:solidFill>
              <a:latin typeface="Times New Roman" pitchFamily="18" charset="0"/>
              <a:ea typeface="Arial" panose="020B0604020202020204" pitchFamily="34" charset="0"/>
              <a:cs typeface="Times New Roman" pitchFamily="18" charset="0"/>
              <a:sym typeface="+mn-ea"/>
            </a:endParaRPr>
          </a:p>
          <a:p>
            <a:pPr algn="r">
              <a:lnSpc>
                <a:spcPct val="120000"/>
              </a:lnSpc>
            </a:pPr>
            <a:endParaRPr lang="zh-CN" altLang="en-US" sz="1200" b="1" dirty="0">
              <a:solidFill>
                <a:schemeClr val="tx1">
                  <a:lumMod val="65000"/>
                  <a:lumOff val="35000"/>
                </a:schemeClr>
              </a:solidFill>
              <a:latin typeface="Times New Roman" pitchFamily="18" charset="0"/>
              <a:ea typeface="Arial" panose="020B0604020202020204" pitchFamily="34" charset="0"/>
              <a:cs typeface="Times New Roman" pitchFamily="18" charset="0"/>
              <a:sym typeface="+mn-ea"/>
            </a:endParaRPr>
          </a:p>
        </p:txBody>
      </p:sp>
      <p:sp>
        <p:nvSpPr>
          <p:cNvPr id="1048810" name="Rectangle 32"/>
          <p:cNvSpPr>
            <a:spLocks noChangeArrowheads="1"/>
          </p:cNvSpPr>
          <p:nvPr/>
        </p:nvSpPr>
        <p:spPr bwMode="auto">
          <a:xfrm>
            <a:off x="8234376" y="3406002"/>
            <a:ext cx="3056476" cy="590931"/>
          </a:xfrm>
          <a:prstGeom prst="rect">
            <a:avLst/>
          </a:prstGeom>
          <a:noFill/>
          <a:ln>
            <a:noFill/>
          </a:ln>
        </p:spPr>
        <p:txBody>
          <a:bodyPr wrap="square" lIns="0" tIns="0" rIns="0" bIns="0">
            <a:spAutoFit/>
          </a:bodyPr>
          <a:lstStyle/>
          <a:p>
            <a:pPr lvl="0">
              <a:lnSpc>
                <a:spcPct val="120000"/>
              </a:lnSpc>
            </a:pPr>
            <a:r>
              <a:rPr lang="en-US" sz="1600" b="1" dirty="0" err="1" smtClean="0">
                <a:latin typeface="Times New Roman" pitchFamily="18" charset="0"/>
                <a:cs typeface="Times New Roman" pitchFamily="18" charset="0"/>
              </a:rPr>
              <a:t>Garis</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besar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materi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pembelajaran</a:t>
            </a:r>
            <a:endParaRPr lang="id-ID" sz="1600" b="1" dirty="0" smtClean="0">
              <a:latin typeface="Times New Roman" pitchFamily="18" charset="0"/>
              <a:cs typeface="Times New Roman" pitchFamily="18" charset="0"/>
            </a:endParaRPr>
          </a:p>
          <a:p>
            <a:pPr algn="l">
              <a:lnSpc>
                <a:spcPct val="120000"/>
              </a:lnSpc>
            </a:pPr>
            <a:endParaRPr lang="zh-CN" altLang="en-US" sz="1600" b="1" dirty="0">
              <a:solidFill>
                <a:schemeClr val="tx1">
                  <a:lumMod val="65000"/>
                  <a:lumOff val="35000"/>
                </a:schemeClr>
              </a:solidFill>
              <a:latin typeface="Times New Roman" pitchFamily="18" charset="0"/>
              <a:ea typeface="Arial" panose="020B0604020202020204" pitchFamily="34" charset="0"/>
              <a:cs typeface="Times New Roman" pitchFamily="18" charset="0"/>
              <a:sym typeface="+mn-ea"/>
            </a:endParaRPr>
          </a:p>
        </p:txBody>
      </p:sp>
      <p:sp>
        <p:nvSpPr>
          <p:cNvPr id="1048811" name="Rectangle 32"/>
          <p:cNvSpPr>
            <a:spLocks noChangeArrowheads="1"/>
          </p:cNvSpPr>
          <p:nvPr/>
        </p:nvSpPr>
        <p:spPr bwMode="auto">
          <a:xfrm>
            <a:off x="4258724" y="1451692"/>
            <a:ext cx="2885440" cy="492443"/>
          </a:xfrm>
          <a:prstGeom prst="rect">
            <a:avLst/>
          </a:prstGeom>
          <a:noFill/>
          <a:ln>
            <a:noFill/>
          </a:ln>
        </p:spPr>
        <p:txBody>
          <a:bodyPr wrap="square" lIns="0" tIns="0" rIns="0" bIns="0">
            <a:spAutoFit/>
          </a:bodyPr>
          <a:lstStyle/>
          <a:p>
            <a:pPr lvl="0" algn="ctr"/>
            <a:r>
              <a:rPr lang="en-US" sz="1600" b="1" dirty="0" err="1" smtClean="0">
                <a:latin typeface="Times New Roman" pitchFamily="18" charset="0"/>
                <a:cs typeface="Times New Roman" pitchFamily="18" charset="0"/>
              </a:rPr>
              <a:t>Standar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kompetensi</a:t>
            </a:r>
            <a:r>
              <a:rPr lang="id-ID" sz="1600" b="1" dirty="0" smtClean="0">
                <a:latin typeface="Times New Roman" pitchFamily="18" charset="0"/>
                <a:cs typeface="Times New Roman" pitchFamily="18" charset="0"/>
              </a:rPr>
              <a:t> dan</a:t>
            </a:r>
            <a:endParaRPr lang="id-ID" sz="1600" b="1" dirty="0" smtClean="0">
              <a:latin typeface="Times New Roman" pitchFamily="18" charset="0"/>
              <a:cs typeface="Times New Roman" pitchFamily="18" charset="0"/>
            </a:endParaRPr>
          </a:p>
          <a:p>
            <a:pPr lvl="0" algn="ctr"/>
            <a:r>
              <a:rPr lang="en-US" sz="1600" b="1" dirty="0" err="1" smtClean="0">
                <a:latin typeface="Times New Roman" pitchFamily="18" charset="0"/>
                <a:cs typeface="Times New Roman" pitchFamily="18" charset="0"/>
              </a:rPr>
              <a:t>Kompetensi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dasar</a:t>
            </a:r>
            <a:endParaRPr lang="zh-CN" altLang="en-US" sz="1600" b="1" dirty="0">
              <a:solidFill>
                <a:schemeClr val="tx1">
                  <a:lumMod val="65000"/>
                  <a:lumOff val="35000"/>
                </a:schemeClr>
              </a:solidFill>
              <a:latin typeface="Times New Roman" pitchFamily="18" charset="0"/>
              <a:ea typeface="Arial" panose="020B0604020202020204" pitchFamily="34" charset="0"/>
              <a:cs typeface="Times New Roman" pitchFamily="18" charset="0"/>
              <a:sym typeface="+mn-ea"/>
            </a:endParaRPr>
          </a:p>
        </p:txBody>
      </p:sp>
      <p:sp>
        <p:nvSpPr>
          <p:cNvPr id="1048812" name="Rectangle 32"/>
          <p:cNvSpPr>
            <a:spLocks noChangeArrowheads="1"/>
          </p:cNvSpPr>
          <p:nvPr/>
        </p:nvSpPr>
        <p:spPr bwMode="auto">
          <a:xfrm>
            <a:off x="6850629" y="1903840"/>
            <a:ext cx="2885440" cy="565155"/>
          </a:xfrm>
          <a:prstGeom prst="rect">
            <a:avLst/>
          </a:prstGeom>
          <a:noFill/>
          <a:ln>
            <a:noFill/>
          </a:ln>
        </p:spPr>
        <p:txBody>
          <a:bodyPr wrap="square" lIns="0" tIns="0" rIns="0" bIns="0">
            <a:spAutoFit/>
          </a:bodyPr>
          <a:lstStyle/>
          <a:p>
            <a:pPr>
              <a:lnSpc>
                <a:spcPct val="120000"/>
              </a:lnSpc>
            </a:pPr>
            <a:r>
              <a:rPr lang="en-US" sz="1600" b="1" dirty="0" err="1" smtClean="0">
                <a:latin typeface="Times New Roman" pitchFamily="18" charset="0"/>
                <a:cs typeface="Times New Roman" pitchFamily="18" charset="0"/>
              </a:rPr>
              <a:t>Indikator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pencapaian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tujuan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pembelajaran</a:t>
            </a:r>
            <a:endParaRPr lang="zh-CN" altLang="en-US" sz="1600" b="1" dirty="0">
              <a:solidFill>
                <a:schemeClr val="tx1">
                  <a:lumMod val="65000"/>
                  <a:lumOff val="35000"/>
                </a:schemeClr>
              </a:solidFill>
              <a:latin typeface="Times New Roman" pitchFamily="18" charset="0"/>
              <a:ea typeface="Arial" panose="020B0604020202020204" pitchFamily="34" charset="0"/>
              <a:cs typeface="Times New Roman" pitchFamily="18" charset="0"/>
              <a:sym typeface="+mn-ea"/>
            </a:endParaRPr>
          </a:p>
        </p:txBody>
      </p:sp>
      <p:sp>
        <p:nvSpPr>
          <p:cNvPr id="1048813" name="Rectangle 32"/>
          <p:cNvSpPr>
            <a:spLocks noChangeArrowheads="1"/>
          </p:cNvSpPr>
          <p:nvPr/>
        </p:nvSpPr>
        <p:spPr bwMode="auto">
          <a:xfrm>
            <a:off x="814926" y="4029488"/>
            <a:ext cx="2885440" cy="1011624"/>
          </a:xfrm>
          <a:prstGeom prst="rect">
            <a:avLst/>
          </a:prstGeom>
          <a:noFill/>
          <a:ln>
            <a:noFill/>
          </a:ln>
        </p:spPr>
        <p:txBody>
          <a:bodyPr wrap="square" lIns="0" tIns="0" rIns="0" bIns="0">
            <a:spAutoFit/>
          </a:bodyPr>
          <a:lstStyle/>
          <a:p>
            <a:pPr algn="r">
              <a:lnSpc>
                <a:spcPct val="120000"/>
              </a:lnSpc>
            </a:pPr>
            <a:r>
              <a:rPr lang="en-US" sz="1400" b="1" dirty="0" err="1" smtClean="0">
                <a:latin typeface="Times New Roman" pitchFamily="18" charset="0"/>
                <a:cs typeface="Times New Roman" pitchFamily="18" charset="0"/>
              </a:rPr>
              <a:t>Pokok</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bahasan</a:t>
            </a:r>
            <a:r>
              <a:rPr lang="en-US" sz="1400" b="1" dirty="0" smtClean="0">
                <a:latin typeface="Times New Roman" pitchFamily="18" charset="0"/>
                <a:cs typeface="Times New Roman" pitchFamily="18" charset="0"/>
              </a:rPr>
              <a:t>/sub </a:t>
            </a:r>
            <a:r>
              <a:rPr lang="en-US" sz="1400" b="1" dirty="0" err="1" smtClean="0">
                <a:latin typeface="Times New Roman" pitchFamily="18" charset="0"/>
                <a:cs typeface="Times New Roman" pitchFamily="18" charset="0"/>
              </a:rPr>
              <a:t>pokok</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bahasan</a:t>
            </a:r>
            <a:r>
              <a:rPr lang="en-US" sz="1400" b="1" dirty="0" smtClean="0">
                <a:latin typeface="Times New Roman" pitchFamily="18" charset="0"/>
                <a:cs typeface="Times New Roman" pitchFamily="18" charset="0"/>
              </a:rPr>
              <a:t> yang </a:t>
            </a:r>
            <a:r>
              <a:rPr lang="en-US" sz="1400" b="1" dirty="0" err="1" smtClean="0">
                <a:latin typeface="Times New Roman" pitchFamily="18" charset="0"/>
                <a:cs typeface="Times New Roman" pitchFamily="18" charset="0"/>
              </a:rPr>
              <a:t>menjadi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topik</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utama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pembahasan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dalam</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kegiatan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pembelajaran</a:t>
            </a:r>
            <a:endParaRPr lang="zh-CN" altLang="en-US" sz="1400" b="1" dirty="0">
              <a:solidFill>
                <a:schemeClr val="tx1">
                  <a:lumMod val="65000"/>
                  <a:lumOff val="35000"/>
                </a:schemeClr>
              </a:solidFill>
              <a:latin typeface="Times New Roman" pitchFamily="18" charset="0"/>
              <a:ea typeface="Arial" panose="020B0604020202020204" pitchFamily="34" charset="0"/>
              <a:cs typeface="Times New Roman" pitchFamily="18" charset="0"/>
              <a:sym typeface="+mn-ea"/>
            </a:endParaRPr>
          </a:p>
        </p:txBody>
      </p:sp>
      <p:sp>
        <p:nvSpPr>
          <p:cNvPr id="1048814" name="Rectangle 32"/>
          <p:cNvSpPr>
            <a:spLocks noChangeArrowheads="1"/>
          </p:cNvSpPr>
          <p:nvPr/>
        </p:nvSpPr>
        <p:spPr bwMode="auto">
          <a:xfrm>
            <a:off x="574731" y="5215310"/>
            <a:ext cx="2885440" cy="860620"/>
          </a:xfrm>
          <a:prstGeom prst="rect">
            <a:avLst/>
          </a:prstGeom>
          <a:noFill/>
          <a:ln>
            <a:noFill/>
          </a:ln>
        </p:spPr>
        <p:txBody>
          <a:bodyPr wrap="square" lIns="0" tIns="0" rIns="0" bIns="0">
            <a:spAutoFit/>
          </a:bodyPr>
          <a:lstStyle/>
          <a:p>
            <a:pPr lvl="0" algn="r">
              <a:lnSpc>
                <a:spcPct val="120000"/>
              </a:lnSpc>
            </a:pPr>
            <a:r>
              <a:rPr lang="en-US" sz="1600" b="1" dirty="0" err="1" smtClean="0">
                <a:latin typeface="Times New Roman" pitchFamily="18" charset="0"/>
                <a:cs typeface="Times New Roman" pitchFamily="18" charset="0"/>
              </a:rPr>
              <a:t>Identitas</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bidng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studi</a:t>
            </a:r>
            <a:r>
              <a:rPr lang="en-US" sz="1600" b="1" dirty="0" smtClean="0">
                <a:latin typeface="Times New Roman" pitchFamily="18" charset="0"/>
                <a:cs typeface="Times New Roman" pitchFamily="18" charset="0"/>
              </a:rPr>
              <a:t>/</a:t>
            </a:r>
            <a:r>
              <a:rPr lang="en-US" sz="1600" b="1" dirty="0" err="1" smtClean="0">
                <a:latin typeface="Times New Roman" pitchFamily="18" charset="0"/>
                <a:cs typeface="Times New Roman" pitchFamily="18" charset="0"/>
              </a:rPr>
              <a:t>mata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pelajaran</a:t>
            </a:r>
            <a:endParaRPr lang="id-ID" sz="1600" b="1" dirty="0" smtClean="0">
              <a:latin typeface="Times New Roman" pitchFamily="18" charset="0"/>
              <a:cs typeface="Times New Roman" pitchFamily="18" charset="0"/>
            </a:endParaRPr>
          </a:p>
          <a:p>
            <a:pPr algn="r">
              <a:lnSpc>
                <a:spcPct val="120000"/>
              </a:lnSpc>
            </a:pPr>
            <a:endParaRPr lang="zh-CN" altLang="en-US" sz="1600" b="1" dirty="0">
              <a:solidFill>
                <a:schemeClr val="tx1">
                  <a:lumMod val="65000"/>
                  <a:lumOff val="35000"/>
                </a:schemeClr>
              </a:solidFill>
              <a:latin typeface="Times New Roman" pitchFamily="18" charset="0"/>
              <a:ea typeface="Arial" panose="020B0604020202020204" pitchFamily="34" charset="0"/>
              <a:cs typeface="Times New Roman" pitchFamily="18" charset="0"/>
              <a:sym typeface="+mn-ea"/>
            </a:endParaRPr>
          </a:p>
        </p:txBody>
      </p:sp>
      <p:sp>
        <p:nvSpPr>
          <p:cNvPr id="19" name="Rectangle 32"/>
          <p:cNvSpPr>
            <a:spLocks noChangeArrowheads="1"/>
          </p:cNvSpPr>
          <p:nvPr/>
        </p:nvSpPr>
        <p:spPr bwMode="auto">
          <a:xfrm>
            <a:off x="8458422" y="3845284"/>
            <a:ext cx="2885440" cy="269689"/>
          </a:xfrm>
          <a:prstGeom prst="rect">
            <a:avLst/>
          </a:prstGeom>
          <a:noFill/>
          <a:ln>
            <a:noFill/>
          </a:ln>
        </p:spPr>
        <p:txBody>
          <a:bodyPr wrap="square" lIns="0" tIns="0" rIns="0" bIns="0">
            <a:spAutoFit/>
          </a:bodyPr>
          <a:lstStyle/>
          <a:p>
            <a:pPr>
              <a:lnSpc>
                <a:spcPct val="120000"/>
              </a:lnSpc>
            </a:pPr>
            <a:r>
              <a:rPr lang="en-US" sz="1600" b="1" dirty="0" smtClean="0">
                <a:latin typeface="Times New Roman" pitchFamily="18" charset="0"/>
                <a:cs typeface="Times New Roman" pitchFamily="18" charset="0"/>
              </a:rPr>
              <a:t>Media </a:t>
            </a:r>
            <a:r>
              <a:rPr lang="en-US" sz="1600" b="1" dirty="0" err="1" smtClean="0">
                <a:latin typeface="Times New Roman" pitchFamily="18" charset="0"/>
                <a:cs typeface="Times New Roman" pitchFamily="18" charset="0"/>
              </a:rPr>
              <a:t>dan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sumber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belajar</a:t>
            </a:r>
            <a:endParaRPr lang="zh-CN" altLang="en-US" sz="1600" b="1" dirty="0">
              <a:solidFill>
                <a:schemeClr val="tx1">
                  <a:lumMod val="65000"/>
                  <a:lumOff val="35000"/>
                </a:schemeClr>
              </a:solidFill>
              <a:latin typeface="Times New Roman" pitchFamily="18" charset="0"/>
              <a:ea typeface="Arial" panose="020B0604020202020204" pitchFamily="34" charset="0"/>
              <a:cs typeface="Times New Roman" pitchFamily="18" charset="0"/>
              <a:sym typeface="+mn-ea"/>
            </a:endParaRPr>
          </a:p>
        </p:txBody>
      </p:sp>
      <p:sp>
        <p:nvSpPr>
          <p:cNvPr id="20" name="Rectangle 32"/>
          <p:cNvSpPr>
            <a:spLocks noChangeArrowheads="1"/>
          </p:cNvSpPr>
          <p:nvPr/>
        </p:nvSpPr>
        <p:spPr bwMode="auto">
          <a:xfrm>
            <a:off x="7857794" y="2857997"/>
            <a:ext cx="2885440" cy="269689"/>
          </a:xfrm>
          <a:prstGeom prst="rect">
            <a:avLst/>
          </a:prstGeom>
          <a:noFill/>
          <a:ln>
            <a:noFill/>
          </a:ln>
        </p:spPr>
        <p:txBody>
          <a:bodyPr wrap="square" lIns="0" tIns="0" rIns="0" bIns="0">
            <a:spAutoFit/>
          </a:bodyPr>
          <a:lstStyle/>
          <a:p>
            <a:pPr>
              <a:lnSpc>
                <a:spcPct val="120000"/>
              </a:lnSpc>
            </a:pPr>
            <a:r>
              <a:rPr lang="en-US" sz="1600" b="1" dirty="0" err="1" smtClean="0">
                <a:latin typeface="Times New Roman" pitchFamily="18" charset="0"/>
                <a:cs typeface="Times New Roman" pitchFamily="18" charset="0"/>
              </a:rPr>
              <a:t>Tujuan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pembelajaran</a:t>
            </a:r>
            <a:endParaRPr lang="zh-CN" altLang="en-US" sz="1600" b="1" dirty="0">
              <a:solidFill>
                <a:schemeClr val="tx1">
                  <a:lumMod val="65000"/>
                  <a:lumOff val="35000"/>
                </a:schemeClr>
              </a:solidFill>
              <a:latin typeface="Times New Roman" pitchFamily="18" charset="0"/>
              <a:ea typeface="Arial" panose="020B0604020202020204" pitchFamily="34" charset="0"/>
              <a:cs typeface="Times New Roman" pitchFamily="18" charset="0"/>
              <a:sym typeface="+mn-ea"/>
            </a:endParaRPr>
          </a:p>
        </p:txBody>
      </p:sp>
      <p:sp>
        <p:nvSpPr>
          <p:cNvPr id="21" name="Rectangle 32"/>
          <p:cNvSpPr>
            <a:spLocks noChangeArrowheads="1"/>
          </p:cNvSpPr>
          <p:nvPr/>
        </p:nvSpPr>
        <p:spPr bwMode="auto">
          <a:xfrm>
            <a:off x="1781672" y="3381458"/>
            <a:ext cx="2885440" cy="494559"/>
          </a:xfrm>
          <a:prstGeom prst="rect">
            <a:avLst/>
          </a:prstGeom>
          <a:noFill/>
          <a:ln>
            <a:noFill/>
          </a:ln>
        </p:spPr>
        <p:txBody>
          <a:bodyPr wrap="square" lIns="0" tIns="0" rIns="0" bIns="0">
            <a:spAutoFit/>
          </a:bodyPr>
          <a:lstStyle/>
          <a:p>
            <a:pPr algn="r">
              <a:lnSpc>
                <a:spcPct val="120000"/>
              </a:lnSpc>
            </a:pPr>
            <a:r>
              <a:rPr lang="en-US" sz="1400" b="1" dirty="0" err="1" smtClean="0">
                <a:latin typeface="Times New Roman" pitchFamily="18" charset="0"/>
                <a:cs typeface="Times New Roman" pitchFamily="18" charset="0"/>
              </a:rPr>
              <a:t>waktu</a:t>
            </a:r>
            <a:r>
              <a:rPr lang="en-US" sz="1400" b="1" dirty="0" smtClean="0">
                <a:latin typeface="Times New Roman" pitchFamily="18" charset="0"/>
                <a:cs typeface="Times New Roman" pitchFamily="18" charset="0"/>
              </a:rPr>
              <a:t> yang </a:t>
            </a:r>
            <a:r>
              <a:rPr lang="en-US" sz="1400" b="1" dirty="0" err="1" smtClean="0">
                <a:latin typeface="Times New Roman" pitchFamily="18" charset="0"/>
                <a:cs typeface="Times New Roman" pitchFamily="18" charset="0"/>
              </a:rPr>
              <a:t>tercantum</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dalam</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kurikulum</a:t>
            </a:r>
            <a:r>
              <a:rPr lang="en-US" sz="1400" b="1" dirty="0" smtClean="0">
                <a:latin typeface="Times New Roman" pitchFamily="18" charset="0"/>
                <a:cs typeface="Times New Roman" pitchFamily="18" charset="0"/>
              </a:rPr>
              <a:t>/</a:t>
            </a:r>
            <a:r>
              <a:rPr lang="en-US" sz="1400" b="1" dirty="0" err="1" smtClean="0">
                <a:latin typeface="Times New Roman" pitchFamily="18" charset="0"/>
                <a:cs typeface="Times New Roman" pitchFamily="18" charset="0"/>
              </a:rPr>
              <a:t>silabus</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bersifat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fleksibel</a:t>
            </a:r>
            <a:endParaRPr lang="zh-CN" altLang="en-US" sz="1400" b="1" dirty="0">
              <a:solidFill>
                <a:schemeClr val="tx1">
                  <a:lumMod val="65000"/>
                  <a:lumOff val="35000"/>
                </a:schemeClr>
              </a:solidFill>
              <a:latin typeface="Times New Roman" pitchFamily="18" charset="0"/>
              <a:ea typeface="Arial" panose="020B0604020202020204" pitchFamily="34" charset="0"/>
              <a:cs typeface="Times New Roman" pitchFamily="18" charset="0"/>
              <a:sym typeface="+mn-ea"/>
            </a:endParaRPr>
          </a:p>
        </p:txBody>
      </p:sp>
      <p:sp>
        <p:nvSpPr>
          <p:cNvPr id="22" name="Rectangle 32"/>
          <p:cNvSpPr>
            <a:spLocks noChangeArrowheads="1"/>
          </p:cNvSpPr>
          <p:nvPr/>
        </p:nvSpPr>
        <p:spPr bwMode="auto">
          <a:xfrm>
            <a:off x="2279374" y="1908312"/>
            <a:ext cx="2663687" cy="1008353"/>
          </a:xfrm>
          <a:prstGeom prst="rect">
            <a:avLst/>
          </a:prstGeom>
          <a:noFill/>
          <a:ln>
            <a:noFill/>
          </a:ln>
        </p:spPr>
        <p:txBody>
          <a:bodyPr wrap="square" lIns="0" tIns="0" rIns="0" bIns="0">
            <a:spAutoFit/>
          </a:bodyPr>
          <a:lstStyle/>
          <a:p>
            <a:pPr lvl="0"/>
            <a:endParaRPr lang="id-ID" sz="1600" b="1" dirty="0" smtClean="0">
              <a:latin typeface="Times New Roman" pitchFamily="18" charset="0"/>
              <a:cs typeface="Times New Roman" pitchFamily="18" charset="0"/>
            </a:endParaRPr>
          </a:p>
          <a:p>
            <a:pPr lvl="0" algn="r"/>
            <a:r>
              <a:rPr lang="en-US" sz="1600" b="1" dirty="0" err="1" smtClean="0">
                <a:latin typeface="Times New Roman" pitchFamily="18" charset="0"/>
                <a:cs typeface="Times New Roman" pitchFamily="18" charset="0"/>
              </a:rPr>
              <a:t>Siswa</a:t>
            </a:r>
            <a:r>
              <a:rPr lang="en-US" sz="1600" b="1" dirty="0" smtClean="0">
                <a:latin typeface="Times New Roman" pitchFamily="18" charset="0"/>
                <a:cs typeface="Times New Roman" pitchFamily="18" charset="0"/>
              </a:rPr>
              <a:t> yang </a:t>
            </a:r>
            <a:r>
              <a:rPr lang="en-US" sz="1600" b="1" dirty="0" err="1" smtClean="0">
                <a:latin typeface="Times New Roman" pitchFamily="18" charset="0"/>
                <a:cs typeface="Times New Roman" pitchFamily="18" charset="0"/>
              </a:rPr>
              <a:t>menjadi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subjek</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pembelajaran</a:t>
            </a:r>
            <a:r>
              <a:rPr lang="en-US" sz="1600" b="1" dirty="0" smtClean="0">
                <a:latin typeface="Times New Roman" pitchFamily="18" charset="0"/>
                <a:cs typeface="Times New Roman" pitchFamily="18" charset="0"/>
              </a:rPr>
              <a:t>;</a:t>
            </a:r>
            <a:endParaRPr lang="id-ID" sz="1600" b="1" dirty="0" smtClean="0">
              <a:latin typeface="Times New Roman" pitchFamily="18" charset="0"/>
              <a:cs typeface="Times New Roman" pitchFamily="18" charset="0"/>
            </a:endParaRPr>
          </a:p>
          <a:p>
            <a:pPr algn="l">
              <a:lnSpc>
                <a:spcPct val="120000"/>
              </a:lnSpc>
            </a:pPr>
            <a:endParaRPr lang="zh-CN" altLang="en-US" sz="1600" b="1" dirty="0">
              <a:solidFill>
                <a:schemeClr val="tx1">
                  <a:lumMod val="65000"/>
                  <a:lumOff val="35000"/>
                </a:schemeClr>
              </a:solidFill>
              <a:latin typeface="Times New Roman" pitchFamily="18" charset="0"/>
              <a:ea typeface="Arial" panose="020B0604020202020204" pitchFamily="34" charset="0"/>
              <a:cs typeface="Times New Roman" pitchFamily="18" charset="0"/>
              <a:sym typeface="+mn-ea"/>
            </a:endParaRPr>
          </a:p>
        </p:txBody>
      </p:sp>
      <p:sp>
        <p:nvSpPr>
          <p:cNvPr id="23" name="树叶"/>
          <p:cNvSpPr/>
          <p:nvPr/>
        </p:nvSpPr>
        <p:spPr bwMode="auto">
          <a:xfrm rot="4932960">
            <a:off x="7610034" y="3948099"/>
            <a:ext cx="501650" cy="1033780"/>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rgbClr val="839564"/>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chemeClr val="tx1">
                  <a:lumMod val="65000"/>
                  <a:lumOff val="35000"/>
                </a:schemeClr>
              </a:solidFill>
              <a:ea typeface="Arial" panose="020B0604020202020204" pitchFamily="34" charset="0"/>
            </a:endParaRPr>
          </a:p>
        </p:txBody>
      </p:sp>
      <p:sp>
        <p:nvSpPr>
          <p:cNvPr id="25" name="Rectangle 32"/>
          <p:cNvSpPr>
            <a:spLocks noChangeArrowheads="1"/>
          </p:cNvSpPr>
          <p:nvPr/>
        </p:nvSpPr>
        <p:spPr bwMode="auto">
          <a:xfrm>
            <a:off x="8498178" y="4494640"/>
            <a:ext cx="2885440" cy="494559"/>
          </a:xfrm>
          <a:prstGeom prst="rect">
            <a:avLst/>
          </a:prstGeom>
          <a:noFill/>
          <a:ln>
            <a:noFill/>
          </a:ln>
        </p:spPr>
        <p:txBody>
          <a:bodyPr wrap="square" lIns="0" tIns="0" rIns="0" bIns="0">
            <a:spAutoFit/>
          </a:bodyPr>
          <a:lstStyle/>
          <a:p>
            <a:pPr>
              <a:lnSpc>
                <a:spcPct val="120000"/>
              </a:lnSpc>
            </a:pPr>
            <a:r>
              <a:rPr lang="en-US" sz="1400" b="1" dirty="0" err="1" smtClean="0">
                <a:latin typeface="Times New Roman" pitchFamily="18" charset="0"/>
                <a:cs typeface="Times New Roman" pitchFamily="18" charset="0"/>
              </a:rPr>
              <a:t>Langkah-langkah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kegiatan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skenario</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pembelajaran</a:t>
            </a:r>
            <a:endParaRPr lang="zh-CN" altLang="en-US" sz="1400" b="1" dirty="0">
              <a:solidFill>
                <a:schemeClr val="tx1">
                  <a:lumMod val="65000"/>
                  <a:lumOff val="35000"/>
                </a:schemeClr>
              </a:solidFill>
              <a:latin typeface="Times New Roman" pitchFamily="18" charset="0"/>
              <a:ea typeface="Arial" panose="020B0604020202020204" pitchFamily="34" charset="0"/>
              <a:cs typeface="Times New Roman" pitchFamily="18" charset="0"/>
              <a:sym typeface="+mn-ea"/>
            </a:endParaRPr>
          </a:p>
        </p:txBody>
      </p:sp>
      <p:sp>
        <p:nvSpPr>
          <p:cNvPr id="26" name="Rectangle 32"/>
          <p:cNvSpPr>
            <a:spLocks noChangeArrowheads="1"/>
          </p:cNvSpPr>
          <p:nvPr/>
        </p:nvSpPr>
        <p:spPr bwMode="auto">
          <a:xfrm>
            <a:off x="8213256" y="5309650"/>
            <a:ext cx="2885440" cy="787908"/>
          </a:xfrm>
          <a:prstGeom prst="rect">
            <a:avLst/>
          </a:prstGeom>
          <a:noFill/>
          <a:ln>
            <a:noFill/>
          </a:ln>
        </p:spPr>
        <p:txBody>
          <a:bodyPr wrap="square" lIns="0" tIns="0" rIns="0" bIns="0">
            <a:spAutoFit/>
          </a:bodyPr>
          <a:lstStyle/>
          <a:p>
            <a:pPr lvl="0"/>
            <a:r>
              <a:rPr lang="en-US" sz="1600" b="1" dirty="0" err="1" smtClean="0">
                <a:latin typeface="Times New Roman" pitchFamily="18" charset="0"/>
                <a:cs typeface="Times New Roman" pitchFamily="18" charset="0"/>
              </a:rPr>
              <a:t>Penilaian</a:t>
            </a:r>
            <a:r>
              <a:rPr lang="en-US" sz="1600" b="1" dirty="0" smtClean="0">
                <a:latin typeface="Times New Roman" pitchFamily="18" charset="0"/>
                <a:cs typeface="Times New Roman" pitchFamily="18" charset="0"/>
              </a:rPr>
              <a:t> (authentic </a:t>
            </a:r>
            <a:r>
              <a:rPr lang="en-US" sz="1600" b="1" dirty="0" err="1" smtClean="0">
                <a:latin typeface="Times New Roman" pitchFamily="18" charset="0"/>
                <a:cs typeface="Times New Roman" pitchFamily="18" charset="0"/>
              </a:rPr>
              <a:t>asesment</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dan</a:t>
            </a:r>
            <a:r>
              <a:rPr lang="id-ID" sz="1600" b="1" dirty="0" smtClean="0">
                <a:latin typeface="Times New Roman" pitchFamily="18" charset="0"/>
                <a:cs typeface="Times New Roman" pitchFamily="18" charset="0"/>
              </a:rPr>
              <a:t> identitas </a:t>
            </a:r>
            <a:r>
              <a:rPr lang="id-ID" sz="1600" b="1" dirty="0" smtClean="0">
                <a:latin typeface="Times New Roman" pitchFamily="18" charset="0"/>
                <a:cs typeface="Times New Roman" pitchFamily="18" charset="0"/>
              </a:rPr>
              <a:t>guru</a:t>
            </a:r>
          </a:p>
          <a:p>
            <a:pPr>
              <a:lnSpc>
                <a:spcPct val="120000"/>
              </a:lnSpc>
            </a:pPr>
            <a:endParaRPr lang="zh-CN" altLang="en-US" sz="1600" b="1" dirty="0">
              <a:solidFill>
                <a:schemeClr val="tx1">
                  <a:lumMod val="65000"/>
                  <a:lumOff val="35000"/>
                </a:schemeClr>
              </a:solidFill>
              <a:latin typeface="Times New Roman" pitchFamily="18" charset="0"/>
              <a:ea typeface="Arial" panose="020B0604020202020204" pitchFamily="34" charset="0"/>
              <a:cs typeface="Times New Roman" pitchFamily="18" charset="0"/>
              <a:sym typeface="+mn-ea"/>
            </a:endParaRPr>
          </a:p>
        </p:txBody>
      </p:sp>
      <p:sp>
        <p:nvSpPr>
          <p:cNvPr id="27" name="树叶"/>
          <p:cNvSpPr/>
          <p:nvPr/>
        </p:nvSpPr>
        <p:spPr bwMode="auto">
          <a:xfrm rot="5731620">
            <a:off x="7170580" y="4597801"/>
            <a:ext cx="420489" cy="1051281"/>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rgbClr val="839564"/>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chemeClr val="tx1">
                  <a:lumMod val="65000"/>
                  <a:lumOff val="35000"/>
                </a:schemeClr>
              </a:solidFill>
              <a:ea typeface="Arial" panose="020B0604020202020204" pitchFamily="34" charset="0"/>
            </a:endParaRPr>
          </a:p>
        </p:txBody>
      </p:sp>
      <p:pic>
        <p:nvPicPr>
          <p:cNvPr id="28" name="Picture 27" descr="flower021.png"/>
          <p:cNvPicPr>
            <a:picLocks noChangeAspect="1"/>
          </p:cNvPicPr>
          <p:nvPr/>
        </p:nvPicPr>
        <p:blipFill>
          <a:blip r:embed="rId5"/>
          <a:stretch>
            <a:fillRect/>
          </a:stretch>
        </p:blipFill>
        <p:spPr>
          <a:xfrm>
            <a:off x="-79512" y="1417983"/>
            <a:ext cx="1794177" cy="1425643"/>
          </a:xfrm>
          <a:prstGeom prst="rect">
            <a:avLst/>
          </a:prstGeom>
        </p:spPr>
      </p:pic>
      <p:pic>
        <p:nvPicPr>
          <p:cNvPr id="29" name="Picture 28" descr="flower010.png"/>
          <p:cNvPicPr>
            <a:picLocks noChangeAspect="1"/>
          </p:cNvPicPr>
          <p:nvPr/>
        </p:nvPicPr>
        <p:blipFill>
          <a:blip r:embed="rId6"/>
          <a:stretch>
            <a:fillRect/>
          </a:stretch>
        </p:blipFill>
        <p:spPr>
          <a:xfrm>
            <a:off x="9838703" y="980661"/>
            <a:ext cx="1624427" cy="1527313"/>
          </a:xfrm>
          <a:prstGeom prst="rect">
            <a:avLst/>
          </a:prstGeom>
        </p:spPr>
      </p:pic>
    </p:spTree>
  </p:cSld>
  <p:clrMapOvr>
    <a:masterClrMapping/>
  </p:clrMapOvr>
  <p:transition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1048800"/>
                                        </p:tgtEl>
                                        <p:attrNameLst>
                                          <p:attrName>style.visibility</p:attrName>
                                        </p:attrNameLst>
                                      </p:cBhvr>
                                      <p:to>
                                        <p:strVal val="visible"/>
                                      </p:to>
                                    </p:set>
                                    <p:animEffect transition="in" filter="fade">
                                      <p:cBhvr>
                                        <p:cTn id="7" dur="500"/>
                                        <p:tgtEl>
                                          <p:spTgt spid="1048800"/>
                                        </p:tgtEl>
                                      </p:cBhvr>
                                    </p:animEffect>
                                  </p:childTnLst>
                                </p:cTn>
                              </p:par>
                            </p:childTnLst>
                          </p:cTn>
                        </p:par>
                        <p:par>
                          <p:cTn id="8" fill="hold">
                            <p:stCondLst>
                              <p:cond delay="1400"/>
                            </p:stCondLst>
                            <p:childTnLst>
                              <p:par>
                                <p:cTn id="9" presetID="22" presetClass="entr" presetSubtype="4" fill="hold" grpId="0" nodeType="afterEffect">
                                  <p:stCondLst>
                                    <p:cond delay="0"/>
                                  </p:stCondLst>
                                  <p:childTnLst>
                                    <p:set>
                                      <p:cBhvr>
                                        <p:cTn id="10" dur="1" fill="hold">
                                          <p:stCondLst>
                                            <p:cond delay="0"/>
                                          </p:stCondLst>
                                        </p:cTn>
                                        <p:tgtEl>
                                          <p:spTgt spid="1048801"/>
                                        </p:tgtEl>
                                        <p:attrNameLst>
                                          <p:attrName>style.visibility</p:attrName>
                                        </p:attrNameLst>
                                      </p:cBhvr>
                                      <p:to>
                                        <p:strVal val="visible"/>
                                      </p:to>
                                    </p:set>
                                    <p:animEffect transition="in" filter="wipe(down)">
                                      <p:cBhvr>
                                        <p:cTn id="11" dur="500"/>
                                        <p:tgtEl>
                                          <p:spTgt spid="1048801"/>
                                        </p:tgtEl>
                                      </p:cBhvr>
                                    </p:animEffect>
                                  </p:childTnLst>
                                </p:cTn>
                              </p:par>
                            </p:childTnLst>
                          </p:cTn>
                        </p:par>
                        <p:par>
                          <p:cTn id="12" fill="hold">
                            <p:stCondLst>
                              <p:cond delay="1900"/>
                            </p:stCondLst>
                            <p:childTnLst>
                              <p:par>
                                <p:cTn id="13" presetID="10" presetClass="entr" presetSubtype="0" fill="hold" grpId="0" nodeType="afterEffect">
                                  <p:stCondLst>
                                    <p:cond delay="0"/>
                                  </p:stCondLst>
                                  <p:childTnLst>
                                    <p:set>
                                      <p:cBhvr>
                                        <p:cTn id="14" dur="1" fill="hold">
                                          <p:stCondLst>
                                            <p:cond delay="0"/>
                                          </p:stCondLst>
                                        </p:cTn>
                                        <p:tgtEl>
                                          <p:spTgt spid="1048802"/>
                                        </p:tgtEl>
                                        <p:attrNameLst>
                                          <p:attrName>style.visibility</p:attrName>
                                        </p:attrNameLst>
                                      </p:cBhvr>
                                      <p:to>
                                        <p:strVal val="visible"/>
                                      </p:to>
                                    </p:set>
                                    <p:animEffect transition="in" filter="fade">
                                      <p:cBhvr>
                                        <p:cTn id="15" dur="500"/>
                                        <p:tgtEl>
                                          <p:spTgt spid="1048802"/>
                                        </p:tgtEl>
                                      </p:cBhvr>
                                    </p:animEffect>
                                  </p:childTnLst>
                                </p:cTn>
                              </p:par>
                            </p:childTnLst>
                          </p:cTn>
                        </p:par>
                        <p:par>
                          <p:cTn id="16" fill="hold">
                            <p:stCondLst>
                              <p:cond delay="2400"/>
                            </p:stCondLst>
                            <p:childTnLst>
                              <p:par>
                                <p:cTn id="17" presetID="10" presetClass="entr" presetSubtype="0" fill="hold" grpId="0" nodeType="afterEffect">
                                  <p:stCondLst>
                                    <p:cond delay="0"/>
                                  </p:stCondLst>
                                  <p:childTnLst>
                                    <p:set>
                                      <p:cBhvr>
                                        <p:cTn id="18" dur="1" fill="hold">
                                          <p:stCondLst>
                                            <p:cond delay="0"/>
                                          </p:stCondLst>
                                        </p:cTn>
                                        <p:tgtEl>
                                          <p:spTgt spid="1048803"/>
                                        </p:tgtEl>
                                        <p:attrNameLst>
                                          <p:attrName>style.visibility</p:attrName>
                                        </p:attrNameLst>
                                      </p:cBhvr>
                                      <p:to>
                                        <p:strVal val="visible"/>
                                      </p:to>
                                    </p:set>
                                    <p:animEffect transition="in" filter="fade">
                                      <p:cBhvr>
                                        <p:cTn id="19" dur="500"/>
                                        <p:tgtEl>
                                          <p:spTgt spid="1048803"/>
                                        </p:tgtEl>
                                      </p:cBhvr>
                                    </p:animEffect>
                                  </p:childTnLst>
                                </p:cTn>
                              </p:par>
                            </p:childTnLst>
                          </p:cTn>
                        </p:par>
                        <p:par>
                          <p:cTn id="20" fill="hold">
                            <p:stCondLst>
                              <p:cond delay="2900"/>
                            </p:stCondLst>
                            <p:childTnLst>
                              <p:par>
                                <p:cTn id="21" presetID="10" presetClass="entr" presetSubtype="0" fill="hold" grpId="0" nodeType="afterEffect">
                                  <p:stCondLst>
                                    <p:cond delay="0"/>
                                  </p:stCondLst>
                                  <p:childTnLst>
                                    <p:set>
                                      <p:cBhvr>
                                        <p:cTn id="22" dur="1" fill="hold">
                                          <p:stCondLst>
                                            <p:cond delay="0"/>
                                          </p:stCondLst>
                                        </p:cTn>
                                        <p:tgtEl>
                                          <p:spTgt spid="1048804"/>
                                        </p:tgtEl>
                                        <p:attrNameLst>
                                          <p:attrName>style.visibility</p:attrName>
                                        </p:attrNameLst>
                                      </p:cBhvr>
                                      <p:to>
                                        <p:strVal val="visible"/>
                                      </p:to>
                                    </p:set>
                                    <p:animEffect transition="in" filter="fade">
                                      <p:cBhvr>
                                        <p:cTn id="23" dur="500"/>
                                        <p:tgtEl>
                                          <p:spTgt spid="1048804"/>
                                        </p:tgtEl>
                                      </p:cBhvr>
                                    </p:animEffect>
                                  </p:childTnLst>
                                </p:cTn>
                              </p:par>
                            </p:childTnLst>
                          </p:cTn>
                        </p:par>
                        <p:par>
                          <p:cTn id="24" fill="hold">
                            <p:stCondLst>
                              <p:cond delay="3400"/>
                            </p:stCondLst>
                            <p:childTnLst>
                              <p:par>
                                <p:cTn id="25" presetID="10" presetClass="entr" presetSubtype="0" fill="hold" grpId="0" nodeType="afterEffect">
                                  <p:stCondLst>
                                    <p:cond delay="0"/>
                                  </p:stCondLst>
                                  <p:childTnLst>
                                    <p:set>
                                      <p:cBhvr>
                                        <p:cTn id="26" dur="1" fill="hold">
                                          <p:stCondLst>
                                            <p:cond delay="0"/>
                                          </p:stCondLst>
                                        </p:cTn>
                                        <p:tgtEl>
                                          <p:spTgt spid="1048805"/>
                                        </p:tgtEl>
                                        <p:attrNameLst>
                                          <p:attrName>style.visibility</p:attrName>
                                        </p:attrNameLst>
                                      </p:cBhvr>
                                      <p:to>
                                        <p:strVal val="visible"/>
                                      </p:to>
                                    </p:set>
                                    <p:animEffect transition="in" filter="fade">
                                      <p:cBhvr>
                                        <p:cTn id="27" dur="500"/>
                                        <p:tgtEl>
                                          <p:spTgt spid="1048805"/>
                                        </p:tgtEl>
                                      </p:cBhvr>
                                    </p:animEffect>
                                  </p:childTnLst>
                                </p:cTn>
                              </p:par>
                            </p:childTnLst>
                          </p:cTn>
                        </p:par>
                        <p:par>
                          <p:cTn id="28" fill="hold">
                            <p:stCondLst>
                              <p:cond delay="3900"/>
                            </p:stCondLst>
                            <p:childTnLst>
                              <p:par>
                                <p:cTn id="29" presetID="10" presetClass="entr" presetSubtype="0" fill="hold" grpId="0" nodeType="afterEffect">
                                  <p:stCondLst>
                                    <p:cond delay="0"/>
                                  </p:stCondLst>
                                  <p:childTnLst>
                                    <p:set>
                                      <p:cBhvr>
                                        <p:cTn id="30" dur="1" fill="hold">
                                          <p:stCondLst>
                                            <p:cond delay="0"/>
                                          </p:stCondLst>
                                        </p:cTn>
                                        <p:tgtEl>
                                          <p:spTgt spid="1048806"/>
                                        </p:tgtEl>
                                        <p:attrNameLst>
                                          <p:attrName>style.visibility</p:attrName>
                                        </p:attrNameLst>
                                      </p:cBhvr>
                                      <p:to>
                                        <p:strVal val="visible"/>
                                      </p:to>
                                    </p:set>
                                    <p:animEffect transition="in" filter="fade">
                                      <p:cBhvr>
                                        <p:cTn id="31" dur="500"/>
                                        <p:tgtEl>
                                          <p:spTgt spid="1048806"/>
                                        </p:tgtEl>
                                      </p:cBhvr>
                                    </p:animEffect>
                                  </p:childTnLst>
                                </p:cTn>
                              </p:par>
                            </p:childTnLst>
                          </p:cTn>
                        </p:par>
                        <p:par>
                          <p:cTn id="32" fill="hold">
                            <p:stCondLst>
                              <p:cond delay="4400"/>
                            </p:stCondLst>
                            <p:childTnLst>
                              <p:par>
                                <p:cTn id="33" presetID="10" presetClass="entr" presetSubtype="0" fill="hold" grpId="0" nodeType="afterEffect">
                                  <p:stCondLst>
                                    <p:cond delay="0"/>
                                  </p:stCondLst>
                                  <p:childTnLst>
                                    <p:set>
                                      <p:cBhvr>
                                        <p:cTn id="34" dur="1" fill="hold">
                                          <p:stCondLst>
                                            <p:cond delay="0"/>
                                          </p:stCondLst>
                                        </p:cTn>
                                        <p:tgtEl>
                                          <p:spTgt spid="1048807"/>
                                        </p:tgtEl>
                                        <p:attrNameLst>
                                          <p:attrName>style.visibility</p:attrName>
                                        </p:attrNameLst>
                                      </p:cBhvr>
                                      <p:to>
                                        <p:strVal val="visible"/>
                                      </p:to>
                                    </p:set>
                                    <p:animEffect transition="in" filter="fade">
                                      <p:cBhvr>
                                        <p:cTn id="35" dur="500"/>
                                        <p:tgtEl>
                                          <p:spTgt spid="1048807"/>
                                        </p:tgtEl>
                                      </p:cBhvr>
                                    </p:animEffect>
                                  </p:childTnLst>
                                </p:cTn>
                              </p:par>
                            </p:childTnLst>
                          </p:cTn>
                        </p:par>
                        <p:par>
                          <p:cTn id="36" fill="hold">
                            <p:stCondLst>
                              <p:cond delay="4900"/>
                            </p:stCondLst>
                            <p:childTnLst>
                              <p:par>
                                <p:cTn id="37" presetID="10" presetClass="entr" presetSubtype="0" fill="hold" grpId="0" nodeType="afterEffect">
                                  <p:stCondLst>
                                    <p:cond delay="0"/>
                                  </p:stCondLst>
                                  <p:childTnLst>
                                    <p:set>
                                      <p:cBhvr>
                                        <p:cTn id="38" dur="1" fill="hold">
                                          <p:stCondLst>
                                            <p:cond delay="0"/>
                                          </p:stCondLst>
                                        </p:cTn>
                                        <p:tgtEl>
                                          <p:spTgt spid="1048808"/>
                                        </p:tgtEl>
                                        <p:attrNameLst>
                                          <p:attrName>style.visibility</p:attrName>
                                        </p:attrNameLst>
                                      </p:cBhvr>
                                      <p:to>
                                        <p:strVal val="visible"/>
                                      </p:to>
                                    </p:set>
                                    <p:animEffect transition="in" filter="fade">
                                      <p:cBhvr>
                                        <p:cTn id="39" dur="500"/>
                                        <p:tgtEl>
                                          <p:spTgt spid="1048808"/>
                                        </p:tgtEl>
                                      </p:cBhvr>
                                    </p:animEffect>
                                  </p:childTnLst>
                                </p:cTn>
                              </p:par>
                            </p:childTnLst>
                          </p:cTn>
                        </p:par>
                        <p:par>
                          <p:cTn id="40" fill="hold">
                            <p:stCondLst>
                              <p:cond delay="5400"/>
                            </p:stCondLst>
                            <p:childTnLst>
                              <p:par>
                                <p:cTn id="41" presetID="22" presetClass="entr" presetSubtype="1" fill="hold" grpId="0" nodeType="afterEffect">
                                  <p:stCondLst>
                                    <p:cond delay="0"/>
                                  </p:stCondLst>
                                  <p:childTnLst>
                                    <p:set>
                                      <p:cBhvr>
                                        <p:cTn id="42" dur="1" fill="hold">
                                          <p:stCondLst>
                                            <p:cond delay="0"/>
                                          </p:stCondLst>
                                        </p:cTn>
                                        <p:tgtEl>
                                          <p:spTgt spid="1048809"/>
                                        </p:tgtEl>
                                        <p:attrNameLst>
                                          <p:attrName>style.visibility</p:attrName>
                                        </p:attrNameLst>
                                      </p:cBhvr>
                                      <p:to>
                                        <p:strVal val="visible"/>
                                      </p:to>
                                    </p:set>
                                    <p:animEffect transition="in" filter="wipe(up)">
                                      <p:cBhvr>
                                        <p:cTn id="43" dur="500"/>
                                        <p:tgtEl>
                                          <p:spTgt spid="1048809"/>
                                        </p:tgtEl>
                                      </p:cBhvr>
                                    </p:animEffect>
                                  </p:childTnLst>
                                </p:cTn>
                              </p:par>
                            </p:childTnLst>
                          </p:cTn>
                        </p:par>
                        <p:par>
                          <p:cTn id="44" fill="hold">
                            <p:stCondLst>
                              <p:cond delay="5900"/>
                            </p:stCondLst>
                            <p:childTnLst>
                              <p:par>
                                <p:cTn id="45" presetID="22" presetClass="entr" presetSubtype="1" fill="hold" grpId="0" nodeType="afterEffect">
                                  <p:stCondLst>
                                    <p:cond delay="0"/>
                                  </p:stCondLst>
                                  <p:childTnLst>
                                    <p:set>
                                      <p:cBhvr>
                                        <p:cTn id="46" dur="1" fill="hold">
                                          <p:stCondLst>
                                            <p:cond delay="0"/>
                                          </p:stCondLst>
                                        </p:cTn>
                                        <p:tgtEl>
                                          <p:spTgt spid="1048813"/>
                                        </p:tgtEl>
                                        <p:attrNameLst>
                                          <p:attrName>style.visibility</p:attrName>
                                        </p:attrNameLst>
                                      </p:cBhvr>
                                      <p:to>
                                        <p:strVal val="visible"/>
                                      </p:to>
                                    </p:set>
                                    <p:animEffect transition="in" filter="wipe(up)">
                                      <p:cBhvr>
                                        <p:cTn id="47" dur="500"/>
                                        <p:tgtEl>
                                          <p:spTgt spid="1048813"/>
                                        </p:tgtEl>
                                      </p:cBhvr>
                                    </p:animEffect>
                                  </p:childTnLst>
                                </p:cTn>
                              </p:par>
                            </p:childTnLst>
                          </p:cTn>
                        </p:par>
                        <p:par>
                          <p:cTn id="48" fill="hold">
                            <p:stCondLst>
                              <p:cond delay="6400"/>
                            </p:stCondLst>
                            <p:childTnLst>
                              <p:par>
                                <p:cTn id="49" presetID="22" presetClass="entr" presetSubtype="1" fill="hold" grpId="0" nodeType="afterEffect">
                                  <p:stCondLst>
                                    <p:cond delay="0"/>
                                  </p:stCondLst>
                                  <p:childTnLst>
                                    <p:set>
                                      <p:cBhvr>
                                        <p:cTn id="50" dur="1" fill="hold">
                                          <p:stCondLst>
                                            <p:cond delay="0"/>
                                          </p:stCondLst>
                                        </p:cTn>
                                        <p:tgtEl>
                                          <p:spTgt spid="1048814"/>
                                        </p:tgtEl>
                                        <p:attrNameLst>
                                          <p:attrName>style.visibility</p:attrName>
                                        </p:attrNameLst>
                                      </p:cBhvr>
                                      <p:to>
                                        <p:strVal val="visible"/>
                                      </p:to>
                                    </p:set>
                                    <p:animEffect transition="in" filter="wipe(up)">
                                      <p:cBhvr>
                                        <p:cTn id="51" dur="500"/>
                                        <p:tgtEl>
                                          <p:spTgt spid="1048814"/>
                                        </p:tgtEl>
                                      </p:cBhvr>
                                    </p:animEffect>
                                  </p:childTnLst>
                                </p:cTn>
                              </p:par>
                            </p:childTnLst>
                          </p:cTn>
                        </p:par>
                        <p:par>
                          <p:cTn id="52" fill="hold">
                            <p:stCondLst>
                              <p:cond delay="6900"/>
                            </p:stCondLst>
                            <p:childTnLst>
                              <p:par>
                                <p:cTn id="53" presetID="22" presetClass="entr" presetSubtype="1" fill="hold" grpId="0" nodeType="afterEffect">
                                  <p:stCondLst>
                                    <p:cond delay="0"/>
                                  </p:stCondLst>
                                  <p:childTnLst>
                                    <p:set>
                                      <p:cBhvr>
                                        <p:cTn id="54" dur="1" fill="hold">
                                          <p:stCondLst>
                                            <p:cond delay="0"/>
                                          </p:stCondLst>
                                        </p:cTn>
                                        <p:tgtEl>
                                          <p:spTgt spid="1048812"/>
                                        </p:tgtEl>
                                        <p:attrNameLst>
                                          <p:attrName>style.visibility</p:attrName>
                                        </p:attrNameLst>
                                      </p:cBhvr>
                                      <p:to>
                                        <p:strVal val="visible"/>
                                      </p:to>
                                    </p:set>
                                    <p:animEffect transition="in" filter="wipe(up)">
                                      <p:cBhvr>
                                        <p:cTn id="55" dur="500"/>
                                        <p:tgtEl>
                                          <p:spTgt spid="1048812"/>
                                        </p:tgtEl>
                                      </p:cBhvr>
                                    </p:animEffect>
                                  </p:childTnLst>
                                </p:cTn>
                              </p:par>
                            </p:childTnLst>
                          </p:cTn>
                        </p:par>
                        <p:par>
                          <p:cTn id="56" fill="hold">
                            <p:stCondLst>
                              <p:cond delay="7400"/>
                            </p:stCondLst>
                            <p:childTnLst>
                              <p:par>
                                <p:cTn id="57" presetID="22" presetClass="entr" presetSubtype="1" fill="hold" grpId="0" nodeType="afterEffect">
                                  <p:stCondLst>
                                    <p:cond delay="0"/>
                                  </p:stCondLst>
                                  <p:childTnLst>
                                    <p:set>
                                      <p:cBhvr>
                                        <p:cTn id="58" dur="1" fill="hold">
                                          <p:stCondLst>
                                            <p:cond delay="0"/>
                                          </p:stCondLst>
                                        </p:cTn>
                                        <p:tgtEl>
                                          <p:spTgt spid="1048810"/>
                                        </p:tgtEl>
                                        <p:attrNameLst>
                                          <p:attrName>style.visibility</p:attrName>
                                        </p:attrNameLst>
                                      </p:cBhvr>
                                      <p:to>
                                        <p:strVal val="visible"/>
                                      </p:to>
                                    </p:set>
                                    <p:animEffect transition="in" filter="wipe(up)">
                                      <p:cBhvr>
                                        <p:cTn id="59" dur="500"/>
                                        <p:tgtEl>
                                          <p:spTgt spid="1048810"/>
                                        </p:tgtEl>
                                      </p:cBhvr>
                                    </p:animEffect>
                                  </p:childTnLst>
                                </p:cTn>
                              </p:par>
                            </p:childTnLst>
                          </p:cTn>
                        </p:par>
                        <p:par>
                          <p:cTn id="60" fill="hold">
                            <p:stCondLst>
                              <p:cond delay="7900"/>
                            </p:stCondLst>
                            <p:childTnLst>
                              <p:par>
                                <p:cTn id="61" presetID="22" presetClass="entr" presetSubtype="1" fill="hold" grpId="0" nodeType="afterEffect">
                                  <p:stCondLst>
                                    <p:cond delay="0"/>
                                  </p:stCondLst>
                                  <p:childTnLst>
                                    <p:set>
                                      <p:cBhvr>
                                        <p:cTn id="62" dur="1" fill="hold">
                                          <p:stCondLst>
                                            <p:cond delay="0"/>
                                          </p:stCondLst>
                                        </p:cTn>
                                        <p:tgtEl>
                                          <p:spTgt spid="1048811"/>
                                        </p:tgtEl>
                                        <p:attrNameLst>
                                          <p:attrName>style.visibility</p:attrName>
                                        </p:attrNameLst>
                                      </p:cBhvr>
                                      <p:to>
                                        <p:strVal val="visible"/>
                                      </p:to>
                                    </p:set>
                                    <p:animEffect transition="in" filter="wipe(up)">
                                      <p:cBhvr>
                                        <p:cTn id="63" dur="500"/>
                                        <p:tgtEl>
                                          <p:spTgt spid="1048811"/>
                                        </p:tgtEl>
                                      </p:cBhvr>
                                    </p:animEffect>
                                  </p:childTnLst>
                                </p:cTn>
                              </p:par>
                            </p:childTnLst>
                          </p:cTn>
                        </p:par>
                        <p:par>
                          <p:cTn id="64" fill="hold">
                            <p:stCondLst>
                              <p:cond delay="8400"/>
                            </p:stCondLst>
                            <p:childTnLst>
                              <p:par>
                                <p:cTn id="65" presetID="22"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up)">
                                      <p:cBhvr>
                                        <p:cTn id="67" dur="500"/>
                                        <p:tgtEl>
                                          <p:spTgt spid="19"/>
                                        </p:tgtEl>
                                      </p:cBhvr>
                                    </p:animEffect>
                                  </p:childTnLst>
                                </p:cTn>
                              </p:par>
                            </p:childTnLst>
                          </p:cTn>
                        </p:par>
                        <p:par>
                          <p:cTn id="68" fill="hold">
                            <p:stCondLst>
                              <p:cond delay="8900"/>
                            </p:stCondLst>
                            <p:childTnLst>
                              <p:par>
                                <p:cTn id="69" presetID="22" presetClass="entr" presetSubtype="1"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up)">
                                      <p:cBhvr>
                                        <p:cTn id="71" dur="500"/>
                                        <p:tgtEl>
                                          <p:spTgt spid="20"/>
                                        </p:tgtEl>
                                      </p:cBhvr>
                                    </p:animEffect>
                                  </p:childTnLst>
                                </p:cTn>
                              </p:par>
                            </p:childTnLst>
                          </p:cTn>
                        </p:par>
                        <p:par>
                          <p:cTn id="72" fill="hold">
                            <p:stCondLst>
                              <p:cond delay="9400"/>
                            </p:stCondLst>
                            <p:childTnLst>
                              <p:par>
                                <p:cTn id="73" presetID="22" presetClass="entr" presetSubtype="1"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up)">
                                      <p:cBhvr>
                                        <p:cTn id="75" dur="500"/>
                                        <p:tgtEl>
                                          <p:spTgt spid="21"/>
                                        </p:tgtEl>
                                      </p:cBhvr>
                                    </p:animEffect>
                                  </p:childTnLst>
                                </p:cTn>
                              </p:par>
                            </p:childTnLst>
                          </p:cTn>
                        </p:par>
                        <p:par>
                          <p:cTn id="76" fill="hold">
                            <p:stCondLst>
                              <p:cond delay="9900"/>
                            </p:stCondLst>
                            <p:childTnLst>
                              <p:par>
                                <p:cTn id="77" presetID="22" presetClass="entr" presetSubtype="1"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up)">
                                      <p:cBhvr>
                                        <p:cTn id="79" dur="500"/>
                                        <p:tgtEl>
                                          <p:spTgt spid="22"/>
                                        </p:tgtEl>
                                      </p:cBhvr>
                                    </p:animEffect>
                                  </p:childTnLst>
                                </p:cTn>
                              </p:par>
                            </p:childTnLst>
                          </p:cTn>
                        </p:par>
                        <p:par>
                          <p:cTn id="80" fill="hold">
                            <p:stCondLst>
                              <p:cond delay="10400"/>
                            </p:stCondLst>
                            <p:childTnLst>
                              <p:par>
                                <p:cTn id="81" presetID="10"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par>
                          <p:cTn id="84" fill="hold">
                            <p:stCondLst>
                              <p:cond delay="10900"/>
                            </p:stCondLst>
                            <p:childTnLst>
                              <p:par>
                                <p:cTn id="85" presetID="22" presetClass="entr" presetSubtype="1"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childTnLst>
                          </p:cTn>
                        </p:par>
                        <p:par>
                          <p:cTn id="88" fill="hold">
                            <p:stCondLst>
                              <p:cond delay="11400"/>
                            </p:stCondLst>
                            <p:childTnLst>
                              <p:par>
                                <p:cTn id="89" presetID="22" presetClass="entr" presetSubtype="1"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up)">
                                      <p:cBhvr>
                                        <p:cTn id="91" dur="500"/>
                                        <p:tgtEl>
                                          <p:spTgt spid="26"/>
                                        </p:tgtEl>
                                      </p:cBhvr>
                                    </p:animEffect>
                                  </p:childTnLst>
                                </p:cTn>
                              </p:par>
                            </p:childTnLst>
                          </p:cTn>
                        </p:par>
                        <p:par>
                          <p:cTn id="92" fill="hold">
                            <p:stCondLst>
                              <p:cond delay="11900"/>
                            </p:stCondLst>
                            <p:childTnLst>
                              <p:par>
                                <p:cTn id="93" presetID="10" presetClass="entr" presetSubtype="0"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0" grpId="0" bldLvl="0" animBg="1"/>
      <p:bldP spid="1048801" grpId="0" bldLvl="0" animBg="1"/>
      <p:bldP spid="1048802" grpId="0" bldLvl="0" animBg="1"/>
      <p:bldP spid="1048803" grpId="0" bldLvl="0" animBg="1"/>
      <p:bldP spid="1048804" grpId="0" bldLvl="0" animBg="1"/>
      <p:bldP spid="1048805" grpId="0" bldLvl="0" animBg="1"/>
      <p:bldP spid="1048806" grpId="0" bldLvl="0" animBg="1"/>
      <p:bldP spid="1048807" grpId="0" bldLvl="0" animBg="1"/>
      <p:bldP spid="1048808" grpId="0" bldLvl="0" animBg="1"/>
      <p:bldP spid="1048809" grpId="0"/>
      <p:bldP spid="1048810" grpId="0"/>
      <p:bldP spid="1048811" grpId="0"/>
      <p:bldP spid="1048812" grpId="0"/>
      <p:bldP spid="1048813" grpId="0"/>
      <p:bldP spid="1048814" grpId="0"/>
      <p:bldP spid="19" grpId="0"/>
      <p:bldP spid="20" grpId="0"/>
      <p:bldP spid="21" grpId="0"/>
      <p:bldP spid="22" grpId="0"/>
      <p:bldP spid="23" grpId="0" bldLvl="0" animBg="1"/>
      <p:bldP spid="25" grpId="0"/>
      <p:bldP spid="26" grpId="0"/>
      <p:bldP spid="2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3" name="矩形 3"/>
          <p:cNvSpPr/>
          <p:nvPr/>
        </p:nvSpPr>
        <p:spPr>
          <a:xfrm>
            <a:off x="-17780" y="-28575"/>
            <a:ext cx="12227560" cy="6914515"/>
          </a:xfrm>
          <a:prstGeom prst="rect">
            <a:avLst/>
          </a:prstGeom>
          <a:blipFill rotWithShape="1">
            <a:blip r:embed="rId3"/>
            <a:stretch>
              <a:fillRect t="-14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776" name="矩形 24"/>
          <p:cNvSpPr/>
          <p:nvPr/>
        </p:nvSpPr>
        <p:spPr>
          <a:xfrm>
            <a:off x="-22225" y="1901825"/>
            <a:ext cx="12234545" cy="2728595"/>
          </a:xfrm>
          <a:prstGeom prst="rect">
            <a:avLst/>
          </a:prstGeom>
          <a:solidFill>
            <a:srgbClr val="DE6F44">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48777" name="Rectangle 10"/>
          <p:cNvSpPr>
            <a:spLocks noChangeArrowheads="1"/>
          </p:cNvSpPr>
          <p:nvPr/>
        </p:nvSpPr>
        <p:spPr bwMode="auto">
          <a:xfrm>
            <a:off x="410817" y="2133600"/>
            <a:ext cx="7128538" cy="1846659"/>
          </a:xfrm>
          <a:prstGeom prst="rect">
            <a:avLst/>
          </a:prstGeom>
          <a:noFill/>
          <a:ln>
            <a:noFill/>
          </a:ln>
        </p:spPr>
        <p:txBody>
          <a:bodyPr wrap="square" lIns="0" tIns="0" rIns="0" bIns="0">
            <a:spAutoFit/>
          </a:bodyPr>
          <a:lstStyle/>
          <a:p>
            <a:pPr lvl="0"/>
            <a:r>
              <a:rPr lang="id-ID" sz="2000" b="1" dirty="0" smtClean="0">
                <a:latin typeface="Times New Roman" pitchFamily="18" charset="0"/>
                <a:cs typeface="Times New Roman" pitchFamily="18" charset="0"/>
              </a:rPr>
              <a:t>2. </a:t>
            </a:r>
            <a:r>
              <a:rPr lang="en-US" sz="2000" b="1" dirty="0" err="1" smtClean="0">
                <a:latin typeface="Times New Roman" pitchFamily="18" charset="0"/>
                <a:cs typeface="Times New Roman" pitchFamily="18" charset="0"/>
              </a:rPr>
              <a:t>Posisi</a:t>
            </a:r>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RPP </a:t>
            </a:r>
            <a:r>
              <a:rPr lang="en-US" sz="2000" b="1" dirty="0" err="1" smtClean="0">
                <a:latin typeface="Times New Roman" pitchFamily="18" charset="0"/>
                <a:cs typeface="Times New Roman" pitchFamily="18" charset="0"/>
              </a:rPr>
              <a:t>dalam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kegiatan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pembelajaran</a:t>
            </a:r>
            <a:endParaRPr lang="id-ID"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Setelah</a:t>
            </a:r>
            <a:r>
              <a:rPr lang="en-US" sz="2000" dirty="0" smtClean="0">
                <a:latin typeface="Times New Roman" pitchFamily="18" charset="0"/>
                <a:cs typeface="Times New Roman" pitchFamily="18" charset="0"/>
              </a:rPr>
              <a:t> RPP </a:t>
            </a:r>
            <a:r>
              <a:rPr lang="en-US" sz="2000" dirty="0" err="1" smtClean="0">
                <a:latin typeface="Times New Roman" pitchFamily="18" charset="0"/>
                <a:cs typeface="Times New Roman" pitchFamily="18" charset="0"/>
              </a:rPr>
              <a:t>berbasis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kontekstual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terumuskan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maka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langkah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selanjutnya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adalah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mengimplementasikan</a:t>
            </a:r>
            <a:r>
              <a:rPr lang="en-US" sz="2000" dirty="0" smtClean="0">
                <a:latin typeface="Times New Roman" pitchFamily="18" charset="0"/>
                <a:cs typeface="Times New Roman" pitchFamily="18" charset="0"/>
              </a:rPr>
              <a:t> RPP </a:t>
            </a:r>
            <a:r>
              <a:rPr lang="en-US" sz="2000" dirty="0" err="1" smtClean="0">
                <a:latin typeface="Times New Roman" pitchFamily="18" charset="0"/>
                <a:cs typeface="Times New Roman" pitchFamily="18" charset="0"/>
              </a:rPr>
              <a:t>tersebut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dalam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kegiatan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pembelajaran</a:t>
            </a:r>
            <a:r>
              <a:rPr lang="en-US" sz="2000" dirty="0" smtClean="0">
                <a:latin typeface="Times New Roman" pitchFamily="18" charset="0"/>
                <a:cs typeface="Times New Roman" pitchFamily="18" charset="0"/>
              </a:rPr>
              <a:t>. Kita </a:t>
            </a:r>
            <a:r>
              <a:rPr lang="en-US" sz="2000" dirty="0" err="1" smtClean="0">
                <a:latin typeface="Times New Roman" pitchFamily="18" charset="0"/>
                <a:cs typeface="Times New Roman" pitchFamily="18" charset="0"/>
              </a:rPr>
              <a:t>ketahui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bahwa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kegiatan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pembelajaran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dilaksanakan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melalui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tiga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tahapan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kegiatan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yakni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pendahuluan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kegiatan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inti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penutup</a:t>
            </a:r>
            <a:endParaRPr lang="zh-CN" altLang="en-US" sz="2000" b="1" dirty="0">
              <a:solidFill>
                <a:schemeClr val="bg1"/>
              </a:solidFill>
              <a:latin typeface="Times New Roman" pitchFamily="18" charset="0"/>
              <a:ea typeface="Arial" panose="020B0604020202020204" pitchFamily="34" charset="0"/>
              <a:cs typeface="Times New Roman" pitchFamily="18" charset="0"/>
              <a:sym typeface="+mn-ea"/>
            </a:endParaRPr>
          </a:p>
        </p:txBody>
      </p:sp>
      <p:sp>
        <p:nvSpPr>
          <p:cNvPr id="1048778" name="Rectangle 32"/>
          <p:cNvSpPr>
            <a:spLocks noChangeArrowheads="1"/>
          </p:cNvSpPr>
          <p:nvPr/>
        </p:nvSpPr>
        <p:spPr bwMode="auto">
          <a:xfrm>
            <a:off x="238540" y="4906645"/>
            <a:ext cx="11754678" cy="1772793"/>
          </a:xfrm>
          <a:prstGeom prst="rect">
            <a:avLst/>
          </a:prstGeom>
          <a:noFill/>
          <a:ln>
            <a:noFill/>
          </a:ln>
        </p:spPr>
        <p:txBody>
          <a:bodyPr wrap="square" lIns="0" tIns="0" rIns="0" bIns="0">
            <a:spAutoFit/>
          </a:bodyPr>
          <a:lstStyle/>
          <a:p>
            <a:pPr lvl="0" algn="just"/>
            <a:r>
              <a:rPr lang="id-ID" sz="1600" b="1" dirty="0" smtClean="0">
                <a:latin typeface="Times New Roman" pitchFamily="18" charset="0"/>
                <a:cs typeface="Times New Roman" pitchFamily="18" charset="0"/>
              </a:rPr>
              <a:t>3. Mengukur </a:t>
            </a:r>
            <a:r>
              <a:rPr lang="id-ID" sz="1600" b="1" dirty="0" smtClean="0">
                <a:latin typeface="Times New Roman" pitchFamily="18" charset="0"/>
                <a:cs typeface="Times New Roman" pitchFamily="18" charset="0"/>
              </a:rPr>
              <a:t>Efektifitas RPP</a:t>
            </a:r>
          </a:p>
          <a:p>
            <a:pPr algn="just"/>
            <a:r>
              <a:rPr lang="id-ID" sz="1600" dirty="0" smtClean="0">
                <a:latin typeface="Times New Roman" pitchFamily="18" charset="0"/>
                <a:cs typeface="Times New Roman" pitchFamily="18" charset="0"/>
              </a:rPr>
              <a:t>Efektifitas RPP dapat diketahui dari dua aspek, yaitu : aspek proses pembelajaran dan pencapaian tujuan pembelajaran. Pertama, RPP dikatakan efektif manakala proses kegiatan pembelajaran berjalan sesuai dengan skenario yang telah disusun. Demikian juga jika mengalami hambatan kendala yang mengakibatkan terganggunya langkah-langkah kegiatan pembelajaran tetapi guru  dapat segera mengatasinya dan mengembalikannya pada kondisi yang sesuai skenario. </a:t>
            </a:r>
            <a:r>
              <a:rPr lang="en-US" sz="1600" dirty="0" err="1" smtClean="0">
                <a:latin typeface="Times New Roman" pitchFamily="18" charset="0"/>
                <a:cs typeface="Times New Roman" pitchFamily="18" charset="0"/>
              </a:rPr>
              <a:t>Tetapi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apabila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hambatan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tersebut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tidak</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segera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teratasi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sehingga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kegiatan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pembelajaran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terganggu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maka</a:t>
            </a:r>
            <a:r>
              <a:rPr lang="en-US" sz="1600" dirty="0" smtClean="0">
                <a:latin typeface="Times New Roman" pitchFamily="18" charset="0"/>
                <a:cs typeface="Times New Roman" pitchFamily="18" charset="0"/>
              </a:rPr>
              <a:t> RPP </a:t>
            </a:r>
            <a:r>
              <a:rPr lang="en-US" sz="1600" dirty="0" err="1" smtClean="0">
                <a:latin typeface="Times New Roman" pitchFamily="18" charset="0"/>
                <a:cs typeface="Times New Roman" pitchFamily="18" charset="0"/>
              </a:rPr>
              <a:t>tersebut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harus</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direvisi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Demikian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juga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jika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skenario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pembelajaran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tidak</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berjalan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maka</a:t>
            </a:r>
            <a:r>
              <a:rPr lang="en-US" sz="1600" dirty="0" smtClean="0">
                <a:latin typeface="Times New Roman" pitchFamily="18" charset="0"/>
                <a:cs typeface="Times New Roman" pitchFamily="18" charset="0"/>
              </a:rPr>
              <a:t> RPP </a:t>
            </a:r>
            <a:r>
              <a:rPr lang="en-US" sz="1600" dirty="0" err="1" smtClean="0">
                <a:latin typeface="Times New Roman" pitchFamily="18" charset="0"/>
                <a:cs typeface="Times New Roman" pitchFamily="18" charset="0"/>
              </a:rPr>
              <a:t>tersebut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harus</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direvisi</a:t>
            </a:r>
            <a:r>
              <a:rPr lang="en-US" sz="1600" dirty="0" smtClean="0">
                <a:latin typeface="Times New Roman" pitchFamily="18" charset="0"/>
                <a:cs typeface="Times New Roman" pitchFamily="18" charset="0"/>
              </a:rPr>
              <a:t>.</a:t>
            </a:r>
            <a:endParaRPr lang="id-ID" sz="1600" dirty="0" smtClean="0">
              <a:latin typeface="Times New Roman" pitchFamily="18" charset="0"/>
              <a:cs typeface="Times New Roman" pitchFamily="18" charset="0"/>
            </a:endParaRPr>
          </a:p>
          <a:p>
            <a:pPr algn="just">
              <a:lnSpc>
                <a:spcPct val="120000"/>
              </a:lnSpc>
              <a:buFont typeface="Arial" panose="020B0604020202020204" pitchFamily="34" charset="0"/>
              <a:buNone/>
            </a:pPr>
            <a:endParaRPr lang="zh-CN" altLang="en-US" sz="1600" b="1" dirty="0">
              <a:solidFill>
                <a:schemeClr val="tx1">
                  <a:lumMod val="75000"/>
                  <a:lumOff val="25000"/>
                </a:schemeClr>
              </a:solidFill>
              <a:latin typeface="Times New Roman" pitchFamily="18" charset="0"/>
              <a:ea typeface="Arial" panose="020B0604020202020204" pitchFamily="34" charset="0"/>
              <a:cs typeface="Times New Roman" pitchFamily="18" charset="0"/>
              <a:sym typeface="+mn-ea"/>
            </a:endParaRPr>
          </a:p>
        </p:txBody>
      </p:sp>
      <p:grpSp>
        <p:nvGrpSpPr>
          <p:cNvPr id="2" name="组合 30"/>
          <p:cNvGrpSpPr/>
          <p:nvPr/>
        </p:nvGrpSpPr>
        <p:grpSpPr>
          <a:xfrm>
            <a:off x="7471244" y="732183"/>
            <a:ext cx="467360" cy="467360"/>
            <a:chOff x="13747" y="7078"/>
            <a:chExt cx="736" cy="736"/>
          </a:xfrm>
        </p:grpSpPr>
        <p:sp>
          <p:nvSpPr>
            <p:cNvPr id="1048782" name=" 184"/>
            <p:cNvSpPr/>
            <p:nvPr/>
          </p:nvSpPr>
          <p:spPr>
            <a:xfrm>
              <a:off x="13747" y="7078"/>
              <a:ext cx="737" cy="737"/>
            </a:xfrm>
            <a:prstGeom prst="ellipse">
              <a:avLst/>
            </a:prstGeom>
            <a:solidFill>
              <a:srgbClr val="DE6F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1600">
                <a:solidFill>
                  <a:schemeClr val="tx1">
                    <a:lumMod val="75000"/>
                    <a:lumOff val="25000"/>
                  </a:schemeClr>
                </a:solidFill>
                <a:latin typeface="Arial" panose="020B0604020202020204" pitchFamily="34" charset="0"/>
                <a:ea typeface="Arial" panose="020B0604020202020204" pitchFamily="34" charset="0"/>
              </a:endParaRPr>
            </a:p>
          </p:txBody>
        </p:sp>
        <p:sp>
          <p:nvSpPr>
            <p:cNvPr id="1048783" name="放大镜"/>
            <p:cNvSpPr/>
            <p:nvPr/>
          </p:nvSpPr>
          <p:spPr>
            <a:xfrm>
              <a:off x="13953" y="7220"/>
              <a:ext cx="325" cy="450"/>
            </a:xfrm>
            <a:custGeom>
              <a:avLst/>
              <a:gdLst>
                <a:gd name="connsiteX0" fmla="*/ 1638300 w 4396363"/>
                <a:gd name="connsiteY0" fmla="*/ 558403 h 5128349"/>
                <a:gd name="connsiteX1" fmla="*/ 558403 w 4396363"/>
                <a:gd name="connsiteY1" fmla="*/ 1638300 h 5128349"/>
                <a:gd name="connsiteX2" fmla="*/ 1638300 w 4396363"/>
                <a:gd name="connsiteY2" fmla="*/ 2718197 h 5128349"/>
                <a:gd name="connsiteX3" fmla="*/ 2718197 w 4396363"/>
                <a:gd name="connsiteY3" fmla="*/ 1638300 h 5128349"/>
                <a:gd name="connsiteX4" fmla="*/ 1638300 w 4396363"/>
                <a:gd name="connsiteY4" fmla="*/ 558403 h 5128349"/>
                <a:gd name="connsiteX5" fmla="*/ 1638300 w 4396363"/>
                <a:gd name="connsiteY5" fmla="*/ 0 h 5128349"/>
                <a:gd name="connsiteX6" fmla="*/ 3276600 w 4396363"/>
                <a:gd name="connsiteY6" fmla="*/ 1638300 h 5128349"/>
                <a:gd name="connsiteX7" fmla="*/ 2902492 w 4396363"/>
                <a:gd name="connsiteY7" fmla="*/ 2680411 h 5128349"/>
                <a:gd name="connsiteX8" fmla="*/ 2816386 w 4396363"/>
                <a:gd name="connsiteY8" fmla="*/ 2775151 h 5128349"/>
                <a:gd name="connsiteX9" fmla="*/ 2928393 w 4396363"/>
                <a:gd name="connsiteY9" fmla="*/ 2923790 h 5128349"/>
                <a:gd name="connsiteX10" fmla="*/ 2942554 w 4396363"/>
                <a:gd name="connsiteY10" fmla="*/ 2913119 h 5128349"/>
                <a:gd name="connsiteX11" fmla="*/ 3136485 w 4396363"/>
                <a:gd name="connsiteY11" fmla="*/ 2942400 h 5128349"/>
                <a:gd name="connsiteX12" fmla="*/ 4367683 w 4396363"/>
                <a:gd name="connsiteY12" fmla="*/ 4576254 h 5128349"/>
                <a:gd name="connsiteX13" fmla="*/ 4342375 w 4396363"/>
                <a:gd name="connsiteY13" fmla="*/ 4770744 h 5128349"/>
                <a:gd name="connsiteX14" fmla="*/ 3903910 w 4396363"/>
                <a:gd name="connsiteY14" fmla="*/ 5101151 h 5128349"/>
                <a:gd name="connsiteX15" fmla="*/ 3709978 w 4396363"/>
                <a:gd name="connsiteY15" fmla="*/ 5071870 h 5128349"/>
                <a:gd name="connsiteX16" fmla="*/ 2478781 w 4396363"/>
                <a:gd name="connsiteY16" fmla="*/ 3438015 h 5128349"/>
                <a:gd name="connsiteX17" fmla="*/ 2504089 w 4396363"/>
                <a:gd name="connsiteY17" fmla="*/ 3243526 h 5128349"/>
                <a:gd name="connsiteX18" fmla="*/ 2518249 w 4396363"/>
                <a:gd name="connsiteY18" fmla="*/ 3232855 h 5128349"/>
                <a:gd name="connsiteX19" fmla="*/ 2406738 w 4396363"/>
                <a:gd name="connsiteY19" fmla="*/ 3084875 h 5128349"/>
                <a:gd name="connsiteX20" fmla="*/ 2276001 w 4396363"/>
                <a:gd name="connsiteY20" fmla="*/ 3147854 h 5128349"/>
                <a:gd name="connsiteX21" fmla="*/ 1638300 w 4396363"/>
                <a:gd name="connsiteY21" fmla="*/ 3276600 h 5128349"/>
                <a:gd name="connsiteX22" fmla="*/ 0 w 4396363"/>
                <a:gd name="connsiteY22" fmla="*/ 1638300 h 5128349"/>
                <a:gd name="connsiteX23" fmla="*/ 1638300 w 4396363"/>
                <a:gd name="connsiteY23" fmla="*/ 0 h 51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6363" h="5128349">
                  <a:moveTo>
                    <a:pt x="1638300" y="558403"/>
                  </a:moveTo>
                  <a:cubicBezTo>
                    <a:pt x="1041889" y="558403"/>
                    <a:pt x="558403" y="1041889"/>
                    <a:pt x="558403" y="1638300"/>
                  </a:cubicBezTo>
                  <a:cubicBezTo>
                    <a:pt x="558403" y="2234711"/>
                    <a:pt x="1041889" y="2718197"/>
                    <a:pt x="1638300" y="2718197"/>
                  </a:cubicBezTo>
                  <a:cubicBezTo>
                    <a:pt x="2234711" y="2718197"/>
                    <a:pt x="2718197" y="2234711"/>
                    <a:pt x="2718197" y="1638300"/>
                  </a:cubicBezTo>
                  <a:cubicBezTo>
                    <a:pt x="2718197" y="1041889"/>
                    <a:pt x="2234711" y="558403"/>
                    <a:pt x="1638300" y="558403"/>
                  </a:cubicBezTo>
                  <a:close/>
                  <a:moveTo>
                    <a:pt x="1638300" y="0"/>
                  </a:moveTo>
                  <a:cubicBezTo>
                    <a:pt x="2543108" y="0"/>
                    <a:pt x="3276600" y="733492"/>
                    <a:pt x="3276600" y="1638300"/>
                  </a:cubicBezTo>
                  <a:cubicBezTo>
                    <a:pt x="3276600" y="2034154"/>
                    <a:pt x="3136205" y="2397216"/>
                    <a:pt x="2902492" y="2680411"/>
                  </a:cubicBezTo>
                  <a:lnTo>
                    <a:pt x="2816386" y="2775151"/>
                  </a:lnTo>
                  <a:lnTo>
                    <a:pt x="2928393" y="2923790"/>
                  </a:lnTo>
                  <a:lnTo>
                    <a:pt x="2942554" y="2913119"/>
                  </a:lnTo>
                  <a:cubicBezTo>
                    <a:pt x="3003095" y="2867498"/>
                    <a:pt x="3089921" y="2880607"/>
                    <a:pt x="3136485" y="2942400"/>
                  </a:cubicBezTo>
                  <a:lnTo>
                    <a:pt x="4367683" y="4576254"/>
                  </a:lnTo>
                  <a:cubicBezTo>
                    <a:pt x="4414247" y="4638047"/>
                    <a:pt x="4402916" y="4725123"/>
                    <a:pt x="4342375" y="4770744"/>
                  </a:cubicBezTo>
                  <a:lnTo>
                    <a:pt x="3903910" y="5101151"/>
                  </a:lnTo>
                  <a:cubicBezTo>
                    <a:pt x="3843369" y="5146772"/>
                    <a:pt x="3756543" y="5133662"/>
                    <a:pt x="3709978" y="5071870"/>
                  </a:cubicBezTo>
                  <a:lnTo>
                    <a:pt x="2478781" y="3438015"/>
                  </a:lnTo>
                  <a:cubicBezTo>
                    <a:pt x="2432217" y="3376223"/>
                    <a:pt x="2443548" y="3289147"/>
                    <a:pt x="2504089" y="3243526"/>
                  </a:cubicBezTo>
                  <a:lnTo>
                    <a:pt x="2518249" y="3232855"/>
                  </a:lnTo>
                  <a:lnTo>
                    <a:pt x="2406738" y="3084875"/>
                  </a:lnTo>
                  <a:lnTo>
                    <a:pt x="2276001" y="3147854"/>
                  </a:lnTo>
                  <a:cubicBezTo>
                    <a:pt x="2079997" y="3230757"/>
                    <a:pt x="1864502" y="3276600"/>
                    <a:pt x="1638300" y="3276600"/>
                  </a:cubicBezTo>
                  <a:cubicBezTo>
                    <a:pt x="733492" y="3276600"/>
                    <a:pt x="0" y="2543108"/>
                    <a:pt x="0" y="1638300"/>
                  </a:cubicBezTo>
                  <a:cubicBezTo>
                    <a:pt x="0" y="733492"/>
                    <a:pt x="733492" y="0"/>
                    <a:pt x="16383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1600">
                <a:solidFill>
                  <a:schemeClr val="tx1">
                    <a:lumMod val="75000"/>
                    <a:lumOff val="25000"/>
                  </a:schemeClr>
                </a:solidFill>
                <a:latin typeface="Arial" panose="020B0604020202020204" pitchFamily="34" charset="0"/>
                <a:ea typeface="Arial" panose="020B0604020202020204" pitchFamily="34" charset="0"/>
              </a:endParaRPr>
            </a:p>
          </p:txBody>
        </p:sp>
      </p:grpSp>
      <p:grpSp>
        <p:nvGrpSpPr>
          <p:cNvPr id="3" name="组合 4"/>
          <p:cNvGrpSpPr/>
          <p:nvPr/>
        </p:nvGrpSpPr>
        <p:grpSpPr>
          <a:xfrm>
            <a:off x="10081922" y="762055"/>
            <a:ext cx="467360" cy="467360"/>
            <a:chOff x="13747" y="9051"/>
            <a:chExt cx="736" cy="736"/>
          </a:xfrm>
        </p:grpSpPr>
        <p:sp>
          <p:nvSpPr>
            <p:cNvPr id="1048784" name=" 184"/>
            <p:cNvSpPr/>
            <p:nvPr/>
          </p:nvSpPr>
          <p:spPr>
            <a:xfrm>
              <a:off x="13747" y="9051"/>
              <a:ext cx="737" cy="737"/>
            </a:xfrm>
            <a:prstGeom prst="ellipse">
              <a:avLst/>
            </a:prstGeom>
            <a:solidFill>
              <a:srgbClr val="8395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1600">
                <a:solidFill>
                  <a:schemeClr val="tx1">
                    <a:lumMod val="75000"/>
                    <a:lumOff val="25000"/>
                  </a:schemeClr>
                </a:solidFill>
                <a:latin typeface="Arial" panose="020B0604020202020204" pitchFamily="34" charset="0"/>
                <a:ea typeface="Arial" panose="020B0604020202020204" pitchFamily="34" charset="0"/>
              </a:endParaRPr>
            </a:p>
          </p:txBody>
        </p:sp>
        <p:sp>
          <p:nvSpPr>
            <p:cNvPr id="1048785" name="灯泡"/>
            <p:cNvSpPr/>
            <p:nvPr/>
          </p:nvSpPr>
          <p:spPr>
            <a:xfrm>
              <a:off x="13978" y="9200"/>
              <a:ext cx="275" cy="439"/>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1600" dirty="0">
                <a:solidFill>
                  <a:schemeClr val="tx1">
                    <a:lumMod val="75000"/>
                    <a:lumOff val="25000"/>
                  </a:schemeClr>
                </a:solidFill>
                <a:latin typeface="Arial" panose="020B0604020202020204" pitchFamily="34" charset="0"/>
                <a:ea typeface="Arial" panose="020B0604020202020204" pitchFamily="34" charset="0"/>
              </a:endParaRPr>
            </a:p>
          </p:txBody>
        </p:sp>
      </p:grpSp>
      <p:grpSp>
        <p:nvGrpSpPr>
          <p:cNvPr id="4" name="组合 6"/>
          <p:cNvGrpSpPr/>
          <p:nvPr/>
        </p:nvGrpSpPr>
        <p:grpSpPr>
          <a:xfrm>
            <a:off x="1130549" y="704408"/>
            <a:ext cx="467360" cy="467360"/>
            <a:chOff x="8473" y="7077"/>
            <a:chExt cx="736" cy="736"/>
          </a:xfrm>
        </p:grpSpPr>
        <p:sp>
          <p:nvSpPr>
            <p:cNvPr id="1048786" name=" 184"/>
            <p:cNvSpPr/>
            <p:nvPr/>
          </p:nvSpPr>
          <p:spPr>
            <a:xfrm>
              <a:off x="8473" y="7077"/>
              <a:ext cx="737" cy="737"/>
            </a:xfrm>
            <a:prstGeom prst="ellipse">
              <a:avLst/>
            </a:prstGeom>
            <a:solidFill>
              <a:srgbClr val="8395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1600">
                <a:solidFill>
                  <a:schemeClr val="tx1">
                    <a:lumMod val="75000"/>
                    <a:lumOff val="25000"/>
                  </a:schemeClr>
                </a:solidFill>
                <a:latin typeface="Arial" panose="020B0604020202020204" pitchFamily="34" charset="0"/>
                <a:ea typeface="Arial" panose="020B0604020202020204" pitchFamily="34" charset="0"/>
              </a:endParaRPr>
            </a:p>
          </p:txBody>
        </p:sp>
        <p:sp>
          <p:nvSpPr>
            <p:cNvPr id="1048787" name="学士帽"/>
            <p:cNvSpPr/>
            <p:nvPr/>
          </p:nvSpPr>
          <p:spPr bwMode="auto">
            <a:xfrm>
              <a:off x="8617" y="7295"/>
              <a:ext cx="450" cy="300"/>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sz="1600">
                <a:solidFill>
                  <a:schemeClr val="tx1">
                    <a:lumMod val="75000"/>
                    <a:lumOff val="25000"/>
                  </a:schemeClr>
                </a:solidFill>
                <a:latin typeface="Arial" panose="020B0604020202020204" pitchFamily="34" charset="0"/>
                <a:ea typeface="Arial" panose="020B0604020202020204" pitchFamily="34" charset="0"/>
              </a:endParaRPr>
            </a:p>
          </p:txBody>
        </p:sp>
      </p:grpSp>
      <p:grpSp>
        <p:nvGrpSpPr>
          <p:cNvPr id="5" name="组合 12"/>
          <p:cNvGrpSpPr/>
          <p:nvPr/>
        </p:nvGrpSpPr>
        <p:grpSpPr>
          <a:xfrm>
            <a:off x="3375081" y="748167"/>
            <a:ext cx="467995" cy="467995"/>
            <a:chOff x="8473" y="9066"/>
            <a:chExt cx="737" cy="737"/>
          </a:xfrm>
        </p:grpSpPr>
        <p:sp>
          <p:nvSpPr>
            <p:cNvPr id="1048788" name=" 184"/>
            <p:cNvSpPr/>
            <p:nvPr/>
          </p:nvSpPr>
          <p:spPr>
            <a:xfrm>
              <a:off x="8473" y="9066"/>
              <a:ext cx="737" cy="737"/>
            </a:xfrm>
            <a:prstGeom prst="ellipse">
              <a:avLst/>
            </a:prstGeom>
            <a:solidFill>
              <a:srgbClr val="DE6F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1600">
                <a:solidFill>
                  <a:schemeClr val="tx1">
                    <a:lumMod val="75000"/>
                    <a:lumOff val="25000"/>
                  </a:schemeClr>
                </a:solidFill>
                <a:latin typeface="Arial" panose="020B0604020202020204" pitchFamily="34" charset="0"/>
                <a:ea typeface="Arial" panose="020B0604020202020204" pitchFamily="34" charset="0"/>
              </a:endParaRPr>
            </a:p>
          </p:txBody>
        </p:sp>
        <p:sp>
          <p:nvSpPr>
            <p:cNvPr id="1048789" name="购物车"/>
            <p:cNvSpPr/>
            <p:nvPr/>
          </p:nvSpPr>
          <p:spPr>
            <a:xfrm>
              <a:off x="8663" y="9278"/>
              <a:ext cx="425" cy="325"/>
            </a:xfrm>
            <a:custGeom>
              <a:avLst/>
              <a:gdLst/>
              <a:ahLst/>
              <a:cxnLst/>
              <a:rect l="l" t="t" r="r" b="b"/>
              <a:pathLst>
                <a:path w="2100462" h="1726264">
                  <a:moveTo>
                    <a:pt x="1169148" y="1434056"/>
                  </a:moveTo>
                  <a:cubicBezTo>
                    <a:pt x="1249839" y="1434056"/>
                    <a:pt x="1315252" y="1499469"/>
                    <a:pt x="1315252" y="1580160"/>
                  </a:cubicBezTo>
                  <a:cubicBezTo>
                    <a:pt x="1315252" y="1660851"/>
                    <a:pt x="1249839" y="1726264"/>
                    <a:pt x="1169148" y="1726264"/>
                  </a:cubicBezTo>
                  <a:cubicBezTo>
                    <a:pt x="1088457" y="1726264"/>
                    <a:pt x="1023044" y="1660851"/>
                    <a:pt x="1023044" y="1580160"/>
                  </a:cubicBezTo>
                  <a:cubicBezTo>
                    <a:pt x="1023044" y="1499469"/>
                    <a:pt x="1088457" y="1434056"/>
                    <a:pt x="1169148" y="1434056"/>
                  </a:cubicBezTo>
                  <a:close/>
                  <a:moveTo>
                    <a:pt x="561082" y="1434056"/>
                  </a:moveTo>
                  <a:cubicBezTo>
                    <a:pt x="641773" y="1434056"/>
                    <a:pt x="707186" y="1499469"/>
                    <a:pt x="707186" y="1580160"/>
                  </a:cubicBezTo>
                  <a:cubicBezTo>
                    <a:pt x="707186" y="1660851"/>
                    <a:pt x="641773" y="1726264"/>
                    <a:pt x="561082" y="1726264"/>
                  </a:cubicBezTo>
                  <a:cubicBezTo>
                    <a:pt x="480391" y="1726264"/>
                    <a:pt x="414978" y="1660851"/>
                    <a:pt x="414978" y="1580160"/>
                  </a:cubicBezTo>
                  <a:cubicBezTo>
                    <a:pt x="414978" y="1499469"/>
                    <a:pt x="480391" y="1434056"/>
                    <a:pt x="561082" y="1434056"/>
                  </a:cubicBezTo>
                  <a:close/>
                  <a:moveTo>
                    <a:pt x="1382881" y="785189"/>
                  </a:moveTo>
                  <a:cubicBezTo>
                    <a:pt x="1348673" y="785189"/>
                    <a:pt x="1320942" y="812920"/>
                    <a:pt x="1320942" y="847128"/>
                  </a:cubicBezTo>
                  <a:cubicBezTo>
                    <a:pt x="1320942" y="881336"/>
                    <a:pt x="1348673" y="909067"/>
                    <a:pt x="1382881" y="909067"/>
                  </a:cubicBezTo>
                  <a:cubicBezTo>
                    <a:pt x="1417089" y="909067"/>
                    <a:pt x="1444820" y="881336"/>
                    <a:pt x="1444820" y="847128"/>
                  </a:cubicBezTo>
                  <a:cubicBezTo>
                    <a:pt x="1444820" y="812920"/>
                    <a:pt x="1417089" y="785189"/>
                    <a:pt x="1382881" y="785189"/>
                  </a:cubicBezTo>
                  <a:close/>
                  <a:moveTo>
                    <a:pt x="1210442" y="785189"/>
                  </a:moveTo>
                  <a:cubicBezTo>
                    <a:pt x="1176234" y="785189"/>
                    <a:pt x="1148503" y="812920"/>
                    <a:pt x="1148503" y="847128"/>
                  </a:cubicBezTo>
                  <a:cubicBezTo>
                    <a:pt x="1148503" y="881336"/>
                    <a:pt x="1176234" y="909067"/>
                    <a:pt x="1210442" y="909067"/>
                  </a:cubicBezTo>
                  <a:cubicBezTo>
                    <a:pt x="1244650" y="909067"/>
                    <a:pt x="1272381" y="881336"/>
                    <a:pt x="1272381" y="847128"/>
                  </a:cubicBezTo>
                  <a:cubicBezTo>
                    <a:pt x="1272381" y="812920"/>
                    <a:pt x="1244650" y="785189"/>
                    <a:pt x="1210442" y="785189"/>
                  </a:cubicBezTo>
                  <a:close/>
                  <a:moveTo>
                    <a:pt x="1038003" y="785189"/>
                  </a:moveTo>
                  <a:cubicBezTo>
                    <a:pt x="1003795" y="785189"/>
                    <a:pt x="976064" y="812920"/>
                    <a:pt x="976064" y="847128"/>
                  </a:cubicBezTo>
                  <a:cubicBezTo>
                    <a:pt x="976064" y="881336"/>
                    <a:pt x="1003795" y="909067"/>
                    <a:pt x="1038003" y="909067"/>
                  </a:cubicBezTo>
                  <a:cubicBezTo>
                    <a:pt x="1072211" y="909067"/>
                    <a:pt x="1099942" y="881336"/>
                    <a:pt x="1099942" y="847128"/>
                  </a:cubicBezTo>
                  <a:cubicBezTo>
                    <a:pt x="1099942" y="812920"/>
                    <a:pt x="1072211" y="785189"/>
                    <a:pt x="1038003" y="785189"/>
                  </a:cubicBezTo>
                  <a:close/>
                  <a:moveTo>
                    <a:pt x="865564" y="785189"/>
                  </a:moveTo>
                  <a:cubicBezTo>
                    <a:pt x="831356" y="785189"/>
                    <a:pt x="803625" y="812920"/>
                    <a:pt x="803625" y="847128"/>
                  </a:cubicBezTo>
                  <a:cubicBezTo>
                    <a:pt x="803625" y="881336"/>
                    <a:pt x="831356" y="909067"/>
                    <a:pt x="865564" y="909067"/>
                  </a:cubicBezTo>
                  <a:cubicBezTo>
                    <a:pt x="899772" y="909067"/>
                    <a:pt x="927503" y="881336"/>
                    <a:pt x="927503" y="847128"/>
                  </a:cubicBezTo>
                  <a:cubicBezTo>
                    <a:pt x="927503" y="812920"/>
                    <a:pt x="899772" y="785189"/>
                    <a:pt x="865564" y="785189"/>
                  </a:cubicBezTo>
                  <a:close/>
                  <a:moveTo>
                    <a:pt x="693125" y="785189"/>
                  </a:moveTo>
                  <a:cubicBezTo>
                    <a:pt x="658917" y="785189"/>
                    <a:pt x="631186" y="812920"/>
                    <a:pt x="631186" y="847128"/>
                  </a:cubicBezTo>
                  <a:cubicBezTo>
                    <a:pt x="631186" y="881336"/>
                    <a:pt x="658917" y="909067"/>
                    <a:pt x="693125" y="909067"/>
                  </a:cubicBezTo>
                  <a:cubicBezTo>
                    <a:pt x="727333" y="909067"/>
                    <a:pt x="755064" y="881336"/>
                    <a:pt x="755064" y="847128"/>
                  </a:cubicBezTo>
                  <a:cubicBezTo>
                    <a:pt x="755064" y="812920"/>
                    <a:pt x="727333" y="785189"/>
                    <a:pt x="693125" y="785189"/>
                  </a:cubicBezTo>
                  <a:close/>
                  <a:moveTo>
                    <a:pt x="520686" y="785189"/>
                  </a:moveTo>
                  <a:cubicBezTo>
                    <a:pt x="486478" y="785189"/>
                    <a:pt x="458747" y="812920"/>
                    <a:pt x="458747" y="847128"/>
                  </a:cubicBezTo>
                  <a:cubicBezTo>
                    <a:pt x="458747" y="881336"/>
                    <a:pt x="486478" y="909067"/>
                    <a:pt x="520686" y="909067"/>
                  </a:cubicBezTo>
                  <a:cubicBezTo>
                    <a:pt x="554894" y="909067"/>
                    <a:pt x="582625" y="881336"/>
                    <a:pt x="582625" y="847128"/>
                  </a:cubicBezTo>
                  <a:cubicBezTo>
                    <a:pt x="582625" y="812920"/>
                    <a:pt x="554894" y="785189"/>
                    <a:pt x="520686" y="785189"/>
                  </a:cubicBezTo>
                  <a:close/>
                  <a:moveTo>
                    <a:pt x="348247" y="785189"/>
                  </a:moveTo>
                  <a:cubicBezTo>
                    <a:pt x="314039" y="785189"/>
                    <a:pt x="286308" y="812920"/>
                    <a:pt x="286308" y="847128"/>
                  </a:cubicBezTo>
                  <a:cubicBezTo>
                    <a:pt x="286308" y="881336"/>
                    <a:pt x="314039" y="909067"/>
                    <a:pt x="348247" y="909067"/>
                  </a:cubicBezTo>
                  <a:cubicBezTo>
                    <a:pt x="382455" y="909067"/>
                    <a:pt x="410186" y="881336"/>
                    <a:pt x="410186" y="847128"/>
                  </a:cubicBezTo>
                  <a:cubicBezTo>
                    <a:pt x="410186" y="812920"/>
                    <a:pt x="382455" y="785189"/>
                    <a:pt x="348247" y="785189"/>
                  </a:cubicBezTo>
                  <a:close/>
                  <a:moveTo>
                    <a:pt x="1382881" y="525228"/>
                  </a:moveTo>
                  <a:cubicBezTo>
                    <a:pt x="1348673" y="525228"/>
                    <a:pt x="1320942" y="552959"/>
                    <a:pt x="1320942" y="587167"/>
                  </a:cubicBezTo>
                  <a:cubicBezTo>
                    <a:pt x="1320942" y="621375"/>
                    <a:pt x="1348673" y="649106"/>
                    <a:pt x="1382881" y="649106"/>
                  </a:cubicBezTo>
                  <a:cubicBezTo>
                    <a:pt x="1417089" y="649106"/>
                    <a:pt x="1444820" y="621375"/>
                    <a:pt x="1444820" y="587167"/>
                  </a:cubicBezTo>
                  <a:cubicBezTo>
                    <a:pt x="1444820" y="552959"/>
                    <a:pt x="1417089" y="525228"/>
                    <a:pt x="1382881" y="525228"/>
                  </a:cubicBezTo>
                  <a:close/>
                  <a:moveTo>
                    <a:pt x="1210442" y="525228"/>
                  </a:moveTo>
                  <a:cubicBezTo>
                    <a:pt x="1176234" y="525228"/>
                    <a:pt x="1148503" y="552959"/>
                    <a:pt x="1148503" y="587167"/>
                  </a:cubicBezTo>
                  <a:cubicBezTo>
                    <a:pt x="1148503" y="621375"/>
                    <a:pt x="1176234" y="649106"/>
                    <a:pt x="1210442" y="649106"/>
                  </a:cubicBezTo>
                  <a:cubicBezTo>
                    <a:pt x="1244650" y="649106"/>
                    <a:pt x="1272381" y="621375"/>
                    <a:pt x="1272381" y="587167"/>
                  </a:cubicBezTo>
                  <a:cubicBezTo>
                    <a:pt x="1272381" y="552959"/>
                    <a:pt x="1244650" y="525228"/>
                    <a:pt x="1210442" y="525228"/>
                  </a:cubicBezTo>
                  <a:close/>
                  <a:moveTo>
                    <a:pt x="1038003" y="525228"/>
                  </a:moveTo>
                  <a:cubicBezTo>
                    <a:pt x="1003795" y="525228"/>
                    <a:pt x="976064" y="552959"/>
                    <a:pt x="976064" y="587167"/>
                  </a:cubicBezTo>
                  <a:cubicBezTo>
                    <a:pt x="976064" y="621375"/>
                    <a:pt x="1003795" y="649106"/>
                    <a:pt x="1038003" y="649106"/>
                  </a:cubicBezTo>
                  <a:cubicBezTo>
                    <a:pt x="1072211" y="649106"/>
                    <a:pt x="1099942" y="621375"/>
                    <a:pt x="1099942" y="587167"/>
                  </a:cubicBezTo>
                  <a:cubicBezTo>
                    <a:pt x="1099942" y="552959"/>
                    <a:pt x="1072211" y="525228"/>
                    <a:pt x="1038003" y="525228"/>
                  </a:cubicBezTo>
                  <a:close/>
                  <a:moveTo>
                    <a:pt x="865564" y="525228"/>
                  </a:moveTo>
                  <a:cubicBezTo>
                    <a:pt x="831356" y="525228"/>
                    <a:pt x="803625" y="552959"/>
                    <a:pt x="803625" y="587167"/>
                  </a:cubicBezTo>
                  <a:cubicBezTo>
                    <a:pt x="803625" y="621375"/>
                    <a:pt x="831356" y="649106"/>
                    <a:pt x="865564" y="649106"/>
                  </a:cubicBezTo>
                  <a:cubicBezTo>
                    <a:pt x="899772" y="649106"/>
                    <a:pt x="927503" y="621375"/>
                    <a:pt x="927503" y="587167"/>
                  </a:cubicBezTo>
                  <a:cubicBezTo>
                    <a:pt x="927503" y="552959"/>
                    <a:pt x="899772" y="525228"/>
                    <a:pt x="865564" y="525228"/>
                  </a:cubicBezTo>
                  <a:close/>
                  <a:moveTo>
                    <a:pt x="693125" y="525228"/>
                  </a:moveTo>
                  <a:cubicBezTo>
                    <a:pt x="658917" y="525228"/>
                    <a:pt x="631186" y="552959"/>
                    <a:pt x="631186" y="587167"/>
                  </a:cubicBezTo>
                  <a:cubicBezTo>
                    <a:pt x="631186" y="621375"/>
                    <a:pt x="658917" y="649106"/>
                    <a:pt x="693125" y="649106"/>
                  </a:cubicBezTo>
                  <a:cubicBezTo>
                    <a:pt x="727333" y="649106"/>
                    <a:pt x="755064" y="621375"/>
                    <a:pt x="755064" y="587167"/>
                  </a:cubicBezTo>
                  <a:cubicBezTo>
                    <a:pt x="755064" y="552959"/>
                    <a:pt x="727333" y="525228"/>
                    <a:pt x="693125" y="525228"/>
                  </a:cubicBezTo>
                  <a:close/>
                  <a:moveTo>
                    <a:pt x="520686" y="525228"/>
                  </a:moveTo>
                  <a:cubicBezTo>
                    <a:pt x="486478" y="525228"/>
                    <a:pt x="458747" y="552959"/>
                    <a:pt x="458747" y="587167"/>
                  </a:cubicBezTo>
                  <a:cubicBezTo>
                    <a:pt x="458747" y="621375"/>
                    <a:pt x="486478" y="649106"/>
                    <a:pt x="520686" y="649106"/>
                  </a:cubicBezTo>
                  <a:cubicBezTo>
                    <a:pt x="554894" y="649106"/>
                    <a:pt x="582625" y="621375"/>
                    <a:pt x="582625" y="587167"/>
                  </a:cubicBezTo>
                  <a:cubicBezTo>
                    <a:pt x="582625" y="552959"/>
                    <a:pt x="554894" y="525228"/>
                    <a:pt x="520686" y="525228"/>
                  </a:cubicBezTo>
                  <a:close/>
                  <a:moveTo>
                    <a:pt x="348247" y="525228"/>
                  </a:moveTo>
                  <a:cubicBezTo>
                    <a:pt x="314039" y="525228"/>
                    <a:pt x="286308" y="552959"/>
                    <a:pt x="286308" y="587167"/>
                  </a:cubicBezTo>
                  <a:cubicBezTo>
                    <a:pt x="286308" y="621375"/>
                    <a:pt x="314039" y="649106"/>
                    <a:pt x="348247" y="649106"/>
                  </a:cubicBezTo>
                  <a:cubicBezTo>
                    <a:pt x="382455" y="649106"/>
                    <a:pt x="410186" y="621375"/>
                    <a:pt x="410186" y="587167"/>
                  </a:cubicBezTo>
                  <a:cubicBezTo>
                    <a:pt x="410186" y="552959"/>
                    <a:pt x="382455" y="525228"/>
                    <a:pt x="348247" y="525228"/>
                  </a:cubicBezTo>
                  <a:close/>
                  <a:moveTo>
                    <a:pt x="1682783" y="0"/>
                  </a:moveTo>
                  <a:lnTo>
                    <a:pt x="1683253" y="0"/>
                  </a:lnTo>
                  <a:lnTo>
                    <a:pt x="1792389" y="0"/>
                  </a:lnTo>
                  <a:lnTo>
                    <a:pt x="2100462" y="0"/>
                  </a:lnTo>
                  <a:lnTo>
                    <a:pt x="2100462" y="93967"/>
                  </a:lnTo>
                  <a:lnTo>
                    <a:pt x="1768897" y="93967"/>
                  </a:lnTo>
                  <a:lnTo>
                    <a:pt x="1660768" y="526483"/>
                  </a:lnTo>
                  <a:lnTo>
                    <a:pt x="1506783" y="1221203"/>
                  </a:lnTo>
                  <a:lnTo>
                    <a:pt x="1399131" y="1221203"/>
                  </a:lnTo>
                  <a:lnTo>
                    <a:pt x="1352302" y="1408516"/>
                  </a:lnTo>
                  <a:lnTo>
                    <a:pt x="1250787" y="1408516"/>
                  </a:lnTo>
                  <a:lnTo>
                    <a:pt x="1243167" y="1408516"/>
                  </a:lnTo>
                  <a:lnTo>
                    <a:pt x="299178" y="1408516"/>
                  </a:lnTo>
                  <a:lnTo>
                    <a:pt x="276953" y="1319616"/>
                  </a:lnTo>
                  <a:lnTo>
                    <a:pt x="1265392" y="1319616"/>
                  </a:lnTo>
                  <a:lnTo>
                    <a:pt x="1289995" y="1221203"/>
                  </a:lnTo>
                  <a:lnTo>
                    <a:pt x="223448" y="1221203"/>
                  </a:lnTo>
                  <a:lnTo>
                    <a:pt x="0" y="213091"/>
                  </a:lnTo>
                  <a:lnTo>
                    <a:pt x="1629980" y="213091"/>
                  </a:lnTo>
                  <a:lnTo>
                    <a:pt x="1682783" y="18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en-US" sz="1600">
                <a:solidFill>
                  <a:schemeClr val="tx1">
                    <a:lumMod val="75000"/>
                    <a:lumOff val="25000"/>
                  </a:schemeClr>
                </a:solidFill>
                <a:latin typeface="Arial" panose="020B0604020202020204" pitchFamily="34" charset="0"/>
                <a:ea typeface="Arial" panose="020B0604020202020204" pitchFamily="34" charset="0"/>
              </a:endParaRPr>
            </a:p>
          </p:txBody>
        </p:sp>
      </p:grpSp>
      <p:grpSp>
        <p:nvGrpSpPr>
          <p:cNvPr id="6" name="组合 48"/>
          <p:cNvGrpSpPr/>
          <p:nvPr/>
        </p:nvGrpSpPr>
        <p:grpSpPr>
          <a:xfrm>
            <a:off x="7785100" y="2430560"/>
            <a:ext cx="3707765" cy="2572385"/>
            <a:chOff x="12280" y="4373"/>
            <a:chExt cx="5839" cy="4051"/>
          </a:xfrm>
        </p:grpSpPr>
        <p:grpSp>
          <p:nvGrpSpPr>
            <p:cNvPr id="7" name="Group 5"/>
            <p:cNvGrpSpPr/>
            <p:nvPr/>
          </p:nvGrpSpPr>
          <p:grpSpPr bwMode="auto">
            <a:xfrm>
              <a:off x="12280" y="4373"/>
              <a:ext cx="5839" cy="4051"/>
              <a:chOff x="3243" y="1030"/>
              <a:chExt cx="2132" cy="1567"/>
            </a:xfrm>
          </p:grpSpPr>
          <p:sp>
            <p:nvSpPr>
              <p:cNvPr id="1048790" name="Oval 6"/>
              <p:cNvSpPr>
                <a:spLocks noChangeArrowheads="1"/>
              </p:cNvSpPr>
              <p:nvPr/>
            </p:nvSpPr>
            <p:spPr bwMode="auto">
              <a:xfrm>
                <a:off x="3243" y="2555"/>
                <a:ext cx="2132" cy="42"/>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a:noFill/>
              </a:ln>
              <a:effectLst/>
            </p:spPr>
            <p:txBody>
              <a:bodyPr wrap="none" anchor="ctr"/>
              <a:lstStyle/>
              <a:p>
                <a:endParaRPr lang="zh-CN" altLang="en-US" sz="2400">
                  <a:solidFill>
                    <a:schemeClr val="bg1"/>
                  </a:solidFill>
                </a:endParaRPr>
              </a:p>
            </p:txBody>
          </p:sp>
          <p:pic>
            <p:nvPicPr>
              <p:cNvPr id="2097154" name="Picture 7" descr="2"/>
              <p:cNvPicPr>
                <a:picLocks noChangeAspect="1" noChangeArrowheads="1"/>
              </p:cNvPicPr>
              <p:nvPr/>
            </p:nvPicPr>
            <p:blipFill>
              <a:blip r:embed="rId4" cstate="print"/>
              <a:srcRect/>
              <a:stretch>
                <a:fillRect/>
              </a:stretch>
            </p:blipFill>
            <p:spPr bwMode="auto">
              <a:xfrm>
                <a:off x="3322" y="1030"/>
                <a:ext cx="2025" cy="1563"/>
              </a:xfrm>
              <a:prstGeom prst="rect">
                <a:avLst/>
              </a:prstGeom>
              <a:noFill/>
              <a:ln>
                <a:noFill/>
              </a:ln>
            </p:spPr>
          </p:pic>
        </p:grpSp>
        <p:sp>
          <p:nvSpPr>
            <p:cNvPr id="1048791" name="矩形 47"/>
            <p:cNvSpPr/>
            <p:nvPr/>
          </p:nvSpPr>
          <p:spPr>
            <a:xfrm>
              <a:off x="12677" y="4541"/>
              <a:ext cx="5158" cy="2811"/>
            </a:xfrm>
            <a:prstGeom prst="rect">
              <a:avLst/>
            </a:prstGeom>
            <a:blipFill rotWithShape="1">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48776"/>
                                        </p:tgtEl>
                                        <p:attrNameLst>
                                          <p:attrName>style.visibility</p:attrName>
                                        </p:attrNameLst>
                                      </p:cBhvr>
                                      <p:to>
                                        <p:strVal val="visible"/>
                                      </p:to>
                                    </p:set>
                                    <p:anim calcmode="lin" valueType="num">
                                      <p:cBhvr>
                                        <p:cTn id="7" dur="500" fill="hold"/>
                                        <p:tgtEl>
                                          <p:spTgt spid="1048776"/>
                                        </p:tgtEl>
                                        <p:attrNameLst>
                                          <p:attrName>ppt_w</p:attrName>
                                        </p:attrNameLst>
                                      </p:cBhvr>
                                      <p:tavLst>
                                        <p:tav tm="0">
                                          <p:val>
                                            <p:fltVal val="0"/>
                                          </p:val>
                                        </p:tav>
                                        <p:tav tm="100000">
                                          <p:val>
                                            <p:strVal val="#ppt_w"/>
                                          </p:val>
                                        </p:tav>
                                      </p:tavLst>
                                    </p:anim>
                                    <p:anim calcmode="lin" valueType="num">
                                      <p:cBhvr>
                                        <p:cTn id="8" dur="500" fill="hold"/>
                                        <p:tgtEl>
                                          <p:spTgt spid="104877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048777"/>
                                        </p:tgtEl>
                                        <p:attrNameLst>
                                          <p:attrName>style.visibility</p:attrName>
                                        </p:attrNameLst>
                                      </p:cBhvr>
                                      <p:to>
                                        <p:strVal val="visible"/>
                                      </p:to>
                                    </p:set>
                                    <p:anim calcmode="lin" valueType="num">
                                      <p:cBhvr>
                                        <p:cTn id="16" dur="500" fill="hold"/>
                                        <p:tgtEl>
                                          <p:spTgt spid="104877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48777"/>
                                        </p:tgtEl>
                                        <p:attrNameLst>
                                          <p:attrName>ppt_y</p:attrName>
                                        </p:attrNameLst>
                                      </p:cBhvr>
                                      <p:tavLst>
                                        <p:tav tm="0">
                                          <p:val>
                                            <p:strVal val="#ppt_y"/>
                                          </p:val>
                                        </p:tav>
                                        <p:tav tm="100000">
                                          <p:val>
                                            <p:strVal val="#ppt_y"/>
                                          </p:val>
                                        </p:tav>
                                      </p:tavLst>
                                    </p:anim>
                                    <p:anim calcmode="lin" valueType="num">
                                      <p:cBhvr>
                                        <p:cTn id="18" dur="500" fill="hold"/>
                                        <p:tgtEl>
                                          <p:spTgt spid="104877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4877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48777"/>
                                        </p:tgtEl>
                                      </p:cBhvr>
                                    </p:animEffect>
                                  </p:childTnLst>
                                </p:cTn>
                              </p:par>
                            </p:childTnLst>
                          </p:cTn>
                        </p:par>
                        <p:par>
                          <p:cTn id="21" fill="hold">
                            <p:stCondLst>
                              <p:cond delay="1525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15750"/>
                            </p:stCondLst>
                            <p:childTnLst>
                              <p:par>
                                <p:cTn id="28" presetID="22" presetClass="entr" presetSubtype="8" fill="hold" grpId="0" nodeType="afterEffect">
                                  <p:stCondLst>
                                    <p:cond delay="0"/>
                                  </p:stCondLst>
                                  <p:childTnLst>
                                    <p:set>
                                      <p:cBhvr>
                                        <p:cTn id="29" dur="1" fill="hold">
                                          <p:stCondLst>
                                            <p:cond delay="0"/>
                                          </p:stCondLst>
                                        </p:cTn>
                                        <p:tgtEl>
                                          <p:spTgt spid="1048778"/>
                                        </p:tgtEl>
                                        <p:attrNameLst>
                                          <p:attrName>style.visibility</p:attrName>
                                        </p:attrNameLst>
                                      </p:cBhvr>
                                      <p:to>
                                        <p:strVal val="visible"/>
                                      </p:to>
                                    </p:set>
                                    <p:animEffect transition="in" filter="wipe(left)">
                                      <p:cBhvr>
                                        <p:cTn id="30" dur="500"/>
                                        <p:tgtEl>
                                          <p:spTgt spid="1048778"/>
                                        </p:tgtEl>
                                      </p:cBhvr>
                                    </p:animEffect>
                                  </p:childTnLst>
                                </p:cTn>
                              </p:par>
                            </p:childTnLst>
                          </p:cTn>
                        </p:par>
                        <p:par>
                          <p:cTn id="31" fill="hold">
                            <p:stCondLst>
                              <p:cond delay="16250"/>
                            </p:stCondLst>
                            <p:childTnLst>
                              <p:par>
                                <p:cTn id="32" presetID="53" presetClass="entr" presetSubtype="16"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par>
                          <p:cTn id="37" fill="hold">
                            <p:stCondLst>
                              <p:cond delay="16750"/>
                            </p:stCondLst>
                            <p:childTnLst>
                              <p:par>
                                <p:cTn id="38" presetID="53"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par>
                          <p:cTn id="43" fill="hold">
                            <p:stCondLst>
                              <p:cond delay="17250"/>
                            </p:stCondLst>
                            <p:childTnLst>
                              <p:par>
                                <p:cTn id="44" presetID="53" presetClass="entr" presetSubtype="16"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6" grpId="0" bldLvl="0" animBg="1"/>
      <p:bldP spid="1048777" grpId="0"/>
      <p:bldP spid="10487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矩形 3"/>
          <p:cNvSpPr/>
          <p:nvPr/>
        </p:nvSpPr>
        <p:spPr>
          <a:xfrm>
            <a:off x="-12065" y="-28575"/>
            <a:ext cx="12227560" cy="6914515"/>
          </a:xfrm>
          <a:prstGeom prst="rect">
            <a:avLst/>
          </a:prstGeom>
          <a:blipFill rotWithShape="1">
            <a:blip r:embed="rId2"/>
            <a:stretch>
              <a:fillRect t="-3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32"/>
          <p:cNvSpPr txBox="1"/>
          <p:nvPr/>
        </p:nvSpPr>
        <p:spPr>
          <a:xfrm>
            <a:off x="1934817" y="2027584"/>
            <a:ext cx="7553740" cy="2585323"/>
          </a:xfrm>
          <a:prstGeom prst="rect">
            <a:avLst/>
          </a:prstGeom>
          <a:noFill/>
        </p:spPr>
        <p:txBody>
          <a:bodyPr wrap="square" rtlCol="0">
            <a:spAutoFit/>
          </a:bodyPr>
          <a:lstStyle/>
          <a:p>
            <a:pPr algn="just"/>
            <a:r>
              <a:rPr lang="id-ID" altLang="zh-CN" b="1" dirty="0" smtClean="0">
                <a:solidFill>
                  <a:schemeClr val="accent6">
                    <a:lumMod val="50000"/>
                  </a:schemeClr>
                </a:solidFill>
                <a:latin typeface="Times New Roman" pitchFamily="18" charset="0"/>
                <a:ea typeface="Arial" panose="020B0604020202020204" pitchFamily="34" charset="0"/>
                <a:cs typeface="Times New Roman" pitchFamily="18" charset="0"/>
              </a:rPr>
              <a:t>Kesimpulan</a:t>
            </a:r>
          </a:p>
          <a:p>
            <a:pPr algn="just"/>
            <a:r>
              <a:rPr lang="id-ID" dirty="0" smtClean="0">
                <a:latin typeface="Times New Roman" pitchFamily="18" charset="0"/>
                <a:cs typeface="Times New Roman" pitchFamily="18" charset="0"/>
              </a:rPr>
              <a:t>Pendekatan Kontekstual adalah pendekatan pembelajaran yang mengaitkan materi pembelajaran dengan situasi dunia nyata siswa, dengan pendekatan kontekstual diharapkan hasil belajar dapat lebih bermakna bagi siswa, sehingga siswa dapat mengaplikasikan hasil belajarnya dalam kehidupan mereka dalam jangka panjang. Pendekatan pembelajaran kontekstual lebih mengutamakan aktifitas siswa dalam pembelajaran sehingga siswa dapat menemukan konsep tentang materi pembelajaran dan mengaitkan konsep tersebut dengan situasi dunia nyata mereka</a:t>
            </a:r>
            <a:endParaRPr lang="en-US" altLang="zh-CN" b="1" dirty="0">
              <a:solidFill>
                <a:schemeClr val="accent6">
                  <a:lumMod val="50000"/>
                </a:schemeClr>
              </a:solidFill>
              <a:latin typeface="Times New Roman" pitchFamily="18" charset="0"/>
              <a:ea typeface="Arial" panose="020B0604020202020204" pitchFamily="34" charset="0"/>
              <a:cs typeface="Times New Roman" pitchFamily="18" charset="0"/>
            </a:endParaRPr>
          </a:p>
        </p:txBody>
      </p:sp>
      <p:grpSp>
        <p:nvGrpSpPr>
          <p:cNvPr id="5" name="Google Shape;1199;p38"/>
          <p:cNvGrpSpPr/>
          <p:nvPr/>
        </p:nvGrpSpPr>
        <p:grpSpPr>
          <a:xfrm rot="176200">
            <a:off x="546946" y="1491735"/>
            <a:ext cx="10630581" cy="5337862"/>
            <a:chOff x="378575" y="1776375"/>
            <a:chExt cx="737425" cy="575271"/>
          </a:xfrm>
        </p:grpSpPr>
        <p:sp>
          <p:nvSpPr>
            <p:cNvPr id="6" name="Google Shape;1200;p38"/>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01;p38"/>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02;p38"/>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03;p38"/>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04;p38"/>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05;p38"/>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06;p38"/>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07;p38"/>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08;p38"/>
            <p:cNvSpPr/>
            <p:nvPr/>
          </p:nvSpPr>
          <p:spPr>
            <a:xfrm>
              <a:off x="474438" y="2157896"/>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09;p38"/>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10;p38"/>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11;p38"/>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Picture 18" descr="flower003.png"/>
          <p:cNvPicPr>
            <a:picLocks noChangeAspect="1"/>
          </p:cNvPicPr>
          <p:nvPr/>
        </p:nvPicPr>
        <p:blipFill>
          <a:blip r:embed="rId3"/>
          <a:stretch>
            <a:fillRect/>
          </a:stretch>
        </p:blipFill>
        <p:spPr>
          <a:xfrm>
            <a:off x="6400800" y="5897217"/>
            <a:ext cx="997847" cy="960783"/>
          </a:xfrm>
          <a:prstGeom prst="rect">
            <a:avLst/>
          </a:prstGeom>
        </p:spPr>
      </p:pic>
      <p:pic>
        <p:nvPicPr>
          <p:cNvPr id="22" name="Picture 21" descr="flower003.png"/>
          <p:cNvPicPr>
            <a:picLocks noChangeAspect="1"/>
          </p:cNvPicPr>
          <p:nvPr/>
        </p:nvPicPr>
        <p:blipFill>
          <a:blip r:embed="rId3"/>
          <a:stretch>
            <a:fillRect/>
          </a:stretch>
        </p:blipFill>
        <p:spPr>
          <a:xfrm>
            <a:off x="9124122" y="4485861"/>
            <a:ext cx="997847" cy="960783"/>
          </a:xfrm>
          <a:prstGeom prst="rect">
            <a:avLst/>
          </a:prstGeom>
        </p:spPr>
      </p:pic>
      <p:pic>
        <p:nvPicPr>
          <p:cNvPr id="23" name="Picture 22" descr="flower003.png"/>
          <p:cNvPicPr>
            <a:picLocks noChangeAspect="1"/>
          </p:cNvPicPr>
          <p:nvPr/>
        </p:nvPicPr>
        <p:blipFill>
          <a:blip r:embed="rId3"/>
          <a:stretch>
            <a:fillRect/>
          </a:stretch>
        </p:blipFill>
        <p:spPr>
          <a:xfrm>
            <a:off x="768625" y="1252329"/>
            <a:ext cx="997847" cy="960783"/>
          </a:xfrm>
          <a:prstGeom prst="rect">
            <a:avLst/>
          </a:prstGeom>
        </p:spPr>
      </p:pic>
      <p:sp>
        <p:nvSpPr>
          <p:cNvPr id="24" name="Google Shape;1198;p38"/>
          <p:cNvSpPr/>
          <p:nvPr/>
        </p:nvSpPr>
        <p:spPr>
          <a:xfrm rot="20439828">
            <a:off x="862435" y="1027926"/>
            <a:ext cx="251710" cy="574784"/>
          </a:xfrm>
          <a:custGeom>
            <a:avLst/>
            <a:gdLst/>
            <a:ahLst/>
            <a:cxnLst/>
            <a:rect l="l" t="t" r="r" b="b"/>
            <a:pathLst>
              <a:path w="8183" h="18686" extrusionOk="0">
                <a:moveTo>
                  <a:pt x="5016" y="818"/>
                </a:moveTo>
                <a:cubicBezTo>
                  <a:pt x="4812" y="826"/>
                  <a:pt x="4609" y="830"/>
                  <a:pt x="4405" y="830"/>
                </a:cubicBezTo>
                <a:cubicBezTo>
                  <a:pt x="4201" y="830"/>
                  <a:pt x="3997" y="826"/>
                  <a:pt x="3793" y="818"/>
                </a:cubicBezTo>
                <a:close/>
                <a:moveTo>
                  <a:pt x="1395" y="818"/>
                </a:moveTo>
                <a:cubicBezTo>
                  <a:pt x="1489" y="834"/>
                  <a:pt x="1583" y="834"/>
                  <a:pt x="1677" y="834"/>
                </a:cubicBezTo>
                <a:cubicBezTo>
                  <a:pt x="1646" y="881"/>
                  <a:pt x="1630" y="928"/>
                  <a:pt x="1630" y="991"/>
                </a:cubicBezTo>
                <a:cubicBezTo>
                  <a:pt x="1646" y="1085"/>
                  <a:pt x="1646" y="1179"/>
                  <a:pt x="1646" y="1273"/>
                </a:cubicBezTo>
                <a:cubicBezTo>
                  <a:pt x="1630" y="1288"/>
                  <a:pt x="1615" y="1304"/>
                  <a:pt x="1599" y="1335"/>
                </a:cubicBezTo>
                <a:cubicBezTo>
                  <a:pt x="1552" y="1116"/>
                  <a:pt x="1489" y="944"/>
                  <a:pt x="1395" y="818"/>
                </a:cubicBezTo>
                <a:close/>
                <a:moveTo>
                  <a:pt x="2289" y="1273"/>
                </a:moveTo>
                <a:lnTo>
                  <a:pt x="2289" y="1273"/>
                </a:lnTo>
                <a:cubicBezTo>
                  <a:pt x="2602" y="1304"/>
                  <a:pt x="2916" y="1320"/>
                  <a:pt x="3245" y="1335"/>
                </a:cubicBezTo>
                <a:cubicBezTo>
                  <a:pt x="3182" y="1367"/>
                  <a:pt x="3151" y="1429"/>
                  <a:pt x="3151" y="1523"/>
                </a:cubicBezTo>
                <a:cubicBezTo>
                  <a:pt x="3214" y="2386"/>
                  <a:pt x="3245" y="3248"/>
                  <a:pt x="3261" y="4110"/>
                </a:cubicBezTo>
                <a:cubicBezTo>
                  <a:pt x="3151" y="3279"/>
                  <a:pt x="3025" y="2448"/>
                  <a:pt x="2916" y="1633"/>
                </a:cubicBezTo>
                <a:cubicBezTo>
                  <a:pt x="2901" y="1508"/>
                  <a:pt x="2806" y="1448"/>
                  <a:pt x="2712" y="1448"/>
                </a:cubicBezTo>
                <a:cubicBezTo>
                  <a:pt x="2606" y="1448"/>
                  <a:pt x="2500" y="1523"/>
                  <a:pt x="2508" y="1665"/>
                </a:cubicBezTo>
                <a:cubicBezTo>
                  <a:pt x="2555" y="2307"/>
                  <a:pt x="2634" y="2950"/>
                  <a:pt x="2696" y="3624"/>
                </a:cubicBezTo>
                <a:cubicBezTo>
                  <a:pt x="2571" y="2840"/>
                  <a:pt x="2445" y="2056"/>
                  <a:pt x="2289" y="1273"/>
                </a:cubicBezTo>
                <a:close/>
                <a:moveTo>
                  <a:pt x="3793" y="1335"/>
                </a:moveTo>
                <a:cubicBezTo>
                  <a:pt x="3825" y="2260"/>
                  <a:pt x="3872" y="3185"/>
                  <a:pt x="3888" y="4110"/>
                </a:cubicBezTo>
                <a:cubicBezTo>
                  <a:pt x="3793" y="3232"/>
                  <a:pt x="3699" y="2354"/>
                  <a:pt x="3605" y="1476"/>
                </a:cubicBezTo>
                <a:cubicBezTo>
                  <a:pt x="3605" y="1414"/>
                  <a:pt x="3574" y="1367"/>
                  <a:pt x="3543" y="1335"/>
                </a:cubicBezTo>
                <a:close/>
                <a:moveTo>
                  <a:pt x="4938" y="1288"/>
                </a:moveTo>
                <a:cubicBezTo>
                  <a:pt x="4938" y="1304"/>
                  <a:pt x="4922" y="1320"/>
                  <a:pt x="4922" y="1351"/>
                </a:cubicBezTo>
                <a:cubicBezTo>
                  <a:pt x="4969" y="2260"/>
                  <a:pt x="5047" y="3201"/>
                  <a:pt x="5094" y="4157"/>
                </a:cubicBezTo>
                <a:cubicBezTo>
                  <a:pt x="5000" y="3201"/>
                  <a:pt x="4906" y="2244"/>
                  <a:pt x="4812" y="1288"/>
                </a:cubicBezTo>
                <a:close/>
                <a:moveTo>
                  <a:pt x="4436" y="1320"/>
                </a:moveTo>
                <a:cubicBezTo>
                  <a:pt x="4483" y="2542"/>
                  <a:pt x="4593" y="3812"/>
                  <a:pt x="4577" y="5066"/>
                </a:cubicBezTo>
                <a:cubicBezTo>
                  <a:pt x="4436" y="3828"/>
                  <a:pt x="4295" y="2589"/>
                  <a:pt x="4138" y="1351"/>
                </a:cubicBezTo>
                <a:cubicBezTo>
                  <a:pt x="4232" y="1335"/>
                  <a:pt x="4326" y="1335"/>
                  <a:pt x="4436" y="1320"/>
                </a:cubicBezTo>
                <a:close/>
                <a:moveTo>
                  <a:pt x="2367" y="3922"/>
                </a:moveTo>
                <a:lnTo>
                  <a:pt x="2367" y="3922"/>
                </a:lnTo>
                <a:cubicBezTo>
                  <a:pt x="2414" y="4376"/>
                  <a:pt x="2477" y="4815"/>
                  <a:pt x="2524" y="5270"/>
                </a:cubicBezTo>
                <a:cubicBezTo>
                  <a:pt x="2555" y="5677"/>
                  <a:pt x="2555" y="6085"/>
                  <a:pt x="2555" y="6508"/>
                </a:cubicBezTo>
                <a:cubicBezTo>
                  <a:pt x="2524" y="6383"/>
                  <a:pt x="2508" y="6241"/>
                  <a:pt x="2493" y="6116"/>
                </a:cubicBezTo>
                <a:cubicBezTo>
                  <a:pt x="2445" y="5379"/>
                  <a:pt x="2398" y="4658"/>
                  <a:pt x="2367" y="3922"/>
                </a:cubicBezTo>
                <a:close/>
                <a:moveTo>
                  <a:pt x="6787" y="755"/>
                </a:moveTo>
                <a:lnTo>
                  <a:pt x="6787" y="755"/>
                </a:lnTo>
                <a:cubicBezTo>
                  <a:pt x="6364" y="1257"/>
                  <a:pt x="6333" y="1727"/>
                  <a:pt x="6333" y="2652"/>
                </a:cubicBezTo>
                <a:cubicBezTo>
                  <a:pt x="6317" y="4266"/>
                  <a:pt x="6301" y="5865"/>
                  <a:pt x="6286" y="7480"/>
                </a:cubicBezTo>
                <a:cubicBezTo>
                  <a:pt x="6270" y="7495"/>
                  <a:pt x="6270" y="7511"/>
                  <a:pt x="6270" y="7542"/>
                </a:cubicBezTo>
                <a:cubicBezTo>
                  <a:pt x="6270" y="7605"/>
                  <a:pt x="6270" y="7668"/>
                  <a:pt x="6270" y="7715"/>
                </a:cubicBezTo>
                <a:cubicBezTo>
                  <a:pt x="6239" y="7715"/>
                  <a:pt x="6207" y="7715"/>
                  <a:pt x="6160" y="7730"/>
                </a:cubicBezTo>
                <a:cubicBezTo>
                  <a:pt x="6004" y="7793"/>
                  <a:pt x="5831" y="7825"/>
                  <a:pt x="5643" y="7840"/>
                </a:cubicBezTo>
                <a:cubicBezTo>
                  <a:pt x="5612" y="7840"/>
                  <a:pt x="5565" y="7840"/>
                  <a:pt x="5518" y="7856"/>
                </a:cubicBezTo>
                <a:cubicBezTo>
                  <a:pt x="5392" y="7864"/>
                  <a:pt x="5263" y="7868"/>
                  <a:pt x="5134" y="7868"/>
                </a:cubicBezTo>
                <a:cubicBezTo>
                  <a:pt x="5004" y="7868"/>
                  <a:pt x="4875" y="7864"/>
                  <a:pt x="4750" y="7856"/>
                </a:cubicBezTo>
                <a:cubicBezTo>
                  <a:pt x="4700" y="7826"/>
                  <a:pt x="4644" y="7815"/>
                  <a:pt x="4590" y="7815"/>
                </a:cubicBezTo>
                <a:cubicBezTo>
                  <a:pt x="4558" y="7815"/>
                  <a:pt x="4528" y="7819"/>
                  <a:pt x="4499" y="7825"/>
                </a:cubicBezTo>
                <a:lnTo>
                  <a:pt x="4295" y="7825"/>
                </a:lnTo>
                <a:cubicBezTo>
                  <a:pt x="4295" y="7636"/>
                  <a:pt x="4311" y="7464"/>
                  <a:pt x="4326" y="7292"/>
                </a:cubicBezTo>
                <a:cubicBezTo>
                  <a:pt x="4326" y="7354"/>
                  <a:pt x="4326" y="7417"/>
                  <a:pt x="4342" y="7480"/>
                </a:cubicBezTo>
                <a:cubicBezTo>
                  <a:pt x="4350" y="7630"/>
                  <a:pt x="4479" y="7714"/>
                  <a:pt x="4605" y="7714"/>
                </a:cubicBezTo>
                <a:cubicBezTo>
                  <a:pt x="4715" y="7714"/>
                  <a:pt x="4822" y="7650"/>
                  <a:pt x="4844" y="7511"/>
                </a:cubicBezTo>
                <a:cubicBezTo>
                  <a:pt x="4844" y="7527"/>
                  <a:pt x="4844" y="7558"/>
                  <a:pt x="4859" y="7574"/>
                </a:cubicBezTo>
                <a:cubicBezTo>
                  <a:pt x="4868" y="7738"/>
                  <a:pt x="5001" y="7825"/>
                  <a:pt x="5135" y="7825"/>
                </a:cubicBezTo>
                <a:cubicBezTo>
                  <a:pt x="5256" y="7825"/>
                  <a:pt x="5378" y="7754"/>
                  <a:pt x="5408" y="7605"/>
                </a:cubicBezTo>
                <a:cubicBezTo>
                  <a:pt x="5408" y="7589"/>
                  <a:pt x="5408" y="7558"/>
                  <a:pt x="5408" y="7542"/>
                </a:cubicBezTo>
                <a:cubicBezTo>
                  <a:pt x="5424" y="7542"/>
                  <a:pt x="5424" y="7542"/>
                  <a:pt x="5424" y="7558"/>
                </a:cubicBezTo>
                <a:cubicBezTo>
                  <a:pt x="5436" y="7716"/>
                  <a:pt x="5561" y="7799"/>
                  <a:pt x="5682" y="7799"/>
                </a:cubicBezTo>
                <a:cubicBezTo>
                  <a:pt x="5717" y="7799"/>
                  <a:pt x="5752" y="7792"/>
                  <a:pt x="5784" y="7778"/>
                </a:cubicBezTo>
                <a:cubicBezTo>
                  <a:pt x="5813" y="7785"/>
                  <a:pt x="5843" y="7789"/>
                  <a:pt x="5873" y="7789"/>
                </a:cubicBezTo>
                <a:cubicBezTo>
                  <a:pt x="6024" y="7789"/>
                  <a:pt x="6176" y="7691"/>
                  <a:pt x="6176" y="7495"/>
                </a:cubicBezTo>
                <a:cubicBezTo>
                  <a:pt x="6145" y="5332"/>
                  <a:pt x="6098" y="3169"/>
                  <a:pt x="6113" y="1006"/>
                </a:cubicBezTo>
                <a:cubicBezTo>
                  <a:pt x="6113" y="912"/>
                  <a:pt x="6035" y="834"/>
                  <a:pt x="5957" y="802"/>
                </a:cubicBezTo>
                <a:cubicBezTo>
                  <a:pt x="6223" y="802"/>
                  <a:pt x="6505" y="787"/>
                  <a:pt x="6787" y="755"/>
                </a:cubicBezTo>
                <a:close/>
                <a:moveTo>
                  <a:pt x="3731" y="7558"/>
                </a:moveTo>
                <a:cubicBezTo>
                  <a:pt x="3746" y="7636"/>
                  <a:pt x="3746" y="7715"/>
                  <a:pt x="3762" y="7793"/>
                </a:cubicBezTo>
                <a:lnTo>
                  <a:pt x="3637" y="7793"/>
                </a:lnTo>
                <a:cubicBezTo>
                  <a:pt x="3608" y="7771"/>
                  <a:pt x="3568" y="7760"/>
                  <a:pt x="3528" y="7760"/>
                </a:cubicBezTo>
                <a:cubicBezTo>
                  <a:pt x="3482" y="7760"/>
                  <a:pt x="3435" y="7775"/>
                  <a:pt x="3402" y="7809"/>
                </a:cubicBezTo>
                <a:cubicBezTo>
                  <a:pt x="3292" y="7809"/>
                  <a:pt x="3167" y="7840"/>
                  <a:pt x="3041" y="7872"/>
                </a:cubicBezTo>
                <a:cubicBezTo>
                  <a:pt x="3029" y="7867"/>
                  <a:pt x="3015" y="7865"/>
                  <a:pt x="3001" y="7865"/>
                </a:cubicBezTo>
                <a:cubicBezTo>
                  <a:pt x="2962" y="7865"/>
                  <a:pt x="2919" y="7880"/>
                  <a:pt x="2884" y="7903"/>
                </a:cubicBezTo>
                <a:cubicBezTo>
                  <a:pt x="2869" y="7903"/>
                  <a:pt x="2853" y="7903"/>
                  <a:pt x="2822" y="7919"/>
                </a:cubicBezTo>
                <a:cubicBezTo>
                  <a:pt x="2837" y="7840"/>
                  <a:pt x="2837" y="7778"/>
                  <a:pt x="2853" y="7715"/>
                </a:cubicBezTo>
                <a:cubicBezTo>
                  <a:pt x="2897" y="7748"/>
                  <a:pt x="2953" y="7765"/>
                  <a:pt x="3008" y="7765"/>
                </a:cubicBezTo>
                <a:cubicBezTo>
                  <a:pt x="3110" y="7765"/>
                  <a:pt x="3209" y="7706"/>
                  <a:pt x="3229" y="7574"/>
                </a:cubicBezTo>
                <a:cubicBezTo>
                  <a:pt x="3274" y="7685"/>
                  <a:pt x="3371" y="7737"/>
                  <a:pt x="3470" y="7737"/>
                </a:cubicBezTo>
                <a:cubicBezTo>
                  <a:pt x="3579" y="7737"/>
                  <a:pt x="3690" y="7673"/>
                  <a:pt x="3731" y="7558"/>
                </a:cubicBezTo>
                <a:close/>
                <a:moveTo>
                  <a:pt x="5408" y="8420"/>
                </a:moveTo>
                <a:cubicBezTo>
                  <a:pt x="5424" y="8561"/>
                  <a:pt x="5455" y="8687"/>
                  <a:pt x="5486" y="8812"/>
                </a:cubicBezTo>
                <a:cubicBezTo>
                  <a:pt x="5377" y="8687"/>
                  <a:pt x="5283" y="8546"/>
                  <a:pt x="5173" y="8420"/>
                </a:cubicBezTo>
                <a:close/>
                <a:moveTo>
                  <a:pt x="4405" y="8357"/>
                </a:moveTo>
                <a:cubicBezTo>
                  <a:pt x="4436" y="8640"/>
                  <a:pt x="4452" y="8906"/>
                  <a:pt x="4452" y="9188"/>
                </a:cubicBezTo>
                <a:cubicBezTo>
                  <a:pt x="4389" y="8922"/>
                  <a:pt x="4373" y="8640"/>
                  <a:pt x="4358" y="8357"/>
                </a:cubicBezTo>
                <a:close/>
                <a:moveTo>
                  <a:pt x="3950" y="8342"/>
                </a:moveTo>
                <a:cubicBezTo>
                  <a:pt x="3935" y="8420"/>
                  <a:pt x="3935" y="8483"/>
                  <a:pt x="3935" y="8561"/>
                </a:cubicBezTo>
                <a:cubicBezTo>
                  <a:pt x="3919" y="8828"/>
                  <a:pt x="3872" y="9094"/>
                  <a:pt x="3825" y="9361"/>
                </a:cubicBezTo>
                <a:lnTo>
                  <a:pt x="3809" y="9361"/>
                </a:lnTo>
                <a:cubicBezTo>
                  <a:pt x="3762" y="9031"/>
                  <a:pt x="3731" y="8702"/>
                  <a:pt x="3715" y="8357"/>
                </a:cubicBezTo>
                <a:cubicBezTo>
                  <a:pt x="3793" y="8357"/>
                  <a:pt x="3872" y="8342"/>
                  <a:pt x="3950" y="8342"/>
                </a:cubicBezTo>
                <a:close/>
                <a:moveTo>
                  <a:pt x="4938" y="8969"/>
                </a:moveTo>
                <a:cubicBezTo>
                  <a:pt x="5063" y="9157"/>
                  <a:pt x="5204" y="9345"/>
                  <a:pt x="5345" y="9517"/>
                </a:cubicBezTo>
                <a:cubicBezTo>
                  <a:pt x="5204" y="9517"/>
                  <a:pt x="5079" y="9533"/>
                  <a:pt x="4938" y="9533"/>
                </a:cubicBezTo>
                <a:cubicBezTo>
                  <a:pt x="4938" y="9345"/>
                  <a:pt x="4938" y="9157"/>
                  <a:pt x="4938" y="8969"/>
                </a:cubicBezTo>
                <a:close/>
                <a:moveTo>
                  <a:pt x="6176" y="9267"/>
                </a:moveTo>
                <a:cubicBezTo>
                  <a:pt x="6270" y="9361"/>
                  <a:pt x="6364" y="9470"/>
                  <a:pt x="6458" y="9580"/>
                </a:cubicBezTo>
                <a:cubicBezTo>
                  <a:pt x="6395" y="9564"/>
                  <a:pt x="6333" y="9564"/>
                  <a:pt x="6270" y="9549"/>
                </a:cubicBezTo>
                <a:cubicBezTo>
                  <a:pt x="6239" y="9455"/>
                  <a:pt x="6207" y="9361"/>
                  <a:pt x="6176" y="9267"/>
                </a:cubicBezTo>
                <a:close/>
                <a:moveTo>
                  <a:pt x="2696" y="9643"/>
                </a:moveTo>
                <a:cubicBezTo>
                  <a:pt x="2696" y="9784"/>
                  <a:pt x="2712" y="9909"/>
                  <a:pt x="2712" y="10050"/>
                </a:cubicBezTo>
                <a:cubicBezTo>
                  <a:pt x="2681" y="10066"/>
                  <a:pt x="2665" y="10066"/>
                  <a:pt x="2634" y="10082"/>
                </a:cubicBezTo>
                <a:lnTo>
                  <a:pt x="2524" y="10082"/>
                </a:lnTo>
                <a:cubicBezTo>
                  <a:pt x="2587" y="9941"/>
                  <a:pt x="2649" y="9784"/>
                  <a:pt x="2696" y="9643"/>
                </a:cubicBezTo>
                <a:close/>
                <a:moveTo>
                  <a:pt x="6512" y="0"/>
                </a:moveTo>
                <a:cubicBezTo>
                  <a:pt x="5667" y="0"/>
                  <a:pt x="4808" y="74"/>
                  <a:pt x="3966" y="97"/>
                </a:cubicBezTo>
                <a:cubicBezTo>
                  <a:pt x="2712" y="128"/>
                  <a:pt x="1395" y="66"/>
                  <a:pt x="173" y="317"/>
                </a:cubicBezTo>
                <a:cubicBezTo>
                  <a:pt x="141" y="317"/>
                  <a:pt x="110" y="332"/>
                  <a:pt x="94" y="348"/>
                </a:cubicBezTo>
                <a:cubicBezTo>
                  <a:pt x="47" y="379"/>
                  <a:pt x="16" y="411"/>
                  <a:pt x="16" y="458"/>
                </a:cubicBezTo>
                <a:cubicBezTo>
                  <a:pt x="0" y="552"/>
                  <a:pt x="32" y="646"/>
                  <a:pt x="157" y="661"/>
                </a:cubicBezTo>
                <a:cubicBezTo>
                  <a:pt x="267" y="693"/>
                  <a:pt x="376" y="708"/>
                  <a:pt x="486" y="724"/>
                </a:cubicBezTo>
                <a:cubicBezTo>
                  <a:pt x="753" y="865"/>
                  <a:pt x="1050" y="1038"/>
                  <a:pt x="1160" y="1241"/>
                </a:cubicBezTo>
                <a:cubicBezTo>
                  <a:pt x="1254" y="1461"/>
                  <a:pt x="1207" y="1931"/>
                  <a:pt x="1223" y="2166"/>
                </a:cubicBezTo>
                <a:cubicBezTo>
                  <a:pt x="1270" y="2871"/>
                  <a:pt x="1333" y="3561"/>
                  <a:pt x="1380" y="4251"/>
                </a:cubicBezTo>
                <a:cubicBezTo>
                  <a:pt x="1442" y="5097"/>
                  <a:pt x="1301" y="6226"/>
                  <a:pt x="1568" y="7072"/>
                </a:cubicBezTo>
                <a:cubicBezTo>
                  <a:pt x="1536" y="7307"/>
                  <a:pt x="1536" y="7558"/>
                  <a:pt x="1583" y="7778"/>
                </a:cubicBezTo>
                <a:cubicBezTo>
                  <a:pt x="1568" y="7950"/>
                  <a:pt x="1552" y="8122"/>
                  <a:pt x="1521" y="8279"/>
                </a:cubicBezTo>
                <a:cubicBezTo>
                  <a:pt x="1333" y="8655"/>
                  <a:pt x="1145" y="9031"/>
                  <a:pt x="956" y="9392"/>
                </a:cubicBezTo>
                <a:cubicBezTo>
                  <a:pt x="815" y="9611"/>
                  <a:pt x="674" y="9831"/>
                  <a:pt x="549" y="10082"/>
                </a:cubicBezTo>
                <a:cubicBezTo>
                  <a:pt x="533" y="10129"/>
                  <a:pt x="533" y="10160"/>
                  <a:pt x="549" y="10207"/>
                </a:cubicBezTo>
                <a:cubicBezTo>
                  <a:pt x="486" y="10285"/>
                  <a:pt x="439" y="10379"/>
                  <a:pt x="392" y="10458"/>
                </a:cubicBezTo>
                <a:cubicBezTo>
                  <a:pt x="302" y="10593"/>
                  <a:pt x="443" y="10772"/>
                  <a:pt x="579" y="10772"/>
                </a:cubicBezTo>
                <a:cubicBezTo>
                  <a:pt x="585" y="10772"/>
                  <a:pt x="590" y="10772"/>
                  <a:pt x="596" y="10771"/>
                </a:cubicBezTo>
                <a:lnTo>
                  <a:pt x="627" y="10771"/>
                </a:lnTo>
                <a:cubicBezTo>
                  <a:pt x="690" y="10818"/>
                  <a:pt x="768" y="10865"/>
                  <a:pt x="878" y="10881"/>
                </a:cubicBezTo>
                <a:cubicBezTo>
                  <a:pt x="894" y="10889"/>
                  <a:pt x="913" y="10893"/>
                  <a:pt x="935" y="10893"/>
                </a:cubicBezTo>
                <a:cubicBezTo>
                  <a:pt x="956" y="10893"/>
                  <a:pt x="980" y="10889"/>
                  <a:pt x="1003" y="10881"/>
                </a:cubicBezTo>
                <a:cubicBezTo>
                  <a:pt x="1218" y="10939"/>
                  <a:pt x="1449" y="10961"/>
                  <a:pt x="1686" y="10961"/>
                </a:cubicBezTo>
                <a:cubicBezTo>
                  <a:pt x="2348" y="10961"/>
                  <a:pt x="3064" y="10790"/>
                  <a:pt x="3652" y="10756"/>
                </a:cubicBezTo>
                <a:cubicBezTo>
                  <a:pt x="3778" y="10740"/>
                  <a:pt x="3903" y="10740"/>
                  <a:pt x="4013" y="10724"/>
                </a:cubicBezTo>
                <a:cubicBezTo>
                  <a:pt x="4232" y="12981"/>
                  <a:pt x="4264" y="15380"/>
                  <a:pt x="4765" y="17605"/>
                </a:cubicBezTo>
                <a:cubicBezTo>
                  <a:pt x="4781" y="17887"/>
                  <a:pt x="4797" y="18185"/>
                  <a:pt x="4812" y="18467"/>
                </a:cubicBezTo>
                <a:cubicBezTo>
                  <a:pt x="4821" y="18614"/>
                  <a:pt x="4937" y="18685"/>
                  <a:pt x="5051" y="18685"/>
                </a:cubicBezTo>
                <a:cubicBezTo>
                  <a:pt x="5132" y="18685"/>
                  <a:pt x="5212" y="18649"/>
                  <a:pt x="5251" y="18577"/>
                </a:cubicBezTo>
                <a:cubicBezTo>
                  <a:pt x="5330" y="18546"/>
                  <a:pt x="5392" y="18467"/>
                  <a:pt x="5392" y="18373"/>
                </a:cubicBezTo>
                <a:cubicBezTo>
                  <a:pt x="5314" y="17668"/>
                  <a:pt x="5236" y="16978"/>
                  <a:pt x="5157" y="16289"/>
                </a:cubicBezTo>
                <a:cubicBezTo>
                  <a:pt x="5126" y="15583"/>
                  <a:pt x="5094" y="14862"/>
                  <a:pt x="5079" y="14157"/>
                </a:cubicBezTo>
                <a:cubicBezTo>
                  <a:pt x="5063" y="13091"/>
                  <a:pt x="5283" y="11727"/>
                  <a:pt x="5000" y="10662"/>
                </a:cubicBezTo>
                <a:cubicBezTo>
                  <a:pt x="5508" y="10627"/>
                  <a:pt x="6015" y="10602"/>
                  <a:pt x="6517" y="10602"/>
                </a:cubicBezTo>
                <a:cubicBezTo>
                  <a:pt x="6930" y="10602"/>
                  <a:pt x="7340" y="10619"/>
                  <a:pt x="7743" y="10662"/>
                </a:cubicBezTo>
                <a:cubicBezTo>
                  <a:pt x="7750" y="10662"/>
                  <a:pt x="7757" y="10662"/>
                  <a:pt x="7764" y="10662"/>
                </a:cubicBezTo>
                <a:cubicBezTo>
                  <a:pt x="7962" y="10662"/>
                  <a:pt x="8163" y="10451"/>
                  <a:pt x="8073" y="10270"/>
                </a:cubicBezTo>
                <a:cubicBezTo>
                  <a:pt x="8135" y="10223"/>
                  <a:pt x="8182" y="10144"/>
                  <a:pt x="8182" y="10035"/>
                </a:cubicBezTo>
                <a:cubicBezTo>
                  <a:pt x="8135" y="9533"/>
                  <a:pt x="7790" y="9078"/>
                  <a:pt x="7493" y="8718"/>
                </a:cubicBezTo>
                <a:cubicBezTo>
                  <a:pt x="7258" y="8420"/>
                  <a:pt x="7007" y="8122"/>
                  <a:pt x="6756" y="7840"/>
                </a:cubicBezTo>
                <a:lnTo>
                  <a:pt x="6787" y="4188"/>
                </a:lnTo>
                <a:cubicBezTo>
                  <a:pt x="6803" y="2950"/>
                  <a:pt x="6505" y="1461"/>
                  <a:pt x="7571" y="614"/>
                </a:cubicBezTo>
                <a:cubicBezTo>
                  <a:pt x="7618" y="567"/>
                  <a:pt x="7649" y="505"/>
                  <a:pt x="7649" y="442"/>
                </a:cubicBezTo>
                <a:cubicBezTo>
                  <a:pt x="7712" y="270"/>
                  <a:pt x="7665" y="66"/>
                  <a:pt x="7414" y="34"/>
                </a:cubicBezTo>
                <a:cubicBezTo>
                  <a:pt x="7116" y="10"/>
                  <a:pt x="6815" y="0"/>
                  <a:pt x="6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advClick="0" advTm="0">
    <p:cover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Andemund Orchestra - Wind-Mill">
            <a:hlinkClick r:id="" action="ppaction://media"/>
          </p:cNvPr>
          <p:cNvPicPr>
            <a:picLocks/>
          </p:cNvPicPr>
          <p:nvPr>
            <a:audioFile r:link="rId1"/>
            <p:extLst>
              <p:ext uri="{DAA4B4D4-6D71-4841-9C94-3DE7FCFB9230}">
                <p14:media xmlns="" xmlns:p14="http://schemas.microsoft.com/office/powerpoint/2010/main" r:link="rId3"/>
              </p:ext>
            </p:extLst>
          </p:nvPr>
        </p:nvPicPr>
        <p:blipFill>
          <a:blip r:embed="rId4"/>
          <a:stretch>
            <a:fillRect/>
          </a:stretch>
        </p:blipFill>
        <p:spPr>
          <a:xfrm>
            <a:off x="9291320" y="5128895"/>
            <a:ext cx="619125" cy="619125"/>
          </a:xfrm>
          <a:prstGeom prst="rect">
            <a:avLst/>
          </a:prstGeom>
        </p:spPr>
      </p:pic>
      <p:sp>
        <p:nvSpPr>
          <p:cNvPr id="1049011" name="矩形 3"/>
          <p:cNvSpPr/>
          <p:nvPr/>
        </p:nvSpPr>
        <p:spPr>
          <a:xfrm>
            <a:off x="-12065" y="-28575"/>
            <a:ext cx="12227560" cy="6914515"/>
          </a:xfrm>
          <a:prstGeom prst="rect">
            <a:avLst/>
          </a:prstGeom>
          <a:blipFill rotWithShape="1">
            <a:blip r:embed="rId5"/>
            <a:stretch>
              <a:fillRect l="-4000" t="-8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12" name="文本框 6"/>
          <p:cNvSpPr txBox="1"/>
          <p:nvPr/>
        </p:nvSpPr>
        <p:spPr>
          <a:xfrm>
            <a:off x="6188765" y="3108325"/>
            <a:ext cx="4579565" cy="2554545"/>
          </a:xfrm>
          <a:prstGeom prst="rect">
            <a:avLst/>
          </a:prstGeom>
          <a:noFill/>
        </p:spPr>
        <p:txBody>
          <a:bodyPr wrap="square" rtlCol="0">
            <a:spAutoFit/>
          </a:bodyPr>
          <a:lstStyle/>
          <a:p>
            <a:pPr algn="ctr"/>
            <a:r>
              <a:rPr lang="en-US" altLang="zh-CN" sz="8000" b="1" dirty="0" smtClean="0">
                <a:solidFill>
                  <a:srgbClr val="DE6F44"/>
                </a:solidFill>
                <a:latin typeface="Kristen ITC" pitchFamily="66" charset="0"/>
                <a:ea typeface="Arial" panose="020B0604020202020204" pitchFamily="34" charset="0"/>
              </a:rPr>
              <a:t>THANK</a:t>
            </a:r>
            <a:r>
              <a:rPr lang="id-ID" altLang="zh-CN" sz="8000" b="1" dirty="0" smtClean="0">
                <a:solidFill>
                  <a:srgbClr val="DE6F44"/>
                </a:solidFill>
                <a:latin typeface="Kristen ITC" pitchFamily="66" charset="0"/>
                <a:ea typeface="Arial" panose="020B0604020202020204" pitchFamily="34" charset="0"/>
              </a:rPr>
              <a:t> YOU</a:t>
            </a:r>
            <a:endParaRPr lang="en-US" altLang="zh-CN" sz="8000" b="1" dirty="0">
              <a:solidFill>
                <a:srgbClr val="DE6F44"/>
              </a:solidFill>
              <a:latin typeface="Kristen ITC" pitchFamily="66" charset="0"/>
              <a:ea typeface="Arial" panose="020B0604020202020204" pitchFamily="34" charset="0"/>
            </a:endParaRPr>
          </a:p>
        </p:txBody>
      </p:sp>
    </p:spTree>
  </p:cSld>
  <p:clrMapOvr>
    <a:masterClrMapping/>
  </p:clrMapOvr>
  <p:transition advClick="0" advTm="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49012"/>
                                        </p:tgtEl>
                                        <p:attrNameLst>
                                          <p:attrName>style.visibility</p:attrName>
                                        </p:attrNameLst>
                                      </p:cBhvr>
                                      <p:to>
                                        <p:strVal val="visible"/>
                                      </p:to>
                                    </p:set>
                                    <p:anim by="(-#ppt_w*2)" calcmode="lin" valueType="num">
                                      <p:cBhvr rctx="PPT">
                                        <p:cTn id="7" dur="500" autoRev="1" fill="hold">
                                          <p:stCondLst>
                                            <p:cond delay="0"/>
                                          </p:stCondLst>
                                        </p:cTn>
                                        <p:tgtEl>
                                          <p:spTgt spid="1049012"/>
                                        </p:tgtEl>
                                        <p:attrNameLst>
                                          <p:attrName>ppt_w</p:attrName>
                                        </p:attrNameLst>
                                      </p:cBhvr>
                                    </p:anim>
                                    <p:anim by="(#ppt_w*0.50)" calcmode="lin" valueType="num">
                                      <p:cBhvr>
                                        <p:cTn id="8" dur="500" decel="50000" autoRev="1" fill="hold">
                                          <p:stCondLst>
                                            <p:cond delay="0"/>
                                          </p:stCondLst>
                                        </p:cTn>
                                        <p:tgtEl>
                                          <p:spTgt spid="1049012"/>
                                        </p:tgtEl>
                                        <p:attrNameLst>
                                          <p:attrName>ppt_x</p:attrName>
                                        </p:attrNameLst>
                                      </p:cBhvr>
                                    </p:anim>
                                    <p:anim from="(-#ppt_h/2)" to="(#ppt_y)" calcmode="lin" valueType="num">
                                      <p:cBhvr>
                                        <p:cTn id="9" dur="1000" fill="hold">
                                          <p:stCondLst>
                                            <p:cond delay="0"/>
                                          </p:stCondLst>
                                        </p:cTn>
                                        <p:tgtEl>
                                          <p:spTgt spid="1049012"/>
                                        </p:tgtEl>
                                        <p:attrNameLst>
                                          <p:attrName>ppt_y</p:attrName>
                                        </p:attrNameLst>
                                      </p:cBhvr>
                                    </p:anim>
                                    <p:animRot by="21600000">
                                      <p:cBhvr>
                                        <p:cTn id="10" dur="1000" fill="hold">
                                          <p:stCondLst>
                                            <p:cond delay="0"/>
                                          </p:stCondLst>
                                        </p:cTn>
                                        <p:tgtEl>
                                          <p:spTgt spid="10490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1" repeatCount="indefinite" fill="hold" display="1">
                  <p:stCondLst>
                    <p:cond delay="indefinite"/>
                  </p:stCondLst>
                  <p:endCondLst>
                    <p:cond evt="onNext" delay="0">
                      <p:tgtEl>
                        <p:sldTgt/>
                      </p:tgtEl>
                    </p:cond>
                    <p:cond evt="onPrev" delay="0">
                      <p:tgtEl>
                        <p:sldTgt/>
                      </p:tgtEl>
                    </p:cond>
                    <p:cond evt="onStopAudio" delay="0">
                      <p:tgtEl>
                        <p:sldTgt/>
                      </p:tgtEl>
                    </p:cond>
                  </p:endCondLst>
                </p:cTn>
                <p:tgtEl>
                  <p:spTgt spid="2097156"/>
                </p:tgtEl>
              </p:cMediaNode>
            </p:audio>
          </p:childTnLst>
        </p:cTn>
      </p:par>
    </p:tnLst>
    <p:bldLst>
      <p:bldP spid="10490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矩形 3"/>
          <p:cNvSpPr/>
          <p:nvPr/>
        </p:nvSpPr>
        <p:spPr>
          <a:xfrm>
            <a:off x="-12065" y="-28575"/>
            <a:ext cx="12227560" cy="6914515"/>
          </a:xfrm>
          <a:prstGeom prst="rect">
            <a:avLst/>
          </a:prstGeom>
          <a:blipFill rotWithShape="1">
            <a:blip r:embed="rId2"/>
            <a:stretch>
              <a:fillRect t="-3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32"/>
          <p:cNvSpPr txBox="1"/>
          <p:nvPr/>
        </p:nvSpPr>
        <p:spPr>
          <a:xfrm>
            <a:off x="675860" y="1113184"/>
            <a:ext cx="9515061" cy="1754326"/>
          </a:xfrm>
          <a:prstGeom prst="rect">
            <a:avLst/>
          </a:prstGeom>
          <a:noFill/>
        </p:spPr>
        <p:txBody>
          <a:bodyPr wrap="square" rtlCol="0">
            <a:spAutoFit/>
          </a:bodyPr>
          <a:lstStyle/>
          <a:p>
            <a:pPr lvl="0">
              <a:buFont typeface="Wingdings" pitchFamily="2" charset="2"/>
              <a:buChar char="v"/>
            </a:pPr>
            <a:r>
              <a:rPr lang="id-ID" sz="3600" b="1" dirty="0" smtClean="0">
                <a:solidFill>
                  <a:schemeClr val="accent6">
                    <a:lumMod val="50000"/>
                  </a:schemeClr>
                </a:solidFill>
                <a:latin typeface="Times New Roman" pitchFamily="18" charset="0"/>
                <a:cs typeface="Times New Roman" pitchFamily="18" charset="0"/>
              </a:rPr>
              <a:t> Apakah yang dimaksud dengan pendekatan </a:t>
            </a:r>
          </a:p>
          <a:p>
            <a:pPr lvl="0"/>
            <a:r>
              <a:rPr lang="id-ID" sz="3600" b="1" dirty="0" smtClean="0">
                <a:solidFill>
                  <a:schemeClr val="accent6">
                    <a:lumMod val="50000"/>
                  </a:schemeClr>
                </a:solidFill>
                <a:latin typeface="Times New Roman" pitchFamily="18" charset="0"/>
                <a:cs typeface="Times New Roman" pitchFamily="18" charset="0"/>
              </a:rPr>
              <a:t>     kontekstual?</a:t>
            </a:r>
          </a:p>
          <a:p>
            <a:endParaRPr lang="en-US" altLang="zh-CN" sz="3600" b="1" dirty="0">
              <a:solidFill>
                <a:schemeClr val="accent6">
                  <a:lumMod val="50000"/>
                </a:schemeClr>
              </a:solidFill>
              <a:latin typeface="Times New Roman" pitchFamily="18" charset="0"/>
              <a:ea typeface="Arial" panose="020B0604020202020204" pitchFamily="34" charset="0"/>
              <a:cs typeface="Times New Roman" pitchFamily="18" charset="0"/>
            </a:endParaRPr>
          </a:p>
        </p:txBody>
      </p:sp>
      <p:sp>
        <p:nvSpPr>
          <p:cNvPr id="21" name="文本框 32"/>
          <p:cNvSpPr txBox="1"/>
          <p:nvPr/>
        </p:nvSpPr>
        <p:spPr>
          <a:xfrm>
            <a:off x="1298712" y="2425148"/>
            <a:ext cx="9329531" cy="3539430"/>
          </a:xfrm>
          <a:prstGeom prst="rect">
            <a:avLst/>
          </a:prstGeom>
          <a:noFill/>
        </p:spPr>
        <p:txBody>
          <a:bodyPr wrap="square" rtlCol="0">
            <a:spAutoFit/>
          </a:bodyPr>
          <a:lstStyle/>
          <a:p>
            <a:pPr lvl="0" algn="just"/>
            <a:r>
              <a:rPr lang="en-US" sz="3200" b="1" dirty="0" err="1" smtClean="0">
                <a:solidFill>
                  <a:schemeClr val="accent6">
                    <a:lumMod val="50000"/>
                  </a:schemeClr>
                </a:solidFill>
                <a:latin typeface="Times New Roman" pitchFamily="18" charset="0"/>
                <a:cs typeface="Times New Roman" pitchFamily="18" charset="0"/>
              </a:rPr>
              <a:t>Kata</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kontekstual</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diambil</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dari</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Bahasa</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Inggris</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yaitu</a:t>
            </a:r>
            <a:r>
              <a:rPr lang="en-US" sz="3200" b="1" dirty="0" smtClean="0">
                <a:solidFill>
                  <a:schemeClr val="accent6">
                    <a:lumMod val="50000"/>
                  </a:schemeClr>
                </a:solidFill>
                <a:latin typeface="Times New Roman" pitchFamily="18" charset="0"/>
                <a:cs typeface="Times New Roman" pitchFamily="18" charset="0"/>
              </a:rPr>
              <a:t> contextual </a:t>
            </a:r>
            <a:r>
              <a:rPr lang="en-US" sz="3200" b="1" dirty="0" err="1" smtClean="0">
                <a:solidFill>
                  <a:schemeClr val="accent6">
                    <a:lumMod val="50000"/>
                  </a:schemeClr>
                </a:solidFill>
                <a:latin typeface="Times New Roman" pitchFamily="18" charset="0"/>
                <a:cs typeface="Times New Roman" pitchFamily="18" charset="0"/>
              </a:rPr>
              <a:t>kemudian</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diserap</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ke</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dalam</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Bahasa</a:t>
            </a:r>
            <a:r>
              <a:rPr lang="en-US" sz="3200" b="1" dirty="0" smtClean="0">
                <a:solidFill>
                  <a:schemeClr val="accent6">
                    <a:lumMod val="50000"/>
                  </a:schemeClr>
                </a:solidFill>
                <a:latin typeface="Times New Roman" pitchFamily="18" charset="0"/>
                <a:cs typeface="Times New Roman" pitchFamily="18" charset="0"/>
              </a:rPr>
              <a:t> Indonesia </a:t>
            </a:r>
            <a:r>
              <a:rPr lang="en-US" sz="3200" b="1" dirty="0" err="1" smtClean="0">
                <a:solidFill>
                  <a:schemeClr val="accent6">
                    <a:lumMod val="50000"/>
                  </a:schemeClr>
                </a:solidFill>
                <a:latin typeface="Times New Roman" pitchFamily="18" charset="0"/>
                <a:cs typeface="Times New Roman" pitchFamily="18" charset="0"/>
              </a:rPr>
              <a:t>menjadi</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kontekstual</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Kontekstual</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memiliki</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arti</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berhubungan</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dengan</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konteks</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atau</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dalam</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konteks</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Konteks</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membawa</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maksud</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keadaan</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situasi</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dan</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kejadian</a:t>
            </a:r>
            <a:endParaRPr lang="id-ID" sz="3200" b="1" dirty="0" smtClean="0">
              <a:solidFill>
                <a:schemeClr val="accent6">
                  <a:lumMod val="50000"/>
                </a:schemeClr>
              </a:solidFill>
              <a:latin typeface="Times New Roman" pitchFamily="18" charset="0"/>
              <a:cs typeface="Times New Roman" pitchFamily="18" charset="0"/>
            </a:endParaRPr>
          </a:p>
          <a:p>
            <a:pPr algn="just"/>
            <a:endParaRPr lang="en-US" altLang="zh-CN" sz="3200" b="1" dirty="0">
              <a:solidFill>
                <a:schemeClr val="accent6">
                  <a:lumMod val="50000"/>
                </a:schemeClr>
              </a:solidFill>
              <a:latin typeface="Times New Roman" pitchFamily="18" charset="0"/>
              <a:ea typeface="Arial" panose="020B0604020202020204" pitchFamily="34" charset="0"/>
              <a:cs typeface="Times New Roman" pitchFamily="18" charset="0"/>
            </a:endParaRPr>
          </a:p>
        </p:txBody>
      </p:sp>
    </p:spTree>
  </p:cSld>
  <p:clrMapOvr>
    <a:masterClrMapping/>
  </p:clrMapOvr>
  <p:transition advClick="0" advTm="0">
    <p:cover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矩形 3"/>
          <p:cNvSpPr/>
          <p:nvPr/>
        </p:nvSpPr>
        <p:spPr>
          <a:xfrm>
            <a:off x="0" y="0"/>
            <a:ext cx="12227560" cy="6914515"/>
          </a:xfrm>
          <a:prstGeom prst="rect">
            <a:avLst/>
          </a:prstGeom>
          <a:blipFill rotWithShape="1">
            <a:blip r:embed="rId2"/>
            <a:stretch>
              <a:fillRect l="-1000" t="-4000" b="-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4" name="文本框 66"/>
          <p:cNvSpPr txBox="1">
            <a:spLocks noChangeArrowheads="1"/>
          </p:cNvSpPr>
          <p:nvPr/>
        </p:nvSpPr>
        <p:spPr bwMode="auto">
          <a:xfrm>
            <a:off x="503584" y="2610678"/>
            <a:ext cx="11386282" cy="3885487"/>
          </a:xfrm>
          <a:prstGeom prst="rect">
            <a:avLst/>
          </a:prstGeom>
          <a:noFill/>
          <a:ln>
            <a:noFill/>
          </a:ln>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30000"/>
              </a:lnSpc>
            </a:pPr>
            <a:r>
              <a:rPr lang="id-ID" sz="2400" b="1" dirty="0" smtClean="0">
                <a:solidFill>
                  <a:schemeClr val="accent6">
                    <a:lumMod val="50000"/>
                  </a:schemeClr>
                </a:solidFill>
                <a:latin typeface="Times New Roman" pitchFamily="18" charset="0"/>
                <a:cs typeface="Times New Roman" pitchFamily="18" charset="0"/>
              </a:rPr>
              <a:t>Dengan demikian pendekatan pembelajaran kontekstual pembelajaran adalah pembelajaran yang mendorong siswa untuk menemukan konsep dan mengaitkan konsep yang dipelajari dengan pengalaman yang dimiliki sebagai pengetahuan prasyarat untuk membangun konsep baru. Dengan pendekatan pembelajaran kontekstual pembelajaran akan menjadi lebih bermakna dan siswa dapat mengaplikasikan konsep yang dipelajari dengan kehidupan nyata mereka untuk memecahkan masalah kehidupan di lingkungannya.</a:t>
            </a:r>
          </a:p>
          <a:p>
            <a:pPr marL="0" marR="0" lvl="0" algn="just" defTabSz="914400" rtl="0" eaLnBrk="1" latinLnBrk="0" hangingPunct="1">
              <a:lnSpc>
                <a:spcPct val="130000"/>
              </a:lnSpc>
              <a:spcBef>
                <a:spcPts val="0"/>
              </a:spcBef>
              <a:spcAft>
                <a:spcPts val="0"/>
              </a:spcAft>
              <a:buClrTx/>
              <a:buSzTx/>
              <a:buFontTx/>
              <a:buNone/>
            </a:pPr>
            <a:endParaRPr lang="zh-CN" altLang="en-US" sz="2400" b="1" dirty="0">
              <a:solidFill>
                <a:schemeClr val="accent6">
                  <a:lumMod val="50000"/>
                </a:schemeClr>
              </a:solidFill>
              <a:latin typeface="Times New Roman" pitchFamily="18" charset="0"/>
              <a:ea typeface="Arial" panose="020B0604020202020204" pitchFamily="34" charset="0"/>
              <a:cs typeface="Times New Roman" pitchFamily="18" charset="0"/>
              <a:sym typeface="+mn-ea"/>
            </a:endParaRPr>
          </a:p>
        </p:txBody>
      </p:sp>
    </p:spTree>
  </p:cSld>
  <p:clrMapOvr>
    <a:masterClrMapping/>
  </p:clrMapOvr>
  <p:transition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afterEffect">
                                  <p:stCondLst>
                                    <p:cond delay="0"/>
                                  </p:stCondLst>
                                  <p:iterate type="lt">
                                    <p:tmPct val="0"/>
                                  </p:iterate>
                                  <p:childTnLst>
                                    <p:set>
                                      <p:cBhvr>
                                        <p:cTn id="6" dur="1" fill="hold">
                                          <p:stCondLst>
                                            <p:cond delay="0"/>
                                          </p:stCondLst>
                                        </p:cTn>
                                        <p:tgtEl>
                                          <p:spTgt spid="1048604"/>
                                        </p:tgtEl>
                                        <p:attrNameLst>
                                          <p:attrName>style.visibility</p:attrName>
                                        </p:attrNameLst>
                                      </p:cBhvr>
                                      <p:to>
                                        <p:strVal val="visible"/>
                                      </p:to>
                                    </p:set>
                                    <p:animEffect transition="in" filter="fade">
                                      <p:cBhvr>
                                        <p:cTn id="7" dur="1000"/>
                                        <p:tgtEl>
                                          <p:spTgt spid="1048604"/>
                                        </p:tgtEl>
                                      </p:cBhvr>
                                    </p:animEffect>
                                    <p:anim calcmode="lin" valueType="num">
                                      <p:cBhvr>
                                        <p:cTn id="8" dur="1000" fill="hold"/>
                                        <p:tgtEl>
                                          <p:spTgt spid="1048604"/>
                                        </p:tgtEl>
                                        <p:attrNameLst>
                                          <p:attrName>ppt_x</p:attrName>
                                        </p:attrNameLst>
                                      </p:cBhvr>
                                      <p:tavLst>
                                        <p:tav tm="0">
                                          <p:val>
                                            <p:strVal val="#ppt_x"/>
                                          </p:val>
                                        </p:tav>
                                        <p:tav tm="100000">
                                          <p:val>
                                            <p:strVal val="#ppt_x"/>
                                          </p:val>
                                        </p:tav>
                                      </p:tavLst>
                                    </p:anim>
                                    <p:anim calcmode="lin" valueType="num">
                                      <p:cBhvr>
                                        <p:cTn id="9" dur="1000" fill="hold"/>
                                        <p:tgtEl>
                                          <p:spTgt spid="10486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矩形 3"/>
          <p:cNvSpPr/>
          <p:nvPr/>
        </p:nvSpPr>
        <p:spPr>
          <a:xfrm>
            <a:off x="-17780" y="-28575"/>
            <a:ext cx="12227560" cy="6914515"/>
          </a:xfrm>
          <a:prstGeom prst="rect">
            <a:avLst/>
          </a:prstGeom>
          <a:blipFill rotWithShape="1">
            <a:blip r:embed="rId3"/>
            <a:stretch>
              <a:fillRect t="-14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1"/>
          <p:cNvGrpSpPr/>
          <p:nvPr/>
        </p:nvGrpSpPr>
        <p:grpSpPr>
          <a:xfrm rot="674109">
            <a:off x="759567" y="1392400"/>
            <a:ext cx="2479956" cy="3383230"/>
            <a:chOff x="2399" y="2228"/>
            <a:chExt cx="5872" cy="7285"/>
          </a:xfrm>
        </p:grpSpPr>
        <p:sp>
          <p:nvSpPr>
            <p:cNvPr id="1048609" name="矩形 2"/>
            <p:cNvSpPr/>
            <p:nvPr/>
          </p:nvSpPr>
          <p:spPr>
            <a:xfrm>
              <a:off x="2399" y="2228"/>
              <a:ext cx="5872" cy="7285"/>
            </a:xfrm>
            <a:prstGeom prst="rect">
              <a:avLst/>
            </a:prstGeom>
            <a:solidFill>
              <a:schemeClr val="bg1"/>
            </a:solidFill>
            <a:ln>
              <a:noFill/>
            </a:ln>
            <a:effectLst>
              <a:outerShdw blurRad="508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53" name="图片 4" descr="U$~5WZ)77XM~TA9YD1R@~YS"/>
            <p:cNvPicPr preferRelativeResize="0">
              <a:picLocks noChangeAspect="1"/>
            </p:cNvPicPr>
            <p:nvPr/>
          </p:nvPicPr>
          <p:blipFill>
            <a:blip r:embed="rId4"/>
            <a:stretch>
              <a:fillRect/>
            </a:stretch>
          </p:blipFill>
          <p:spPr>
            <a:xfrm>
              <a:off x="2920" y="2498"/>
              <a:ext cx="4830" cy="5803"/>
            </a:xfrm>
            <a:prstGeom prst="rect">
              <a:avLst/>
            </a:prstGeom>
            <a:blipFill rotWithShape="1">
              <a:blip r:embed="rId5"/>
              <a:stretch>
                <a:fillRect/>
              </a:stretch>
            </a:blipFill>
          </p:spPr>
        </p:pic>
        <p:sp>
          <p:nvSpPr>
            <p:cNvPr id="1048610" name="文本框 9"/>
            <p:cNvSpPr txBox="1"/>
            <p:nvPr/>
          </p:nvSpPr>
          <p:spPr>
            <a:xfrm>
              <a:off x="2716" y="8643"/>
              <a:ext cx="5238" cy="684"/>
            </a:xfrm>
            <a:prstGeom prst="rect">
              <a:avLst/>
            </a:prstGeom>
            <a:noFill/>
          </p:spPr>
          <p:txBody>
            <a:bodyPr wrap="square" rtlCol="0">
              <a:spAutoFit/>
            </a:bodyPr>
            <a:lstStyle/>
            <a:p>
              <a:pPr algn="ctr"/>
              <a:r>
                <a:rPr lang="en-US" altLang="zh-CN" sz="2000">
                  <a:solidFill>
                    <a:schemeClr val="tx1"/>
                  </a:solidFill>
                  <a:latin typeface="Arial" panose="020B0604020202020204" pitchFamily="34" charset="0"/>
                  <a:ea typeface="Arial" panose="020B0604020202020204" pitchFamily="34" charset="0"/>
                </a:rPr>
                <a:t>Happy every day</a:t>
              </a:r>
            </a:p>
          </p:txBody>
        </p:sp>
        <p:cxnSp>
          <p:nvCxnSpPr>
            <p:cNvPr id="3145728" name="直接连接符 5"/>
            <p:cNvCxnSpPr>
              <a:cxnSpLocks/>
            </p:cNvCxnSpPr>
            <p:nvPr/>
          </p:nvCxnSpPr>
          <p:spPr>
            <a:xfrm flipV="1">
              <a:off x="3326" y="8471"/>
              <a:ext cx="4018"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8611" name="Rectangle 10"/>
          <p:cNvSpPr>
            <a:spLocks noChangeArrowheads="1"/>
          </p:cNvSpPr>
          <p:nvPr/>
        </p:nvSpPr>
        <p:spPr bwMode="auto">
          <a:xfrm>
            <a:off x="4134678" y="887896"/>
            <a:ext cx="7396288" cy="4616648"/>
          </a:xfrm>
          <a:prstGeom prst="rect">
            <a:avLst/>
          </a:prstGeom>
          <a:noFill/>
          <a:ln>
            <a:noFill/>
          </a:ln>
        </p:spPr>
        <p:txBody>
          <a:bodyPr wrap="square" lIns="0" tIns="0" rIns="0" bIns="0">
            <a:spAutoFit/>
          </a:bodyPr>
          <a:lstStyle/>
          <a:p>
            <a:pPr lvl="0"/>
            <a:r>
              <a:rPr lang="id-ID" sz="2800" b="1" dirty="0" smtClean="0">
                <a:solidFill>
                  <a:schemeClr val="accent6">
                    <a:lumMod val="50000"/>
                  </a:schemeClr>
                </a:solidFill>
                <a:latin typeface="Kristen ITC" pitchFamily="66" charset="0"/>
                <a:cs typeface="Times New Roman" pitchFamily="18" charset="0"/>
              </a:rPr>
              <a:t>KOMPONEN PENDEKATAN KONTEKSTUAL</a:t>
            </a:r>
          </a:p>
          <a:p>
            <a:pPr lvl="0"/>
            <a:endParaRPr lang="id-ID" sz="2800" b="1" dirty="0" smtClean="0">
              <a:solidFill>
                <a:schemeClr val="accent6">
                  <a:lumMod val="50000"/>
                </a:schemeClr>
              </a:solidFill>
              <a:latin typeface="Kristen ITC" pitchFamily="66" charset="0"/>
              <a:cs typeface="Times New Roman" pitchFamily="18" charset="0"/>
            </a:endParaRPr>
          </a:p>
          <a:p>
            <a:pPr lvl="0"/>
            <a:r>
              <a:rPr lang="id-ID" sz="2400" dirty="0" smtClean="0">
                <a:latin typeface="Times New Roman" pitchFamily="18" charset="0"/>
                <a:cs typeface="Times New Roman" pitchFamily="18" charset="0"/>
              </a:rPr>
              <a:t>1. </a:t>
            </a:r>
            <a:r>
              <a:rPr lang="en-US" sz="2400" dirty="0" err="1" smtClean="0">
                <a:latin typeface="Times New Roman" pitchFamily="18" charset="0"/>
                <a:cs typeface="Times New Roman" pitchFamily="18" charset="0"/>
              </a:rPr>
              <a:t>Membangun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hubungan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untuk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menemukan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makna</a:t>
            </a:r>
            <a:r>
              <a:rPr lang="en-US" sz="2400" dirty="0" smtClean="0">
                <a:latin typeface="Times New Roman" pitchFamily="18" charset="0"/>
                <a:cs typeface="Times New Roman" pitchFamily="18" charset="0"/>
              </a:rPr>
              <a:t> </a:t>
            </a:r>
            <a:r>
              <a:rPr lang="id-ID"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(relating),</a:t>
            </a:r>
            <a:endParaRPr lang="id-ID" sz="2400" dirty="0" smtClean="0">
              <a:latin typeface="Times New Roman" pitchFamily="18" charset="0"/>
              <a:cs typeface="Times New Roman" pitchFamily="18" charset="0"/>
            </a:endParaRPr>
          </a:p>
          <a:p>
            <a:pPr lvl="0"/>
            <a:r>
              <a:rPr lang="id-ID" sz="2400" dirty="0" smtClean="0">
                <a:latin typeface="Times New Roman" pitchFamily="18" charset="0"/>
                <a:cs typeface="Times New Roman" pitchFamily="18" charset="0"/>
              </a:rPr>
              <a:t>2.</a:t>
            </a:r>
            <a:r>
              <a:rPr lang="en-US" sz="2400" dirty="0" err="1" smtClean="0">
                <a:latin typeface="Times New Roman" pitchFamily="18" charset="0"/>
                <a:cs typeface="Times New Roman" pitchFamily="18" charset="0"/>
              </a:rPr>
              <a:t>Melakukan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sesuatu</a:t>
            </a:r>
            <a:r>
              <a:rPr lang="en-US" sz="2400" dirty="0" smtClean="0">
                <a:latin typeface="Times New Roman" pitchFamily="18" charset="0"/>
                <a:cs typeface="Times New Roman" pitchFamily="18" charset="0"/>
              </a:rPr>
              <a:t> yang </a:t>
            </a:r>
            <a:r>
              <a:rPr lang="en-US" sz="2400" dirty="0" err="1" smtClean="0">
                <a:latin typeface="Times New Roman" pitchFamily="18" charset="0"/>
                <a:cs typeface="Times New Roman" pitchFamily="18" charset="0"/>
              </a:rPr>
              <a:t>bermakna</a:t>
            </a:r>
            <a:r>
              <a:rPr lang="en-US" sz="2400" dirty="0" smtClean="0">
                <a:latin typeface="Times New Roman" pitchFamily="18" charset="0"/>
                <a:cs typeface="Times New Roman" pitchFamily="18" charset="0"/>
              </a:rPr>
              <a:t> (experiencing), </a:t>
            </a:r>
            <a:endParaRPr lang="id-ID" sz="2400" dirty="0" smtClean="0">
              <a:latin typeface="Times New Roman" pitchFamily="18" charset="0"/>
              <a:cs typeface="Times New Roman" pitchFamily="18" charset="0"/>
            </a:endParaRPr>
          </a:p>
          <a:p>
            <a:pPr lvl="0"/>
            <a:r>
              <a:rPr lang="id-ID" sz="2400" dirty="0" smtClean="0">
                <a:latin typeface="Times New Roman" pitchFamily="18" charset="0"/>
                <a:cs typeface="Times New Roman" pitchFamily="18" charset="0"/>
              </a:rPr>
              <a:t>3. </a:t>
            </a:r>
            <a:r>
              <a:rPr lang="en-US" sz="2400" dirty="0" err="1" smtClean="0">
                <a:latin typeface="Times New Roman" pitchFamily="18" charset="0"/>
                <a:cs typeface="Times New Roman" pitchFamily="18" charset="0"/>
              </a:rPr>
              <a:t>Belajar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secara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mandiri</a:t>
            </a:r>
            <a:r>
              <a:rPr lang="en-US" sz="2400" dirty="0" smtClean="0">
                <a:latin typeface="Times New Roman" pitchFamily="18" charset="0"/>
                <a:cs typeface="Times New Roman" pitchFamily="18" charset="0"/>
              </a:rPr>
              <a:t>,</a:t>
            </a:r>
            <a:endParaRPr lang="id-ID" sz="2400" dirty="0" smtClean="0">
              <a:latin typeface="Times New Roman" pitchFamily="18" charset="0"/>
              <a:cs typeface="Times New Roman" pitchFamily="18" charset="0"/>
            </a:endParaRPr>
          </a:p>
          <a:p>
            <a:pPr lvl="0"/>
            <a:r>
              <a:rPr lang="id-ID" sz="2400" dirty="0" smtClean="0">
                <a:latin typeface="Times New Roman" pitchFamily="18" charset="0"/>
                <a:cs typeface="Times New Roman" pitchFamily="18" charset="0"/>
              </a:rPr>
              <a:t>4. </a:t>
            </a:r>
            <a:r>
              <a:rPr lang="en-US" sz="2400" dirty="0" err="1" smtClean="0">
                <a:latin typeface="Times New Roman" pitchFamily="18" charset="0"/>
                <a:cs typeface="Times New Roman" pitchFamily="18" charset="0"/>
              </a:rPr>
              <a:t>Kolaborasi</a:t>
            </a:r>
            <a:r>
              <a:rPr lang="en-US" sz="2400" dirty="0" smtClean="0">
                <a:latin typeface="Times New Roman" pitchFamily="18" charset="0"/>
                <a:cs typeface="Times New Roman" pitchFamily="18" charset="0"/>
              </a:rPr>
              <a:t> (collaborating),</a:t>
            </a:r>
            <a:endParaRPr lang="id-ID" sz="2400" dirty="0" smtClean="0">
              <a:latin typeface="Times New Roman" pitchFamily="18" charset="0"/>
              <a:cs typeface="Times New Roman" pitchFamily="18" charset="0"/>
            </a:endParaRPr>
          </a:p>
          <a:p>
            <a:pPr lvl="0"/>
            <a:r>
              <a:rPr lang="id-ID" sz="2400" dirty="0" smtClean="0">
                <a:latin typeface="Times New Roman" pitchFamily="18" charset="0"/>
                <a:cs typeface="Times New Roman" pitchFamily="18" charset="0"/>
              </a:rPr>
              <a:t>5. </a:t>
            </a:r>
            <a:r>
              <a:rPr lang="en-US" sz="2400" dirty="0" err="1" smtClean="0">
                <a:latin typeface="Times New Roman" pitchFamily="18" charset="0"/>
                <a:cs typeface="Times New Roman" pitchFamily="18" charset="0"/>
              </a:rPr>
              <a:t>Berpikir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kritis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kreatif</a:t>
            </a:r>
            <a:r>
              <a:rPr lang="en-US" sz="2400" dirty="0" smtClean="0">
                <a:latin typeface="Times New Roman" pitchFamily="18" charset="0"/>
                <a:cs typeface="Times New Roman" pitchFamily="18" charset="0"/>
              </a:rPr>
              <a:t> (applying), </a:t>
            </a:r>
            <a:endParaRPr lang="id-ID" sz="2400" dirty="0" smtClean="0">
              <a:latin typeface="Times New Roman" pitchFamily="18" charset="0"/>
              <a:cs typeface="Times New Roman" pitchFamily="18" charset="0"/>
            </a:endParaRPr>
          </a:p>
          <a:p>
            <a:pPr lvl="0"/>
            <a:r>
              <a:rPr lang="id-ID" sz="2400" dirty="0" smtClean="0">
                <a:latin typeface="Times New Roman" pitchFamily="18" charset="0"/>
                <a:cs typeface="Times New Roman" pitchFamily="18" charset="0"/>
              </a:rPr>
              <a:t>6. </a:t>
            </a:r>
            <a:r>
              <a:rPr lang="en-US" sz="2400" dirty="0" err="1" smtClean="0">
                <a:latin typeface="Times New Roman" pitchFamily="18" charset="0"/>
                <a:cs typeface="Times New Roman" pitchFamily="18" charset="0"/>
              </a:rPr>
              <a:t>Mengembangkan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potensi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individu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transfering</a:t>
            </a:r>
            <a:r>
              <a:rPr lang="en-US" sz="2400" dirty="0" smtClean="0">
                <a:latin typeface="Times New Roman" pitchFamily="18" charset="0"/>
                <a:cs typeface="Times New Roman" pitchFamily="18" charset="0"/>
              </a:rPr>
              <a:t>),</a:t>
            </a:r>
            <a:endParaRPr lang="id-ID" sz="2400" dirty="0" smtClean="0">
              <a:latin typeface="Times New Roman" pitchFamily="18" charset="0"/>
              <a:cs typeface="Times New Roman" pitchFamily="18" charset="0"/>
            </a:endParaRPr>
          </a:p>
          <a:p>
            <a:pPr lvl="0"/>
            <a:r>
              <a:rPr lang="id-ID" sz="2400" dirty="0" smtClean="0">
                <a:latin typeface="Times New Roman" pitchFamily="18" charset="0"/>
                <a:cs typeface="Times New Roman" pitchFamily="18" charset="0"/>
              </a:rPr>
              <a:t>7. </a:t>
            </a:r>
            <a:r>
              <a:rPr lang="en-US" sz="2400" dirty="0" err="1" smtClean="0">
                <a:latin typeface="Times New Roman" pitchFamily="18" charset="0"/>
                <a:cs typeface="Times New Roman" pitchFamily="18" charset="0"/>
              </a:rPr>
              <a:t>Standar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pencapaian</a:t>
            </a:r>
            <a:r>
              <a:rPr lang="en-US" sz="2400" dirty="0" smtClean="0">
                <a:latin typeface="Times New Roman" pitchFamily="18" charset="0"/>
                <a:cs typeface="Times New Roman" pitchFamily="18" charset="0"/>
              </a:rPr>
              <a:t> yang </a:t>
            </a:r>
            <a:r>
              <a:rPr lang="en-US" sz="2400" dirty="0" err="1" smtClean="0">
                <a:latin typeface="Times New Roman" pitchFamily="18" charset="0"/>
                <a:cs typeface="Times New Roman" pitchFamily="18" charset="0"/>
              </a:rPr>
              <a:t>tinggi</a:t>
            </a:r>
            <a:r>
              <a:rPr lang="en-US" sz="2400" dirty="0" smtClean="0">
                <a:latin typeface="Times New Roman" pitchFamily="18" charset="0"/>
                <a:cs typeface="Times New Roman" pitchFamily="18" charset="0"/>
              </a:rPr>
              <a:t>,</a:t>
            </a:r>
            <a:endParaRPr lang="id-ID" sz="2400" dirty="0" smtClean="0">
              <a:latin typeface="Times New Roman" pitchFamily="18" charset="0"/>
              <a:cs typeface="Times New Roman" pitchFamily="18" charset="0"/>
            </a:endParaRPr>
          </a:p>
          <a:p>
            <a:pPr lvl="0"/>
            <a:r>
              <a:rPr lang="id-ID" sz="2400" dirty="0" smtClean="0">
                <a:latin typeface="Times New Roman" pitchFamily="18" charset="0"/>
                <a:cs typeface="Times New Roman" pitchFamily="18" charset="0"/>
              </a:rPr>
              <a:t>8.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Asesmen</a:t>
            </a:r>
            <a:r>
              <a:rPr lang="en-US" sz="2400" dirty="0" smtClean="0">
                <a:latin typeface="Times New Roman" pitchFamily="18" charset="0"/>
                <a:cs typeface="Times New Roman" pitchFamily="18" charset="0"/>
              </a:rPr>
              <a:t> yang </a:t>
            </a:r>
            <a:r>
              <a:rPr lang="en-US" sz="2400" dirty="0" err="1" smtClean="0">
                <a:latin typeface="Times New Roman" pitchFamily="18" charset="0"/>
                <a:cs typeface="Times New Roman" pitchFamily="18" charset="0"/>
              </a:rPr>
              <a:t>autentik</a:t>
            </a:r>
            <a:r>
              <a:rPr lang="en-US" sz="2400" dirty="0" smtClean="0">
                <a:latin typeface="Times New Roman" pitchFamily="18" charset="0"/>
                <a:cs typeface="Times New Roman" pitchFamily="18" charset="0"/>
              </a:rPr>
              <a:t>.</a:t>
            </a:r>
            <a:endParaRPr lang="id-ID" sz="2400" dirty="0" smtClean="0">
              <a:latin typeface="Times New Roman" pitchFamily="18" charset="0"/>
              <a:cs typeface="Times New Roman" pitchFamily="18" charset="0"/>
            </a:endParaRPr>
          </a:p>
        </p:txBody>
      </p:sp>
      <p:pic>
        <p:nvPicPr>
          <p:cNvPr id="11" name="Picture 10" descr="flower001.png"/>
          <p:cNvPicPr>
            <a:picLocks noChangeAspect="1"/>
          </p:cNvPicPr>
          <p:nvPr/>
        </p:nvPicPr>
        <p:blipFill>
          <a:blip r:embed="rId6"/>
          <a:stretch>
            <a:fillRect/>
          </a:stretch>
        </p:blipFill>
        <p:spPr>
          <a:xfrm>
            <a:off x="3233531" y="901148"/>
            <a:ext cx="861391" cy="662609"/>
          </a:xfrm>
          <a:prstGeom prst="rect">
            <a:avLst/>
          </a:prstGeom>
        </p:spPr>
      </p:pic>
      <p:pic>
        <p:nvPicPr>
          <p:cNvPr id="12" name="Picture 11" descr="flower001.png"/>
          <p:cNvPicPr>
            <a:picLocks noChangeAspect="1"/>
          </p:cNvPicPr>
          <p:nvPr/>
        </p:nvPicPr>
        <p:blipFill>
          <a:blip r:embed="rId6"/>
          <a:stretch>
            <a:fillRect/>
          </a:stretch>
        </p:blipFill>
        <p:spPr>
          <a:xfrm>
            <a:off x="9760226" y="894522"/>
            <a:ext cx="861391" cy="662609"/>
          </a:xfrm>
          <a:prstGeom prst="rect">
            <a:avLst/>
          </a:prstGeom>
        </p:spPr>
      </p:pic>
      <p:pic>
        <p:nvPicPr>
          <p:cNvPr id="13" name="Picture 12" descr="flower001.png"/>
          <p:cNvPicPr>
            <a:picLocks noChangeAspect="1"/>
          </p:cNvPicPr>
          <p:nvPr/>
        </p:nvPicPr>
        <p:blipFill>
          <a:blip r:embed="rId6"/>
          <a:stretch>
            <a:fillRect/>
          </a:stretch>
        </p:blipFill>
        <p:spPr>
          <a:xfrm>
            <a:off x="10475845" y="5187058"/>
            <a:ext cx="1716155" cy="1490872"/>
          </a:xfrm>
          <a:prstGeom prst="rect">
            <a:avLst/>
          </a:prstGeom>
        </p:spPr>
      </p:pic>
      <p:pic>
        <p:nvPicPr>
          <p:cNvPr id="14" name="Picture 13" descr="flower001.png"/>
          <p:cNvPicPr>
            <a:picLocks noChangeAspect="1"/>
          </p:cNvPicPr>
          <p:nvPr/>
        </p:nvPicPr>
        <p:blipFill>
          <a:blip r:embed="rId6"/>
          <a:stretch>
            <a:fillRect/>
          </a:stretch>
        </p:blipFill>
        <p:spPr>
          <a:xfrm>
            <a:off x="0" y="0"/>
            <a:ext cx="1219200" cy="1219201"/>
          </a:xfrm>
          <a:prstGeom prst="rect">
            <a:avLst/>
          </a:prstGeom>
        </p:spPr>
      </p:pic>
      <p:pic>
        <p:nvPicPr>
          <p:cNvPr id="15" name="Picture 14" descr="flower001.png"/>
          <p:cNvPicPr>
            <a:picLocks noChangeAspect="1"/>
          </p:cNvPicPr>
          <p:nvPr/>
        </p:nvPicPr>
        <p:blipFill>
          <a:blip r:embed="rId6"/>
          <a:stretch>
            <a:fillRect/>
          </a:stretch>
        </p:blipFill>
        <p:spPr>
          <a:xfrm>
            <a:off x="775253" y="5413513"/>
            <a:ext cx="861391" cy="662609"/>
          </a:xfrm>
          <a:prstGeom prst="rect">
            <a:avLst/>
          </a:prstGeom>
        </p:spPr>
      </p:pic>
      <p:pic>
        <p:nvPicPr>
          <p:cNvPr id="16" name="Picture 15" descr="flower001.png"/>
          <p:cNvPicPr>
            <a:picLocks noChangeAspect="1"/>
          </p:cNvPicPr>
          <p:nvPr/>
        </p:nvPicPr>
        <p:blipFill>
          <a:blip r:embed="rId6"/>
          <a:stretch>
            <a:fillRect/>
          </a:stretch>
        </p:blipFill>
        <p:spPr>
          <a:xfrm>
            <a:off x="3154019" y="3962401"/>
            <a:ext cx="861391" cy="662609"/>
          </a:xfrm>
          <a:prstGeom prst="rect">
            <a:avLst/>
          </a:prstGeom>
        </p:spPr>
      </p:pic>
      <p:pic>
        <p:nvPicPr>
          <p:cNvPr id="17" name="Picture 16" descr="flower001.png"/>
          <p:cNvPicPr>
            <a:picLocks noChangeAspect="1"/>
          </p:cNvPicPr>
          <p:nvPr/>
        </p:nvPicPr>
        <p:blipFill>
          <a:blip r:embed="rId6"/>
          <a:stretch>
            <a:fillRect/>
          </a:stretch>
        </p:blipFill>
        <p:spPr>
          <a:xfrm>
            <a:off x="10104783" y="3465444"/>
            <a:ext cx="861391" cy="662609"/>
          </a:xfrm>
          <a:prstGeom prst="rect">
            <a:avLst/>
          </a:prstGeom>
        </p:spPr>
      </p:pic>
    </p:spTree>
  </p:cSld>
  <p:clrMapOvr>
    <a:masterClrMapping/>
  </p:clrMapOvr>
  <p:transition advClick="0" advTm="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0" fill="hold"/>
                                        <p:tgtEl>
                                          <p:spTgt spid="49"/>
                                        </p:tgtEl>
                                        <p:attrNameLst>
                                          <p:attrName>ppt_w</p:attrName>
                                        </p:attrNameLst>
                                      </p:cBhvr>
                                      <p:tavLst>
                                        <p:tav tm="0" fmla="#ppt_w*sin(2.5*pi*$)">
                                          <p:val>
                                            <p:fltVal val="0"/>
                                          </p:val>
                                        </p:tav>
                                        <p:tav tm="100000">
                                          <p:val>
                                            <p:fltVal val="1"/>
                                          </p:val>
                                        </p:tav>
                                      </p:tavLst>
                                    </p:anim>
                                    <p:anim calcmode="lin" valueType="num">
                                      <p:cBhvr>
                                        <p:cTn id="8" dur="5000" fill="hold"/>
                                        <p:tgtEl>
                                          <p:spTgt spid="49"/>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48611"/>
                                        </p:tgtEl>
                                        <p:attrNameLst>
                                          <p:attrName>style.visibility</p:attrName>
                                        </p:attrNameLst>
                                      </p:cBhvr>
                                      <p:to>
                                        <p:strVal val="visible"/>
                                      </p:to>
                                    </p:set>
                                    <p:anim calcmode="lin" valueType="num">
                                      <p:cBhvr>
                                        <p:cTn id="12" dur="500" fill="hold"/>
                                        <p:tgtEl>
                                          <p:spTgt spid="10486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48611"/>
                                        </p:tgtEl>
                                        <p:attrNameLst>
                                          <p:attrName>ppt_y</p:attrName>
                                        </p:attrNameLst>
                                      </p:cBhvr>
                                      <p:tavLst>
                                        <p:tav tm="0">
                                          <p:val>
                                            <p:strVal val="#ppt_y"/>
                                          </p:val>
                                        </p:tav>
                                        <p:tav tm="100000">
                                          <p:val>
                                            <p:strVal val="#ppt_y"/>
                                          </p:val>
                                        </p:tav>
                                      </p:tavLst>
                                    </p:anim>
                                    <p:anim calcmode="lin" valueType="num">
                                      <p:cBhvr>
                                        <p:cTn id="14" dur="500" fill="hold"/>
                                        <p:tgtEl>
                                          <p:spTgt spid="10486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486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4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矩形 3"/>
          <p:cNvSpPr/>
          <p:nvPr/>
        </p:nvSpPr>
        <p:spPr>
          <a:xfrm>
            <a:off x="-35560" y="0"/>
            <a:ext cx="12227560" cy="6914515"/>
          </a:xfrm>
          <a:prstGeom prst="rect">
            <a:avLst/>
          </a:prstGeom>
          <a:blipFill rotWithShape="1">
            <a:blip r:embed="rId3"/>
            <a:stretch>
              <a:fillRect t="-14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17" name="椭圆 15"/>
          <p:cNvSpPr/>
          <p:nvPr/>
        </p:nvSpPr>
        <p:spPr>
          <a:xfrm>
            <a:off x="5367020" y="3682365"/>
            <a:ext cx="1404000" cy="1404000"/>
          </a:xfrm>
          <a:prstGeom prst="ellipse">
            <a:avLst/>
          </a:prstGeom>
          <a:solidFill>
            <a:srgbClr val="839564"/>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048618" name="椭圆 14"/>
          <p:cNvSpPr/>
          <p:nvPr/>
        </p:nvSpPr>
        <p:spPr>
          <a:xfrm>
            <a:off x="5367020" y="1776095"/>
            <a:ext cx="1404000" cy="1404000"/>
          </a:xfrm>
          <a:prstGeom prst="ellipse">
            <a:avLst/>
          </a:prstGeom>
          <a:solidFill>
            <a:srgbClr val="839564"/>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048619" name="椭圆 13"/>
          <p:cNvSpPr/>
          <p:nvPr/>
        </p:nvSpPr>
        <p:spPr>
          <a:xfrm>
            <a:off x="6413500" y="2726690"/>
            <a:ext cx="1404000" cy="1404000"/>
          </a:xfrm>
          <a:prstGeom prst="ellipse">
            <a:avLst/>
          </a:prstGeom>
          <a:solidFill>
            <a:srgbClr val="839564"/>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048620" name="椭圆 6"/>
          <p:cNvSpPr/>
          <p:nvPr/>
        </p:nvSpPr>
        <p:spPr>
          <a:xfrm>
            <a:off x="4337685" y="2726690"/>
            <a:ext cx="1404000" cy="1404000"/>
          </a:xfrm>
          <a:prstGeom prst="ellipse">
            <a:avLst/>
          </a:prstGeom>
          <a:solidFill>
            <a:srgbClr val="839564"/>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048621" name="椭圆 12"/>
          <p:cNvSpPr/>
          <p:nvPr/>
        </p:nvSpPr>
        <p:spPr>
          <a:xfrm>
            <a:off x="5394325" y="2726690"/>
            <a:ext cx="1404000" cy="1404000"/>
          </a:xfrm>
          <a:prstGeom prst="ellipse">
            <a:avLst/>
          </a:prstGeom>
          <a:solidFill>
            <a:srgbClr val="F2DBE1"/>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048627" name="文本框 27"/>
          <p:cNvSpPr txBox="1"/>
          <p:nvPr/>
        </p:nvSpPr>
        <p:spPr>
          <a:xfrm>
            <a:off x="4327166" y="1007165"/>
            <a:ext cx="3451860" cy="427746"/>
          </a:xfrm>
          <a:prstGeom prst="rect">
            <a:avLst/>
          </a:prstGeom>
          <a:noFill/>
        </p:spPr>
        <p:txBody>
          <a:bodyPr wrap="square" rtlCol="0">
            <a:spAutoFit/>
          </a:bodyPr>
          <a:lstStyle/>
          <a:p>
            <a:pPr algn="ctr">
              <a:lnSpc>
                <a:spcPct val="120000"/>
              </a:lnSpc>
              <a:buFont typeface="Arial" panose="020B0604020202020204" pitchFamily="34" charset="0"/>
              <a:buNone/>
            </a:pPr>
            <a:r>
              <a:rPr lang="id-ID" altLang="zh-CN" sz="2000" b="1" dirty="0" smtClean="0">
                <a:solidFill>
                  <a:schemeClr val="tx1">
                    <a:lumMod val="50000"/>
                    <a:lumOff val="50000"/>
                  </a:schemeClr>
                </a:solidFill>
                <a:latin typeface="Arial" panose="020B0604020202020204" pitchFamily="34" charset="0"/>
                <a:ea typeface="Arial" panose="020B0604020202020204" pitchFamily="34" charset="0"/>
                <a:sym typeface="+mn-ea"/>
              </a:rPr>
              <a:t>1. Kerjasama</a:t>
            </a:r>
            <a:endParaRPr lang="zh-CN" altLang="en-US" sz="2000" b="1" dirty="0">
              <a:solidFill>
                <a:schemeClr val="tx1">
                  <a:lumMod val="50000"/>
                  <a:lumOff val="50000"/>
                </a:schemeClr>
              </a:solidFill>
              <a:latin typeface="Arial" panose="020B0604020202020204" pitchFamily="34" charset="0"/>
              <a:ea typeface="Arial" panose="020B0604020202020204" pitchFamily="34" charset="0"/>
              <a:sym typeface="+mn-ea"/>
            </a:endParaRPr>
          </a:p>
        </p:txBody>
      </p:sp>
      <p:sp>
        <p:nvSpPr>
          <p:cNvPr id="1048628" name="文本框 21"/>
          <p:cNvSpPr txBox="1"/>
          <p:nvPr/>
        </p:nvSpPr>
        <p:spPr>
          <a:xfrm>
            <a:off x="8043848" y="4227664"/>
            <a:ext cx="3451860" cy="794064"/>
          </a:xfrm>
          <a:prstGeom prst="rect">
            <a:avLst/>
          </a:prstGeom>
          <a:noFill/>
        </p:spPr>
        <p:txBody>
          <a:bodyPr wrap="square" rtlCol="0">
            <a:spAutoFit/>
          </a:bodyPr>
          <a:lstStyle/>
          <a:p>
            <a:pPr algn="ctr">
              <a:lnSpc>
                <a:spcPct val="120000"/>
              </a:lnSpc>
              <a:buFont typeface="Arial" panose="020B0604020202020204" pitchFamily="34" charset="0"/>
              <a:buNone/>
            </a:pPr>
            <a:r>
              <a:rPr lang="id-ID" altLang="zh-CN" sz="2000" b="1" dirty="0" smtClean="0">
                <a:solidFill>
                  <a:schemeClr val="tx1">
                    <a:lumMod val="50000"/>
                    <a:lumOff val="50000"/>
                  </a:schemeClr>
                </a:solidFill>
                <a:latin typeface="Arial" panose="020B0604020202020204" pitchFamily="34" charset="0"/>
                <a:ea typeface="Arial" panose="020B0604020202020204" pitchFamily="34" charset="0"/>
                <a:sym typeface="+mn-ea"/>
              </a:rPr>
              <a:t>5. Saling menunjang</a:t>
            </a:r>
            <a:endParaRPr lang="zh-CN" sz="2000" b="1" dirty="0">
              <a:solidFill>
                <a:schemeClr val="tx1">
                  <a:lumMod val="50000"/>
                  <a:lumOff val="50000"/>
                </a:schemeClr>
              </a:solidFill>
              <a:latin typeface="Arial" panose="020B0604020202020204" pitchFamily="34" charset="0"/>
              <a:ea typeface="Arial" panose="020B0604020202020204" pitchFamily="34" charset="0"/>
              <a:sym typeface="+mn-ea"/>
            </a:endParaRPr>
          </a:p>
          <a:p>
            <a:pPr algn="ctr">
              <a:lnSpc>
                <a:spcPct val="120000"/>
              </a:lnSpc>
              <a:buFont typeface="Arial" panose="020B0604020202020204" pitchFamily="34" charset="0"/>
              <a:buNone/>
            </a:pPr>
            <a:endParaRPr lang="zh-CN" altLang="en-US" b="1" dirty="0">
              <a:solidFill>
                <a:schemeClr val="tx1">
                  <a:lumMod val="50000"/>
                  <a:lumOff val="50000"/>
                </a:schemeClr>
              </a:solidFill>
              <a:latin typeface="Arial" panose="020B0604020202020204" pitchFamily="34" charset="0"/>
              <a:ea typeface="Arial" panose="020B0604020202020204" pitchFamily="34" charset="0"/>
              <a:sym typeface="+mn-ea"/>
            </a:endParaRPr>
          </a:p>
        </p:txBody>
      </p:sp>
      <p:sp>
        <p:nvSpPr>
          <p:cNvPr id="1048630" name="文本框 23"/>
          <p:cNvSpPr txBox="1"/>
          <p:nvPr/>
        </p:nvSpPr>
        <p:spPr>
          <a:xfrm>
            <a:off x="4174435" y="5471023"/>
            <a:ext cx="4134678" cy="1200329"/>
          </a:xfrm>
          <a:prstGeom prst="rect">
            <a:avLst/>
          </a:prstGeom>
          <a:noFill/>
        </p:spPr>
        <p:txBody>
          <a:bodyPr wrap="square" rtlCol="0">
            <a:spAutoFit/>
          </a:bodyPr>
          <a:lstStyle/>
          <a:p>
            <a:pPr lvl="0" algn="ctr"/>
            <a:r>
              <a:rPr lang="id-ID" b="1" dirty="0" smtClean="0">
                <a:solidFill>
                  <a:schemeClr val="accent6">
                    <a:lumMod val="50000"/>
                  </a:schemeClr>
                </a:solidFill>
                <a:latin typeface="Times New Roman" pitchFamily="18" charset="0"/>
                <a:cs typeface="Times New Roman" pitchFamily="18" charset="0"/>
              </a:rPr>
              <a:t>7. </a:t>
            </a:r>
            <a:r>
              <a:rPr lang="en-US" b="1" dirty="0" err="1" smtClean="0">
                <a:solidFill>
                  <a:schemeClr val="accent6">
                    <a:lumMod val="50000"/>
                  </a:schemeClr>
                </a:solidFill>
                <a:latin typeface="Times New Roman" pitchFamily="18" charset="0"/>
                <a:cs typeface="Times New Roman" pitchFamily="18" charset="0"/>
              </a:rPr>
              <a:t>Laporan</a:t>
            </a:r>
            <a:r>
              <a:rPr lang="en-US" b="1" dirty="0" smtClean="0">
                <a:solidFill>
                  <a:schemeClr val="accent6">
                    <a:lumMod val="50000"/>
                  </a:schemeClr>
                </a:solidFill>
                <a:latin typeface="Times New Roman" pitchFamily="18" charset="0"/>
                <a:cs typeface="Times New Roman" pitchFamily="18" charset="0"/>
              </a:rPr>
              <a:t> </a:t>
            </a:r>
            <a:r>
              <a:rPr lang="en-US" b="1" dirty="0" err="1" smtClean="0">
                <a:solidFill>
                  <a:schemeClr val="accent6">
                    <a:lumMod val="50000"/>
                  </a:schemeClr>
                </a:solidFill>
                <a:latin typeface="Times New Roman" pitchFamily="18" charset="0"/>
                <a:cs typeface="Times New Roman" pitchFamily="18" charset="0"/>
              </a:rPr>
              <a:t>kepada</a:t>
            </a:r>
            <a:r>
              <a:rPr lang="en-US" b="1" dirty="0" smtClean="0">
                <a:solidFill>
                  <a:schemeClr val="accent6">
                    <a:lumMod val="50000"/>
                  </a:schemeClr>
                </a:solidFill>
                <a:latin typeface="Times New Roman" pitchFamily="18" charset="0"/>
                <a:cs typeface="Times New Roman" pitchFamily="18" charset="0"/>
              </a:rPr>
              <a:t> </a:t>
            </a:r>
            <a:r>
              <a:rPr lang="en-US" b="1" dirty="0" err="1" smtClean="0">
                <a:solidFill>
                  <a:schemeClr val="accent6">
                    <a:lumMod val="50000"/>
                  </a:schemeClr>
                </a:solidFill>
                <a:latin typeface="Times New Roman" pitchFamily="18" charset="0"/>
                <a:cs typeface="Times New Roman" pitchFamily="18" charset="0"/>
              </a:rPr>
              <a:t>orang</a:t>
            </a:r>
            <a:r>
              <a:rPr lang="en-US" b="1" dirty="0" smtClean="0">
                <a:solidFill>
                  <a:schemeClr val="accent6">
                    <a:lumMod val="50000"/>
                  </a:schemeClr>
                </a:solidFill>
                <a:latin typeface="Times New Roman" pitchFamily="18" charset="0"/>
                <a:cs typeface="Times New Roman" pitchFamily="18" charset="0"/>
              </a:rPr>
              <a:t> </a:t>
            </a:r>
            <a:r>
              <a:rPr lang="en-US" b="1" dirty="0" err="1" smtClean="0">
                <a:solidFill>
                  <a:schemeClr val="accent6">
                    <a:lumMod val="50000"/>
                  </a:schemeClr>
                </a:solidFill>
                <a:latin typeface="Times New Roman" pitchFamily="18" charset="0"/>
                <a:cs typeface="Times New Roman" pitchFamily="18" charset="0"/>
              </a:rPr>
              <a:t>tua</a:t>
            </a:r>
            <a:r>
              <a:rPr lang="en-US" b="1" dirty="0" smtClean="0">
                <a:solidFill>
                  <a:schemeClr val="accent6">
                    <a:lumMod val="50000"/>
                  </a:schemeClr>
                </a:solidFill>
                <a:latin typeface="Times New Roman" pitchFamily="18" charset="0"/>
                <a:cs typeface="Times New Roman" pitchFamily="18" charset="0"/>
              </a:rPr>
              <a:t> </a:t>
            </a:r>
            <a:r>
              <a:rPr lang="en-US" b="1" dirty="0" err="1" smtClean="0">
                <a:solidFill>
                  <a:schemeClr val="accent6">
                    <a:lumMod val="50000"/>
                  </a:schemeClr>
                </a:solidFill>
                <a:latin typeface="Times New Roman" pitchFamily="18" charset="0"/>
                <a:cs typeface="Times New Roman" pitchFamily="18" charset="0"/>
              </a:rPr>
              <a:t>bukan</a:t>
            </a:r>
            <a:r>
              <a:rPr lang="en-US" b="1" dirty="0" smtClean="0">
                <a:solidFill>
                  <a:schemeClr val="accent6">
                    <a:lumMod val="50000"/>
                  </a:schemeClr>
                </a:solidFill>
                <a:latin typeface="Times New Roman" pitchFamily="18" charset="0"/>
                <a:cs typeface="Times New Roman" pitchFamily="18" charset="0"/>
              </a:rPr>
              <a:t> </a:t>
            </a:r>
            <a:r>
              <a:rPr lang="en-US" b="1" dirty="0" err="1" smtClean="0">
                <a:solidFill>
                  <a:schemeClr val="accent6">
                    <a:lumMod val="50000"/>
                  </a:schemeClr>
                </a:solidFill>
                <a:latin typeface="Times New Roman" pitchFamily="18" charset="0"/>
                <a:cs typeface="Times New Roman" pitchFamily="18" charset="0"/>
              </a:rPr>
              <a:t>hanya</a:t>
            </a:r>
            <a:r>
              <a:rPr lang="en-US" b="1" dirty="0" smtClean="0">
                <a:solidFill>
                  <a:schemeClr val="accent6">
                    <a:lumMod val="50000"/>
                  </a:schemeClr>
                </a:solidFill>
                <a:latin typeface="Times New Roman" pitchFamily="18" charset="0"/>
                <a:cs typeface="Times New Roman" pitchFamily="18" charset="0"/>
              </a:rPr>
              <a:t> </a:t>
            </a:r>
            <a:r>
              <a:rPr lang="en-US" b="1" dirty="0" err="1" smtClean="0">
                <a:solidFill>
                  <a:schemeClr val="accent6">
                    <a:lumMod val="50000"/>
                  </a:schemeClr>
                </a:solidFill>
                <a:latin typeface="Times New Roman" pitchFamily="18" charset="0"/>
                <a:cs typeface="Times New Roman" pitchFamily="18" charset="0"/>
              </a:rPr>
              <a:t>rapot</a:t>
            </a:r>
            <a:r>
              <a:rPr lang="en-US" b="1" dirty="0" smtClean="0">
                <a:solidFill>
                  <a:schemeClr val="accent6">
                    <a:lumMod val="50000"/>
                  </a:schemeClr>
                </a:solidFill>
                <a:latin typeface="Times New Roman" pitchFamily="18" charset="0"/>
                <a:cs typeface="Times New Roman" pitchFamily="18" charset="0"/>
              </a:rPr>
              <a:t> </a:t>
            </a:r>
            <a:r>
              <a:rPr lang="en-US" b="1" dirty="0" err="1" smtClean="0">
                <a:solidFill>
                  <a:schemeClr val="accent6">
                    <a:lumMod val="50000"/>
                  </a:schemeClr>
                </a:solidFill>
                <a:latin typeface="Times New Roman" pitchFamily="18" charset="0"/>
                <a:cs typeface="Times New Roman" pitchFamily="18" charset="0"/>
              </a:rPr>
              <a:t>tetapi</a:t>
            </a:r>
            <a:r>
              <a:rPr lang="en-US" b="1" dirty="0" smtClean="0">
                <a:solidFill>
                  <a:schemeClr val="accent6">
                    <a:lumMod val="50000"/>
                  </a:schemeClr>
                </a:solidFill>
                <a:latin typeface="Times New Roman" pitchFamily="18" charset="0"/>
                <a:cs typeface="Times New Roman" pitchFamily="18" charset="0"/>
              </a:rPr>
              <a:t> </a:t>
            </a:r>
            <a:r>
              <a:rPr lang="en-US" b="1" dirty="0" err="1" smtClean="0">
                <a:solidFill>
                  <a:schemeClr val="accent6">
                    <a:lumMod val="50000"/>
                  </a:schemeClr>
                </a:solidFill>
                <a:latin typeface="Times New Roman" pitchFamily="18" charset="0"/>
                <a:cs typeface="Times New Roman" pitchFamily="18" charset="0"/>
              </a:rPr>
              <a:t>hasil</a:t>
            </a:r>
            <a:r>
              <a:rPr lang="en-US" b="1" dirty="0" smtClean="0">
                <a:solidFill>
                  <a:schemeClr val="accent6">
                    <a:lumMod val="50000"/>
                  </a:schemeClr>
                </a:solidFill>
                <a:latin typeface="Times New Roman" pitchFamily="18" charset="0"/>
                <a:cs typeface="Times New Roman" pitchFamily="18" charset="0"/>
              </a:rPr>
              <a:t> </a:t>
            </a:r>
            <a:r>
              <a:rPr lang="en-US" b="1" dirty="0" err="1" smtClean="0">
                <a:solidFill>
                  <a:schemeClr val="accent6">
                    <a:lumMod val="50000"/>
                  </a:schemeClr>
                </a:solidFill>
                <a:latin typeface="Times New Roman" pitchFamily="18" charset="0"/>
                <a:cs typeface="Times New Roman" pitchFamily="18" charset="0"/>
              </a:rPr>
              <a:t>karya</a:t>
            </a:r>
            <a:r>
              <a:rPr lang="en-US" b="1" dirty="0" smtClean="0">
                <a:solidFill>
                  <a:schemeClr val="accent6">
                    <a:lumMod val="50000"/>
                  </a:schemeClr>
                </a:solidFill>
                <a:latin typeface="Times New Roman" pitchFamily="18" charset="0"/>
                <a:cs typeface="Times New Roman" pitchFamily="18" charset="0"/>
              </a:rPr>
              <a:t> </a:t>
            </a:r>
            <a:r>
              <a:rPr lang="en-US" b="1" dirty="0" err="1" smtClean="0">
                <a:solidFill>
                  <a:schemeClr val="accent6">
                    <a:lumMod val="50000"/>
                  </a:schemeClr>
                </a:solidFill>
                <a:latin typeface="Times New Roman" pitchFamily="18" charset="0"/>
                <a:cs typeface="Times New Roman" pitchFamily="18" charset="0"/>
              </a:rPr>
              <a:t>siswa</a:t>
            </a:r>
            <a:r>
              <a:rPr lang="en-US" b="1" dirty="0" smtClean="0">
                <a:solidFill>
                  <a:schemeClr val="accent6">
                    <a:lumMod val="50000"/>
                  </a:schemeClr>
                </a:solidFill>
                <a:latin typeface="Times New Roman" pitchFamily="18" charset="0"/>
                <a:cs typeface="Times New Roman" pitchFamily="18" charset="0"/>
              </a:rPr>
              <a:t>, </a:t>
            </a:r>
            <a:r>
              <a:rPr lang="en-US" b="1" dirty="0" err="1" smtClean="0">
                <a:solidFill>
                  <a:schemeClr val="accent6">
                    <a:lumMod val="50000"/>
                  </a:schemeClr>
                </a:solidFill>
                <a:latin typeface="Times New Roman" pitchFamily="18" charset="0"/>
                <a:cs typeface="Times New Roman" pitchFamily="18" charset="0"/>
              </a:rPr>
              <a:t>laporan</a:t>
            </a:r>
            <a:r>
              <a:rPr lang="en-US" b="1" dirty="0" smtClean="0">
                <a:solidFill>
                  <a:schemeClr val="accent6">
                    <a:lumMod val="50000"/>
                  </a:schemeClr>
                </a:solidFill>
                <a:latin typeface="Times New Roman" pitchFamily="18" charset="0"/>
                <a:cs typeface="Times New Roman" pitchFamily="18" charset="0"/>
              </a:rPr>
              <a:t> </a:t>
            </a:r>
            <a:r>
              <a:rPr lang="en-US" b="1" dirty="0" err="1" smtClean="0">
                <a:solidFill>
                  <a:schemeClr val="accent6">
                    <a:lumMod val="50000"/>
                  </a:schemeClr>
                </a:solidFill>
                <a:latin typeface="Times New Roman" pitchFamily="18" charset="0"/>
                <a:cs typeface="Times New Roman" pitchFamily="18" charset="0"/>
              </a:rPr>
              <a:t>hasil</a:t>
            </a:r>
            <a:r>
              <a:rPr lang="en-US" b="1" dirty="0" smtClean="0">
                <a:solidFill>
                  <a:schemeClr val="accent6">
                    <a:lumMod val="50000"/>
                  </a:schemeClr>
                </a:solidFill>
                <a:latin typeface="Times New Roman" pitchFamily="18" charset="0"/>
                <a:cs typeface="Times New Roman" pitchFamily="18" charset="0"/>
              </a:rPr>
              <a:t> </a:t>
            </a:r>
            <a:r>
              <a:rPr lang="en-US" b="1" dirty="0" err="1" smtClean="0">
                <a:solidFill>
                  <a:schemeClr val="accent6">
                    <a:lumMod val="50000"/>
                  </a:schemeClr>
                </a:solidFill>
                <a:latin typeface="Times New Roman" pitchFamily="18" charset="0"/>
                <a:cs typeface="Times New Roman" pitchFamily="18" charset="0"/>
              </a:rPr>
              <a:t>praktikum</a:t>
            </a:r>
            <a:r>
              <a:rPr lang="en-US" b="1" dirty="0" smtClean="0">
                <a:solidFill>
                  <a:schemeClr val="accent6">
                    <a:lumMod val="50000"/>
                  </a:schemeClr>
                </a:solidFill>
                <a:latin typeface="Times New Roman" pitchFamily="18" charset="0"/>
                <a:cs typeface="Times New Roman" pitchFamily="18" charset="0"/>
              </a:rPr>
              <a:t>, </a:t>
            </a:r>
            <a:r>
              <a:rPr lang="en-US" b="1" dirty="0" err="1" smtClean="0">
                <a:solidFill>
                  <a:schemeClr val="accent6">
                    <a:lumMod val="50000"/>
                  </a:schemeClr>
                </a:solidFill>
                <a:latin typeface="Times New Roman" pitchFamily="18" charset="0"/>
                <a:cs typeface="Times New Roman" pitchFamily="18" charset="0"/>
              </a:rPr>
              <a:t>karangan</a:t>
            </a:r>
            <a:r>
              <a:rPr lang="en-US" b="1" dirty="0" smtClean="0">
                <a:solidFill>
                  <a:schemeClr val="accent6">
                    <a:lumMod val="50000"/>
                  </a:schemeClr>
                </a:solidFill>
                <a:latin typeface="Times New Roman" pitchFamily="18" charset="0"/>
                <a:cs typeface="Times New Roman" pitchFamily="18" charset="0"/>
              </a:rPr>
              <a:t> </a:t>
            </a:r>
            <a:r>
              <a:rPr lang="en-US" b="1" dirty="0" err="1" smtClean="0">
                <a:solidFill>
                  <a:schemeClr val="accent6">
                    <a:lumMod val="50000"/>
                  </a:schemeClr>
                </a:solidFill>
                <a:latin typeface="Times New Roman" pitchFamily="18" charset="0"/>
                <a:cs typeface="Times New Roman" pitchFamily="18" charset="0"/>
              </a:rPr>
              <a:t>siswa</a:t>
            </a:r>
            <a:r>
              <a:rPr lang="en-US" b="1" dirty="0" smtClean="0">
                <a:solidFill>
                  <a:schemeClr val="accent6">
                    <a:lumMod val="50000"/>
                  </a:schemeClr>
                </a:solidFill>
                <a:latin typeface="Times New Roman" pitchFamily="18" charset="0"/>
                <a:cs typeface="Times New Roman" pitchFamily="18" charset="0"/>
              </a:rPr>
              <a:t>, </a:t>
            </a:r>
            <a:r>
              <a:rPr lang="en-US" b="1" dirty="0" err="1" smtClean="0">
                <a:solidFill>
                  <a:schemeClr val="accent6">
                    <a:lumMod val="50000"/>
                  </a:schemeClr>
                </a:solidFill>
                <a:latin typeface="Times New Roman" pitchFamily="18" charset="0"/>
                <a:cs typeface="Times New Roman" pitchFamily="18" charset="0"/>
              </a:rPr>
              <a:t>dan</a:t>
            </a:r>
            <a:r>
              <a:rPr lang="en-US" b="1" dirty="0" smtClean="0">
                <a:solidFill>
                  <a:schemeClr val="accent6">
                    <a:lumMod val="50000"/>
                  </a:schemeClr>
                </a:solidFill>
                <a:latin typeface="Times New Roman" pitchFamily="18" charset="0"/>
                <a:cs typeface="Times New Roman" pitchFamily="18" charset="0"/>
              </a:rPr>
              <a:t> lain-lain.</a:t>
            </a:r>
            <a:endParaRPr lang="id-ID" b="1" dirty="0" smtClean="0">
              <a:solidFill>
                <a:schemeClr val="accent6">
                  <a:lumMod val="50000"/>
                </a:schemeClr>
              </a:solidFill>
              <a:latin typeface="Times New Roman" pitchFamily="18" charset="0"/>
              <a:cs typeface="Times New Roman" pitchFamily="18" charset="0"/>
            </a:endParaRPr>
          </a:p>
        </p:txBody>
      </p:sp>
      <p:pic>
        <p:nvPicPr>
          <p:cNvPr id="19" name="Picture 18" descr="flower012.png"/>
          <p:cNvPicPr>
            <a:picLocks noChangeAspect="1"/>
          </p:cNvPicPr>
          <p:nvPr/>
        </p:nvPicPr>
        <p:blipFill>
          <a:blip r:embed="rId4"/>
          <a:stretch>
            <a:fillRect/>
          </a:stretch>
        </p:blipFill>
        <p:spPr>
          <a:xfrm>
            <a:off x="5519737" y="2867025"/>
            <a:ext cx="1152525" cy="1123950"/>
          </a:xfrm>
          <a:prstGeom prst="rect">
            <a:avLst/>
          </a:prstGeom>
        </p:spPr>
      </p:pic>
      <p:sp>
        <p:nvSpPr>
          <p:cNvPr id="20" name="文本框 21"/>
          <p:cNvSpPr txBox="1"/>
          <p:nvPr/>
        </p:nvSpPr>
        <p:spPr>
          <a:xfrm>
            <a:off x="0" y="3916238"/>
            <a:ext cx="4041361" cy="1163395"/>
          </a:xfrm>
          <a:prstGeom prst="rect">
            <a:avLst/>
          </a:prstGeom>
          <a:noFill/>
        </p:spPr>
        <p:txBody>
          <a:bodyPr wrap="square" rtlCol="0">
            <a:spAutoFit/>
          </a:bodyPr>
          <a:lstStyle/>
          <a:p>
            <a:pPr algn="ctr">
              <a:lnSpc>
                <a:spcPct val="120000"/>
              </a:lnSpc>
              <a:buFont typeface="Arial" panose="020B0604020202020204" pitchFamily="34" charset="0"/>
              <a:buNone/>
            </a:pPr>
            <a:r>
              <a:rPr lang="id-ID" altLang="zh-CN" sz="2000" b="1" dirty="0" smtClean="0">
                <a:solidFill>
                  <a:schemeClr val="tx1">
                    <a:lumMod val="50000"/>
                    <a:lumOff val="50000"/>
                  </a:schemeClr>
                </a:solidFill>
                <a:latin typeface="Arial" panose="020B0604020202020204" pitchFamily="34" charset="0"/>
                <a:ea typeface="Arial" panose="020B0604020202020204" pitchFamily="34" charset="0"/>
                <a:sym typeface="+mn-ea"/>
              </a:rPr>
              <a:t>9. Menyenangkan/Tidak membosankan</a:t>
            </a:r>
            <a:endParaRPr lang="zh-CN" sz="2000" b="1" dirty="0">
              <a:solidFill>
                <a:schemeClr val="tx1">
                  <a:lumMod val="50000"/>
                  <a:lumOff val="50000"/>
                </a:schemeClr>
              </a:solidFill>
              <a:latin typeface="Arial" panose="020B0604020202020204" pitchFamily="34" charset="0"/>
              <a:ea typeface="Arial" panose="020B0604020202020204" pitchFamily="34" charset="0"/>
              <a:sym typeface="+mn-ea"/>
            </a:endParaRPr>
          </a:p>
          <a:p>
            <a:pPr algn="ctr">
              <a:lnSpc>
                <a:spcPct val="120000"/>
              </a:lnSpc>
              <a:buFont typeface="Arial" panose="020B0604020202020204" pitchFamily="34" charset="0"/>
              <a:buNone/>
            </a:pPr>
            <a:endParaRPr lang="zh-CN" altLang="en-US" b="1" dirty="0">
              <a:solidFill>
                <a:schemeClr val="tx1">
                  <a:lumMod val="50000"/>
                  <a:lumOff val="50000"/>
                </a:schemeClr>
              </a:solidFill>
              <a:latin typeface="Arial" panose="020B0604020202020204" pitchFamily="34" charset="0"/>
              <a:ea typeface="Arial" panose="020B0604020202020204" pitchFamily="34" charset="0"/>
              <a:sym typeface="+mn-ea"/>
            </a:endParaRPr>
          </a:p>
        </p:txBody>
      </p:sp>
      <p:sp>
        <p:nvSpPr>
          <p:cNvPr id="21" name="文本框 21"/>
          <p:cNvSpPr txBox="1"/>
          <p:nvPr/>
        </p:nvSpPr>
        <p:spPr>
          <a:xfrm>
            <a:off x="569843" y="4996290"/>
            <a:ext cx="3882887" cy="794064"/>
          </a:xfrm>
          <a:prstGeom prst="rect">
            <a:avLst/>
          </a:prstGeom>
          <a:noFill/>
        </p:spPr>
        <p:txBody>
          <a:bodyPr wrap="square" rtlCol="0">
            <a:spAutoFit/>
          </a:bodyPr>
          <a:lstStyle/>
          <a:p>
            <a:pPr algn="ctr">
              <a:lnSpc>
                <a:spcPct val="120000"/>
              </a:lnSpc>
              <a:buFont typeface="Arial" panose="020B0604020202020204" pitchFamily="34" charset="0"/>
              <a:buNone/>
            </a:pPr>
            <a:r>
              <a:rPr lang="id-ID" altLang="zh-CN" sz="2000" b="1" dirty="0" smtClean="0">
                <a:solidFill>
                  <a:schemeClr val="tx1">
                    <a:lumMod val="50000"/>
                    <a:lumOff val="50000"/>
                  </a:schemeClr>
                </a:solidFill>
                <a:latin typeface="Arial" panose="020B0604020202020204" pitchFamily="34" charset="0"/>
                <a:ea typeface="Arial" panose="020B0604020202020204" pitchFamily="34" charset="0"/>
                <a:sym typeface="+mn-ea"/>
              </a:rPr>
              <a:t>8. Belajar dengan bergairah</a:t>
            </a:r>
            <a:endParaRPr lang="zh-CN" sz="2000" b="1" dirty="0">
              <a:solidFill>
                <a:schemeClr val="tx1">
                  <a:lumMod val="50000"/>
                  <a:lumOff val="50000"/>
                </a:schemeClr>
              </a:solidFill>
              <a:latin typeface="Arial" panose="020B0604020202020204" pitchFamily="34" charset="0"/>
              <a:ea typeface="Arial" panose="020B0604020202020204" pitchFamily="34" charset="0"/>
              <a:sym typeface="+mn-ea"/>
            </a:endParaRPr>
          </a:p>
          <a:p>
            <a:pPr algn="ctr">
              <a:lnSpc>
                <a:spcPct val="120000"/>
              </a:lnSpc>
              <a:buFont typeface="Arial" panose="020B0604020202020204" pitchFamily="34" charset="0"/>
              <a:buNone/>
            </a:pPr>
            <a:endParaRPr lang="zh-CN" altLang="en-US" b="1" dirty="0">
              <a:solidFill>
                <a:schemeClr val="tx1">
                  <a:lumMod val="50000"/>
                  <a:lumOff val="50000"/>
                </a:schemeClr>
              </a:solidFill>
              <a:latin typeface="Arial" panose="020B0604020202020204" pitchFamily="34" charset="0"/>
              <a:ea typeface="Arial" panose="020B0604020202020204" pitchFamily="34" charset="0"/>
              <a:sym typeface="+mn-ea"/>
            </a:endParaRPr>
          </a:p>
        </p:txBody>
      </p:sp>
      <p:sp>
        <p:nvSpPr>
          <p:cNvPr id="22" name="文本框 21"/>
          <p:cNvSpPr txBox="1"/>
          <p:nvPr/>
        </p:nvSpPr>
        <p:spPr>
          <a:xfrm>
            <a:off x="8534952" y="3160863"/>
            <a:ext cx="3657048" cy="794064"/>
          </a:xfrm>
          <a:prstGeom prst="rect">
            <a:avLst/>
          </a:prstGeom>
          <a:noFill/>
        </p:spPr>
        <p:txBody>
          <a:bodyPr wrap="square" rtlCol="0">
            <a:spAutoFit/>
          </a:bodyPr>
          <a:lstStyle/>
          <a:p>
            <a:pPr algn="ctr">
              <a:lnSpc>
                <a:spcPct val="120000"/>
              </a:lnSpc>
              <a:buFont typeface="Arial" panose="020B0604020202020204" pitchFamily="34" charset="0"/>
              <a:buNone/>
            </a:pPr>
            <a:r>
              <a:rPr lang="id-ID" altLang="zh-CN" sz="2000" b="1" dirty="0" smtClean="0">
                <a:solidFill>
                  <a:schemeClr val="tx1">
                    <a:lumMod val="50000"/>
                    <a:lumOff val="50000"/>
                  </a:schemeClr>
                </a:solidFill>
                <a:latin typeface="Arial" panose="020B0604020202020204" pitchFamily="34" charset="0"/>
                <a:ea typeface="Arial" panose="020B0604020202020204" pitchFamily="34" charset="0"/>
                <a:sym typeface="+mn-ea"/>
              </a:rPr>
              <a:t>4. Pembelajaran terintegrasi</a:t>
            </a:r>
            <a:endParaRPr lang="zh-CN" sz="2000" b="1" dirty="0">
              <a:solidFill>
                <a:schemeClr val="tx1">
                  <a:lumMod val="50000"/>
                  <a:lumOff val="50000"/>
                </a:schemeClr>
              </a:solidFill>
              <a:latin typeface="Arial" panose="020B0604020202020204" pitchFamily="34" charset="0"/>
              <a:ea typeface="Arial" panose="020B0604020202020204" pitchFamily="34" charset="0"/>
              <a:sym typeface="+mn-ea"/>
            </a:endParaRPr>
          </a:p>
          <a:p>
            <a:pPr algn="ctr">
              <a:lnSpc>
                <a:spcPct val="120000"/>
              </a:lnSpc>
              <a:buFont typeface="Arial" panose="020B0604020202020204" pitchFamily="34" charset="0"/>
              <a:buNone/>
            </a:pPr>
            <a:endParaRPr lang="zh-CN" altLang="en-US" b="1" dirty="0">
              <a:solidFill>
                <a:schemeClr val="tx1">
                  <a:lumMod val="50000"/>
                  <a:lumOff val="50000"/>
                </a:schemeClr>
              </a:solidFill>
              <a:latin typeface="Arial" panose="020B0604020202020204" pitchFamily="34" charset="0"/>
              <a:ea typeface="Arial" panose="020B0604020202020204" pitchFamily="34" charset="0"/>
              <a:sym typeface="+mn-ea"/>
            </a:endParaRPr>
          </a:p>
        </p:txBody>
      </p:sp>
      <p:sp>
        <p:nvSpPr>
          <p:cNvPr id="23" name="文本框 27"/>
          <p:cNvSpPr txBox="1"/>
          <p:nvPr/>
        </p:nvSpPr>
        <p:spPr>
          <a:xfrm>
            <a:off x="410817" y="2114910"/>
            <a:ext cx="4181063" cy="424732"/>
          </a:xfrm>
          <a:prstGeom prst="rect">
            <a:avLst/>
          </a:prstGeom>
          <a:noFill/>
        </p:spPr>
        <p:txBody>
          <a:bodyPr wrap="square" rtlCol="0">
            <a:spAutoFit/>
          </a:bodyPr>
          <a:lstStyle/>
          <a:p>
            <a:pPr algn="ctr">
              <a:lnSpc>
                <a:spcPct val="120000"/>
              </a:lnSpc>
              <a:buFont typeface="Arial" panose="020B0604020202020204" pitchFamily="34" charset="0"/>
              <a:buNone/>
            </a:pPr>
            <a:r>
              <a:rPr lang="id-ID" altLang="zh-CN" b="1" dirty="0" smtClean="0">
                <a:solidFill>
                  <a:schemeClr val="tx1">
                    <a:lumMod val="50000"/>
                    <a:lumOff val="50000"/>
                  </a:schemeClr>
                </a:solidFill>
                <a:latin typeface="Arial" panose="020B0604020202020204" pitchFamily="34" charset="0"/>
                <a:ea typeface="Arial" panose="020B0604020202020204" pitchFamily="34" charset="0"/>
                <a:sym typeface="+mn-ea"/>
              </a:rPr>
              <a:t>11. Menggunakan berbagai sumber</a:t>
            </a:r>
            <a:endParaRPr lang="zh-CN" altLang="en-US" b="1" dirty="0">
              <a:solidFill>
                <a:schemeClr val="tx1">
                  <a:lumMod val="50000"/>
                  <a:lumOff val="50000"/>
                </a:schemeClr>
              </a:solidFill>
              <a:latin typeface="Arial" panose="020B0604020202020204" pitchFamily="34" charset="0"/>
              <a:ea typeface="Arial" panose="020B0604020202020204" pitchFamily="34" charset="0"/>
              <a:sym typeface="+mn-ea"/>
            </a:endParaRPr>
          </a:p>
        </p:txBody>
      </p:sp>
      <p:sp>
        <p:nvSpPr>
          <p:cNvPr id="24" name="文本框 27"/>
          <p:cNvSpPr txBox="1"/>
          <p:nvPr/>
        </p:nvSpPr>
        <p:spPr>
          <a:xfrm>
            <a:off x="8070574" y="5480961"/>
            <a:ext cx="2358887" cy="461665"/>
          </a:xfrm>
          <a:prstGeom prst="rect">
            <a:avLst/>
          </a:prstGeom>
          <a:noFill/>
        </p:spPr>
        <p:txBody>
          <a:bodyPr wrap="square" rtlCol="0">
            <a:spAutoFit/>
          </a:bodyPr>
          <a:lstStyle/>
          <a:p>
            <a:pPr algn="ctr">
              <a:lnSpc>
                <a:spcPct val="120000"/>
              </a:lnSpc>
              <a:buFont typeface="Arial" panose="020B0604020202020204" pitchFamily="34" charset="0"/>
              <a:buNone/>
            </a:pPr>
            <a:r>
              <a:rPr lang="id-ID" altLang="zh-CN" sz="2000" b="1" dirty="0" smtClean="0">
                <a:solidFill>
                  <a:schemeClr val="tx1">
                    <a:lumMod val="50000"/>
                    <a:lumOff val="50000"/>
                  </a:schemeClr>
                </a:solidFill>
                <a:latin typeface="Arial" panose="020B0604020202020204" pitchFamily="34" charset="0"/>
                <a:ea typeface="Arial" panose="020B0604020202020204" pitchFamily="34" charset="0"/>
                <a:sym typeface="+mn-ea"/>
              </a:rPr>
              <a:t>6. Siswa aktif</a:t>
            </a:r>
            <a:endParaRPr lang="zh-CN" altLang="en-US" sz="2000" b="1" dirty="0">
              <a:solidFill>
                <a:schemeClr val="tx1">
                  <a:lumMod val="50000"/>
                  <a:lumOff val="50000"/>
                </a:schemeClr>
              </a:solidFill>
              <a:latin typeface="Arial" panose="020B0604020202020204" pitchFamily="34" charset="0"/>
              <a:ea typeface="Arial" panose="020B0604020202020204" pitchFamily="34" charset="0"/>
              <a:sym typeface="+mn-ea"/>
            </a:endParaRPr>
          </a:p>
        </p:txBody>
      </p:sp>
      <p:sp>
        <p:nvSpPr>
          <p:cNvPr id="25" name="文本框 27"/>
          <p:cNvSpPr txBox="1"/>
          <p:nvPr/>
        </p:nvSpPr>
        <p:spPr>
          <a:xfrm>
            <a:off x="8176921" y="2287186"/>
            <a:ext cx="3451860" cy="427746"/>
          </a:xfrm>
          <a:prstGeom prst="rect">
            <a:avLst/>
          </a:prstGeom>
          <a:noFill/>
        </p:spPr>
        <p:txBody>
          <a:bodyPr wrap="square" rtlCol="0">
            <a:spAutoFit/>
          </a:bodyPr>
          <a:lstStyle/>
          <a:p>
            <a:pPr algn="ctr">
              <a:lnSpc>
                <a:spcPct val="120000"/>
              </a:lnSpc>
              <a:buFont typeface="Arial" panose="020B0604020202020204" pitchFamily="34" charset="0"/>
              <a:buNone/>
            </a:pPr>
            <a:r>
              <a:rPr lang="id-ID" altLang="zh-CN" sz="2000" b="1" dirty="0" smtClean="0">
                <a:solidFill>
                  <a:schemeClr val="tx1">
                    <a:lumMod val="50000"/>
                    <a:lumOff val="50000"/>
                  </a:schemeClr>
                </a:solidFill>
                <a:latin typeface="Arial" panose="020B0604020202020204" pitchFamily="34" charset="0"/>
                <a:ea typeface="Arial" panose="020B0604020202020204" pitchFamily="34" charset="0"/>
                <a:sym typeface="+mn-ea"/>
              </a:rPr>
              <a:t>3. Sharing dengan teman</a:t>
            </a:r>
            <a:endParaRPr lang="zh-CN" altLang="en-US" sz="2000" b="1" dirty="0">
              <a:solidFill>
                <a:schemeClr val="tx1">
                  <a:lumMod val="50000"/>
                  <a:lumOff val="50000"/>
                </a:schemeClr>
              </a:solidFill>
              <a:latin typeface="Arial" panose="020B0604020202020204" pitchFamily="34" charset="0"/>
              <a:ea typeface="Arial" panose="020B0604020202020204" pitchFamily="34" charset="0"/>
              <a:sym typeface="+mn-ea"/>
            </a:endParaRPr>
          </a:p>
        </p:txBody>
      </p:sp>
      <p:sp>
        <p:nvSpPr>
          <p:cNvPr id="26" name="文本框 27"/>
          <p:cNvSpPr txBox="1"/>
          <p:nvPr/>
        </p:nvSpPr>
        <p:spPr>
          <a:xfrm>
            <a:off x="417773" y="3022683"/>
            <a:ext cx="3451860" cy="394210"/>
          </a:xfrm>
          <a:prstGeom prst="rect">
            <a:avLst/>
          </a:prstGeom>
          <a:noFill/>
        </p:spPr>
        <p:txBody>
          <a:bodyPr wrap="square" rtlCol="0">
            <a:spAutoFit/>
          </a:bodyPr>
          <a:lstStyle/>
          <a:p>
            <a:pPr algn="ctr">
              <a:lnSpc>
                <a:spcPct val="120000"/>
              </a:lnSpc>
              <a:buFont typeface="Arial" panose="020B0604020202020204" pitchFamily="34" charset="0"/>
              <a:buNone/>
            </a:pPr>
            <a:r>
              <a:rPr lang="id-ID" altLang="zh-CN" b="1" dirty="0" smtClean="0">
                <a:solidFill>
                  <a:schemeClr val="tx1">
                    <a:lumMod val="50000"/>
                    <a:lumOff val="50000"/>
                  </a:schemeClr>
                </a:solidFill>
                <a:latin typeface="Arial" panose="020B0604020202020204" pitchFamily="34" charset="0"/>
                <a:ea typeface="Arial" panose="020B0604020202020204" pitchFamily="34" charset="0"/>
                <a:sym typeface="+mn-ea"/>
              </a:rPr>
              <a:t>10. Siswa aktif guru kreatif</a:t>
            </a:r>
            <a:endParaRPr lang="zh-CN" altLang="en-US" b="1" dirty="0">
              <a:solidFill>
                <a:schemeClr val="tx1">
                  <a:lumMod val="50000"/>
                  <a:lumOff val="50000"/>
                </a:schemeClr>
              </a:solidFill>
              <a:latin typeface="Arial" panose="020B0604020202020204" pitchFamily="34" charset="0"/>
              <a:ea typeface="Arial" panose="020B0604020202020204" pitchFamily="34" charset="0"/>
              <a:sym typeface="+mn-ea"/>
            </a:endParaRPr>
          </a:p>
        </p:txBody>
      </p:sp>
      <p:sp>
        <p:nvSpPr>
          <p:cNvPr id="27" name="文本框 27"/>
          <p:cNvSpPr txBox="1"/>
          <p:nvPr/>
        </p:nvSpPr>
        <p:spPr>
          <a:xfrm>
            <a:off x="1232452" y="1120997"/>
            <a:ext cx="4234067" cy="757130"/>
          </a:xfrm>
          <a:prstGeom prst="rect">
            <a:avLst/>
          </a:prstGeom>
          <a:noFill/>
        </p:spPr>
        <p:txBody>
          <a:bodyPr wrap="square" rtlCol="0">
            <a:spAutoFit/>
          </a:bodyPr>
          <a:lstStyle/>
          <a:p>
            <a:pPr algn="ctr">
              <a:lnSpc>
                <a:spcPct val="120000"/>
              </a:lnSpc>
              <a:buFont typeface="Arial" panose="020B0604020202020204" pitchFamily="34" charset="0"/>
              <a:buNone/>
            </a:pPr>
            <a:r>
              <a:rPr lang="id-ID" altLang="zh-CN" b="1" dirty="0" smtClean="0">
                <a:solidFill>
                  <a:schemeClr val="tx1">
                    <a:lumMod val="50000"/>
                    <a:lumOff val="50000"/>
                  </a:schemeClr>
                </a:solidFill>
                <a:latin typeface="Arial" panose="020B0604020202020204" pitchFamily="34" charset="0"/>
                <a:ea typeface="Arial" panose="020B0604020202020204" pitchFamily="34" charset="0"/>
                <a:sym typeface="+mn-ea"/>
              </a:rPr>
              <a:t>12. Dinding dan lorong sekolah penuh dengan hasil</a:t>
            </a:r>
            <a:endParaRPr lang="zh-CN" altLang="en-US" b="1" dirty="0">
              <a:solidFill>
                <a:schemeClr val="tx1">
                  <a:lumMod val="50000"/>
                  <a:lumOff val="50000"/>
                </a:schemeClr>
              </a:solidFill>
              <a:latin typeface="Arial" panose="020B0604020202020204" pitchFamily="34" charset="0"/>
              <a:ea typeface="Arial" panose="020B0604020202020204" pitchFamily="34" charset="0"/>
              <a:sym typeface="+mn-ea"/>
            </a:endParaRPr>
          </a:p>
        </p:txBody>
      </p:sp>
      <p:sp>
        <p:nvSpPr>
          <p:cNvPr id="28" name="文本框 27"/>
          <p:cNvSpPr txBox="1"/>
          <p:nvPr/>
        </p:nvSpPr>
        <p:spPr>
          <a:xfrm>
            <a:off x="7626955" y="1232453"/>
            <a:ext cx="3451860" cy="726609"/>
          </a:xfrm>
          <a:prstGeom prst="rect">
            <a:avLst/>
          </a:prstGeom>
          <a:noFill/>
        </p:spPr>
        <p:txBody>
          <a:bodyPr wrap="square" rtlCol="0">
            <a:spAutoFit/>
          </a:bodyPr>
          <a:lstStyle/>
          <a:p>
            <a:pPr algn="ctr">
              <a:lnSpc>
                <a:spcPct val="120000"/>
              </a:lnSpc>
              <a:buFont typeface="Arial" panose="020B0604020202020204" pitchFamily="34" charset="0"/>
              <a:buNone/>
            </a:pPr>
            <a:r>
              <a:rPr lang="id-ID" altLang="zh-CN" b="1" dirty="0" smtClean="0">
                <a:solidFill>
                  <a:schemeClr val="tx1">
                    <a:lumMod val="50000"/>
                    <a:lumOff val="50000"/>
                  </a:schemeClr>
                </a:solidFill>
                <a:latin typeface="Arial" panose="020B0604020202020204" pitchFamily="34" charset="0"/>
                <a:ea typeface="Arial" panose="020B0604020202020204" pitchFamily="34" charset="0"/>
                <a:sym typeface="+mn-ea"/>
              </a:rPr>
              <a:t>2. Kerja siswa, peta-peta, gambar, artikel, humor dll</a:t>
            </a:r>
            <a:endParaRPr lang="zh-CN" altLang="en-US" b="1" dirty="0">
              <a:solidFill>
                <a:schemeClr val="tx1">
                  <a:lumMod val="50000"/>
                  <a:lumOff val="50000"/>
                </a:schemeClr>
              </a:solidFill>
              <a:latin typeface="Arial" panose="020B0604020202020204" pitchFamily="34" charset="0"/>
              <a:ea typeface="Arial" panose="020B0604020202020204" pitchFamily="34" charset="0"/>
              <a:sym typeface="+mn-ea"/>
            </a:endParaRPr>
          </a:p>
        </p:txBody>
      </p:sp>
      <p:sp>
        <p:nvSpPr>
          <p:cNvPr id="30" name="文本框 23"/>
          <p:cNvSpPr txBox="1"/>
          <p:nvPr/>
        </p:nvSpPr>
        <p:spPr>
          <a:xfrm>
            <a:off x="2703443" y="201529"/>
            <a:ext cx="5698435" cy="646331"/>
          </a:xfrm>
          <a:prstGeom prst="rect">
            <a:avLst/>
          </a:prstGeom>
          <a:noFill/>
        </p:spPr>
        <p:txBody>
          <a:bodyPr wrap="square" rtlCol="0">
            <a:spAutoFit/>
          </a:bodyPr>
          <a:lstStyle/>
          <a:p>
            <a:pPr lvl="0" algn="ctr"/>
            <a:r>
              <a:rPr lang="id-ID" b="1" dirty="0" smtClean="0">
                <a:solidFill>
                  <a:schemeClr val="accent6">
                    <a:lumMod val="50000"/>
                  </a:schemeClr>
                </a:solidFill>
                <a:latin typeface="Kristen ITC" pitchFamily="66" charset="0"/>
              </a:rPr>
              <a:t> KARAKTERISTIK PENDEKATAN KONTEKSTUAL</a:t>
            </a:r>
          </a:p>
        </p:txBody>
      </p:sp>
      <p:pic>
        <p:nvPicPr>
          <p:cNvPr id="31" name="Picture 30" descr="flower014.png"/>
          <p:cNvPicPr>
            <a:picLocks noChangeAspect="1"/>
          </p:cNvPicPr>
          <p:nvPr/>
        </p:nvPicPr>
        <p:blipFill>
          <a:blip r:embed="rId5"/>
          <a:stretch>
            <a:fillRect/>
          </a:stretch>
        </p:blipFill>
        <p:spPr>
          <a:xfrm>
            <a:off x="6811617" y="2994991"/>
            <a:ext cx="748954" cy="762621"/>
          </a:xfrm>
          <a:prstGeom prst="rect">
            <a:avLst/>
          </a:prstGeom>
        </p:spPr>
      </p:pic>
      <p:pic>
        <p:nvPicPr>
          <p:cNvPr id="32" name="Picture 31" descr="flower015.png"/>
          <p:cNvPicPr>
            <a:picLocks noChangeAspect="1"/>
          </p:cNvPicPr>
          <p:nvPr/>
        </p:nvPicPr>
        <p:blipFill>
          <a:blip r:embed="rId6"/>
          <a:stretch>
            <a:fillRect/>
          </a:stretch>
        </p:blipFill>
        <p:spPr>
          <a:xfrm>
            <a:off x="4505739" y="2941982"/>
            <a:ext cx="887274" cy="911501"/>
          </a:xfrm>
          <a:prstGeom prst="rect">
            <a:avLst/>
          </a:prstGeom>
        </p:spPr>
      </p:pic>
      <p:pic>
        <p:nvPicPr>
          <p:cNvPr id="33" name="Picture 32" descr="flower010.png"/>
          <p:cNvPicPr>
            <a:picLocks noChangeAspect="1"/>
          </p:cNvPicPr>
          <p:nvPr/>
        </p:nvPicPr>
        <p:blipFill>
          <a:blip r:embed="rId7"/>
          <a:stretch>
            <a:fillRect/>
          </a:stretch>
        </p:blipFill>
        <p:spPr>
          <a:xfrm>
            <a:off x="5571503" y="1845365"/>
            <a:ext cx="942975" cy="914400"/>
          </a:xfrm>
          <a:prstGeom prst="rect">
            <a:avLst/>
          </a:prstGeom>
        </p:spPr>
      </p:pic>
      <p:pic>
        <p:nvPicPr>
          <p:cNvPr id="34" name="Picture 33" descr="flower009.png"/>
          <p:cNvPicPr>
            <a:picLocks noChangeAspect="1"/>
          </p:cNvPicPr>
          <p:nvPr/>
        </p:nvPicPr>
        <p:blipFill>
          <a:blip r:embed="rId8"/>
          <a:stretch>
            <a:fillRect/>
          </a:stretch>
        </p:blipFill>
        <p:spPr>
          <a:xfrm>
            <a:off x="5751443" y="4200939"/>
            <a:ext cx="689114" cy="751025"/>
          </a:xfrm>
          <a:prstGeom prst="rect">
            <a:avLst/>
          </a:prstGeom>
        </p:spPr>
      </p:pic>
    </p:spTree>
  </p:cSld>
  <p:clrMapOvr>
    <a:masterClrMapping/>
  </p:clrMapOvr>
  <p:transition advClick="0" advTm="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1048619"/>
                                        </p:tgtEl>
                                        <p:attrNameLst>
                                          <p:attrName>style.visibility</p:attrName>
                                        </p:attrNameLst>
                                      </p:cBhvr>
                                      <p:to>
                                        <p:strVal val="visible"/>
                                      </p:to>
                                    </p:set>
                                    <p:anim calcmode="lin" valueType="num">
                                      <p:cBhvr additive="base">
                                        <p:cTn id="7" dur="500" fill="hold"/>
                                        <p:tgtEl>
                                          <p:spTgt spid="1048619"/>
                                        </p:tgtEl>
                                        <p:attrNameLst>
                                          <p:attrName>ppt_x</p:attrName>
                                        </p:attrNameLst>
                                      </p:cBhvr>
                                      <p:tavLst>
                                        <p:tav tm="0">
                                          <p:val>
                                            <p:strVal val="0-#ppt_w/2"/>
                                          </p:val>
                                        </p:tav>
                                        <p:tav tm="100000">
                                          <p:val>
                                            <p:strVal val="#ppt_x"/>
                                          </p:val>
                                        </p:tav>
                                      </p:tavLst>
                                    </p:anim>
                                    <p:anim calcmode="lin" valueType="num">
                                      <p:cBhvr additive="base">
                                        <p:cTn id="8" dur="500" fill="hold"/>
                                        <p:tgtEl>
                                          <p:spTgt spid="10486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48620"/>
                                        </p:tgtEl>
                                        <p:attrNameLst>
                                          <p:attrName>style.visibility</p:attrName>
                                        </p:attrNameLst>
                                      </p:cBhvr>
                                      <p:to>
                                        <p:strVal val="visible"/>
                                      </p:to>
                                    </p:set>
                                    <p:anim calcmode="lin" valueType="num">
                                      <p:cBhvr additive="base">
                                        <p:cTn id="11" dur="500" fill="hold"/>
                                        <p:tgtEl>
                                          <p:spTgt spid="1048620"/>
                                        </p:tgtEl>
                                        <p:attrNameLst>
                                          <p:attrName>ppt_x</p:attrName>
                                        </p:attrNameLst>
                                      </p:cBhvr>
                                      <p:tavLst>
                                        <p:tav tm="0">
                                          <p:val>
                                            <p:strVal val="1+#ppt_w/2"/>
                                          </p:val>
                                        </p:tav>
                                        <p:tav tm="100000">
                                          <p:val>
                                            <p:strVal val="#ppt_x"/>
                                          </p:val>
                                        </p:tav>
                                      </p:tavLst>
                                    </p:anim>
                                    <p:anim calcmode="lin" valueType="num">
                                      <p:cBhvr additive="base">
                                        <p:cTn id="12" dur="500" fill="hold"/>
                                        <p:tgtEl>
                                          <p:spTgt spid="104862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048618"/>
                                        </p:tgtEl>
                                        <p:attrNameLst>
                                          <p:attrName>style.visibility</p:attrName>
                                        </p:attrNameLst>
                                      </p:cBhvr>
                                      <p:to>
                                        <p:strVal val="visible"/>
                                      </p:to>
                                    </p:set>
                                    <p:anim calcmode="lin" valueType="num">
                                      <p:cBhvr additive="base">
                                        <p:cTn id="16" dur="500" fill="hold"/>
                                        <p:tgtEl>
                                          <p:spTgt spid="1048618"/>
                                        </p:tgtEl>
                                        <p:attrNameLst>
                                          <p:attrName>ppt_x</p:attrName>
                                        </p:attrNameLst>
                                      </p:cBhvr>
                                      <p:tavLst>
                                        <p:tav tm="0">
                                          <p:val>
                                            <p:strVal val="#ppt_x"/>
                                          </p:val>
                                        </p:tav>
                                        <p:tav tm="100000">
                                          <p:val>
                                            <p:strVal val="#ppt_x"/>
                                          </p:val>
                                        </p:tav>
                                      </p:tavLst>
                                    </p:anim>
                                    <p:anim calcmode="lin" valueType="num">
                                      <p:cBhvr additive="base">
                                        <p:cTn id="17" dur="500" fill="hold"/>
                                        <p:tgtEl>
                                          <p:spTgt spid="1048618"/>
                                        </p:tgtEl>
                                        <p:attrNameLst>
                                          <p:attrName>ppt_y</p:attrName>
                                        </p:attrNameLst>
                                      </p:cBhvr>
                                      <p:tavLst>
                                        <p:tav tm="0">
                                          <p:val>
                                            <p:strVal val="1+#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048617"/>
                                        </p:tgtEl>
                                        <p:attrNameLst>
                                          <p:attrName>style.visibility</p:attrName>
                                        </p:attrNameLst>
                                      </p:cBhvr>
                                      <p:to>
                                        <p:strVal val="visible"/>
                                      </p:to>
                                    </p:set>
                                    <p:anim calcmode="lin" valueType="num">
                                      <p:cBhvr additive="base">
                                        <p:cTn id="20" dur="500" fill="hold"/>
                                        <p:tgtEl>
                                          <p:spTgt spid="1048617"/>
                                        </p:tgtEl>
                                        <p:attrNameLst>
                                          <p:attrName>ppt_x</p:attrName>
                                        </p:attrNameLst>
                                      </p:cBhvr>
                                      <p:tavLst>
                                        <p:tav tm="0">
                                          <p:val>
                                            <p:strVal val="#ppt_x"/>
                                          </p:val>
                                        </p:tav>
                                        <p:tav tm="100000">
                                          <p:val>
                                            <p:strVal val="#ppt_x"/>
                                          </p:val>
                                        </p:tav>
                                      </p:tavLst>
                                    </p:anim>
                                    <p:anim calcmode="lin" valueType="num">
                                      <p:cBhvr additive="base">
                                        <p:cTn id="21" dur="500" fill="hold"/>
                                        <p:tgtEl>
                                          <p:spTgt spid="1048617"/>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1600"/>
                                  </p:stCondLst>
                                  <p:childTnLst>
                                    <p:set>
                                      <p:cBhvr>
                                        <p:cTn id="24" dur="1" fill="hold">
                                          <p:stCondLst>
                                            <p:cond delay="0"/>
                                          </p:stCondLst>
                                        </p:cTn>
                                        <p:tgtEl>
                                          <p:spTgt spid="1048627"/>
                                        </p:tgtEl>
                                        <p:attrNameLst>
                                          <p:attrName>style.visibility</p:attrName>
                                        </p:attrNameLst>
                                      </p:cBhvr>
                                      <p:to>
                                        <p:strVal val="visible"/>
                                      </p:to>
                                    </p:set>
                                    <p:animEffect transition="in" filter="fade">
                                      <p:cBhvr>
                                        <p:cTn id="25" dur="500"/>
                                        <p:tgtEl>
                                          <p:spTgt spid="1048627"/>
                                        </p:tgtEl>
                                      </p:cBhvr>
                                    </p:animEffect>
                                  </p:childTnLst>
                                </p:cTn>
                              </p:par>
                            </p:childTnLst>
                          </p:cTn>
                        </p:par>
                        <p:par>
                          <p:cTn id="26" fill="hold">
                            <p:stCondLst>
                              <p:cond delay="3100"/>
                            </p:stCondLst>
                            <p:childTnLst>
                              <p:par>
                                <p:cTn id="27" presetID="10" presetClass="entr" presetSubtype="0" fill="hold" grpId="0" nodeType="afterEffect">
                                  <p:stCondLst>
                                    <p:cond delay="1600"/>
                                  </p:stCondLst>
                                  <p:childTnLst>
                                    <p:set>
                                      <p:cBhvr>
                                        <p:cTn id="28" dur="1" fill="hold">
                                          <p:stCondLst>
                                            <p:cond delay="0"/>
                                          </p:stCondLst>
                                        </p:cTn>
                                        <p:tgtEl>
                                          <p:spTgt spid="1048628"/>
                                        </p:tgtEl>
                                        <p:attrNameLst>
                                          <p:attrName>style.visibility</p:attrName>
                                        </p:attrNameLst>
                                      </p:cBhvr>
                                      <p:to>
                                        <p:strVal val="visible"/>
                                      </p:to>
                                    </p:set>
                                    <p:animEffect transition="in" filter="fade">
                                      <p:cBhvr>
                                        <p:cTn id="29" dur="500"/>
                                        <p:tgtEl>
                                          <p:spTgt spid="1048628"/>
                                        </p:tgtEl>
                                      </p:cBhvr>
                                    </p:animEffect>
                                  </p:childTnLst>
                                </p:cTn>
                              </p:par>
                            </p:childTnLst>
                          </p:cTn>
                        </p:par>
                        <p:par>
                          <p:cTn id="30" fill="hold">
                            <p:stCondLst>
                              <p:cond delay="5200"/>
                            </p:stCondLst>
                            <p:childTnLst>
                              <p:par>
                                <p:cTn id="31" presetID="10" presetClass="entr" presetSubtype="0" fill="hold" grpId="0" nodeType="afterEffect">
                                  <p:stCondLst>
                                    <p:cond delay="1600"/>
                                  </p:stCondLst>
                                  <p:childTnLst>
                                    <p:set>
                                      <p:cBhvr>
                                        <p:cTn id="32" dur="1" fill="hold">
                                          <p:stCondLst>
                                            <p:cond delay="0"/>
                                          </p:stCondLst>
                                        </p:cTn>
                                        <p:tgtEl>
                                          <p:spTgt spid="1048630"/>
                                        </p:tgtEl>
                                        <p:attrNameLst>
                                          <p:attrName>style.visibility</p:attrName>
                                        </p:attrNameLst>
                                      </p:cBhvr>
                                      <p:to>
                                        <p:strVal val="visible"/>
                                      </p:to>
                                    </p:set>
                                    <p:animEffect transition="in" filter="fade">
                                      <p:cBhvr>
                                        <p:cTn id="33" dur="500"/>
                                        <p:tgtEl>
                                          <p:spTgt spid="1048630"/>
                                        </p:tgtEl>
                                      </p:cBhvr>
                                    </p:animEffect>
                                  </p:childTnLst>
                                </p:cTn>
                              </p:par>
                            </p:childTnLst>
                          </p:cTn>
                        </p:par>
                        <p:par>
                          <p:cTn id="34" fill="hold">
                            <p:stCondLst>
                              <p:cond delay="7300"/>
                            </p:stCondLst>
                            <p:childTnLst>
                              <p:par>
                                <p:cTn id="35" presetID="10" presetClass="entr" presetSubtype="0" fill="hold" grpId="0" nodeType="afterEffect">
                                  <p:stCondLst>
                                    <p:cond delay="16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par>
                          <p:cTn id="38" fill="hold">
                            <p:stCondLst>
                              <p:cond delay="9400"/>
                            </p:stCondLst>
                            <p:childTnLst>
                              <p:par>
                                <p:cTn id="39" presetID="10" presetClass="entr" presetSubtype="0" fill="hold" grpId="0" nodeType="afterEffect">
                                  <p:stCondLst>
                                    <p:cond delay="160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11500"/>
                            </p:stCondLst>
                            <p:childTnLst>
                              <p:par>
                                <p:cTn id="43" presetID="10" presetClass="entr" presetSubtype="0" fill="hold" grpId="0" nodeType="afterEffect">
                                  <p:stCondLst>
                                    <p:cond delay="16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par>
                          <p:cTn id="46" fill="hold">
                            <p:stCondLst>
                              <p:cond delay="13600"/>
                            </p:stCondLst>
                            <p:childTnLst>
                              <p:par>
                                <p:cTn id="47" presetID="10" presetClass="entr" presetSubtype="0" fill="hold" grpId="0" nodeType="afterEffect">
                                  <p:stCondLst>
                                    <p:cond delay="160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15700"/>
                            </p:stCondLst>
                            <p:childTnLst>
                              <p:par>
                                <p:cTn id="51" presetID="10" presetClass="entr" presetSubtype="0" fill="hold" grpId="0" nodeType="afterEffect">
                                  <p:stCondLst>
                                    <p:cond delay="160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par>
                          <p:cTn id="54" fill="hold">
                            <p:stCondLst>
                              <p:cond delay="17800"/>
                            </p:stCondLst>
                            <p:childTnLst>
                              <p:par>
                                <p:cTn id="55" presetID="10" presetClass="entr" presetSubtype="0" fill="hold" grpId="0" nodeType="afterEffect">
                                  <p:stCondLst>
                                    <p:cond delay="160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par>
                          <p:cTn id="58" fill="hold">
                            <p:stCondLst>
                              <p:cond delay="19900"/>
                            </p:stCondLst>
                            <p:childTnLst>
                              <p:par>
                                <p:cTn id="59" presetID="10" presetClass="entr" presetSubtype="0" fill="hold" grpId="0" nodeType="afterEffect">
                                  <p:stCondLst>
                                    <p:cond delay="160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par>
                          <p:cTn id="62" fill="hold">
                            <p:stCondLst>
                              <p:cond delay="22000"/>
                            </p:stCondLst>
                            <p:childTnLst>
                              <p:par>
                                <p:cTn id="63" presetID="10" presetClass="entr" presetSubtype="0" fill="hold" grpId="0" nodeType="afterEffect">
                                  <p:stCondLst>
                                    <p:cond delay="160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24100"/>
                            </p:stCondLst>
                            <p:childTnLst>
                              <p:par>
                                <p:cTn id="67" presetID="10" presetClass="entr" presetSubtype="0" fill="hold" grpId="0" nodeType="afterEffect">
                                  <p:stCondLst>
                                    <p:cond delay="160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par>
                          <p:cTn id="70" fill="hold">
                            <p:stCondLst>
                              <p:cond delay="26200"/>
                            </p:stCondLst>
                            <p:childTnLst>
                              <p:par>
                                <p:cTn id="71" presetID="10" presetClass="entr" presetSubtype="0" fill="hold" grpId="0" nodeType="afterEffect">
                                  <p:stCondLst>
                                    <p:cond delay="160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7" grpId="0" bldLvl="0" animBg="1"/>
      <p:bldP spid="1048618" grpId="0" bldLvl="0" animBg="1"/>
      <p:bldP spid="1048619" grpId="0" animBg="1"/>
      <p:bldP spid="1048619" grpId="1" bldLvl="0" animBg="1"/>
      <p:bldP spid="1048620" grpId="0" bldLvl="0" animBg="1"/>
      <p:bldP spid="1048627" grpId="0"/>
      <p:bldP spid="1048628" grpId="0"/>
      <p:bldP spid="1048630" grpId="0"/>
      <p:bldP spid="20" grpId="0"/>
      <p:bldP spid="21" grpId="0"/>
      <p:bldP spid="22" grpId="0"/>
      <p:bldP spid="23" grpId="0"/>
      <p:bldP spid="24" grpId="0"/>
      <p:bldP spid="25" grpId="0"/>
      <p:bldP spid="26" grpId="0"/>
      <p:bldP spid="27" grpId="0"/>
      <p:bldP spid="28"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6" name="矩形 3"/>
          <p:cNvSpPr/>
          <p:nvPr/>
        </p:nvSpPr>
        <p:spPr>
          <a:xfrm>
            <a:off x="0" y="-56515"/>
            <a:ext cx="12227560" cy="6914515"/>
          </a:xfrm>
          <a:prstGeom prst="rect">
            <a:avLst/>
          </a:prstGeom>
          <a:blipFill rotWithShape="1">
            <a:blip r:embed="rId5"/>
            <a:stretch>
              <a:fillRect t="-14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77" name="PA_文本框 4"/>
          <p:cNvSpPr txBox="1">
            <a:spLocks noChangeArrowheads="1"/>
          </p:cNvSpPr>
          <p:nvPr>
            <p:custDataLst>
              <p:tags r:id="rId1"/>
            </p:custDataLst>
          </p:nvPr>
        </p:nvSpPr>
        <p:spPr bwMode="auto">
          <a:xfrm>
            <a:off x="2584174" y="402628"/>
            <a:ext cx="6997147" cy="646331"/>
          </a:xfrm>
          <a:prstGeom prst="rect">
            <a:avLst/>
          </a:prstGeom>
          <a:noFill/>
          <a:ln>
            <a:noFill/>
          </a:ln>
          <a:effectLst/>
        </p:spPr>
        <p:txBody>
          <a:bodyPr wrap="square">
            <a:spAutoFit/>
          </a:bodyPr>
          <a:lstStyle/>
          <a:p>
            <a:pPr lvl="0" algn="ctr"/>
            <a:r>
              <a:rPr lang="id-ID" b="1" dirty="0" smtClean="0">
                <a:solidFill>
                  <a:schemeClr val="accent6">
                    <a:lumMod val="50000"/>
                  </a:schemeClr>
                </a:solidFill>
                <a:latin typeface="Kristen ITC" pitchFamily="66" charset="0"/>
                <a:cs typeface="Times New Roman" pitchFamily="18" charset="0"/>
              </a:rPr>
              <a:t>LANGKAH-LANGKAH PENDEKATAN KONTEKSTUAL</a:t>
            </a:r>
          </a:p>
          <a:p>
            <a:pPr algn="ctr">
              <a:buFont typeface="Arial" panose="020B0604020202020204" pitchFamily="34" charset="0"/>
              <a:buNone/>
            </a:pPr>
            <a:endParaRPr lang="en-US" b="1" dirty="0">
              <a:solidFill>
                <a:schemeClr val="accent6">
                  <a:lumMod val="50000"/>
                </a:schemeClr>
              </a:solidFill>
              <a:latin typeface="Kristen ITC" pitchFamily="66" charset="0"/>
              <a:ea typeface="Arial" panose="020B0604020202020204" pitchFamily="34" charset="0"/>
              <a:cs typeface="Times New Roman" pitchFamily="18" charset="0"/>
            </a:endParaRPr>
          </a:p>
        </p:txBody>
      </p:sp>
      <p:sp>
        <p:nvSpPr>
          <p:cNvPr id="1048979" name="矩形 6"/>
          <p:cNvSpPr/>
          <p:nvPr/>
        </p:nvSpPr>
        <p:spPr>
          <a:xfrm>
            <a:off x="502368" y="1750694"/>
            <a:ext cx="720000" cy="720090"/>
          </a:xfrm>
          <a:prstGeom prst="rect">
            <a:avLst/>
          </a:prstGeom>
          <a:noFill/>
          <a:ln w="25400">
            <a:solidFill>
              <a:srgbClr val="758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Arial" panose="020B0604020202020204" pitchFamily="34" charset="0"/>
            </a:endParaRPr>
          </a:p>
        </p:txBody>
      </p:sp>
      <p:sp>
        <p:nvSpPr>
          <p:cNvPr id="1048980" name="矩形 15"/>
          <p:cNvSpPr/>
          <p:nvPr/>
        </p:nvSpPr>
        <p:spPr>
          <a:xfrm>
            <a:off x="6241303" y="5165451"/>
            <a:ext cx="720000" cy="720000"/>
          </a:xfrm>
          <a:prstGeom prst="rect">
            <a:avLst/>
          </a:prstGeom>
          <a:noFill/>
          <a:ln w="25400">
            <a:solidFill>
              <a:srgbClr val="DE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Arial" panose="020B0604020202020204" pitchFamily="34" charset="0"/>
            </a:endParaRPr>
          </a:p>
        </p:txBody>
      </p:sp>
      <p:sp>
        <p:nvSpPr>
          <p:cNvPr id="1048981" name="矩形 16"/>
          <p:cNvSpPr/>
          <p:nvPr/>
        </p:nvSpPr>
        <p:spPr>
          <a:xfrm>
            <a:off x="475863" y="3538330"/>
            <a:ext cx="720000" cy="716998"/>
          </a:xfrm>
          <a:prstGeom prst="rect">
            <a:avLst/>
          </a:prstGeom>
          <a:noFill/>
          <a:ln w="25400">
            <a:solidFill>
              <a:srgbClr val="DE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Arial" panose="020B0604020202020204" pitchFamily="34" charset="0"/>
            </a:endParaRPr>
          </a:p>
        </p:txBody>
      </p:sp>
      <p:sp>
        <p:nvSpPr>
          <p:cNvPr id="1048982" name="矩形 8"/>
          <p:cNvSpPr/>
          <p:nvPr/>
        </p:nvSpPr>
        <p:spPr>
          <a:xfrm>
            <a:off x="6161791" y="3535240"/>
            <a:ext cx="720000" cy="720000"/>
          </a:xfrm>
          <a:prstGeom prst="rect">
            <a:avLst/>
          </a:prstGeom>
          <a:noFill/>
          <a:ln w="25400">
            <a:solidFill>
              <a:srgbClr val="758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Arial" panose="020B0604020202020204" pitchFamily="34" charset="0"/>
            </a:endParaRPr>
          </a:p>
        </p:txBody>
      </p:sp>
      <p:sp>
        <p:nvSpPr>
          <p:cNvPr id="1048983" name="矩形 12"/>
          <p:cNvSpPr/>
          <p:nvPr/>
        </p:nvSpPr>
        <p:spPr>
          <a:xfrm>
            <a:off x="6122035" y="1763951"/>
            <a:ext cx="720000" cy="720000"/>
          </a:xfrm>
          <a:prstGeom prst="rect">
            <a:avLst/>
          </a:prstGeom>
          <a:noFill/>
          <a:ln w="25400">
            <a:solidFill>
              <a:srgbClr val="DE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Arial" panose="020B0604020202020204" pitchFamily="34" charset="0"/>
            </a:endParaRPr>
          </a:p>
        </p:txBody>
      </p:sp>
      <p:sp>
        <p:nvSpPr>
          <p:cNvPr id="1048984" name="矩形 13"/>
          <p:cNvSpPr/>
          <p:nvPr/>
        </p:nvSpPr>
        <p:spPr>
          <a:xfrm>
            <a:off x="502368" y="5132097"/>
            <a:ext cx="720000" cy="720090"/>
          </a:xfrm>
          <a:prstGeom prst="rect">
            <a:avLst/>
          </a:prstGeom>
          <a:noFill/>
          <a:ln w="25400">
            <a:solidFill>
              <a:srgbClr val="758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Arial" panose="020B0604020202020204" pitchFamily="34" charset="0"/>
            </a:endParaRPr>
          </a:p>
        </p:txBody>
      </p:sp>
      <p:sp>
        <p:nvSpPr>
          <p:cNvPr id="1048985" name="矩形 26"/>
          <p:cNvSpPr/>
          <p:nvPr/>
        </p:nvSpPr>
        <p:spPr>
          <a:xfrm>
            <a:off x="610152" y="1845227"/>
            <a:ext cx="720090" cy="720090"/>
          </a:xfrm>
          <a:prstGeom prst="rect">
            <a:avLst/>
          </a:prstGeom>
          <a:noFill/>
          <a:ln w="25400">
            <a:solidFill>
              <a:srgbClr val="758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Arial" panose="020B0604020202020204" pitchFamily="34" charset="0"/>
            </a:endParaRPr>
          </a:p>
        </p:txBody>
      </p:sp>
      <p:sp>
        <p:nvSpPr>
          <p:cNvPr id="1048987" name="矩形 28"/>
          <p:cNvSpPr/>
          <p:nvPr/>
        </p:nvSpPr>
        <p:spPr>
          <a:xfrm>
            <a:off x="6229819" y="1858483"/>
            <a:ext cx="720090" cy="720090"/>
          </a:xfrm>
          <a:prstGeom prst="rect">
            <a:avLst/>
          </a:prstGeom>
          <a:noFill/>
          <a:ln w="25400">
            <a:solidFill>
              <a:srgbClr val="DE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Arial" panose="020B0604020202020204" pitchFamily="34" charset="0"/>
            </a:endParaRPr>
          </a:p>
        </p:txBody>
      </p:sp>
      <p:sp>
        <p:nvSpPr>
          <p:cNvPr id="1048989" name="矩形 30"/>
          <p:cNvSpPr/>
          <p:nvPr/>
        </p:nvSpPr>
        <p:spPr>
          <a:xfrm>
            <a:off x="610152" y="3643023"/>
            <a:ext cx="720090" cy="720090"/>
          </a:xfrm>
          <a:prstGeom prst="rect">
            <a:avLst/>
          </a:prstGeom>
          <a:noFill/>
          <a:ln w="25400">
            <a:solidFill>
              <a:srgbClr val="DE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Arial" panose="020B0604020202020204" pitchFamily="34" charset="0"/>
            </a:endParaRPr>
          </a:p>
        </p:txBody>
      </p:sp>
      <p:sp>
        <p:nvSpPr>
          <p:cNvPr id="1048991" name="矩形 32"/>
          <p:cNvSpPr/>
          <p:nvPr/>
        </p:nvSpPr>
        <p:spPr>
          <a:xfrm>
            <a:off x="6256323" y="3629772"/>
            <a:ext cx="720090" cy="720090"/>
          </a:xfrm>
          <a:prstGeom prst="rect">
            <a:avLst/>
          </a:prstGeom>
          <a:noFill/>
          <a:ln w="25400">
            <a:solidFill>
              <a:srgbClr val="758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Arial" panose="020B0604020202020204" pitchFamily="34" charset="0"/>
            </a:endParaRPr>
          </a:p>
        </p:txBody>
      </p:sp>
      <p:sp>
        <p:nvSpPr>
          <p:cNvPr id="1048993" name="矩形 34"/>
          <p:cNvSpPr/>
          <p:nvPr/>
        </p:nvSpPr>
        <p:spPr>
          <a:xfrm>
            <a:off x="623403" y="5226630"/>
            <a:ext cx="720090" cy="720090"/>
          </a:xfrm>
          <a:prstGeom prst="rect">
            <a:avLst/>
          </a:prstGeom>
          <a:noFill/>
          <a:ln w="25400">
            <a:solidFill>
              <a:srgbClr val="758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Arial" panose="020B0604020202020204" pitchFamily="34" charset="0"/>
            </a:endParaRPr>
          </a:p>
        </p:txBody>
      </p:sp>
      <p:sp>
        <p:nvSpPr>
          <p:cNvPr id="1048995" name="矩形 4"/>
          <p:cNvSpPr/>
          <p:nvPr/>
        </p:nvSpPr>
        <p:spPr>
          <a:xfrm>
            <a:off x="6349087" y="5259983"/>
            <a:ext cx="720090" cy="720090"/>
          </a:xfrm>
          <a:prstGeom prst="rect">
            <a:avLst/>
          </a:prstGeom>
          <a:noFill/>
          <a:ln w="25400">
            <a:solidFill>
              <a:srgbClr val="DE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Arial" panose="020B0604020202020204" pitchFamily="34" charset="0"/>
            </a:endParaRPr>
          </a:p>
        </p:txBody>
      </p:sp>
      <p:sp>
        <p:nvSpPr>
          <p:cNvPr id="1048998" name="文本框 89"/>
          <p:cNvSpPr txBox="1"/>
          <p:nvPr/>
        </p:nvSpPr>
        <p:spPr>
          <a:xfrm>
            <a:off x="1510748" y="1722783"/>
            <a:ext cx="4068417" cy="861774"/>
          </a:xfrm>
          <a:prstGeom prst="rect">
            <a:avLst/>
          </a:prstGeom>
          <a:noFill/>
        </p:spPr>
        <p:txBody>
          <a:bodyPr wrap="square" rtlCol="0">
            <a:spAutoFit/>
          </a:bodyPr>
          <a:lstStyle/>
          <a:p>
            <a:pPr algn="just">
              <a:lnSpc>
                <a:spcPts val="1500"/>
              </a:lnSpc>
            </a:pPr>
            <a:r>
              <a:rPr lang="en-US" sz="1600" b="1" dirty="0" err="1" smtClean="0">
                <a:solidFill>
                  <a:schemeClr val="accent6">
                    <a:lumMod val="50000"/>
                  </a:schemeClr>
                </a:solidFill>
                <a:latin typeface="Times New Roman" pitchFamily="18" charset="0"/>
                <a:cs typeface="Times New Roman" pitchFamily="18" charset="0"/>
              </a:rPr>
              <a:t>Fase</a:t>
            </a:r>
            <a:r>
              <a:rPr lang="en-US" sz="1600" b="1" dirty="0" smtClean="0">
                <a:solidFill>
                  <a:schemeClr val="accent6">
                    <a:lumMod val="50000"/>
                  </a:schemeClr>
                </a:solidFill>
                <a:latin typeface="Times New Roman" pitchFamily="18" charset="0"/>
                <a:cs typeface="Times New Roman" pitchFamily="18" charset="0"/>
              </a:rPr>
              <a:t> </a:t>
            </a:r>
            <a:r>
              <a:rPr lang="en-US" sz="1600" b="1" dirty="0" smtClean="0">
                <a:solidFill>
                  <a:schemeClr val="accent6">
                    <a:lumMod val="50000"/>
                  </a:schemeClr>
                </a:solidFill>
                <a:latin typeface="Times New Roman" pitchFamily="18" charset="0"/>
                <a:cs typeface="Times New Roman" pitchFamily="18" charset="0"/>
              </a:rPr>
              <a:t>1 (</a:t>
            </a:r>
            <a:r>
              <a:rPr lang="en-US" sz="1600" b="1" dirty="0" err="1" smtClean="0">
                <a:solidFill>
                  <a:schemeClr val="accent6">
                    <a:lumMod val="50000"/>
                  </a:schemeClr>
                </a:solidFill>
                <a:latin typeface="Times New Roman" pitchFamily="18" charset="0"/>
                <a:cs typeface="Times New Roman" pitchFamily="18" charset="0"/>
              </a:rPr>
              <a:t>menyampaikan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tujuan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dan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memotivasi</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siswa</a:t>
            </a:r>
            <a:r>
              <a:rPr lang="en-US" sz="1600" b="1" dirty="0" smtClean="0">
                <a:solidFill>
                  <a:schemeClr val="accent6">
                    <a:lumMod val="50000"/>
                  </a:schemeClr>
                </a:solidFill>
                <a:latin typeface="Times New Roman" pitchFamily="18" charset="0"/>
                <a:cs typeface="Times New Roman" pitchFamily="18" charset="0"/>
              </a:rPr>
              <a:t>), guru </a:t>
            </a:r>
            <a:r>
              <a:rPr lang="en-US" sz="1600" b="1" dirty="0" err="1" smtClean="0">
                <a:solidFill>
                  <a:schemeClr val="accent6">
                    <a:lumMod val="50000"/>
                  </a:schemeClr>
                </a:solidFill>
                <a:latin typeface="Times New Roman" pitchFamily="18" charset="0"/>
                <a:cs typeface="Times New Roman" pitchFamily="18" charset="0"/>
              </a:rPr>
              <a:t>menyampaikan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tujuan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yan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ingin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dicapai</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dalam</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pembelajaran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dan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memotivasi</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siswa</a:t>
            </a:r>
            <a:endParaRPr lang="zh-CN" altLang="zh-CN" sz="1600" b="1" dirty="0">
              <a:solidFill>
                <a:schemeClr val="accent6">
                  <a:lumMod val="50000"/>
                </a:schemeClr>
              </a:solidFill>
              <a:latin typeface="Times New Roman" pitchFamily="18" charset="0"/>
              <a:ea typeface="Arial" panose="020B0604020202020204" pitchFamily="34" charset="0"/>
              <a:cs typeface="Times New Roman" pitchFamily="18" charset="0"/>
              <a:sym typeface="+mn-ea"/>
            </a:endParaRPr>
          </a:p>
        </p:txBody>
      </p:sp>
      <p:sp>
        <p:nvSpPr>
          <p:cNvPr id="1049000" name="文本框 39"/>
          <p:cNvSpPr txBox="1"/>
          <p:nvPr/>
        </p:nvSpPr>
        <p:spPr>
          <a:xfrm>
            <a:off x="7357745" y="1722783"/>
            <a:ext cx="3959612" cy="861774"/>
          </a:xfrm>
          <a:prstGeom prst="rect">
            <a:avLst/>
          </a:prstGeom>
          <a:noFill/>
        </p:spPr>
        <p:txBody>
          <a:bodyPr wrap="square" rtlCol="0">
            <a:spAutoFit/>
          </a:bodyPr>
          <a:lstStyle/>
          <a:p>
            <a:pPr algn="just">
              <a:lnSpc>
                <a:spcPts val="1500"/>
              </a:lnSpc>
            </a:pPr>
            <a:r>
              <a:rPr lang="en-US" sz="1600" b="1" dirty="0" err="1" smtClean="0">
                <a:solidFill>
                  <a:schemeClr val="accent6">
                    <a:lumMod val="50000"/>
                  </a:schemeClr>
                </a:solidFill>
                <a:latin typeface="Times New Roman" pitchFamily="18" charset="0"/>
                <a:cs typeface="Times New Roman" pitchFamily="18" charset="0"/>
              </a:rPr>
              <a:t>Fase</a:t>
            </a:r>
            <a:r>
              <a:rPr lang="en-US" sz="1600" b="1" dirty="0" smtClean="0">
                <a:solidFill>
                  <a:schemeClr val="accent6">
                    <a:lumMod val="50000"/>
                  </a:schemeClr>
                </a:solidFill>
                <a:latin typeface="Times New Roman" pitchFamily="18" charset="0"/>
                <a:cs typeface="Times New Roman" pitchFamily="18" charset="0"/>
              </a:rPr>
              <a:t> 4 (</a:t>
            </a:r>
            <a:r>
              <a:rPr lang="en-US" sz="1600" b="1" dirty="0" err="1" smtClean="0">
                <a:solidFill>
                  <a:schemeClr val="accent6">
                    <a:lumMod val="50000"/>
                  </a:schemeClr>
                </a:solidFill>
                <a:latin typeface="Times New Roman" pitchFamily="18" charset="0"/>
                <a:cs typeface="Times New Roman" pitchFamily="18" charset="0"/>
              </a:rPr>
              <a:t>Membimbing</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kelompok</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belajar</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dan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bekerja</a:t>
            </a:r>
            <a:r>
              <a:rPr lang="en-US" sz="1600" b="1" dirty="0" smtClean="0">
                <a:solidFill>
                  <a:schemeClr val="accent6">
                    <a:lumMod val="50000"/>
                  </a:schemeClr>
                </a:solidFill>
                <a:latin typeface="Times New Roman" pitchFamily="18" charset="0"/>
                <a:cs typeface="Times New Roman" pitchFamily="18" charset="0"/>
              </a:rPr>
              <a:t>), guru </a:t>
            </a:r>
            <a:r>
              <a:rPr lang="en-US" sz="1600" b="1" dirty="0" err="1" smtClean="0">
                <a:solidFill>
                  <a:schemeClr val="accent6">
                    <a:lumMod val="50000"/>
                  </a:schemeClr>
                </a:solidFill>
                <a:latin typeface="Times New Roman" pitchFamily="18" charset="0"/>
                <a:cs typeface="Times New Roman" pitchFamily="18" charset="0"/>
              </a:rPr>
              <a:t>membimbing</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kelompok</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belajar</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pada</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saat</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mengerjakan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tugas</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mereka</a:t>
            </a:r>
            <a:endParaRPr lang="zh-CN" altLang="zh-CN" sz="1600" b="1" dirty="0">
              <a:solidFill>
                <a:schemeClr val="accent6">
                  <a:lumMod val="50000"/>
                </a:schemeClr>
              </a:solidFill>
              <a:latin typeface="Times New Roman" pitchFamily="18" charset="0"/>
              <a:ea typeface="Arial" panose="020B0604020202020204" pitchFamily="34" charset="0"/>
              <a:cs typeface="Times New Roman" pitchFamily="18" charset="0"/>
              <a:sym typeface="+mn-ea"/>
            </a:endParaRPr>
          </a:p>
        </p:txBody>
      </p:sp>
      <p:sp>
        <p:nvSpPr>
          <p:cNvPr id="1049002" name="文本框 42"/>
          <p:cNvSpPr txBox="1"/>
          <p:nvPr/>
        </p:nvSpPr>
        <p:spPr>
          <a:xfrm>
            <a:off x="1510749" y="3511826"/>
            <a:ext cx="4002156" cy="1054135"/>
          </a:xfrm>
          <a:prstGeom prst="rect">
            <a:avLst/>
          </a:prstGeom>
          <a:noFill/>
        </p:spPr>
        <p:txBody>
          <a:bodyPr wrap="square" rtlCol="0">
            <a:spAutoFit/>
          </a:bodyPr>
          <a:lstStyle/>
          <a:p>
            <a:pPr lvl="0" algn="just">
              <a:lnSpc>
                <a:spcPts val="1500"/>
              </a:lnSpc>
            </a:pPr>
            <a:r>
              <a:rPr lang="en-US" sz="1600" b="1" dirty="0" err="1" smtClean="0">
                <a:solidFill>
                  <a:schemeClr val="accent6">
                    <a:lumMod val="50000"/>
                  </a:schemeClr>
                </a:solidFill>
                <a:latin typeface="Times New Roman" pitchFamily="18" charset="0"/>
                <a:cs typeface="Times New Roman" pitchFamily="18" charset="0"/>
              </a:rPr>
              <a:t>Fase</a:t>
            </a:r>
            <a:r>
              <a:rPr lang="en-US" sz="1600" b="1" dirty="0" smtClean="0">
                <a:solidFill>
                  <a:schemeClr val="accent6">
                    <a:lumMod val="50000"/>
                  </a:schemeClr>
                </a:solidFill>
                <a:latin typeface="Times New Roman" pitchFamily="18" charset="0"/>
                <a:cs typeface="Times New Roman" pitchFamily="18" charset="0"/>
              </a:rPr>
              <a:t> 2 (</a:t>
            </a:r>
            <a:r>
              <a:rPr lang="en-US" sz="1600" b="1" dirty="0" err="1" smtClean="0">
                <a:solidFill>
                  <a:schemeClr val="accent6">
                    <a:lumMod val="50000"/>
                  </a:schemeClr>
                </a:solidFill>
                <a:latin typeface="Times New Roman" pitchFamily="18" charset="0"/>
                <a:cs typeface="Times New Roman" pitchFamily="18" charset="0"/>
              </a:rPr>
              <a:t>Menyampaikan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Informasi</a:t>
            </a:r>
            <a:r>
              <a:rPr lang="en-US" sz="1600" b="1" dirty="0" smtClean="0">
                <a:solidFill>
                  <a:schemeClr val="accent6">
                    <a:lumMod val="50000"/>
                  </a:schemeClr>
                </a:solidFill>
                <a:latin typeface="Times New Roman" pitchFamily="18" charset="0"/>
                <a:cs typeface="Times New Roman" pitchFamily="18" charset="0"/>
              </a:rPr>
              <a:t>), guru </a:t>
            </a:r>
            <a:r>
              <a:rPr lang="en-US" sz="1600" b="1" dirty="0" err="1" smtClean="0">
                <a:solidFill>
                  <a:schemeClr val="accent6">
                    <a:lumMod val="50000"/>
                  </a:schemeClr>
                </a:solidFill>
                <a:latin typeface="Times New Roman" pitchFamily="18" charset="0"/>
                <a:cs typeface="Times New Roman" pitchFamily="18" charset="0"/>
              </a:rPr>
              <a:t>menyampaikan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informasi</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kepada</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siswa</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dengan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jalan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demonstrasi</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atau</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lewat</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bahan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bacaan</a:t>
            </a:r>
            <a:r>
              <a:rPr lang="en-US" sz="1600" b="1" dirty="0" smtClean="0">
                <a:solidFill>
                  <a:schemeClr val="accent6">
                    <a:lumMod val="50000"/>
                  </a:schemeClr>
                </a:solidFill>
                <a:latin typeface="Times New Roman" pitchFamily="18" charset="0"/>
                <a:cs typeface="Times New Roman" pitchFamily="18" charset="0"/>
              </a:rPr>
              <a:t>. </a:t>
            </a:r>
            <a:endParaRPr lang="id-ID" sz="1600" b="1" dirty="0" smtClean="0">
              <a:solidFill>
                <a:schemeClr val="accent6">
                  <a:lumMod val="50000"/>
                </a:schemeClr>
              </a:solidFill>
              <a:latin typeface="Times New Roman" pitchFamily="18" charset="0"/>
              <a:cs typeface="Times New Roman" pitchFamily="18" charset="0"/>
            </a:endParaRPr>
          </a:p>
          <a:p>
            <a:pPr algn="just" eaLnBrk="1" hangingPunct="1">
              <a:lnSpc>
                <a:spcPts val="1500"/>
              </a:lnSpc>
            </a:pPr>
            <a:endParaRPr lang="zh-CN" altLang="zh-CN" sz="1600" b="1" dirty="0">
              <a:solidFill>
                <a:schemeClr val="accent6">
                  <a:lumMod val="50000"/>
                </a:schemeClr>
              </a:solidFill>
              <a:latin typeface="Times New Roman" pitchFamily="18" charset="0"/>
              <a:ea typeface="Arial" panose="020B0604020202020204" pitchFamily="34" charset="0"/>
              <a:cs typeface="Times New Roman" pitchFamily="18" charset="0"/>
              <a:sym typeface="+mn-ea"/>
            </a:endParaRPr>
          </a:p>
        </p:txBody>
      </p:sp>
      <p:sp>
        <p:nvSpPr>
          <p:cNvPr id="1049004" name="文本框 45"/>
          <p:cNvSpPr txBox="1"/>
          <p:nvPr/>
        </p:nvSpPr>
        <p:spPr>
          <a:xfrm>
            <a:off x="7357745" y="3551584"/>
            <a:ext cx="3999368" cy="1054135"/>
          </a:xfrm>
          <a:prstGeom prst="rect">
            <a:avLst/>
          </a:prstGeom>
          <a:noFill/>
        </p:spPr>
        <p:txBody>
          <a:bodyPr wrap="square" rtlCol="0">
            <a:spAutoFit/>
          </a:bodyPr>
          <a:lstStyle/>
          <a:p>
            <a:pPr lvl="0" algn="just">
              <a:lnSpc>
                <a:spcPts val="1500"/>
              </a:lnSpc>
            </a:pPr>
            <a:r>
              <a:rPr lang="en-US" sz="1600" b="1" dirty="0" err="1" smtClean="0">
                <a:solidFill>
                  <a:schemeClr val="accent6">
                    <a:lumMod val="50000"/>
                  </a:schemeClr>
                </a:solidFill>
                <a:latin typeface="Times New Roman" pitchFamily="18" charset="0"/>
                <a:cs typeface="Times New Roman" pitchFamily="18" charset="0"/>
              </a:rPr>
              <a:t>Fase</a:t>
            </a:r>
            <a:r>
              <a:rPr lang="en-US" sz="1600" b="1" dirty="0" smtClean="0">
                <a:solidFill>
                  <a:schemeClr val="accent6">
                    <a:lumMod val="50000"/>
                  </a:schemeClr>
                </a:solidFill>
                <a:latin typeface="Times New Roman" pitchFamily="18" charset="0"/>
                <a:cs typeface="Times New Roman" pitchFamily="18" charset="0"/>
              </a:rPr>
              <a:t> 5 (</a:t>
            </a:r>
            <a:r>
              <a:rPr lang="en-US" sz="1600" b="1" dirty="0" err="1" smtClean="0">
                <a:solidFill>
                  <a:schemeClr val="accent6">
                    <a:lumMod val="50000"/>
                  </a:schemeClr>
                </a:solidFill>
                <a:latin typeface="Times New Roman" pitchFamily="18" charset="0"/>
                <a:cs typeface="Times New Roman" pitchFamily="18" charset="0"/>
              </a:rPr>
              <a:t>Evaluasi</a:t>
            </a:r>
            <a:r>
              <a:rPr lang="en-US" sz="1600" b="1" dirty="0" smtClean="0">
                <a:solidFill>
                  <a:schemeClr val="accent6">
                    <a:lumMod val="50000"/>
                  </a:schemeClr>
                </a:solidFill>
                <a:latin typeface="Times New Roman" pitchFamily="18" charset="0"/>
                <a:cs typeface="Times New Roman" pitchFamily="18" charset="0"/>
              </a:rPr>
              <a:t>), guru </a:t>
            </a:r>
            <a:r>
              <a:rPr lang="en-US" sz="1600" b="1" dirty="0" err="1" smtClean="0">
                <a:solidFill>
                  <a:schemeClr val="accent6">
                    <a:lumMod val="50000"/>
                  </a:schemeClr>
                </a:solidFill>
                <a:latin typeface="Times New Roman" pitchFamily="18" charset="0"/>
                <a:cs typeface="Times New Roman" pitchFamily="18" charset="0"/>
              </a:rPr>
              <a:t>mengevaluasi</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hasil</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belajar</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tentang</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materi</a:t>
            </a:r>
            <a:r>
              <a:rPr lang="en-US" sz="1600" b="1" dirty="0" smtClean="0">
                <a:solidFill>
                  <a:schemeClr val="accent6">
                    <a:lumMod val="50000"/>
                  </a:schemeClr>
                </a:solidFill>
                <a:latin typeface="Times New Roman" pitchFamily="18" charset="0"/>
                <a:cs typeface="Times New Roman" pitchFamily="18" charset="0"/>
              </a:rPr>
              <a:t> yang </a:t>
            </a:r>
            <a:r>
              <a:rPr lang="en-US" sz="1600" b="1" dirty="0" err="1" smtClean="0">
                <a:solidFill>
                  <a:schemeClr val="accent6">
                    <a:lumMod val="50000"/>
                  </a:schemeClr>
                </a:solidFill>
                <a:latin typeface="Times New Roman" pitchFamily="18" charset="0"/>
                <a:cs typeface="Times New Roman" pitchFamily="18" charset="0"/>
              </a:rPr>
              <a:t>telah</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dipelajari</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meminta</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kelompok</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untuk</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presentasi</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hasil</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kerja</a:t>
            </a:r>
            <a:r>
              <a:rPr lang="en-US" sz="1600" b="1" dirty="0" smtClean="0">
                <a:solidFill>
                  <a:schemeClr val="accent6">
                    <a:lumMod val="50000"/>
                  </a:schemeClr>
                </a:solidFill>
                <a:latin typeface="Times New Roman" pitchFamily="18" charset="0"/>
                <a:cs typeface="Times New Roman" pitchFamily="18" charset="0"/>
              </a:rPr>
              <a:t>.</a:t>
            </a:r>
            <a:endParaRPr lang="id-ID" sz="1600" b="1" dirty="0" smtClean="0">
              <a:solidFill>
                <a:schemeClr val="accent6">
                  <a:lumMod val="50000"/>
                </a:schemeClr>
              </a:solidFill>
              <a:latin typeface="Times New Roman" pitchFamily="18" charset="0"/>
              <a:cs typeface="Times New Roman" pitchFamily="18" charset="0"/>
            </a:endParaRPr>
          </a:p>
          <a:p>
            <a:pPr algn="just" eaLnBrk="1" hangingPunct="1">
              <a:lnSpc>
                <a:spcPts val="1500"/>
              </a:lnSpc>
            </a:pPr>
            <a:endParaRPr lang="zh-CN" altLang="zh-CN" sz="1600" b="1" dirty="0">
              <a:solidFill>
                <a:schemeClr val="accent6">
                  <a:lumMod val="50000"/>
                </a:schemeClr>
              </a:solidFill>
              <a:latin typeface="Times New Roman" pitchFamily="18" charset="0"/>
              <a:ea typeface="Arial" panose="020B0604020202020204" pitchFamily="34" charset="0"/>
              <a:cs typeface="Times New Roman" pitchFamily="18" charset="0"/>
              <a:sym typeface="+mn-ea"/>
            </a:endParaRPr>
          </a:p>
        </p:txBody>
      </p:sp>
      <p:sp>
        <p:nvSpPr>
          <p:cNvPr id="1049006" name="文本框 48"/>
          <p:cNvSpPr txBox="1"/>
          <p:nvPr/>
        </p:nvSpPr>
        <p:spPr>
          <a:xfrm>
            <a:off x="1537252" y="5114290"/>
            <a:ext cx="3949147" cy="1250920"/>
          </a:xfrm>
          <a:prstGeom prst="rect">
            <a:avLst/>
          </a:prstGeom>
          <a:noFill/>
        </p:spPr>
        <p:txBody>
          <a:bodyPr wrap="square" rtlCol="0">
            <a:spAutoFit/>
          </a:bodyPr>
          <a:lstStyle/>
          <a:p>
            <a:pPr algn="just">
              <a:lnSpc>
                <a:spcPts val="1500"/>
              </a:lnSpc>
            </a:pPr>
            <a:r>
              <a:rPr lang="en-US" sz="1600" b="1" dirty="0" err="1" smtClean="0">
                <a:solidFill>
                  <a:schemeClr val="accent6">
                    <a:lumMod val="50000"/>
                  </a:schemeClr>
                </a:solidFill>
                <a:latin typeface="Times New Roman" pitchFamily="18" charset="0"/>
                <a:cs typeface="Times New Roman" pitchFamily="18" charset="0"/>
              </a:rPr>
              <a:t>Fase</a:t>
            </a:r>
            <a:r>
              <a:rPr lang="en-US" sz="1600" b="1" dirty="0" smtClean="0">
                <a:solidFill>
                  <a:schemeClr val="accent6">
                    <a:lumMod val="50000"/>
                  </a:schemeClr>
                </a:solidFill>
                <a:latin typeface="Times New Roman" pitchFamily="18" charset="0"/>
                <a:cs typeface="Times New Roman" pitchFamily="18" charset="0"/>
              </a:rPr>
              <a:t> 3 (</a:t>
            </a:r>
            <a:r>
              <a:rPr lang="en-US" sz="1600" b="1" dirty="0" err="1" smtClean="0">
                <a:solidFill>
                  <a:schemeClr val="accent6">
                    <a:lumMod val="50000"/>
                  </a:schemeClr>
                </a:solidFill>
                <a:latin typeface="Times New Roman" pitchFamily="18" charset="0"/>
                <a:cs typeface="Times New Roman" pitchFamily="18" charset="0"/>
              </a:rPr>
              <a:t>Mengorganisasi</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siswa</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ke</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dalam</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kelompok-kelompok</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belajar</a:t>
            </a:r>
            <a:r>
              <a:rPr lang="en-US" sz="1600" b="1" dirty="0" smtClean="0">
                <a:solidFill>
                  <a:schemeClr val="accent6">
                    <a:lumMod val="50000"/>
                  </a:schemeClr>
                </a:solidFill>
                <a:latin typeface="Times New Roman" pitchFamily="18" charset="0"/>
                <a:cs typeface="Times New Roman" pitchFamily="18" charset="0"/>
              </a:rPr>
              <a:t>), guru </a:t>
            </a:r>
            <a:r>
              <a:rPr lang="en-US" sz="1600" b="1" dirty="0" err="1" smtClean="0">
                <a:solidFill>
                  <a:schemeClr val="accent6">
                    <a:lumMod val="50000"/>
                  </a:schemeClr>
                </a:solidFill>
                <a:latin typeface="Times New Roman" pitchFamily="18" charset="0"/>
                <a:cs typeface="Times New Roman" pitchFamily="18" charset="0"/>
              </a:rPr>
              <a:t>menjelaskan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kepada</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siswa</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bagaimana</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cara</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membentuk</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kelompok</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belajar</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dan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membantu</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setiap</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kelompok</a:t>
            </a:r>
            <a:r>
              <a:rPr lang="en-US" sz="1600" b="1" dirty="0" smtClean="0">
                <a:solidFill>
                  <a:schemeClr val="accent6">
                    <a:lumMod val="50000"/>
                  </a:schemeClr>
                </a:solidFill>
                <a:latin typeface="Times New Roman" pitchFamily="18" charset="0"/>
                <a:cs typeface="Times New Roman" pitchFamily="18" charset="0"/>
              </a:rPr>
              <a:t> agar </a:t>
            </a:r>
            <a:r>
              <a:rPr lang="en-US" sz="1600" b="1" dirty="0" err="1" smtClean="0">
                <a:solidFill>
                  <a:schemeClr val="accent6">
                    <a:lumMod val="50000"/>
                  </a:schemeClr>
                </a:solidFill>
                <a:latin typeface="Times New Roman" pitchFamily="18" charset="0"/>
                <a:cs typeface="Times New Roman" pitchFamily="18" charset="0"/>
              </a:rPr>
              <a:t>melakukan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transisi</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secara</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efisien</a:t>
            </a:r>
            <a:endParaRPr lang="zh-CN" altLang="zh-CN" sz="1600" b="1" dirty="0">
              <a:solidFill>
                <a:schemeClr val="accent6">
                  <a:lumMod val="50000"/>
                </a:schemeClr>
              </a:solidFill>
              <a:latin typeface="Times New Roman" pitchFamily="18" charset="0"/>
              <a:ea typeface="Arial" panose="020B0604020202020204" pitchFamily="34" charset="0"/>
              <a:cs typeface="Times New Roman" pitchFamily="18" charset="0"/>
              <a:sym typeface="+mn-ea"/>
            </a:endParaRPr>
          </a:p>
        </p:txBody>
      </p:sp>
      <p:sp>
        <p:nvSpPr>
          <p:cNvPr id="1049008" name="文本框 80"/>
          <p:cNvSpPr txBox="1"/>
          <p:nvPr/>
        </p:nvSpPr>
        <p:spPr>
          <a:xfrm>
            <a:off x="7357745" y="5114925"/>
            <a:ext cx="3919855" cy="669414"/>
          </a:xfrm>
          <a:prstGeom prst="rect">
            <a:avLst/>
          </a:prstGeom>
          <a:noFill/>
        </p:spPr>
        <p:txBody>
          <a:bodyPr wrap="square" rtlCol="0">
            <a:spAutoFit/>
          </a:bodyPr>
          <a:lstStyle/>
          <a:p>
            <a:pPr algn="just">
              <a:lnSpc>
                <a:spcPts val="1500"/>
              </a:lnSpc>
            </a:pPr>
            <a:r>
              <a:rPr lang="en-US" sz="1600" b="1" dirty="0" err="1" smtClean="0">
                <a:solidFill>
                  <a:schemeClr val="accent6">
                    <a:lumMod val="50000"/>
                  </a:schemeClr>
                </a:solidFill>
                <a:latin typeface="Times New Roman" pitchFamily="18" charset="0"/>
                <a:cs typeface="Times New Roman" pitchFamily="18" charset="0"/>
              </a:rPr>
              <a:t>Fase</a:t>
            </a:r>
            <a:r>
              <a:rPr lang="en-US" sz="1600" b="1" dirty="0" smtClean="0">
                <a:solidFill>
                  <a:schemeClr val="accent6">
                    <a:lumMod val="50000"/>
                  </a:schemeClr>
                </a:solidFill>
                <a:latin typeface="Times New Roman" pitchFamily="18" charset="0"/>
                <a:cs typeface="Times New Roman" pitchFamily="18" charset="0"/>
              </a:rPr>
              <a:t> 6 (</a:t>
            </a:r>
            <a:r>
              <a:rPr lang="en-US" sz="1600" b="1" dirty="0" err="1" smtClean="0">
                <a:solidFill>
                  <a:schemeClr val="accent6">
                    <a:lumMod val="50000"/>
                  </a:schemeClr>
                </a:solidFill>
                <a:latin typeface="Times New Roman" pitchFamily="18" charset="0"/>
                <a:cs typeface="Times New Roman" pitchFamily="18" charset="0"/>
              </a:rPr>
              <a:t>Memberikan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Penghargaan</a:t>
            </a:r>
            <a:r>
              <a:rPr lang="en-US" sz="1600" b="1" dirty="0" smtClean="0">
                <a:solidFill>
                  <a:schemeClr val="accent6">
                    <a:lumMod val="50000"/>
                  </a:schemeClr>
                </a:solidFill>
                <a:latin typeface="Times New Roman" pitchFamily="18" charset="0"/>
                <a:cs typeface="Times New Roman" pitchFamily="18" charset="0"/>
              </a:rPr>
              <a:t>),guru </a:t>
            </a:r>
            <a:r>
              <a:rPr lang="en-US" sz="1600" b="1" dirty="0" err="1" smtClean="0">
                <a:solidFill>
                  <a:schemeClr val="accent6">
                    <a:lumMod val="50000"/>
                  </a:schemeClr>
                </a:solidFill>
                <a:latin typeface="Times New Roman" pitchFamily="18" charset="0"/>
                <a:cs typeface="Times New Roman" pitchFamily="18" charset="0"/>
              </a:rPr>
              <a:t>mengharagai</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baik</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upaya</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maupun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hasil</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belajar</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individu</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maupun</a:t>
            </a:r>
            <a:r>
              <a:rPr lang="en-US" sz="1600" b="1" dirty="0" smtClean="0">
                <a:solidFill>
                  <a:schemeClr val="accent6">
                    <a:lumMod val="50000"/>
                  </a:schemeClr>
                </a:solidFill>
                <a:latin typeface="Times New Roman" pitchFamily="18" charset="0"/>
                <a:cs typeface="Times New Roman" pitchFamily="18" charset="0"/>
              </a:rPr>
              <a:t> </a:t>
            </a:r>
            <a:r>
              <a:rPr lang="en-US" sz="1600" b="1" dirty="0" err="1" smtClean="0">
                <a:solidFill>
                  <a:schemeClr val="accent6">
                    <a:lumMod val="50000"/>
                  </a:schemeClr>
                </a:solidFill>
                <a:latin typeface="Times New Roman" pitchFamily="18" charset="0"/>
                <a:cs typeface="Times New Roman" pitchFamily="18" charset="0"/>
              </a:rPr>
              <a:t>kelompok</a:t>
            </a:r>
            <a:endParaRPr lang="zh-CN" altLang="zh-CN" sz="1600" b="1" dirty="0">
              <a:solidFill>
                <a:schemeClr val="accent6">
                  <a:lumMod val="50000"/>
                </a:schemeClr>
              </a:solidFill>
              <a:latin typeface="Times New Roman" pitchFamily="18" charset="0"/>
              <a:ea typeface="Arial" panose="020B0604020202020204" pitchFamily="34" charset="0"/>
              <a:cs typeface="Times New Roman" pitchFamily="18" charset="0"/>
              <a:sym typeface="+mn-ea"/>
            </a:endParaRPr>
          </a:p>
        </p:txBody>
      </p:sp>
      <p:sp>
        <p:nvSpPr>
          <p:cNvPr id="47" name="PA_文本框 4"/>
          <p:cNvSpPr txBox="1">
            <a:spLocks noChangeArrowheads="1"/>
          </p:cNvSpPr>
          <p:nvPr>
            <p:custDataLst>
              <p:tags r:id="rId2"/>
            </p:custDataLst>
          </p:nvPr>
        </p:nvSpPr>
        <p:spPr bwMode="auto">
          <a:xfrm>
            <a:off x="1948071" y="714054"/>
            <a:ext cx="8454886" cy="830997"/>
          </a:xfrm>
          <a:prstGeom prst="rect">
            <a:avLst/>
          </a:prstGeom>
          <a:noFill/>
          <a:ln>
            <a:noFill/>
          </a:ln>
          <a:effectLst/>
        </p:spPr>
        <p:txBody>
          <a:bodyPr wrap="square">
            <a:spAutoFit/>
          </a:bodyPr>
          <a:lstStyle/>
          <a:p>
            <a:pPr algn="ctr"/>
            <a:r>
              <a:rPr lang="en-US" sz="1600" b="1" dirty="0" err="1" smtClean="0">
                <a:solidFill>
                  <a:srgbClr val="7030A0"/>
                </a:solidFill>
                <a:latin typeface="Times New Roman" pitchFamily="18" charset="0"/>
                <a:cs typeface="Times New Roman" pitchFamily="18" charset="0"/>
              </a:rPr>
              <a:t>Dalam</a:t>
            </a:r>
            <a:r>
              <a:rPr lang="en-US" sz="1600" b="1" dirty="0" smtClean="0">
                <a:solidFill>
                  <a:srgbClr val="7030A0"/>
                </a:solidFill>
                <a:latin typeface="Times New Roman" pitchFamily="18" charset="0"/>
                <a:cs typeface="Times New Roman" pitchFamily="18" charset="0"/>
              </a:rPr>
              <a:t> </a:t>
            </a:r>
            <a:r>
              <a:rPr lang="en-US" sz="1600" b="1" dirty="0" err="1" smtClean="0">
                <a:solidFill>
                  <a:srgbClr val="7030A0"/>
                </a:solidFill>
                <a:latin typeface="Times New Roman" pitchFamily="18" charset="0"/>
                <a:cs typeface="Times New Roman" pitchFamily="18" charset="0"/>
              </a:rPr>
              <a:t>pendekatan</a:t>
            </a:r>
            <a:r>
              <a:rPr lang="en-US" sz="1600" b="1" dirty="0" smtClean="0">
                <a:solidFill>
                  <a:srgbClr val="7030A0"/>
                </a:solidFill>
                <a:latin typeface="Times New Roman" pitchFamily="18" charset="0"/>
                <a:cs typeface="Times New Roman" pitchFamily="18" charset="0"/>
              </a:rPr>
              <a:t> </a:t>
            </a:r>
            <a:r>
              <a:rPr lang="en-US" sz="1600" b="1" dirty="0" err="1" smtClean="0">
                <a:solidFill>
                  <a:srgbClr val="7030A0"/>
                </a:solidFill>
                <a:latin typeface="Times New Roman" pitchFamily="18" charset="0"/>
                <a:cs typeface="Times New Roman" pitchFamily="18" charset="0"/>
              </a:rPr>
              <a:t>kontekstual</a:t>
            </a:r>
            <a:r>
              <a:rPr lang="en-US" sz="1600" b="1" dirty="0" smtClean="0">
                <a:solidFill>
                  <a:srgbClr val="7030A0"/>
                </a:solidFill>
                <a:latin typeface="Times New Roman" pitchFamily="18" charset="0"/>
                <a:cs typeface="Times New Roman" pitchFamily="18" charset="0"/>
              </a:rPr>
              <a:t> </a:t>
            </a:r>
            <a:r>
              <a:rPr lang="en-US" sz="1600" b="1" dirty="0" err="1" smtClean="0">
                <a:solidFill>
                  <a:srgbClr val="7030A0"/>
                </a:solidFill>
                <a:latin typeface="Times New Roman" pitchFamily="18" charset="0"/>
                <a:cs typeface="Times New Roman" pitchFamily="18" charset="0"/>
              </a:rPr>
              <a:t>ada</a:t>
            </a:r>
            <a:r>
              <a:rPr lang="en-US" sz="1600" b="1" dirty="0" smtClean="0">
                <a:solidFill>
                  <a:srgbClr val="7030A0"/>
                </a:solidFill>
                <a:latin typeface="Times New Roman" pitchFamily="18" charset="0"/>
                <a:cs typeface="Times New Roman" pitchFamily="18" charset="0"/>
              </a:rPr>
              <a:t> </a:t>
            </a:r>
            <a:r>
              <a:rPr lang="en-US" sz="1600" b="1" dirty="0" err="1" smtClean="0">
                <a:solidFill>
                  <a:srgbClr val="7030A0"/>
                </a:solidFill>
                <a:latin typeface="Times New Roman" pitchFamily="18" charset="0"/>
                <a:cs typeface="Times New Roman" pitchFamily="18" charset="0"/>
              </a:rPr>
              <a:t>beberapa</a:t>
            </a:r>
            <a:r>
              <a:rPr lang="en-US" sz="1600" b="1" dirty="0" smtClean="0">
                <a:solidFill>
                  <a:srgbClr val="7030A0"/>
                </a:solidFill>
                <a:latin typeface="Times New Roman" pitchFamily="18" charset="0"/>
                <a:cs typeface="Times New Roman" pitchFamily="18" charset="0"/>
              </a:rPr>
              <a:t> </a:t>
            </a:r>
            <a:r>
              <a:rPr lang="en-US" sz="1600" b="1" dirty="0" err="1" smtClean="0">
                <a:solidFill>
                  <a:srgbClr val="7030A0"/>
                </a:solidFill>
                <a:latin typeface="Times New Roman" pitchFamily="18" charset="0"/>
                <a:cs typeface="Times New Roman" pitchFamily="18" charset="0"/>
              </a:rPr>
              <a:t>langkah</a:t>
            </a:r>
            <a:r>
              <a:rPr lang="en-US" sz="1600" b="1" dirty="0" smtClean="0">
                <a:solidFill>
                  <a:srgbClr val="7030A0"/>
                </a:solidFill>
                <a:latin typeface="Times New Roman" pitchFamily="18" charset="0"/>
                <a:cs typeface="Times New Roman" pitchFamily="18" charset="0"/>
              </a:rPr>
              <a:t> yang </a:t>
            </a:r>
            <a:r>
              <a:rPr lang="en-US" sz="1600" b="1" dirty="0" err="1" smtClean="0">
                <a:solidFill>
                  <a:srgbClr val="7030A0"/>
                </a:solidFill>
                <a:latin typeface="Times New Roman" pitchFamily="18" charset="0"/>
                <a:cs typeface="Times New Roman" pitchFamily="18" charset="0"/>
              </a:rPr>
              <a:t>harus</a:t>
            </a:r>
            <a:r>
              <a:rPr lang="en-US" sz="1600" b="1" dirty="0" smtClean="0">
                <a:solidFill>
                  <a:srgbClr val="7030A0"/>
                </a:solidFill>
                <a:latin typeface="Times New Roman" pitchFamily="18" charset="0"/>
                <a:cs typeface="Times New Roman" pitchFamily="18" charset="0"/>
              </a:rPr>
              <a:t> </a:t>
            </a:r>
            <a:r>
              <a:rPr lang="en-US" sz="1600" b="1" dirty="0" err="1" smtClean="0">
                <a:solidFill>
                  <a:srgbClr val="7030A0"/>
                </a:solidFill>
                <a:latin typeface="Times New Roman" pitchFamily="18" charset="0"/>
                <a:cs typeface="Times New Roman" pitchFamily="18" charset="0"/>
              </a:rPr>
              <a:t>dilalui</a:t>
            </a:r>
            <a:r>
              <a:rPr lang="en-US" sz="1600" b="1" dirty="0" smtClean="0">
                <a:solidFill>
                  <a:srgbClr val="7030A0"/>
                </a:solidFill>
                <a:latin typeface="Times New Roman" pitchFamily="18" charset="0"/>
                <a:cs typeface="Times New Roman" pitchFamily="18" charset="0"/>
              </a:rPr>
              <a:t> yang </a:t>
            </a:r>
            <a:r>
              <a:rPr lang="en-US" sz="1600" b="1" dirty="0" err="1" smtClean="0">
                <a:solidFill>
                  <a:srgbClr val="7030A0"/>
                </a:solidFill>
                <a:latin typeface="Times New Roman" pitchFamily="18" charset="0"/>
                <a:cs typeface="Times New Roman" pitchFamily="18" charset="0"/>
              </a:rPr>
              <a:t>disebut</a:t>
            </a:r>
            <a:r>
              <a:rPr lang="en-US" sz="1600" b="1" dirty="0" smtClean="0">
                <a:solidFill>
                  <a:srgbClr val="7030A0"/>
                </a:solidFill>
                <a:latin typeface="Times New Roman" pitchFamily="18" charset="0"/>
                <a:cs typeface="Times New Roman" pitchFamily="18" charset="0"/>
              </a:rPr>
              <a:t> </a:t>
            </a:r>
            <a:r>
              <a:rPr lang="en-US" sz="1600" b="1" dirty="0" smtClean="0">
                <a:solidFill>
                  <a:srgbClr val="7030A0"/>
                </a:solidFill>
                <a:latin typeface="Times New Roman" pitchFamily="18" charset="0"/>
                <a:cs typeface="Times New Roman" pitchFamily="18" charset="0"/>
              </a:rPr>
              <a:t>de</a:t>
            </a:r>
            <a:r>
              <a:rPr lang="id-ID" sz="1600" b="1" dirty="0" smtClean="0">
                <a:solidFill>
                  <a:srgbClr val="7030A0"/>
                </a:solidFill>
                <a:latin typeface="Times New Roman" pitchFamily="18" charset="0"/>
                <a:cs typeface="Times New Roman" pitchFamily="18" charset="0"/>
              </a:rPr>
              <a:t>n</a:t>
            </a:r>
            <a:r>
              <a:rPr lang="en-US" sz="1600" b="1" dirty="0" err="1" smtClean="0">
                <a:solidFill>
                  <a:srgbClr val="7030A0"/>
                </a:solidFill>
                <a:latin typeface="Times New Roman" pitchFamily="18" charset="0"/>
                <a:cs typeface="Times New Roman" pitchFamily="18" charset="0"/>
              </a:rPr>
              <a:t>gan</a:t>
            </a:r>
            <a:r>
              <a:rPr lang="en-US" sz="1600" b="1" dirty="0" smtClean="0">
                <a:solidFill>
                  <a:srgbClr val="7030A0"/>
                </a:solidFill>
                <a:latin typeface="Times New Roman" pitchFamily="18" charset="0"/>
                <a:cs typeface="Times New Roman" pitchFamily="18" charset="0"/>
              </a:rPr>
              <a:t> </a:t>
            </a:r>
            <a:r>
              <a:rPr lang="en-US" sz="1600" b="1" dirty="0" err="1" smtClean="0">
                <a:solidFill>
                  <a:srgbClr val="7030A0"/>
                </a:solidFill>
                <a:latin typeface="Times New Roman" pitchFamily="18" charset="0"/>
                <a:cs typeface="Times New Roman" pitchFamily="18" charset="0"/>
              </a:rPr>
              <a:t>fase</a:t>
            </a:r>
            <a:r>
              <a:rPr lang="en-US" sz="1600" b="1" dirty="0" smtClean="0">
                <a:solidFill>
                  <a:srgbClr val="7030A0"/>
                </a:solidFill>
                <a:latin typeface="Times New Roman" pitchFamily="18" charset="0"/>
                <a:cs typeface="Times New Roman" pitchFamily="18" charset="0"/>
              </a:rPr>
              <a:t>, </a:t>
            </a:r>
            <a:r>
              <a:rPr lang="en-US" sz="1600" b="1" dirty="0" err="1" smtClean="0">
                <a:solidFill>
                  <a:srgbClr val="7030A0"/>
                </a:solidFill>
                <a:latin typeface="Times New Roman" pitchFamily="18" charset="0"/>
                <a:cs typeface="Times New Roman" pitchFamily="18" charset="0"/>
              </a:rPr>
              <a:t>ada</a:t>
            </a:r>
            <a:r>
              <a:rPr lang="en-US" sz="1600" b="1" dirty="0" smtClean="0">
                <a:solidFill>
                  <a:srgbClr val="7030A0"/>
                </a:solidFill>
                <a:latin typeface="Times New Roman" pitchFamily="18" charset="0"/>
                <a:cs typeface="Times New Roman" pitchFamily="18" charset="0"/>
              </a:rPr>
              <a:t> 6 </a:t>
            </a:r>
            <a:r>
              <a:rPr lang="en-US" sz="1600" b="1" dirty="0" err="1" smtClean="0">
                <a:solidFill>
                  <a:srgbClr val="7030A0"/>
                </a:solidFill>
                <a:latin typeface="Times New Roman" pitchFamily="18" charset="0"/>
                <a:cs typeface="Times New Roman" pitchFamily="18" charset="0"/>
              </a:rPr>
              <a:t>fase</a:t>
            </a:r>
            <a:r>
              <a:rPr lang="en-US" sz="1600" b="1" dirty="0" smtClean="0">
                <a:solidFill>
                  <a:srgbClr val="7030A0"/>
                </a:solidFill>
                <a:latin typeface="Times New Roman" pitchFamily="18" charset="0"/>
                <a:cs typeface="Times New Roman" pitchFamily="18" charset="0"/>
              </a:rPr>
              <a:t> </a:t>
            </a:r>
            <a:r>
              <a:rPr lang="en-US" sz="1600" b="1" dirty="0" err="1" smtClean="0">
                <a:solidFill>
                  <a:srgbClr val="7030A0"/>
                </a:solidFill>
                <a:latin typeface="Times New Roman" pitchFamily="18" charset="0"/>
                <a:cs typeface="Times New Roman" pitchFamily="18" charset="0"/>
              </a:rPr>
              <a:t>dalam</a:t>
            </a:r>
            <a:r>
              <a:rPr lang="en-US" sz="1600" b="1" dirty="0" smtClean="0">
                <a:solidFill>
                  <a:srgbClr val="7030A0"/>
                </a:solidFill>
                <a:latin typeface="Times New Roman" pitchFamily="18" charset="0"/>
                <a:cs typeface="Times New Roman" pitchFamily="18" charset="0"/>
              </a:rPr>
              <a:t> </a:t>
            </a:r>
            <a:r>
              <a:rPr lang="en-US" sz="1600" b="1" dirty="0" err="1" smtClean="0">
                <a:solidFill>
                  <a:srgbClr val="7030A0"/>
                </a:solidFill>
                <a:latin typeface="Times New Roman" pitchFamily="18" charset="0"/>
                <a:cs typeface="Times New Roman" pitchFamily="18" charset="0"/>
              </a:rPr>
              <a:t>pembelajaran</a:t>
            </a:r>
            <a:r>
              <a:rPr lang="en-US" sz="1600" b="1" dirty="0" smtClean="0">
                <a:solidFill>
                  <a:srgbClr val="7030A0"/>
                </a:solidFill>
                <a:latin typeface="Times New Roman" pitchFamily="18" charset="0"/>
                <a:cs typeface="Times New Roman" pitchFamily="18" charset="0"/>
              </a:rPr>
              <a:t> </a:t>
            </a:r>
            <a:r>
              <a:rPr lang="en-US" sz="1600" b="1" dirty="0" err="1" smtClean="0">
                <a:solidFill>
                  <a:srgbClr val="7030A0"/>
                </a:solidFill>
                <a:latin typeface="Times New Roman" pitchFamily="18" charset="0"/>
                <a:cs typeface="Times New Roman" pitchFamily="18" charset="0"/>
              </a:rPr>
              <a:t>antara</a:t>
            </a:r>
            <a:r>
              <a:rPr lang="en-US" sz="1600" b="1" dirty="0" smtClean="0">
                <a:solidFill>
                  <a:srgbClr val="7030A0"/>
                </a:solidFill>
                <a:latin typeface="Times New Roman" pitchFamily="18" charset="0"/>
                <a:cs typeface="Times New Roman" pitchFamily="18" charset="0"/>
              </a:rPr>
              <a:t> lain :</a:t>
            </a:r>
            <a:endParaRPr lang="id-ID" sz="1600" b="1" dirty="0" smtClean="0">
              <a:solidFill>
                <a:srgbClr val="7030A0"/>
              </a:solidFill>
              <a:latin typeface="Times New Roman" pitchFamily="18" charset="0"/>
              <a:cs typeface="Times New Roman" pitchFamily="18" charset="0"/>
            </a:endParaRPr>
          </a:p>
          <a:p>
            <a:pPr algn="ctr">
              <a:buFont typeface="Arial" panose="020B0604020202020204" pitchFamily="34" charset="0"/>
              <a:buNone/>
            </a:pPr>
            <a:endParaRPr lang="en-US" sz="1600" b="1" dirty="0">
              <a:solidFill>
                <a:srgbClr val="7030A0"/>
              </a:solidFill>
              <a:latin typeface="Times New Roman" pitchFamily="18" charset="0"/>
              <a:ea typeface="Arial" panose="020B0604020202020204" pitchFamily="34" charset="0"/>
              <a:cs typeface="Times New Roman" pitchFamily="18" charset="0"/>
            </a:endParaRPr>
          </a:p>
        </p:txBody>
      </p:sp>
      <p:pic>
        <p:nvPicPr>
          <p:cNvPr id="48" name="Picture 47" descr="flower004.png"/>
          <p:cNvPicPr>
            <a:picLocks noChangeAspect="1"/>
          </p:cNvPicPr>
          <p:nvPr/>
        </p:nvPicPr>
        <p:blipFill>
          <a:blip r:embed="rId6" cstate="print"/>
          <a:stretch>
            <a:fillRect/>
          </a:stretch>
        </p:blipFill>
        <p:spPr>
          <a:xfrm>
            <a:off x="6255026" y="3710608"/>
            <a:ext cx="590549" cy="472315"/>
          </a:xfrm>
          <a:prstGeom prst="rect">
            <a:avLst/>
          </a:prstGeom>
        </p:spPr>
      </p:pic>
      <p:pic>
        <p:nvPicPr>
          <p:cNvPr id="49" name="Picture 48" descr="flower002.png"/>
          <p:cNvPicPr>
            <a:picLocks noChangeAspect="1"/>
          </p:cNvPicPr>
          <p:nvPr/>
        </p:nvPicPr>
        <p:blipFill>
          <a:blip r:embed="rId7" cstate="print"/>
          <a:stretch>
            <a:fillRect/>
          </a:stretch>
        </p:blipFill>
        <p:spPr>
          <a:xfrm>
            <a:off x="6374296" y="5380382"/>
            <a:ext cx="508138" cy="389283"/>
          </a:xfrm>
          <a:prstGeom prst="rect">
            <a:avLst/>
          </a:prstGeom>
        </p:spPr>
      </p:pic>
      <p:pic>
        <p:nvPicPr>
          <p:cNvPr id="50" name="Picture 49" descr="flower008.png"/>
          <p:cNvPicPr>
            <a:picLocks noChangeAspect="1"/>
          </p:cNvPicPr>
          <p:nvPr/>
        </p:nvPicPr>
        <p:blipFill>
          <a:blip r:embed="rId8" cstate="print"/>
          <a:stretch>
            <a:fillRect/>
          </a:stretch>
        </p:blipFill>
        <p:spPr>
          <a:xfrm>
            <a:off x="6321286" y="1948069"/>
            <a:ext cx="410817" cy="503997"/>
          </a:xfrm>
          <a:prstGeom prst="rect">
            <a:avLst/>
          </a:prstGeom>
        </p:spPr>
      </p:pic>
      <p:pic>
        <p:nvPicPr>
          <p:cNvPr id="51" name="Picture 50" descr="flower011.png"/>
          <p:cNvPicPr>
            <a:picLocks noChangeAspect="1"/>
          </p:cNvPicPr>
          <p:nvPr/>
        </p:nvPicPr>
        <p:blipFill>
          <a:blip r:embed="rId9"/>
          <a:stretch>
            <a:fillRect/>
          </a:stretch>
        </p:blipFill>
        <p:spPr>
          <a:xfrm>
            <a:off x="702366" y="5300870"/>
            <a:ext cx="460305" cy="415579"/>
          </a:xfrm>
          <a:prstGeom prst="rect">
            <a:avLst/>
          </a:prstGeom>
        </p:spPr>
      </p:pic>
      <p:pic>
        <p:nvPicPr>
          <p:cNvPr id="52" name="Picture 51" descr="flower012.png"/>
          <p:cNvPicPr>
            <a:picLocks noChangeAspect="1"/>
          </p:cNvPicPr>
          <p:nvPr/>
        </p:nvPicPr>
        <p:blipFill>
          <a:blip r:embed="rId10"/>
          <a:stretch>
            <a:fillRect/>
          </a:stretch>
        </p:blipFill>
        <p:spPr>
          <a:xfrm>
            <a:off x="662608" y="3697356"/>
            <a:ext cx="490331" cy="510092"/>
          </a:xfrm>
          <a:prstGeom prst="rect">
            <a:avLst/>
          </a:prstGeom>
        </p:spPr>
      </p:pic>
      <p:pic>
        <p:nvPicPr>
          <p:cNvPr id="53" name="Picture 52" descr="flower013.png"/>
          <p:cNvPicPr>
            <a:picLocks noChangeAspect="1"/>
          </p:cNvPicPr>
          <p:nvPr/>
        </p:nvPicPr>
        <p:blipFill>
          <a:blip r:embed="rId11"/>
          <a:stretch>
            <a:fillRect/>
          </a:stretch>
        </p:blipFill>
        <p:spPr>
          <a:xfrm>
            <a:off x="662610" y="1961322"/>
            <a:ext cx="503582" cy="384313"/>
          </a:xfrm>
          <a:prstGeom prst="rect">
            <a:avLst/>
          </a:prstGeom>
        </p:spPr>
      </p:pic>
    </p:spTree>
  </p:cSld>
  <p:clrMapOvr>
    <a:masterClrMapping/>
  </p:clrMapOvr>
  <p:transition advClick="0" advTm="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1048977"/>
                                        </p:tgtEl>
                                        <p:attrNameLst>
                                          <p:attrName>style.visibility</p:attrName>
                                        </p:attrNameLst>
                                      </p:cBhvr>
                                      <p:to>
                                        <p:strVal val="visible"/>
                                      </p:to>
                                    </p:set>
                                    <p:animEffect transition="in" filter="fade">
                                      <p:cBhvr>
                                        <p:cTn id="7" dur="500"/>
                                        <p:tgtEl>
                                          <p:spTgt spid="1048977"/>
                                        </p:tgtEl>
                                      </p:cBhvr>
                                    </p:animEffect>
                                  </p:childTnLst>
                                </p:cTn>
                              </p:par>
                            </p:childTnLst>
                          </p:cTn>
                        </p:par>
                        <p:par>
                          <p:cTn id="8" fill="hold">
                            <p:stCondLst>
                              <p:cond delay="1100"/>
                            </p:stCondLst>
                            <p:childTnLst>
                              <p:par>
                                <p:cTn id="9" presetID="2" presetClass="entr" presetSubtype="4" fill="hold" grpId="1" nodeType="afterEffect">
                                  <p:stCondLst>
                                    <p:cond delay="0"/>
                                  </p:stCondLst>
                                  <p:childTnLst>
                                    <p:set>
                                      <p:cBhvr>
                                        <p:cTn id="10" dur="1" fill="hold">
                                          <p:stCondLst>
                                            <p:cond delay="0"/>
                                          </p:stCondLst>
                                        </p:cTn>
                                        <p:tgtEl>
                                          <p:spTgt spid="1048979"/>
                                        </p:tgtEl>
                                        <p:attrNameLst>
                                          <p:attrName>style.visibility</p:attrName>
                                        </p:attrNameLst>
                                      </p:cBhvr>
                                      <p:to>
                                        <p:strVal val="visible"/>
                                      </p:to>
                                    </p:set>
                                    <p:anim calcmode="lin" valueType="num">
                                      <p:cBhvr additive="base">
                                        <p:cTn id="11" dur="500" fill="hold"/>
                                        <p:tgtEl>
                                          <p:spTgt spid="1048979"/>
                                        </p:tgtEl>
                                        <p:attrNameLst>
                                          <p:attrName>ppt_x</p:attrName>
                                        </p:attrNameLst>
                                      </p:cBhvr>
                                      <p:tavLst>
                                        <p:tav tm="0">
                                          <p:val>
                                            <p:strVal val="#ppt_x"/>
                                          </p:val>
                                        </p:tav>
                                        <p:tav tm="100000">
                                          <p:val>
                                            <p:strVal val="#ppt_x"/>
                                          </p:val>
                                        </p:tav>
                                      </p:tavLst>
                                    </p:anim>
                                    <p:anim calcmode="lin" valueType="num">
                                      <p:cBhvr additive="base">
                                        <p:cTn id="12" dur="500" fill="hold"/>
                                        <p:tgtEl>
                                          <p:spTgt spid="1048979"/>
                                        </p:tgtEl>
                                        <p:attrNameLst>
                                          <p:attrName>ppt_y</p:attrName>
                                        </p:attrNameLst>
                                      </p:cBhvr>
                                      <p:tavLst>
                                        <p:tav tm="0">
                                          <p:val>
                                            <p:strVal val="1+#ppt_h/2"/>
                                          </p:val>
                                        </p:tav>
                                        <p:tav tm="100000">
                                          <p:val>
                                            <p:strVal val="#ppt_y"/>
                                          </p:val>
                                        </p:tav>
                                      </p:tavLst>
                                    </p:anim>
                                  </p:childTnLst>
                                </p:cTn>
                              </p:par>
                            </p:childTnLst>
                          </p:cTn>
                        </p:par>
                        <p:par>
                          <p:cTn id="13" fill="hold">
                            <p:stCondLst>
                              <p:cond delay="1600"/>
                            </p:stCondLst>
                            <p:childTnLst>
                              <p:par>
                                <p:cTn id="14" presetID="2" presetClass="entr" presetSubtype="4" fill="hold" grpId="0" nodeType="afterEffect">
                                  <p:stCondLst>
                                    <p:cond delay="0"/>
                                  </p:stCondLst>
                                  <p:childTnLst>
                                    <p:set>
                                      <p:cBhvr>
                                        <p:cTn id="15" dur="1" fill="hold">
                                          <p:stCondLst>
                                            <p:cond delay="0"/>
                                          </p:stCondLst>
                                        </p:cTn>
                                        <p:tgtEl>
                                          <p:spTgt spid="1048983"/>
                                        </p:tgtEl>
                                        <p:attrNameLst>
                                          <p:attrName>style.visibility</p:attrName>
                                        </p:attrNameLst>
                                      </p:cBhvr>
                                      <p:to>
                                        <p:strVal val="visible"/>
                                      </p:to>
                                    </p:set>
                                    <p:anim calcmode="lin" valueType="num">
                                      <p:cBhvr additive="base">
                                        <p:cTn id="16" dur="500" fill="hold"/>
                                        <p:tgtEl>
                                          <p:spTgt spid="1048983"/>
                                        </p:tgtEl>
                                        <p:attrNameLst>
                                          <p:attrName>ppt_x</p:attrName>
                                        </p:attrNameLst>
                                      </p:cBhvr>
                                      <p:tavLst>
                                        <p:tav tm="0">
                                          <p:val>
                                            <p:strVal val="#ppt_x"/>
                                          </p:val>
                                        </p:tav>
                                        <p:tav tm="100000">
                                          <p:val>
                                            <p:strVal val="#ppt_x"/>
                                          </p:val>
                                        </p:tav>
                                      </p:tavLst>
                                    </p:anim>
                                    <p:anim calcmode="lin" valueType="num">
                                      <p:cBhvr additive="base">
                                        <p:cTn id="17" dur="500" fill="hold"/>
                                        <p:tgtEl>
                                          <p:spTgt spid="1048983"/>
                                        </p:tgtEl>
                                        <p:attrNameLst>
                                          <p:attrName>ppt_y</p:attrName>
                                        </p:attrNameLst>
                                      </p:cBhvr>
                                      <p:tavLst>
                                        <p:tav tm="0">
                                          <p:val>
                                            <p:strVal val="1+#ppt_h/2"/>
                                          </p:val>
                                        </p:tav>
                                        <p:tav tm="100000">
                                          <p:val>
                                            <p:strVal val="#ppt_y"/>
                                          </p:val>
                                        </p:tav>
                                      </p:tavLst>
                                    </p:anim>
                                  </p:childTnLst>
                                </p:cTn>
                              </p:par>
                            </p:childTnLst>
                          </p:cTn>
                        </p:par>
                        <p:par>
                          <p:cTn id="18" fill="hold">
                            <p:stCondLst>
                              <p:cond delay="2100"/>
                            </p:stCondLst>
                            <p:childTnLst>
                              <p:par>
                                <p:cTn id="19" presetID="2" presetClass="entr" presetSubtype="4" fill="hold" grpId="0" nodeType="afterEffect">
                                  <p:stCondLst>
                                    <p:cond delay="0"/>
                                  </p:stCondLst>
                                  <p:childTnLst>
                                    <p:set>
                                      <p:cBhvr>
                                        <p:cTn id="20" dur="1" fill="hold">
                                          <p:stCondLst>
                                            <p:cond delay="0"/>
                                          </p:stCondLst>
                                        </p:cTn>
                                        <p:tgtEl>
                                          <p:spTgt spid="1048981"/>
                                        </p:tgtEl>
                                        <p:attrNameLst>
                                          <p:attrName>style.visibility</p:attrName>
                                        </p:attrNameLst>
                                      </p:cBhvr>
                                      <p:to>
                                        <p:strVal val="visible"/>
                                      </p:to>
                                    </p:set>
                                    <p:anim calcmode="lin" valueType="num">
                                      <p:cBhvr additive="base">
                                        <p:cTn id="21" dur="500" fill="hold"/>
                                        <p:tgtEl>
                                          <p:spTgt spid="1048981"/>
                                        </p:tgtEl>
                                        <p:attrNameLst>
                                          <p:attrName>ppt_x</p:attrName>
                                        </p:attrNameLst>
                                      </p:cBhvr>
                                      <p:tavLst>
                                        <p:tav tm="0">
                                          <p:val>
                                            <p:strVal val="#ppt_x"/>
                                          </p:val>
                                        </p:tav>
                                        <p:tav tm="100000">
                                          <p:val>
                                            <p:strVal val="#ppt_x"/>
                                          </p:val>
                                        </p:tav>
                                      </p:tavLst>
                                    </p:anim>
                                    <p:anim calcmode="lin" valueType="num">
                                      <p:cBhvr additive="base">
                                        <p:cTn id="22" dur="500" fill="hold"/>
                                        <p:tgtEl>
                                          <p:spTgt spid="1048981"/>
                                        </p:tgtEl>
                                        <p:attrNameLst>
                                          <p:attrName>ppt_y</p:attrName>
                                        </p:attrNameLst>
                                      </p:cBhvr>
                                      <p:tavLst>
                                        <p:tav tm="0">
                                          <p:val>
                                            <p:strVal val="1+#ppt_h/2"/>
                                          </p:val>
                                        </p:tav>
                                        <p:tav tm="100000">
                                          <p:val>
                                            <p:strVal val="#ppt_y"/>
                                          </p:val>
                                        </p:tav>
                                      </p:tavLst>
                                    </p:anim>
                                  </p:childTnLst>
                                </p:cTn>
                              </p:par>
                            </p:childTnLst>
                          </p:cTn>
                        </p:par>
                        <p:par>
                          <p:cTn id="23" fill="hold">
                            <p:stCondLst>
                              <p:cond delay="2600"/>
                            </p:stCondLst>
                            <p:childTnLst>
                              <p:par>
                                <p:cTn id="24" presetID="2" presetClass="entr" presetSubtype="4" fill="hold" grpId="0" nodeType="afterEffect">
                                  <p:stCondLst>
                                    <p:cond delay="0"/>
                                  </p:stCondLst>
                                  <p:childTnLst>
                                    <p:set>
                                      <p:cBhvr>
                                        <p:cTn id="25" dur="1" fill="hold">
                                          <p:stCondLst>
                                            <p:cond delay="0"/>
                                          </p:stCondLst>
                                        </p:cTn>
                                        <p:tgtEl>
                                          <p:spTgt spid="1048982"/>
                                        </p:tgtEl>
                                        <p:attrNameLst>
                                          <p:attrName>style.visibility</p:attrName>
                                        </p:attrNameLst>
                                      </p:cBhvr>
                                      <p:to>
                                        <p:strVal val="visible"/>
                                      </p:to>
                                    </p:set>
                                    <p:anim calcmode="lin" valueType="num">
                                      <p:cBhvr additive="base">
                                        <p:cTn id="26" dur="500" fill="hold"/>
                                        <p:tgtEl>
                                          <p:spTgt spid="1048982"/>
                                        </p:tgtEl>
                                        <p:attrNameLst>
                                          <p:attrName>ppt_x</p:attrName>
                                        </p:attrNameLst>
                                      </p:cBhvr>
                                      <p:tavLst>
                                        <p:tav tm="0">
                                          <p:val>
                                            <p:strVal val="#ppt_x"/>
                                          </p:val>
                                        </p:tav>
                                        <p:tav tm="100000">
                                          <p:val>
                                            <p:strVal val="#ppt_x"/>
                                          </p:val>
                                        </p:tav>
                                      </p:tavLst>
                                    </p:anim>
                                    <p:anim calcmode="lin" valueType="num">
                                      <p:cBhvr additive="base">
                                        <p:cTn id="27" dur="500" fill="hold"/>
                                        <p:tgtEl>
                                          <p:spTgt spid="1048982"/>
                                        </p:tgtEl>
                                        <p:attrNameLst>
                                          <p:attrName>ppt_y</p:attrName>
                                        </p:attrNameLst>
                                      </p:cBhvr>
                                      <p:tavLst>
                                        <p:tav tm="0">
                                          <p:val>
                                            <p:strVal val="1+#ppt_h/2"/>
                                          </p:val>
                                        </p:tav>
                                        <p:tav tm="100000">
                                          <p:val>
                                            <p:strVal val="#ppt_y"/>
                                          </p:val>
                                        </p:tav>
                                      </p:tavLst>
                                    </p:anim>
                                  </p:childTnLst>
                                </p:cTn>
                              </p:par>
                            </p:childTnLst>
                          </p:cTn>
                        </p:par>
                        <p:par>
                          <p:cTn id="28" fill="hold">
                            <p:stCondLst>
                              <p:cond delay="3100"/>
                            </p:stCondLst>
                            <p:childTnLst>
                              <p:par>
                                <p:cTn id="29" presetID="2" presetClass="entr" presetSubtype="4" fill="hold" grpId="0" nodeType="afterEffect">
                                  <p:stCondLst>
                                    <p:cond delay="0"/>
                                  </p:stCondLst>
                                  <p:childTnLst>
                                    <p:set>
                                      <p:cBhvr>
                                        <p:cTn id="30" dur="1" fill="hold">
                                          <p:stCondLst>
                                            <p:cond delay="0"/>
                                          </p:stCondLst>
                                        </p:cTn>
                                        <p:tgtEl>
                                          <p:spTgt spid="1048984"/>
                                        </p:tgtEl>
                                        <p:attrNameLst>
                                          <p:attrName>style.visibility</p:attrName>
                                        </p:attrNameLst>
                                      </p:cBhvr>
                                      <p:to>
                                        <p:strVal val="visible"/>
                                      </p:to>
                                    </p:set>
                                    <p:anim calcmode="lin" valueType="num">
                                      <p:cBhvr additive="base">
                                        <p:cTn id="31" dur="500" fill="hold"/>
                                        <p:tgtEl>
                                          <p:spTgt spid="1048984"/>
                                        </p:tgtEl>
                                        <p:attrNameLst>
                                          <p:attrName>ppt_x</p:attrName>
                                        </p:attrNameLst>
                                      </p:cBhvr>
                                      <p:tavLst>
                                        <p:tav tm="0">
                                          <p:val>
                                            <p:strVal val="#ppt_x"/>
                                          </p:val>
                                        </p:tav>
                                        <p:tav tm="100000">
                                          <p:val>
                                            <p:strVal val="#ppt_x"/>
                                          </p:val>
                                        </p:tav>
                                      </p:tavLst>
                                    </p:anim>
                                    <p:anim calcmode="lin" valueType="num">
                                      <p:cBhvr additive="base">
                                        <p:cTn id="32" dur="500" fill="hold"/>
                                        <p:tgtEl>
                                          <p:spTgt spid="1048984"/>
                                        </p:tgtEl>
                                        <p:attrNameLst>
                                          <p:attrName>ppt_y</p:attrName>
                                        </p:attrNameLst>
                                      </p:cBhvr>
                                      <p:tavLst>
                                        <p:tav tm="0">
                                          <p:val>
                                            <p:strVal val="1+#ppt_h/2"/>
                                          </p:val>
                                        </p:tav>
                                        <p:tav tm="100000">
                                          <p:val>
                                            <p:strVal val="#ppt_y"/>
                                          </p:val>
                                        </p:tav>
                                      </p:tavLst>
                                    </p:anim>
                                  </p:childTnLst>
                                </p:cTn>
                              </p:par>
                            </p:childTnLst>
                          </p:cTn>
                        </p:par>
                        <p:par>
                          <p:cTn id="33" fill="hold">
                            <p:stCondLst>
                              <p:cond delay="3600"/>
                            </p:stCondLst>
                            <p:childTnLst>
                              <p:par>
                                <p:cTn id="34" presetID="2" presetClass="entr" presetSubtype="4" fill="hold" grpId="0" nodeType="afterEffect">
                                  <p:stCondLst>
                                    <p:cond delay="0"/>
                                  </p:stCondLst>
                                  <p:childTnLst>
                                    <p:set>
                                      <p:cBhvr>
                                        <p:cTn id="35" dur="1" fill="hold">
                                          <p:stCondLst>
                                            <p:cond delay="0"/>
                                          </p:stCondLst>
                                        </p:cTn>
                                        <p:tgtEl>
                                          <p:spTgt spid="1048980"/>
                                        </p:tgtEl>
                                        <p:attrNameLst>
                                          <p:attrName>style.visibility</p:attrName>
                                        </p:attrNameLst>
                                      </p:cBhvr>
                                      <p:to>
                                        <p:strVal val="visible"/>
                                      </p:to>
                                    </p:set>
                                    <p:anim calcmode="lin" valueType="num">
                                      <p:cBhvr additive="base">
                                        <p:cTn id="36" dur="500" fill="hold"/>
                                        <p:tgtEl>
                                          <p:spTgt spid="1048980"/>
                                        </p:tgtEl>
                                        <p:attrNameLst>
                                          <p:attrName>ppt_x</p:attrName>
                                        </p:attrNameLst>
                                      </p:cBhvr>
                                      <p:tavLst>
                                        <p:tav tm="0">
                                          <p:val>
                                            <p:strVal val="#ppt_x"/>
                                          </p:val>
                                        </p:tav>
                                        <p:tav tm="100000">
                                          <p:val>
                                            <p:strVal val="#ppt_x"/>
                                          </p:val>
                                        </p:tav>
                                      </p:tavLst>
                                    </p:anim>
                                    <p:anim calcmode="lin" valueType="num">
                                      <p:cBhvr additive="base">
                                        <p:cTn id="37" dur="500" fill="hold"/>
                                        <p:tgtEl>
                                          <p:spTgt spid="1048980"/>
                                        </p:tgtEl>
                                        <p:attrNameLst>
                                          <p:attrName>ppt_y</p:attrName>
                                        </p:attrNameLst>
                                      </p:cBhvr>
                                      <p:tavLst>
                                        <p:tav tm="0">
                                          <p:val>
                                            <p:strVal val="1+#ppt_h/2"/>
                                          </p:val>
                                        </p:tav>
                                        <p:tav tm="100000">
                                          <p:val>
                                            <p:strVal val="#ppt_y"/>
                                          </p:val>
                                        </p:tav>
                                      </p:tavLst>
                                    </p:anim>
                                  </p:childTnLst>
                                </p:cTn>
                              </p:par>
                              <p:par>
                                <p:cTn id="38" presetID="10" presetClass="entr" presetSubtype="0" fill="hold" grpId="0" nodeType="withEffect">
                                  <p:stCondLst>
                                    <p:cond delay="6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77" grpId="0" bldLvl="0" animBg="1" autoUpdateAnimBg="0"/>
      <p:bldP spid="1048979" grpId="0" animBg="1"/>
      <p:bldP spid="1048979" grpId="1" bldLvl="0" animBg="1"/>
      <p:bldP spid="1048980" grpId="0" bldLvl="0" animBg="1"/>
      <p:bldP spid="1048981" grpId="0" bldLvl="0" animBg="1"/>
      <p:bldP spid="1048982" grpId="0" bldLvl="0" animBg="1"/>
      <p:bldP spid="1048983" grpId="0" bldLvl="0" animBg="1"/>
      <p:bldP spid="1048984" grpId="0" bldLvl="0" animBg="1"/>
      <p:bldP spid="47"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矩形 3"/>
          <p:cNvSpPr/>
          <p:nvPr/>
        </p:nvSpPr>
        <p:spPr>
          <a:xfrm>
            <a:off x="-17780" y="-28575"/>
            <a:ext cx="12227560" cy="6914515"/>
          </a:xfrm>
          <a:prstGeom prst="rect">
            <a:avLst/>
          </a:prstGeom>
          <a:blipFill rotWithShape="1">
            <a:blip r:embed="rId4"/>
            <a:stretch>
              <a:fillRect t="-14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684" name="PA_文本框 4"/>
          <p:cNvSpPr txBox="1">
            <a:spLocks noChangeArrowheads="1"/>
          </p:cNvSpPr>
          <p:nvPr>
            <p:custDataLst>
              <p:tags r:id="rId1"/>
            </p:custDataLst>
          </p:nvPr>
        </p:nvSpPr>
        <p:spPr bwMode="auto">
          <a:xfrm>
            <a:off x="2688538" y="442384"/>
            <a:ext cx="6442789" cy="646331"/>
          </a:xfrm>
          <a:prstGeom prst="rect">
            <a:avLst/>
          </a:prstGeom>
          <a:noFill/>
          <a:ln>
            <a:noFill/>
          </a:ln>
          <a:effectLst/>
        </p:spPr>
        <p:txBody>
          <a:bodyPr wrap="none">
            <a:spAutoFit/>
          </a:bodyPr>
          <a:lstStyle/>
          <a:p>
            <a:pPr lvl="0" algn="ctr"/>
            <a:r>
              <a:rPr lang="id-ID" b="1" dirty="0" smtClean="0">
                <a:solidFill>
                  <a:schemeClr val="accent6">
                    <a:lumMod val="50000"/>
                  </a:schemeClr>
                </a:solidFill>
                <a:latin typeface="Kristen ITC" pitchFamily="66" charset="0"/>
              </a:rPr>
              <a:t>BENTUK-BENTUK PENDEKATAN KONTEKSTUAL</a:t>
            </a:r>
          </a:p>
          <a:p>
            <a:pPr algn="ctr">
              <a:buFont typeface="Arial" panose="020B0604020202020204" pitchFamily="34" charset="0"/>
              <a:buNone/>
            </a:pPr>
            <a:endParaRPr lang="en-US" b="1" dirty="0">
              <a:solidFill>
                <a:schemeClr val="accent6">
                  <a:lumMod val="50000"/>
                </a:schemeClr>
              </a:solidFill>
              <a:latin typeface="Kristen ITC" pitchFamily="66" charset="0"/>
              <a:ea typeface="Arial" panose="020B0604020202020204" pitchFamily="34" charset="0"/>
            </a:endParaRPr>
          </a:p>
        </p:txBody>
      </p:sp>
      <p:sp>
        <p:nvSpPr>
          <p:cNvPr id="1048686" name="Flowchart: Process 2354"/>
          <p:cNvSpPr/>
          <p:nvPr/>
        </p:nvSpPr>
        <p:spPr>
          <a:xfrm>
            <a:off x="1272949" y="2485867"/>
            <a:ext cx="2153235" cy="3596881"/>
          </a:xfrm>
          <a:prstGeom prst="flowChartProcess">
            <a:avLst/>
          </a:prstGeom>
          <a:noFill/>
          <a:ln>
            <a:solidFill>
              <a:srgbClr val="DE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id-ID" sz="2400" kern="0">
              <a:solidFill>
                <a:prstClr val="white"/>
              </a:solidFill>
              <a:latin typeface="Arial" panose="020B0604020202020204" pitchFamily="34" charset="0"/>
              <a:ea typeface="Arial" panose="020B0604020202020204" pitchFamily="34" charset="0"/>
              <a:sym typeface="Arial" panose="020B0604020202020204" pitchFamily="34" charset="0"/>
            </a:endParaRPr>
          </a:p>
        </p:txBody>
      </p:sp>
      <p:sp>
        <p:nvSpPr>
          <p:cNvPr id="1048687" name="Text Placeholder 32"/>
          <p:cNvSpPr txBox="1"/>
          <p:nvPr/>
        </p:nvSpPr>
        <p:spPr>
          <a:xfrm flipH="1">
            <a:off x="1338465" y="3061251"/>
            <a:ext cx="2054087" cy="276998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5000"/>
              </a:lnSpc>
              <a:spcBef>
                <a:spcPts val="0"/>
              </a:spcBef>
              <a:buNone/>
            </a:pPr>
            <a:r>
              <a:rPr lang="id-ID" sz="1200" b="1" dirty="0" smtClean="0">
                <a:latin typeface="Times New Roman" pitchFamily="18" charset="0"/>
                <a:cs typeface="Times New Roman" pitchFamily="18" charset="0"/>
              </a:rPr>
              <a:t> </a:t>
            </a:r>
            <a:r>
              <a:rPr lang="id-ID" sz="1200" b="1" dirty="0" smtClean="0">
                <a:latin typeface="Times New Roman" pitchFamily="18" charset="0"/>
                <a:cs typeface="Times New Roman" pitchFamily="18" charset="0"/>
              </a:rPr>
              <a:t>Menurut Aqib (,2002: 67), CBSA adalah suatu pendekatan dalam pembelajaran yang menitikberatkan pada keaktifan siswa dalam proses pembelajaran melalui asimilasi dan akomodasi kognitif untuk mengembangkan pengetahuan, tindakan, serta internalisasi nilai-nilai dalam pembentukan sikap </a:t>
            </a:r>
            <a:endParaRPr lang="zh-CN" altLang="en-US" sz="1200" b="1" dirty="0">
              <a:solidFill>
                <a:schemeClr val="tx1">
                  <a:lumMod val="65000"/>
                  <a:lumOff val="35000"/>
                </a:schemeClr>
              </a:solidFill>
              <a:latin typeface="Times New Roman" pitchFamily="18" charset="0"/>
              <a:ea typeface="Arial" panose="020B0604020202020204" pitchFamily="34" charset="0"/>
              <a:cs typeface="Times New Roman" pitchFamily="18" charset="0"/>
              <a:sym typeface="+mn-ea"/>
            </a:endParaRPr>
          </a:p>
        </p:txBody>
      </p:sp>
      <p:sp>
        <p:nvSpPr>
          <p:cNvPr id="1048688" name="Flowchart: Process 2340"/>
          <p:cNvSpPr/>
          <p:nvPr/>
        </p:nvSpPr>
        <p:spPr>
          <a:xfrm>
            <a:off x="6187440" y="2486024"/>
            <a:ext cx="2162175" cy="3609975"/>
          </a:xfrm>
          <a:prstGeom prst="flowChartProcess">
            <a:avLst/>
          </a:prstGeom>
          <a:noFill/>
          <a:ln>
            <a:solidFill>
              <a:srgbClr val="DE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id-ID" sz="2400" kern="0">
              <a:solidFill>
                <a:prstClr val="white"/>
              </a:solidFill>
              <a:latin typeface="Arial" panose="020B0604020202020204" pitchFamily="34" charset="0"/>
              <a:ea typeface="Arial" panose="020B0604020202020204" pitchFamily="34" charset="0"/>
              <a:sym typeface="Arial" panose="020B0604020202020204" pitchFamily="34" charset="0"/>
            </a:endParaRPr>
          </a:p>
        </p:txBody>
      </p:sp>
      <p:sp>
        <p:nvSpPr>
          <p:cNvPr id="1048689" name="Text Placeholder 32"/>
          <p:cNvSpPr txBox="1"/>
          <p:nvPr/>
        </p:nvSpPr>
        <p:spPr>
          <a:xfrm flipH="1">
            <a:off x="6241769" y="3048000"/>
            <a:ext cx="2040835" cy="2693045"/>
          </a:xfrm>
          <a:prstGeom prst="rect">
            <a:avLst/>
          </a:prstGeom>
        </p:spPr>
        <p:txBody>
          <a:bodyPr wrap="square" lIns="0" tIns="0" rIns="0" bIns="0">
            <a:spAutoFit/>
          </a:bodyPr>
          <a:lstStyle>
            <a:defPPr>
              <a:defRPr lang="zh-CN"/>
            </a:defPPr>
            <a:lvl1pPr indent="0" algn="ctr" defTabSz="685800">
              <a:lnSpc>
                <a:spcPct val="125000"/>
              </a:lnSpc>
              <a:spcBef>
                <a:spcPts val="0"/>
              </a:spcBef>
              <a:buFont typeface="Arial" panose="020B0604020202020204" pitchFamily="34" charset="0"/>
              <a:buNone/>
              <a:defRPr sz="1400">
                <a:latin typeface="Segoe UI" panose="020B0502040204020203" pitchFamily="34" charset="0"/>
                <a:ea typeface="微软雅黑" panose="020B0503020204020204" charset="-122"/>
              </a:defRPr>
            </a:lvl1pPr>
            <a:lvl2pPr marL="514350" indent="-171450" defTabSz="685800">
              <a:lnSpc>
                <a:spcPct val="90000"/>
              </a:lnSpc>
              <a:spcBef>
                <a:spcPts val="375"/>
              </a:spcBef>
              <a:buFont typeface="Arial" panose="020B0604020202020204" pitchFamily="34" charset="0"/>
              <a:buChar char="•"/>
              <a:defRPr>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b="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life skills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adalah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pendidikan</a:t>
            </a:r>
            <a:r>
              <a:rPr lang="en-US" b="1" dirty="0" smtClean="0">
                <a:latin typeface="Times New Roman" pitchFamily="18" charset="0"/>
                <a:cs typeface="Times New Roman" pitchFamily="18" charset="0"/>
              </a:rPr>
              <a:t> yang </a:t>
            </a:r>
            <a:r>
              <a:rPr lang="en-US" b="1" dirty="0" err="1" smtClean="0">
                <a:latin typeface="Times New Roman" pitchFamily="18" charset="0"/>
                <a:cs typeface="Times New Roman" pitchFamily="18" charset="0"/>
              </a:rPr>
              <a:t>memberikan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kecakapan</a:t>
            </a:r>
            <a:r>
              <a:rPr lang="en-US" b="1" dirty="0" smtClean="0">
                <a:latin typeface="Times New Roman" pitchFamily="18" charset="0"/>
                <a:cs typeface="Times New Roman" pitchFamily="18" charset="0"/>
              </a:rPr>
              <a:t> personal, </a:t>
            </a:r>
            <a:r>
              <a:rPr lang="en-US" b="1" dirty="0" err="1" smtClean="0">
                <a:latin typeface="Times New Roman" pitchFamily="18" charset="0"/>
                <a:cs typeface="Times New Roman" pitchFamily="18" charset="0"/>
              </a:rPr>
              <a:t>kecakapan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sosial</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kecakapan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intelektual</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kecakapan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vokasional</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untuk</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bekerja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atau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usaha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mandiri</a:t>
            </a:r>
            <a:r>
              <a:rPr lang="en-US" b="1" dirty="0" smtClean="0">
                <a:latin typeface="Times New Roman" pitchFamily="18" charset="0"/>
                <a:cs typeface="Times New Roman" pitchFamily="18" charset="0"/>
              </a:rPr>
              <a:t> (UURI No. 20 Th. 2003; </a:t>
            </a:r>
            <a:r>
              <a:rPr lang="en-US" b="1" dirty="0" err="1" smtClean="0">
                <a:latin typeface="Times New Roman" pitchFamily="18" charset="0"/>
                <a:cs typeface="Times New Roman" pitchFamily="18" charset="0"/>
              </a:rPr>
              <a:t>pasal</a:t>
            </a:r>
            <a:r>
              <a:rPr lang="en-US" b="1" dirty="0" smtClean="0">
                <a:latin typeface="Times New Roman" pitchFamily="18" charset="0"/>
                <a:cs typeface="Times New Roman" pitchFamily="18" charset="0"/>
              </a:rPr>
              <a:t> 26, </a:t>
            </a:r>
            <a:r>
              <a:rPr lang="en-US" b="1" dirty="0" err="1" smtClean="0">
                <a:latin typeface="Times New Roman" pitchFamily="18" charset="0"/>
                <a:cs typeface="Times New Roman" pitchFamily="18" charset="0"/>
              </a:rPr>
              <a:t>ayat</a:t>
            </a:r>
            <a:r>
              <a:rPr lang="en-US" b="1" dirty="0" smtClean="0">
                <a:latin typeface="Times New Roman" pitchFamily="18" charset="0"/>
                <a:cs typeface="Times New Roman" pitchFamily="18" charset="0"/>
              </a:rPr>
              <a:t> 3).</a:t>
            </a:r>
            <a:endParaRPr lang="zh-CN" altLang="en-US" b="1" dirty="0">
              <a:solidFill>
                <a:schemeClr val="tx1">
                  <a:lumMod val="65000"/>
                  <a:lumOff val="35000"/>
                </a:schemeClr>
              </a:solidFill>
              <a:latin typeface="Times New Roman" pitchFamily="18" charset="0"/>
              <a:ea typeface="Arial" panose="020B0604020202020204" pitchFamily="34" charset="0"/>
              <a:cs typeface="Times New Roman" pitchFamily="18" charset="0"/>
              <a:sym typeface="+mn-ea"/>
            </a:endParaRPr>
          </a:p>
        </p:txBody>
      </p:sp>
      <p:sp>
        <p:nvSpPr>
          <p:cNvPr id="1048690" name="Flowchart: Process 2347"/>
          <p:cNvSpPr/>
          <p:nvPr/>
        </p:nvSpPr>
        <p:spPr>
          <a:xfrm>
            <a:off x="3734592" y="2485867"/>
            <a:ext cx="2153233" cy="3623385"/>
          </a:xfrm>
          <a:prstGeom prst="flowChartProcess">
            <a:avLst/>
          </a:prstGeom>
          <a:noFill/>
          <a:ln>
            <a:solidFill>
              <a:srgbClr val="758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id-ID" sz="2400" kern="0">
              <a:solidFill>
                <a:prstClr val="white"/>
              </a:solidFill>
              <a:latin typeface="Arial" panose="020B0604020202020204" pitchFamily="34" charset="0"/>
              <a:ea typeface="Arial" panose="020B0604020202020204" pitchFamily="34" charset="0"/>
              <a:sym typeface="Arial" panose="020B0604020202020204" pitchFamily="34" charset="0"/>
            </a:endParaRPr>
          </a:p>
        </p:txBody>
      </p:sp>
      <p:sp>
        <p:nvSpPr>
          <p:cNvPr id="1048691" name="Text Placeholder 32"/>
          <p:cNvSpPr txBox="1"/>
          <p:nvPr/>
        </p:nvSpPr>
        <p:spPr>
          <a:xfrm flipH="1">
            <a:off x="3869635" y="2981739"/>
            <a:ext cx="1855304" cy="3000821"/>
          </a:xfrm>
          <a:prstGeom prst="rect">
            <a:avLst/>
          </a:prstGeom>
        </p:spPr>
        <p:txBody>
          <a:bodyPr wrap="square" lIns="0" tIns="0" rIns="0" bIns="0">
            <a:spAutoFit/>
          </a:bodyPr>
          <a:lstStyle>
            <a:defPPr>
              <a:defRPr lang="zh-CN"/>
            </a:defPPr>
            <a:lvl1pPr indent="0" algn="ctr" defTabSz="685800">
              <a:lnSpc>
                <a:spcPct val="125000"/>
              </a:lnSpc>
              <a:spcBef>
                <a:spcPts val="0"/>
              </a:spcBef>
              <a:buFont typeface="Arial" panose="020B0604020202020204" pitchFamily="34" charset="0"/>
              <a:buNone/>
              <a:defRPr sz="1400">
                <a:latin typeface="Segoe UI" panose="020B0502040204020203" pitchFamily="34" charset="0"/>
                <a:ea typeface="微软雅黑" panose="020B0503020204020204" charset="-122"/>
              </a:defRPr>
            </a:lvl1pPr>
            <a:lvl2pPr marL="514350" indent="-171450" defTabSz="685800">
              <a:lnSpc>
                <a:spcPct val="90000"/>
              </a:lnSpc>
              <a:spcBef>
                <a:spcPts val="375"/>
              </a:spcBef>
              <a:buFont typeface="Arial" panose="020B0604020202020204" pitchFamily="34" charset="0"/>
              <a:buChar char="•"/>
              <a:defRPr>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id-ID" sz="1200" b="1" dirty="0" smtClean="0">
                <a:latin typeface="Times New Roman" pitchFamily="18" charset="0"/>
                <a:cs typeface="Times New Roman" pitchFamily="18" charset="0"/>
              </a:rPr>
              <a:t>Pendekatan keterampilan proses adalah pendekatan pembelajaran yang bertujuan mengembangkan kemampuan fisik dan mental sebagai dasar untuk mengembangkan kemampuan yang lebih tinggi pada diri siswa dalam rangka menemukan fakta dan konsep serta menumbuhkan kembangkan sikap dan nilai</a:t>
            </a:r>
            <a:endParaRPr lang="zh-CN" altLang="en-US" sz="1200" b="1" dirty="0">
              <a:latin typeface="Times New Roman" pitchFamily="18" charset="0"/>
              <a:ea typeface="Arial" panose="020B0604020202020204" pitchFamily="34" charset="0"/>
              <a:cs typeface="Times New Roman" pitchFamily="18" charset="0"/>
              <a:sym typeface="+mn-ea"/>
            </a:endParaRPr>
          </a:p>
        </p:txBody>
      </p:sp>
      <p:sp>
        <p:nvSpPr>
          <p:cNvPr id="1048692" name="Flowchart: Process 2361"/>
          <p:cNvSpPr/>
          <p:nvPr/>
        </p:nvSpPr>
        <p:spPr>
          <a:xfrm>
            <a:off x="8657868" y="2485867"/>
            <a:ext cx="2153235" cy="3610133"/>
          </a:xfrm>
          <a:prstGeom prst="flowChartProcess">
            <a:avLst/>
          </a:prstGeom>
          <a:noFill/>
          <a:ln>
            <a:solidFill>
              <a:srgbClr val="758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id-ID" sz="2400" kern="0">
              <a:solidFill>
                <a:prstClr val="white"/>
              </a:solidFill>
              <a:latin typeface="Arial" panose="020B0604020202020204" pitchFamily="34" charset="0"/>
              <a:ea typeface="Arial" panose="020B0604020202020204" pitchFamily="34" charset="0"/>
              <a:sym typeface="Arial" panose="020B0604020202020204" pitchFamily="34" charset="0"/>
            </a:endParaRPr>
          </a:p>
        </p:txBody>
      </p:sp>
      <p:sp>
        <p:nvSpPr>
          <p:cNvPr id="1048693" name="Text Placeholder 32"/>
          <p:cNvSpPr txBox="1"/>
          <p:nvPr/>
        </p:nvSpPr>
        <p:spPr>
          <a:xfrm flipH="1">
            <a:off x="8666920" y="3114261"/>
            <a:ext cx="2107095" cy="2154436"/>
          </a:xfrm>
          <a:prstGeom prst="rect">
            <a:avLst/>
          </a:prstGeom>
        </p:spPr>
        <p:txBody>
          <a:bodyPr wrap="square" lIns="0" tIns="0" rIns="0" bIns="0">
            <a:spAutoFit/>
          </a:bodyPr>
          <a:lstStyle>
            <a:defPPr>
              <a:defRPr lang="zh-CN"/>
            </a:defPPr>
            <a:lvl1pPr indent="0" algn="ctr" defTabSz="685800">
              <a:lnSpc>
                <a:spcPct val="125000"/>
              </a:lnSpc>
              <a:spcBef>
                <a:spcPts val="0"/>
              </a:spcBef>
              <a:buFont typeface="Arial" panose="020B0604020202020204" pitchFamily="34" charset="0"/>
              <a:buNone/>
              <a:defRPr sz="1400">
                <a:latin typeface="Segoe UI" panose="020B0502040204020203" pitchFamily="34" charset="0"/>
                <a:ea typeface="微软雅黑" panose="020B0503020204020204" charset="-122"/>
              </a:defRPr>
            </a:lvl1pPr>
            <a:lvl2pPr marL="514350" indent="-171450" defTabSz="685800">
              <a:lnSpc>
                <a:spcPct val="90000"/>
              </a:lnSpc>
              <a:spcBef>
                <a:spcPts val="375"/>
              </a:spcBef>
              <a:buFont typeface="Arial" panose="020B0604020202020204" pitchFamily="34" charset="0"/>
              <a:buChar char="•"/>
              <a:defRPr>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sz="1600" b="1" dirty="0" err="1" smtClean="0">
                <a:latin typeface="Times New Roman" pitchFamily="18" charset="0"/>
                <a:cs typeface="Times New Roman" pitchFamily="18" charset="0"/>
              </a:rPr>
              <a:t>Tujuan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utama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dari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pendekatan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inkuiri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adalah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membantu</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siswa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mengembangkan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disiplin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intelektual</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dan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keterampilan</a:t>
            </a:r>
            <a:r>
              <a:rPr lang="en-US" sz="1600" b="1" dirty="0" smtClean="0">
                <a:latin typeface="Times New Roman" pitchFamily="18" charset="0"/>
                <a:cs typeface="Times New Roman" pitchFamily="18" charset="0"/>
              </a:rPr>
              <a:t> yang </a:t>
            </a:r>
            <a:r>
              <a:rPr lang="en-US" sz="1600" b="1" dirty="0" err="1" smtClean="0">
                <a:latin typeface="Times New Roman" pitchFamily="18" charset="0"/>
                <a:cs typeface="Times New Roman" pitchFamily="18" charset="0"/>
              </a:rPr>
              <a:t>diperlukan</a:t>
            </a:r>
            <a:r>
              <a:rPr lang="en-US" sz="1600" b="1" dirty="0" smtClean="0">
                <a:latin typeface="Times New Roman" pitchFamily="18" charset="0"/>
                <a:cs typeface="Times New Roman" pitchFamily="18" charset="0"/>
              </a:rPr>
              <a:t>.</a:t>
            </a:r>
            <a:endParaRPr lang="zh-CN" altLang="en-US" sz="1600" b="1" dirty="0">
              <a:solidFill>
                <a:schemeClr val="tx1">
                  <a:lumMod val="65000"/>
                  <a:lumOff val="35000"/>
                </a:schemeClr>
              </a:solidFill>
              <a:latin typeface="Times New Roman" pitchFamily="18" charset="0"/>
              <a:ea typeface="Arial" panose="020B0604020202020204" pitchFamily="34" charset="0"/>
              <a:cs typeface="Times New Roman" pitchFamily="18" charset="0"/>
              <a:sym typeface="+mn-ea"/>
            </a:endParaRPr>
          </a:p>
        </p:txBody>
      </p:sp>
      <p:grpSp>
        <p:nvGrpSpPr>
          <p:cNvPr id="2" name="Group 11"/>
          <p:cNvGrpSpPr/>
          <p:nvPr/>
        </p:nvGrpSpPr>
        <p:grpSpPr>
          <a:xfrm>
            <a:off x="8656955" y="1605915"/>
            <a:ext cx="2152650" cy="1256555"/>
            <a:chOff x="8714415" y="1811340"/>
            <a:chExt cx="2154504" cy="1744674"/>
          </a:xfrm>
          <a:solidFill>
            <a:srgbClr val="758768"/>
          </a:solidFill>
        </p:grpSpPr>
        <p:sp>
          <p:nvSpPr>
            <p:cNvPr id="1048694" name="Pentagon 2362"/>
            <p:cNvSpPr/>
            <p:nvPr/>
          </p:nvSpPr>
          <p:spPr>
            <a:xfrm rot="5400000">
              <a:off x="8939337" y="1586418"/>
              <a:ext cx="1703388" cy="2153232"/>
            </a:xfrm>
            <a:prstGeom prst="rect">
              <a:avLst/>
            </a:prstGeom>
            <a:grpFill/>
            <a:ln w="28575">
              <a:solidFill>
                <a:srgbClr val="758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id-ID" sz="2800" b="1" kern="0">
                <a:solidFill>
                  <a:prstClr val="white"/>
                </a:solidFill>
                <a:latin typeface="Arial" panose="020B0604020202020204" pitchFamily="34" charset="0"/>
                <a:ea typeface="Arial" panose="020B0604020202020204" pitchFamily="34" charset="0"/>
                <a:sym typeface="Arial" panose="020B0604020202020204" pitchFamily="34" charset="0"/>
              </a:endParaRPr>
            </a:p>
          </p:txBody>
        </p:sp>
        <p:sp>
          <p:nvSpPr>
            <p:cNvPr id="1048695" name="Flowchart: Process 2364"/>
            <p:cNvSpPr/>
            <p:nvPr/>
          </p:nvSpPr>
          <p:spPr>
            <a:xfrm>
              <a:off x="8715686" y="1992006"/>
              <a:ext cx="2153233" cy="1564008"/>
            </a:xfrm>
            <a:prstGeom prst="flowChartProcess">
              <a:avLst/>
            </a:prstGeom>
            <a:grpFill/>
            <a:ln w="28575">
              <a:solidFill>
                <a:srgbClr val="758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b="1" dirty="0" smtClean="0"/>
                <a:t>4. </a:t>
              </a:r>
              <a:r>
                <a:rPr lang="en-US" b="1" dirty="0" smtClean="0"/>
                <a:t>Pembelajaran </a:t>
              </a:r>
              <a:r>
                <a:rPr lang="en-US" b="1" dirty="0" err="1" smtClean="0"/>
                <a:t>Inkuiri</a:t>
              </a:r>
              <a:r>
                <a:rPr lang="en-US" b="1" dirty="0" smtClean="0"/>
                <a:t> (</a:t>
              </a:r>
              <a:r>
                <a:rPr lang="en-US" b="1" i="1" dirty="0" smtClean="0"/>
                <a:t>Inquiry-Based Learning</a:t>
              </a:r>
              <a:r>
                <a:rPr lang="en-US" b="1" dirty="0" smtClean="0"/>
                <a:t>)</a:t>
              </a:r>
              <a:endParaRPr lang="id-ID" dirty="0" smtClean="0"/>
            </a:p>
            <a:p>
              <a:pPr algn="ctr"/>
              <a:endParaRPr lang="zh-CN" altLang="en-US" b="1" dirty="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grpSp>
      <p:grpSp>
        <p:nvGrpSpPr>
          <p:cNvPr id="3" name="Group 8"/>
          <p:cNvGrpSpPr/>
          <p:nvPr/>
        </p:nvGrpSpPr>
        <p:grpSpPr>
          <a:xfrm>
            <a:off x="6188075" y="1605916"/>
            <a:ext cx="2153285" cy="1226819"/>
            <a:chOff x="6252778" y="1811340"/>
            <a:chExt cx="2153234" cy="1703388"/>
          </a:xfrm>
          <a:solidFill>
            <a:srgbClr val="DE6F44"/>
          </a:solidFill>
        </p:grpSpPr>
        <p:sp>
          <p:nvSpPr>
            <p:cNvPr id="1048696" name="Pentagon 2341"/>
            <p:cNvSpPr/>
            <p:nvPr/>
          </p:nvSpPr>
          <p:spPr>
            <a:xfrm rot="5400000">
              <a:off x="6477700" y="1586418"/>
              <a:ext cx="1703388" cy="2153232"/>
            </a:xfrm>
            <a:prstGeom prst="rect">
              <a:avLst/>
            </a:prstGeom>
            <a:solidFill>
              <a:srgbClr val="DE6F44"/>
            </a:solidFill>
            <a:ln w="28575">
              <a:solidFill>
                <a:srgbClr val="DE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id-ID" sz="2800" b="1" kern="0" dirty="0">
                <a:solidFill>
                  <a:prstClr val="white"/>
                </a:solidFill>
                <a:latin typeface="Arial" panose="020B0604020202020204" pitchFamily="34" charset="0"/>
                <a:ea typeface="Arial" panose="020B0604020202020204" pitchFamily="34" charset="0"/>
                <a:sym typeface="Arial" panose="020B0604020202020204" pitchFamily="34" charset="0"/>
              </a:endParaRPr>
            </a:p>
          </p:txBody>
        </p:sp>
        <p:sp>
          <p:nvSpPr>
            <p:cNvPr id="1048697" name="Flowchart: Process 2343"/>
            <p:cNvSpPr/>
            <p:nvPr/>
          </p:nvSpPr>
          <p:spPr>
            <a:xfrm>
              <a:off x="6252779" y="2340341"/>
              <a:ext cx="2153233" cy="374377"/>
            </a:xfrm>
            <a:prstGeom prst="flowChartProcess">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smtClean="0">
                  <a:solidFill>
                    <a:schemeClr val="accent6">
                      <a:lumMod val="50000"/>
                    </a:schemeClr>
                  </a:solidFill>
                </a:rPr>
                <a:t>3. </a:t>
              </a:r>
              <a:r>
                <a:rPr lang="en-US" sz="1600" b="1" dirty="0" err="1" smtClean="0">
                  <a:solidFill>
                    <a:schemeClr val="accent6">
                      <a:lumMod val="50000"/>
                    </a:schemeClr>
                  </a:solidFill>
                </a:rPr>
                <a:t>Pendidikan</a:t>
              </a:r>
              <a:r>
                <a:rPr lang="en-US" sz="1600" b="1" dirty="0" smtClean="0">
                  <a:solidFill>
                    <a:schemeClr val="accent6">
                      <a:lumMod val="50000"/>
                    </a:schemeClr>
                  </a:solidFill>
                </a:rPr>
                <a:t> </a:t>
              </a:r>
              <a:r>
                <a:rPr lang="en-US" sz="1600" b="1" dirty="0" err="1" smtClean="0">
                  <a:solidFill>
                    <a:schemeClr val="accent6">
                      <a:lumMod val="50000"/>
                    </a:schemeClr>
                  </a:solidFill>
                </a:rPr>
                <a:t>Kecakapan</a:t>
              </a:r>
              <a:r>
                <a:rPr lang="en-US" sz="1600" b="1" dirty="0" smtClean="0">
                  <a:solidFill>
                    <a:schemeClr val="accent6">
                      <a:lumMod val="50000"/>
                    </a:schemeClr>
                  </a:solidFill>
                </a:rPr>
                <a:t> </a:t>
              </a:r>
              <a:r>
                <a:rPr lang="en-US" sz="1600" b="1" dirty="0" err="1" smtClean="0">
                  <a:solidFill>
                    <a:schemeClr val="accent6">
                      <a:lumMod val="50000"/>
                    </a:schemeClr>
                  </a:solidFill>
                </a:rPr>
                <a:t>Hidup</a:t>
              </a:r>
              <a:r>
                <a:rPr lang="en-US" sz="1600" b="1" dirty="0" smtClean="0">
                  <a:solidFill>
                    <a:schemeClr val="accent6">
                      <a:lumMod val="50000"/>
                    </a:schemeClr>
                  </a:solidFill>
                </a:rPr>
                <a:t> (</a:t>
              </a:r>
              <a:r>
                <a:rPr lang="en-US" sz="1600" b="1" i="1" dirty="0" smtClean="0">
                  <a:solidFill>
                    <a:schemeClr val="accent6">
                      <a:lumMod val="50000"/>
                    </a:schemeClr>
                  </a:solidFill>
                </a:rPr>
                <a:t>Life Skills Education</a:t>
              </a:r>
              <a:r>
                <a:rPr lang="en-US" sz="1600" b="1" dirty="0" smtClean="0">
                  <a:solidFill>
                    <a:schemeClr val="accent6">
                      <a:lumMod val="50000"/>
                    </a:schemeClr>
                  </a:solidFill>
                </a:rPr>
                <a:t>)</a:t>
              </a:r>
              <a:endParaRPr lang="zh-CN" altLang="en-US" sz="1600" b="1" dirty="0">
                <a:solidFill>
                  <a:schemeClr val="accent6">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grpSp>
      <p:grpSp>
        <p:nvGrpSpPr>
          <p:cNvPr id="4" name="Group 6"/>
          <p:cNvGrpSpPr/>
          <p:nvPr/>
        </p:nvGrpSpPr>
        <p:grpSpPr>
          <a:xfrm>
            <a:off x="3735070" y="1605915"/>
            <a:ext cx="2145030" cy="1226820"/>
            <a:chOff x="3791138" y="1811340"/>
            <a:chExt cx="2153869" cy="1703388"/>
          </a:xfrm>
          <a:solidFill>
            <a:srgbClr val="758768"/>
          </a:solidFill>
        </p:grpSpPr>
        <p:sp>
          <p:nvSpPr>
            <p:cNvPr id="1048698" name="Pentagon 2348"/>
            <p:cNvSpPr/>
            <p:nvPr/>
          </p:nvSpPr>
          <p:spPr>
            <a:xfrm rot="5400000">
              <a:off x="4016060" y="1586418"/>
              <a:ext cx="1703388" cy="2153232"/>
            </a:xfrm>
            <a:prstGeom prst="rect">
              <a:avLst/>
            </a:prstGeom>
            <a:grpFill/>
            <a:ln w="28575">
              <a:solidFill>
                <a:srgbClr val="758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id-ID" sz="2800" b="1" kern="0">
                <a:solidFill>
                  <a:prstClr val="white"/>
                </a:solidFill>
                <a:latin typeface="Arial" panose="020B0604020202020204" pitchFamily="34" charset="0"/>
                <a:ea typeface="Arial" panose="020B0604020202020204" pitchFamily="34" charset="0"/>
                <a:sym typeface="Arial" panose="020B0604020202020204" pitchFamily="34" charset="0"/>
              </a:endParaRPr>
            </a:p>
          </p:txBody>
        </p:sp>
        <p:sp>
          <p:nvSpPr>
            <p:cNvPr id="1048699" name="Flowchart: Process 2350"/>
            <p:cNvSpPr/>
            <p:nvPr/>
          </p:nvSpPr>
          <p:spPr>
            <a:xfrm>
              <a:off x="3791774" y="2340342"/>
              <a:ext cx="2153233" cy="700469"/>
            </a:xfrm>
            <a:prstGeom prst="flowChartProcess">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000" b="1" dirty="0" smtClean="0"/>
                <a:t>2. </a:t>
              </a:r>
              <a:r>
                <a:rPr lang="en-US" sz="2000" b="1" dirty="0" err="1" smtClean="0"/>
                <a:t>Pendekatan</a:t>
              </a:r>
              <a:r>
                <a:rPr lang="en-US" sz="2000" b="1" dirty="0" smtClean="0"/>
                <a:t> </a:t>
              </a:r>
              <a:r>
                <a:rPr lang="en-US" sz="2000" b="1" dirty="0" err="1" smtClean="0"/>
                <a:t>Proses</a:t>
              </a:r>
              <a:endParaRPr lang="id-ID" sz="2000" dirty="0" smtClean="0"/>
            </a:p>
            <a:p>
              <a:pPr algn="ctr"/>
              <a:endParaRPr lang="zh-CN" altLang="en-US" sz="2000" b="1" dirty="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grpSp>
      <p:grpSp>
        <p:nvGrpSpPr>
          <p:cNvPr id="5" name="Group 4"/>
          <p:cNvGrpSpPr/>
          <p:nvPr/>
        </p:nvGrpSpPr>
        <p:grpSpPr>
          <a:xfrm>
            <a:off x="1273175" y="1605915"/>
            <a:ext cx="2145665" cy="1226820"/>
            <a:chOff x="1329496" y="1811340"/>
            <a:chExt cx="2153869" cy="1703388"/>
          </a:xfrm>
          <a:solidFill>
            <a:srgbClr val="DE6F44"/>
          </a:solidFill>
        </p:grpSpPr>
        <p:sp>
          <p:nvSpPr>
            <p:cNvPr id="1048700" name="Pentagon 2355"/>
            <p:cNvSpPr/>
            <p:nvPr/>
          </p:nvSpPr>
          <p:spPr>
            <a:xfrm rot="5400000">
              <a:off x="1554418" y="1586418"/>
              <a:ext cx="1703388" cy="2153232"/>
            </a:xfrm>
            <a:prstGeom prst="rect">
              <a:avLst/>
            </a:prstGeom>
            <a:grpFill/>
            <a:ln w="28575">
              <a:solidFill>
                <a:srgbClr val="DE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id-ID" sz="2800" b="1" kern="0">
                <a:solidFill>
                  <a:prstClr val="white"/>
                </a:solidFill>
                <a:latin typeface="Arial" panose="020B0604020202020204" pitchFamily="34" charset="0"/>
                <a:ea typeface="Arial" panose="020B0604020202020204" pitchFamily="34" charset="0"/>
                <a:sym typeface="Arial" panose="020B0604020202020204" pitchFamily="34" charset="0"/>
              </a:endParaRPr>
            </a:p>
          </p:txBody>
        </p:sp>
        <p:sp>
          <p:nvSpPr>
            <p:cNvPr id="1048701" name="Flowchart: Process 2357"/>
            <p:cNvSpPr/>
            <p:nvPr/>
          </p:nvSpPr>
          <p:spPr>
            <a:xfrm>
              <a:off x="1330132" y="2212808"/>
              <a:ext cx="2153233" cy="851514"/>
            </a:xfrm>
            <a:prstGeom prst="flowChartProcess">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b="1" dirty="0" smtClean="0">
                  <a:solidFill>
                    <a:schemeClr val="accent6">
                      <a:lumMod val="50000"/>
                    </a:schemeClr>
                  </a:solidFill>
                </a:rPr>
                <a:t>1. </a:t>
              </a:r>
              <a:r>
                <a:rPr lang="en-US" b="1" dirty="0" smtClean="0">
                  <a:solidFill>
                    <a:schemeClr val="accent6">
                      <a:lumMod val="50000"/>
                    </a:schemeClr>
                  </a:solidFill>
                </a:rPr>
                <a:t>Cara </a:t>
              </a:r>
              <a:r>
                <a:rPr lang="en-US" b="1" dirty="0" err="1" smtClean="0">
                  <a:solidFill>
                    <a:schemeClr val="accent6">
                      <a:lumMod val="50000"/>
                    </a:schemeClr>
                  </a:solidFill>
                </a:rPr>
                <a:t>Belajar</a:t>
              </a:r>
              <a:r>
                <a:rPr lang="en-US" b="1" dirty="0" smtClean="0">
                  <a:solidFill>
                    <a:schemeClr val="accent6">
                      <a:lumMod val="50000"/>
                    </a:schemeClr>
                  </a:solidFill>
                </a:rPr>
                <a:t> </a:t>
              </a:r>
              <a:r>
                <a:rPr lang="en-US" b="1" dirty="0" err="1" smtClean="0">
                  <a:solidFill>
                    <a:schemeClr val="accent6">
                      <a:lumMod val="50000"/>
                    </a:schemeClr>
                  </a:solidFill>
                </a:rPr>
                <a:t>Siswa</a:t>
              </a:r>
              <a:r>
                <a:rPr lang="en-US" b="1" dirty="0" smtClean="0">
                  <a:solidFill>
                    <a:schemeClr val="accent6">
                      <a:lumMod val="50000"/>
                    </a:schemeClr>
                  </a:solidFill>
                </a:rPr>
                <a:t> </a:t>
              </a:r>
              <a:r>
                <a:rPr lang="en-US" b="1" dirty="0" err="1" smtClean="0">
                  <a:solidFill>
                    <a:schemeClr val="accent6">
                      <a:lumMod val="50000"/>
                    </a:schemeClr>
                  </a:solidFill>
                </a:rPr>
                <a:t>Aktif</a:t>
              </a:r>
              <a:r>
                <a:rPr lang="en-US" b="1" dirty="0" smtClean="0">
                  <a:solidFill>
                    <a:schemeClr val="accent6">
                      <a:lumMod val="50000"/>
                    </a:schemeClr>
                  </a:solidFill>
                </a:rPr>
                <a:t> (CBSA)</a:t>
              </a:r>
              <a:endParaRPr lang="id-ID" b="1" dirty="0" smtClean="0">
                <a:solidFill>
                  <a:schemeClr val="accent6">
                    <a:lumMod val="50000"/>
                  </a:schemeClr>
                </a:solidFill>
              </a:endParaRPr>
            </a:p>
            <a:p>
              <a:pPr algn="ctr"/>
              <a:endParaRPr lang="zh-CN" altLang="en-US" b="1" dirty="0">
                <a:solidFill>
                  <a:schemeClr val="accent6">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grpSp>
      <p:grpSp>
        <p:nvGrpSpPr>
          <p:cNvPr id="6" name="组合 16"/>
          <p:cNvGrpSpPr/>
          <p:nvPr/>
        </p:nvGrpSpPr>
        <p:grpSpPr>
          <a:xfrm>
            <a:off x="9501808" y="2729948"/>
            <a:ext cx="532875" cy="344556"/>
            <a:chOff x="14840" y="4478"/>
            <a:chExt cx="1152" cy="1152"/>
          </a:xfrm>
        </p:grpSpPr>
        <p:sp>
          <p:nvSpPr>
            <p:cNvPr id="1048702" name="椭圆 9"/>
            <p:cNvSpPr/>
            <p:nvPr/>
          </p:nvSpPr>
          <p:spPr>
            <a:xfrm>
              <a:off x="14840" y="4478"/>
              <a:ext cx="1152" cy="1152"/>
            </a:xfrm>
            <a:prstGeom prst="ellipse">
              <a:avLst/>
            </a:prstGeom>
            <a:solidFill>
              <a:srgbClr val="75876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Arial" panose="020B0604020202020204" pitchFamily="34" charset="0"/>
              </a:endParaRPr>
            </a:p>
          </p:txBody>
        </p:sp>
        <p:sp>
          <p:nvSpPr>
            <p:cNvPr id="1048703" name="Freeform 18"/>
            <p:cNvSpPr>
              <a:spLocks noEditPoints="1"/>
            </p:cNvSpPr>
            <p:nvPr/>
          </p:nvSpPr>
          <p:spPr bwMode="auto">
            <a:xfrm>
              <a:off x="15018" y="4619"/>
              <a:ext cx="795" cy="834"/>
            </a:xfrm>
            <a:custGeom>
              <a:avLst/>
              <a:gdLst>
                <a:gd name="T0" fmla="*/ 171 w 223"/>
                <a:gd name="T1" fmla="*/ 30 h 234"/>
                <a:gd name="T2" fmla="*/ 180 w 223"/>
                <a:gd name="T3" fmla="*/ 9 h 234"/>
                <a:gd name="T4" fmla="*/ 150 w 223"/>
                <a:gd name="T5" fmla="*/ 19 h 234"/>
                <a:gd name="T6" fmla="*/ 8 w 223"/>
                <a:gd name="T7" fmla="*/ 158 h 234"/>
                <a:gd name="T8" fmla="*/ 31 w 223"/>
                <a:gd name="T9" fmla="*/ 222 h 234"/>
                <a:gd name="T10" fmla="*/ 31 w 223"/>
                <a:gd name="T11" fmla="*/ 170 h 234"/>
                <a:gd name="T12" fmla="*/ 107 w 223"/>
                <a:gd name="T13" fmla="*/ 116 h 234"/>
                <a:gd name="T14" fmla="*/ 116 w 223"/>
                <a:gd name="T15" fmla="*/ 92 h 234"/>
                <a:gd name="T16" fmla="*/ 86 w 223"/>
                <a:gd name="T17" fmla="*/ 104 h 234"/>
                <a:gd name="T18" fmla="*/ 76 w 223"/>
                <a:gd name="T19" fmla="*/ 99 h 234"/>
                <a:gd name="T20" fmla="*/ 116 w 223"/>
                <a:gd name="T21" fmla="*/ 82 h 234"/>
                <a:gd name="T22" fmla="*/ 133 w 223"/>
                <a:gd name="T23" fmla="*/ 92 h 234"/>
                <a:gd name="T24" fmla="*/ 133 w 223"/>
                <a:gd name="T25" fmla="*/ 19 h 234"/>
                <a:gd name="T26" fmla="*/ 180 w 223"/>
                <a:gd name="T27" fmla="*/ 0 h 234"/>
                <a:gd name="T28" fmla="*/ 183 w 223"/>
                <a:gd name="T29" fmla="*/ 0 h 234"/>
                <a:gd name="T30" fmla="*/ 223 w 223"/>
                <a:gd name="T31" fmla="*/ 19 h 234"/>
                <a:gd name="T32" fmla="*/ 171 w 223"/>
                <a:gd name="T33" fmla="*/ 187 h 234"/>
                <a:gd name="T34" fmla="*/ 157 w 223"/>
                <a:gd name="T35" fmla="*/ 179 h 234"/>
                <a:gd name="T36" fmla="*/ 107 w 223"/>
                <a:gd name="T37" fmla="*/ 210 h 234"/>
                <a:gd name="T38" fmla="*/ 88 w 223"/>
                <a:gd name="T39" fmla="*/ 201 h 234"/>
                <a:gd name="T40" fmla="*/ 38 w 223"/>
                <a:gd name="T41" fmla="*/ 234 h 234"/>
                <a:gd name="T42" fmla="*/ 3 w 223"/>
                <a:gd name="T43" fmla="*/ 217 h 234"/>
                <a:gd name="T44" fmla="*/ 0 w 223"/>
                <a:gd name="T45" fmla="*/ 215 h 234"/>
                <a:gd name="T46" fmla="*/ 0 w 223"/>
                <a:gd name="T47" fmla="*/ 149 h 234"/>
                <a:gd name="T48" fmla="*/ 45 w 223"/>
                <a:gd name="T49" fmla="*/ 130 h 234"/>
                <a:gd name="T50" fmla="*/ 48 w 223"/>
                <a:gd name="T51" fmla="*/ 130 h 234"/>
                <a:gd name="T52" fmla="*/ 88 w 223"/>
                <a:gd name="T53" fmla="*/ 149 h 234"/>
                <a:gd name="T54" fmla="*/ 100 w 223"/>
                <a:gd name="T55" fmla="*/ 198 h 234"/>
                <a:gd name="T56" fmla="*/ 76 w 223"/>
                <a:gd name="T57" fmla="*/ 116 h 234"/>
                <a:gd name="T58" fmla="*/ 69 w 223"/>
                <a:gd name="T59" fmla="*/ 139 h 234"/>
                <a:gd name="T60" fmla="*/ 69 w 223"/>
                <a:gd name="T61" fmla="*/ 104 h 234"/>
                <a:gd name="T62" fmla="*/ 140 w 223"/>
                <a:gd name="T63" fmla="*/ 94 h 234"/>
                <a:gd name="T64" fmla="*/ 157 w 223"/>
                <a:gd name="T65" fmla="*/ 104 h 234"/>
                <a:gd name="T66" fmla="*/ 164 w 223"/>
                <a:gd name="T67" fmla="*/ 175 h 234"/>
                <a:gd name="T68" fmla="*/ 140 w 223"/>
                <a:gd name="T69" fmla="*/ 30 h 234"/>
                <a:gd name="T70" fmla="*/ 140 w 223"/>
                <a:gd name="T71" fmla="*/ 94 h 234"/>
                <a:gd name="T72" fmla="*/ 38 w 223"/>
                <a:gd name="T73" fmla="*/ 158 h 234"/>
                <a:gd name="T74" fmla="*/ 48 w 223"/>
                <a:gd name="T75" fmla="*/ 137 h 234"/>
                <a:gd name="T76" fmla="*/ 17 w 223"/>
                <a:gd name="T77" fmla="*/ 149 h 234"/>
                <a:gd name="T78" fmla="*/ 173 w 223"/>
                <a:gd name="T79" fmla="*/ 38 h 234"/>
                <a:gd name="T80" fmla="*/ 171 w 223"/>
                <a:gd name="T81" fmla="*/ 3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3" h="234">
                  <a:moveTo>
                    <a:pt x="150" y="19"/>
                  </a:moveTo>
                  <a:lnTo>
                    <a:pt x="171" y="30"/>
                  </a:lnTo>
                  <a:lnTo>
                    <a:pt x="202" y="19"/>
                  </a:lnTo>
                  <a:lnTo>
                    <a:pt x="180" y="9"/>
                  </a:lnTo>
                  <a:lnTo>
                    <a:pt x="150" y="19"/>
                  </a:lnTo>
                  <a:lnTo>
                    <a:pt x="150" y="19"/>
                  </a:lnTo>
                  <a:close/>
                  <a:moveTo>
                    <a:pt x="31" y="170"/>
                  </a:moveTo>
                  <a:lnTo>
                    <a:pt x="8" y="158"/>
                  </a:lnTo>
                  <a:lnTo>
                    <a:pt x="8" y="213"/>
                  </a:lnTo>
                  <a:lnTo>
                    <a:pt x="31" y="222"/>
                  </a:lnTo>
                  <a:lnTo>
                    <a:pt x="31" y="170"/>
                  </a:lnTo>
                  <a:lnTo>
                    <a:pt x="31" y="170"/>
                  </a:lnTo>
                  <a:close/>
                  <a:moveTo>
                    <a:pt x="86" y="104"/>
                  </a:moveTo>
                  <a:lnTo>
                    <a:pt x="107" y="116"/>
                  </a:lnTo>
                  <a:lnTo>
                    <a:pt x="138" y="101"/>
                  </a:lnTo>
                  <a:lnTo>
                    <a:pt x="116" y="92"/>
                  </a:lnTo>
                  <a:lnTo>
                    <a:pt x="86" y="104"/>
                  </a:lnTo>
                  <a:lnTo>
                    <a:pt x="86" y="104"/>
                  </a:lnTo>
                  <a:close/>
                  <a:moveTo>
                    <a:pt x="69" y="104"/>
                  </a:moveTo>
                  <a:lnTo>
                    <a:pt x="76" y="99"/>
                  </a:lnTo>
                  <a:lnTo>
                    <a:pt x="114" y="85"/>
                  </a:lnTo>
                  <a:lnTo>
                    <a:pt x="116" y="82"/>
                  </a:lnTo>
                  <a:lnTo>
                    <a:pt x="116" y="85"/>
                  </a:lnTo>
                  <a:lnTo>
                    <a:pt x="133" y="92"/>
                  </a:lnTo>
                  <a:lnTo>
                    <a:pt x="133" y="26"/>
                  </a:lnTo>
                  <a:lnTo>
                    <a:pt x="133" y="19"/>
                  </a:lnTo>
                  <a:lnTo>
                    <a:pt x="140" y="16"/>
                  </a:lnTo>
                  <a:lnTo>
                    <a:pt x="180" y="0"/>
                  </a:lnTo>
                  <a:lnTo>
                    <a:pt x="180" y="0"/>
                  </a:lnTo>
                  <a:lnTo>
                    <a:pt x="183" y="0"/>
                  </a:lnTo>
                  <a:lnTo>
                    <a:pt x="213" y="16"/>
                  </a:lnTo>
                  <a:lnTo>
                    <a:pt x="223" y="19"/>
                  </a:lnTo>
                  <a:lnTo>
                    <a:pt x="223" y="168"/>
                  </a:lnTo>
                  <a:lnTo>
                    <a:pt x="171" y="187"/>
                  </a:lnTo>
                  <a:lnTo>
                    <a:pt x="166" y="184"/>
                  </a:lnTo>
                  <a:lnTo>
                    <a:pt x="157" y="179"/>
                  </a:lnTo>
                  <a:lnTo>
                    <a:pt x="157" y="191"/>
                  </a:lnTo>
                  <a:lnTo>
                    <a:pt x="107" y="210"/>
                  </a:lnTo>
                  <a:lnTo>
                    <a:pt x="100" y="208"/>
                  </a:lnTo>
                  <a:lnTo>
                    <a:pt x="88" y="201"/>
                  </a:lnTo>
                  <a:lnTo>
                    <a:pt x="88" y="217"/>
                  </a:lnTo>
                  <a:lnTo>
                    <a:pt x="38" y="234"/>
                  </a:lnTo>
                  <a:lnTo>
                    <a:pt x="34" y="232"/>
                  </a:lnTo>
                  <a:lnTo>
                    <a:pt x="3" y="217"/>
                  </a:lnTo>
                  <a:lnTo>
                    <a:pt x="0" y="217"/>
                  </a:lnTo>
                  <a:lnTo>
                    <a:pt x="0" y="215"/>
                  </a:lnTo>
                  <a:lnTo>
                    <a:pt x="0" y="153"/>
                  </a:lnTo>
                  <a:lnTo>
                    <a:pt x="0" y="149"/>
                  </a:lnTo>
                  <a:lnTo>
                    <a:pt x="8" y="144"/>
                  </a:lnTo>
                  <a:lnTo>
                    <a:pt x="45" y="130"/>
                  </a:lnTo>
                  <a:lnTo>
                    <a:pt x="48" y="127"/>
                  </a:lnTo>
                  <a:lnTo>
                    <a:pt x="48" y="130"/>
                  </a:lnTo>
                  <a:lnTo>
                    <a:pt x="81" y="144"/>
                  </a:lnTo>
                  <a:lnTo>
                    <a:pt x="88" y="149"/>
                  </a:lnTo>
                  <a:lnTo>
                    <a:pt x="88" y="194"/>
                  </a:lnTo>
                  <a:lnTo>
                    <a:pt x="100" y="198"/>
                  </a:lnTo>
                  <a:lnTo>
                    <a:pt x="100" y="125"/>
                  </a:lnTo>
                  <a:lnTo>
                    <a:pt x="76" y="116"/>
                  </a:lnTo>
                  <a:lnTo>
                    <a:pt x="76" y="142"/>
                  </a:lnTo>
                  <a:lnTo>
                    <a:pt x="69" y="139"/>
                  </a:lnTo>
                  <a:lnTo>
                    <a:pt x="69" y="108"/>
                  </a:lnTo>
                  <a:lnTo>
                    <a:pt x="69" y="104"/>
                  </a:lnTo>
                  <a:lnTo>
                    <a:pt x="69" y="104"/>
                  </a:lnTo>
                  <a:close/>
                  <a:moveTo>
                    <a:pt x="140" y="94"/>
                  </a:moveTo>
                  <a:lnTo>
                    <a:pt x="150" y="99"/>
                  </a:lnTo>
                  <a:lnTo>
                    <a:pt x="157" y="104"/>
                  </a:lnTo>
                  <a:lnTo>
                    <a:pt x="157" y="172"/>
                  </a:lnTo>
                  <a:lnTo>
                    <a:pt x="164" y="175"/>
                  </a:lnTo>
                  <a:lnTo>
                    <a:pt x="164" y="42"/>
                  </a:lnTo>
                  <a:lnTo>
                    <a:pt x="140" y="30"/>
                  </a:lnTo>
                  <a:lnTo>
                    <a:pt x="140" y="94"/>
                  </a:lnTo>
                  <a:lnTo>
                    <a:pt x="140" y="94"/>
                  </a:lnTo>
                  <a:close/>
                  <a:moveTo>
                    <a:pt x="17" y="149"/>
                  </a:moveTo>
                  <a:lnTo>
                    <a:pt x="38" y="158"/>
                  </a:lnTo>
                  <a:lnTo>
                    <a:pt x="69" y="146"/>
                  </a:lnTo>
                  <a:lnTo>
                    <a:pt x="48" y="137"/>
                  </a:lnTo>
                  <a:lnTo>
                    <a:pt x="17" y="149"/>
                  </a:lnTo>
                  <a:lnTo>
                    <a:pt x="17" y="149"/>
                  </a:lnTo>
                  <a:close/>
                  <a:moveTo>
                    <a:pt x="171" y="38"/>
                  </a:moveTo>
                  <a:lnTo>
                    <a:pt x="173" y="38"/>
                  </a:lnTo>
                  <a:lnTo>
                    <a:pt x="171" y="38"/>
                  </a:lnTo>
                  <a:lnTo>
                    <a:pt x="171" y="38"/>
                  </a:lnTo>
                  <a:lnTo>
                    <a:pt x="171" y="38"/>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Arial" panose="020B0604020202020204" pitchFamily="34" charset="0"/>
                <a:sym typeface="Arial" panose="020B0604020202020204" pitchFamily="34" charset="0"/>
              </a:endParaRPr>
            </a:p>
          </p:txBody>
        </p:sp>
      </p:grpSp>
      <p:grpSp>
        <p:nvGrpSpPr>
          <p:cNvPr id="7" name="组合 1"/>
          <p:cNvGrpSpPr/>
          <p:nvPr/>
        </p:nvGrpSpPr>
        <p:grpSpPr>
          <a:xfrm>
            <a:off x="7063410" y="2610679"/>
            <a:ext cx="516834" cy="357808"/>
            <a:chOff x="10962" y="4478"/>
            <a:chExt cx="1152" cy="1152"/>
          </a:xfrm>
        </p:grpSpPr>
        <p:sp>
          <p:nvSpPr>
            <p:cNvPr id="1048704" name="椭圆 12"/>
            <p:cNvSpPr/>
            <p:nvPr/>
          </p:nvSpPr>
          <p:spPr>
            <a:xfrm>
              <a:off x="10962" y="4478"/>
              <a:ext cx="1152" cy="1152"/>
            </a:xfrm>
            <a:prstGeom prst="ellipse">
              <a:avLst/>
            </a:prstGeom>
            <a:solidFill>
              <a:srgbClr val="DE6F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Arial" panose="020B0604020202020204" pitchFamily="34" charset="0"/>
              </a:endParaRPr>
            </a:p>
          </p:txBody>
        </p:sp>
        <p:sp>
          <p:nvSpPr>
            <p:cNvPr id="1048705" name="Freeform 33"/>
            <p:cNvSpPr>
              <a:spLocks noEditPoints="1"/>
            </p:cNvSpPr>
            <p:nvPr/>
          </p:nvSpPr>
          <p:spPr bwMode="auto">
            <a:xfrm>
              <a:off x="11255" y="4559"/>
              <a:ext cx="567" cy="894"/>
            </a:xfrm>
            <a:custGeom>
              <a:avLst/>
              <a:gdLst>
                <a:gd name="T0" fmla="*/ 57 w 67"/>
                <a:gd name="T1" fmla="*/ 10 h 106"/>
                <a:gd name="T2" fmla="*/ 62 w 67"/>
                <a:gd name="T3" fmla="*/ 51 h 106"/>
                <a:gd name="T4" fmla="*/ 51 w 67"/>
                <a:gd name="T5" fmla="*/ 65 h 106"/>
                <a:gd name="T6" fmla="*/ 55 w 67"/>
                <a:gd name="T7" fmla="*/ 65 h 106"/>
                <a:gd name="T8" fmla="*/ 57 w 67"/>
                <a:gd name="T9" fmla="*/ 73 h 106"/>
                <a:gd name="T10" fmla="*/ 56 w 67"/>
                <a:gd name="T11" fmla="*/ 79 h 106"/>
                <a:gd name="T12" fmla="*/ 57 w 67"/>
                <a:gd name="T13" fmla="*/ 86 h 106"/>
                <a:gd name="T14" fmla="*/ 55 w 67"/>
                <a:gd name="T15" fmla="*/ 93 h 106"/>
                <a:gd name="T16" fmla="*/ 15 w 67"/>
                <a:gd name="T17" fmla="*/ 97 h 106"/>
                <a:gd name="T18" fmla="*/ 12 w 67"/>
                <a:gd name="T19" fmla="*/ 94 h 106"/>
                <a:gd name="T20" fmla="*/ 12 w 67"/>
                <a:gd name="T21" fmla="*/ 83 h 106"/>
                <a:gd name="T22" fmla="*/ 12 w 67"/>
                <a:gd name="T23" fmla="*/ 82 h 106"/>
                <a:gd name="T24" fmla="*/ 12 w 67"/>
                <a:gd name="T25" fmla="*/ 71 h 106"/>
                <a:gd name="T26" fmla="*/ 14 w 67"/>
                <a:gd name="T27" fmla="*/ 69 h 106"/>
                <a:gd name="T28" fmla="*/ 16 w 67"/>
                <a:gd name="T29" fmla="*/ 62 h 106"/>
                <a:gd name="T30" fmla="*/ 0 w 67"/>
                <a:gd name="T31" fmla="*/ 34 h 106"/>
                <a:gd name="T32" fmla="*/ 33 w 67"/>
                <a:gd name="T33" fmla="*/ 0 h 106"/>
                <a:gd name="T34" fmla="*/ 28 w 67"/>
                <a:gd name="T35" fmla="*/ 40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1 h 106"/>
                <a:gd name="T48" fmla="*/ 44 w 67"/>
                <a:gd name="T49" fmla="*/ 66 h 106"/>
                <a:gd name="T50" fmla="*/ 44 w 67"/>
                <a:gd name="T51" fmla="*/ 58 h 106"/>
                <a:gd name="T52" fmla="*/ 56 w 67"/>
                <a:gd name="T53" fmla="*/ 47 h 106"/>
                <a:gd name="T54" fmla="*/ 52 w 67"/>
                <a:gd name="T55" fmla="*/ 15 h 106"/>
                <a:gd name="T56" fmla="*/ 14 w 67"/>
                <a:gd name="T57" fmla="*/ 15 h 106"/>
                <a:gd name="T58" fmla="*/ 11 w 67"/>
                <a:gd name="T59" fmla="*/ 47 h 106"/>
                <a:gd name="T60" fmla="*/ 23 w 67"/>
                <a:gd name="T61" fmla="*/ 58 h 106"/>
                <a:gd name="T62" fmla="*/ 23 w 67"/>
                <a:gd name="T63" fmla="*/ 67 h 106"/>
                <a:gd name="T64" fmla="*/ 29 w 67"/>
                <a:gd name="T65" fmla="*/ 51 h 106"/>
                <a:gd name="T66" fmla="*/ 25 w 67"/>
                <a:gd name="T67" fmla="*/ 38 h 106"/>
                <a:gd name="T68" fmla="*/ 40 w 67"/>
                <a:gd name="T69" fmla="*/ 42 h 106"/>
                <a:gd name="T70" fmla="*/ 36 w 67"/>
                <a:gd name="T71" fmla="*/ 41 h 106"/>
                <a:gd name="T72" fmla="*/ 30 w 67"/>
                <a:gd name="T73" fmla="*/ 41 h 106"/>
                <a:gd name="T74" fmla="*/ 27 w 67"/>
                <a:gd name="T75" fmla="*/ 42 h 106"/>
                <a:gd name="T76" fmla="*/ 32 w 67"/>
                <a:gd name="T77" fmla="*/ 50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89 h 106"/>
                <a:gd name="T94" fmla="*/ 50 w 67"/>
                <a:gd name="T95" fmla="*/ 86 h 106"/>
                <a:gd name="T96" fmla="*/ 50 w 67"/>
                <a:gd name="T97" fmla="*/ 73 h 106"/>
                <a:gd name="T98" fmla="*/ 17 w 67"/>
                <a:gd name="T99" fmla="*/ 76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Arial" panose="020B0604020202020204" pitchFamily="34" charset="0"/>
                <a:sym typeface="Arial" panose="020B0604020202020204" pitchFamily="34" charset="0"/>
              </a:endParaRPr>
            </a:p>
          </p:txBody>
        </p:sp>
      </p:grpSp>
      <p:grpSp>
        <p:nvGrpSpPr>
          <p:cNvPr id="8" name="组合 13"/>
          <p:cNvGrpSpPr/>
          <p:nvPr/>
        </p:nvGrpSpPr>
        <p:grpSpPr>
          <a:xfrm>
            <a:off x="4572000" y="2610678"/>
            <a:ext cx="556591" cy="384313"/>
            <a:chOff x="7086" y="4478"/>
            <a:chExt cx="1152" cy="1152"/>
          </a:xfrm>
        </p:grpSpPr>
        <p:sp>
          <p:nvSpPr>
            <p:cNvPr id="1048706" name="椭圆 14"/>
            <p:cNvSpPr/>
            <p:nvPr/>
          </p:nvSpPr>
          <p:spPr>
            <a:xfrm>
              <a:off x="7086" y="4478"/>
              <a:ext cx="1152" cy="1152"/>
            </a:xfrm>
            <a:prstGeom prst="ellipse">
              <a:avLst/>
            </a:prstGeom>
            <a:solidFill>
              <a:srgbClr val="75876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Arial" panose="020B0604020202020204" pitchFamily="34" charset="0"/>
              </a:endParaRPr>
            </a:p>
          </p:txBody>
        </p:sp>
        <p:sp>
          <p:nvSpPr>
            <p:cNvPr id="1048707" name="Freeform 34"/>
            <p:cNvSpPr>
              <a:spLocks noEditPoints="1"/>
            </p:cNvSpPr>
            <p:nvPr/>
          </p:nvSpPr>
          <p:spPr bwMode="auto">
            <a:xfrm>
              <a:off x="7223" y="4721"/>
              <a:ext cx="877" cy="666"/>
            </a:xfrm>
            <a:custGeom>
              <a:avLst/>
              <a:gdLst>
                <a:gd name="T0" fmla="*/ 16 w 104"/>
                <a:gd name="T1" fmla="*/ 2 h 79"/>
                <a:gd name="T2" fmla="*/ 27 w 104"/>
                <a:gd name="T3" fmla="*/ 4 h 79"/>
                <a:gd name="T4" fmla="*/ 19 w 104"/>
                <a:gd name="T5" fmla="*/ 48 h 79"/>
                <a:gd name="T6" fmla="*/ 4 w 104"/>
                <a:gd name="T7" fmla="*/ 45 h 79"/>
                <a:gd name="T8" fmla="*/ 16 w 104"/>
                <a:gd name="T9" fmla="*/ 2 h 79"/>
                <a:gd name="T10" fmla="*/ 18 w 104"/>
                <a:gd name="T11" fmla="*/ 65 h 79"/>
                <a:gd name="T12" fmla="*/ 16 w 104"/>
                <a:gd name="T13" fmla="*/ 72 h 79"/>
                <a:gd name="T14" fmla="*/ 101 w 104"/>
                <a:gd name="T15" fmla="*/ 72 h 79"/>
                <a:gd name="T16" fmla="*/ 104 w 104"/>
                <a:gd name="T17" fmla="*/ 72 h 79"/>
                <a:gd name="T18" fmla="*/ 104 w 104"/>
                <a:gd name="T19" fmla="*/ 68 h 79"/>
                <a:gd name="T20" fmla="*/ 104 w 104"/>
                <a:gd name="T21" fmla="*/ 26 h 79"/>
                <a:gd name="T22" fmla="*/ 104 w 104"/>
                <a:gd name="T23" fmla="*/ 24 h 79"/>
                <a:gd name="T24" fmla="*/ 103 w 104"/>
                <a:gd name="T25" fmla="*/ 23 h 79"/>
                <a:gd name="T26" fmla="*/ 90 w 104"/>
                <a:gd name="T27" fmla="*/ 10 h 79"/>
                <a:gd name="T28" fmla="*/ 89 w 104"/>
                <a:gd name="T29" fmla="*/ 9 h 79"/>
                <a:gd name="T30" fmla="*/ 87 w 104"/>
                <a:gd name="T31" fmla="*/ 9 h 79"/>
                <a:gd name="T32" fmla="*/ 31 w 104"/>
                <a:gd name="T33" fmla="*/ 9 h 79"/>
                <a:gd name="T34" fmla="*/ 31 w 104"/>
                <a:gd name="T35" fmla="*/ 17 h 79"/>
                <a:gd name="T36" fmla="*/ 84 w 104"/>
                <a:gd name="T37" fmla="*/ 17 h 79"/>
                <a:gd name="T38" fmla="*/ 83 w 104"/>
                <a:gd name="T39" fmla="*/ 28 h 79"/>
                <a:gd name="T40" fmla="*/ 83 w 104"/>
                <a:gd name="T41" fmla="*/ 30 h 79"/>
                <a:gd name="T42" fmla="*/ 85 w 104"/>
                <a:gd name="T43" fmla="*/ 30 h 79"/>
                <a:gd name="T44" fmla="*/ 97 w 104"/>
                <a:gd name="T45" fmla="*/ 29 h 79"/>
                <a:gd name="T46" fmla="*/ 97 w 104"/>
                <a:gd name="T47" fmla="*/ 65 h 79"/>
                <a:gd name="T48" fmla="*/ 18 w 104"/>
                <a:gd name="T49" fmla="*/ 65 h 79"/>
                <a:gd name="T50" fmla="*/ 95 w 104"/>
                <a:gd name="T51" fmla="*/ 26 h 79"/>
                <a:gd name="T52" fmla="*/ 86 w 104"/>
                <a:gd name="T53" fmla="*/ 26 h 79"/>
                <a:gd name="T54" fmla="*/ 87 w 104"/>
                <a:gd name="T55" fmla="*/ 18 h 79"/>
                <a:gd name="T56" fmla="*/ 95 w 104"/>
                <a:gd name="T57" fmla="*/ 26 h 79"/>
                <a:gd name="T58" fmla="*/ 32 w 104"/>
                <a:gd name="T59" fmla="*/ 43 h 79"/>
                <a:gd name="T60" fmla="*/ 74 w 104"/>
                <a:gd name="T61" fmla="*/ 43 h 79"/>
                <a:gd name="T62" fmla="*/ 74 w 104"/>
                <a:gd name="T63" fmla="*/ 45 h 79"/>
                <a:gd name="T64" fmla="*/ 32 w 104"/>
                <a:gd name="T65" fmla="*/ 45 h 79"/>
                <a:gd name="T66" fmla="*/ 32 w 104"/>
                <a:gd name="T67" fmla="*/ 43 h 79"/>
                <a:gd name="T68" fmla="*/ 32 w 104"/>
                <a:gd name="T69" fmla="*/ 32 h 79"/>
                <a:gd name="T70" fmla="*/ 71 w 104"/>
                <a:gd name="T71" fmla="*/ 32 h 79"/>
                <a:gd name="T72" fmla="*/ 71 w 104"/>
                <a:gd name="T73" fmla="*/ 35 h 79"/>
                <a:gd name="T74" fmla="*/ 32 w 104"/>
                <a:gd name="T75" fmla="*/ 35 h 79"/>
                <a:gd name="T76" fmla="*/ 32 w 104"/>
                <a:gd name="T77" fmla="*/ 32 h 79"/>
                <a:gd name="T78" fmla="*/ 32 w 104"/>
                <a:gd name="T79" fmla="*/ 22 h 79"/>
                <a:gd name="T80" fmla="*/ 71 w 104"/>
                <a:gd name="T81" fmla="*/ 22 h 79"/>
                <a:gd name="T82" fmla="*/ 71 w 104"/>
                <a:gd name="T83" fmla="*/ 25 h 79"/>
                <a:gd name="T84" fmla="*/ 32 w 104"/>
                <a:gd name="T85" fmla="*/ 25 h 79"/>
                <a:gd name="T86" fmla="*/ 32 w 104"/>
                <a:gd name="T87" fmla="*/ 22 h 79"/>
                <a:gd name="T88" fmla="*/ 3 w 104"/>
                <a:gd name="T89" fmla="*/ 66 h 79"/>
                <a:gd name="T90" fmla="*/ 9 w 104"/>
                <a:gd name="T91" fmla="*/ 68 h 79"/>
                <a:gd name="T92" fmla="*/ 9 w 104"/>
                <a:gd name="T93" fmla="*/ 74 h 79"/>
                <a:gd name="T94" fmla="*/ 5 w 104"/>
                <a:gd name="T95" fmla="*/ 79 h 79"/>
                <a:gd name="T96" fmla="*/ 2 w 104"/>
                <a:gd name="T97" fmla="*/ 78 h 79"/>
                <a:gd name="T98" fmla="*/ 0 w 104"/>
                <a:gd name="T99" fmla="*/ 72 h 79"/>
                <a:gd name="T100" fmla="*/ 3 w 104"/>
                <a:gd name="T101" fmla="*/ 66 h 79"/>
                <a:gd name="T102" fmla="*/ 4 w 104"/>
                <a:gd name="T103" fmla="*/ 48 h 79"/>
                <a:gd name="T104" fmla="*/ 2 w 104"/>
                <a:gd name="T105" fmla="*/ 65 h 79"/>
                <a:gd name="T106" fmla="*/ 12 w 104"/>
                <a:gd name="T107" fmla="*/ 67 h 79"/>
                <a:gd name="T108" fmla="*/ 17 w 104"/>
                <a:gd name="T109" fmla="*/ 51 h 79"/>
                <a:gd name="T110" fmla="*/ 4 w 104"/>
                <a:gd name="T111"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Arial" panose="020B0604020202020204" pitchFamily="34" charset="0"/>
                <a:sym typeface="Arial" panose="020B0604020202020204" pitchFamily="34" charset="0"/>
              </a:endParaRPr>
            </a:p>
          </p:txBody>
        </p:sp>
      </p:grpSp>
      <p:grpSp>
        <p:nvGrpSpPr>
          <p:cNvPr id="9" name="组合 15"/>
          <p:cNvGrpSpPr/>
          <p:nvPr/>
        </p:nvGrpSpPr>
        <p:grpSpPr>
          <a:xfrm>
            <a:off x="1984375" y="2610678"/>
            <a:ext cx="586547" cy="371061"/>
            <a:chOff x="3209" y="4478"/>
            <a:chExt cx="1152" cy="1152"/>
          </a:xfrm>
        </p:grpSpPr>
        <p:sp>
          <p:nvSpPr>
            <p:cNvPr id="1048708" name="椭圆 17"/>
            <p:cNvSpPr/>
            <p:nvPr/>
          </p:nvSpPr>
          <p:spPr>
            <a:xfrm>
              <a:off x="3209" y="4478"/>
              <a:ext cx="1152" cy="1152"/>
            </a:xfrm>
            <a:prstGeom prst="ellipse">
              <a:avLst/>
            </a:prstGeom>
            <a:solidFill>
              <a:srgbClr val="DE6F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Arial" panose="020B0604020202020204" pitchFamily="34" charset="0"/>
              </a:endParaRPr>
            </a:p>
          </p:txBody>
        </p:sp>
        <p:sp>
          <p:nvSpPr>
            <p:cNvPr id="1048709" name="Freeform 35"/>
            <p:cNvSpPr>
              <a:spLocks noEditPoints="1"/>
            </p:cNvSpPr>
            <p:nvPr/>
          </p:nvSpPr>
          <p:spPr bwMode="auto">
            <a:xfrm>
              <a:off x="3369" y="4634"/>
              <a:ext cx="816" cy="820"/>
            </a:xfrm>
            <a:custGeom>
              <a:avLst/>
              <a:gdLst>
                <a:gd name="T0" fmla="*/ 49 w 97"/>
                <a:gd name="T1" fmla="*/ 0 h 97"/>
                <a:gd name="T2" fmla="*/ 83 w 97"/>
                <a:gd name="T3" fmla="*/ 14 h 97"/>
                <a:gd name="T4" fmla="*/ 97 w 97"/>
                <a:gd name="T5" fmla="*/ 49 h 97"/>
                <a:gd name="T6" fmla="*/ 83 w 97"/>
                <a:gd name="T7" fmla="*/ 83 h 97"/>
                <a:gd name="T8" fmla="*/ 49 w 97"/>
                <a:gd name="T9" fmla="*/ 97 h 97"/>
                <a:gd name="T10" fmla="*/ 14 w 97"/>
                <a:gd name="T11" fmla="*/ 83 h 97"/>
                <a:gd name="T12" fmla="*/ 0 w 97"/>
                <a:gd name="T13" fmla="*/ 49 h 97"/>
                <a:gd name="T14" fmla="*/ 14 w 97"/>
                <a:gd name="T15" fmla="*/ 14 h 97"/>
                <a:gd name="T16" fmla="*/ 49 w 97"/>
                <a:gd name="T17" fmla="*/ 0 h 97"/>
                <a:gd name="T18" fmla="*/ 55 w 97"/>
                <a:gd name="T19" fmla="*/ 47 h 97"/>
                <a:gd name="T20" fmla="*/ 54 w 97"/>
                <a:gd name="T21" fmla="*/ 45 h 97"/>
                <a:gd name="T22" fmla="*/ 68 w 97"/>
                <a:gd name="T23" fmla="*/ 24 h 97"/>
                <a:gd name="T24" fmla="*/ 65 w 97"/>
                <a:gd name="T25" fmla="*/ 21 h 97"/>
                <a:gd name="T26" fmla="*/ 50 w 97"/>
                <a:gd name="T27" fmla="*/ 43 h 97"/>
                <a:gd name="T28" fmla="*/ 45 w 97"/>
                <a:gd name="T29" fmla="*/ 43 h 97"/>
                <a:gd name="T30" fmla="*/ 42 w 97"/>
                <a:gd name="T31" fmla="*/ 52 h 97"/>
                <a:gd name="T32" fmla="*/ 51 w 97"/>
                <a:gd name="T33" fmla="*/ 56 h 97"/>
                <a:gd name="T34" fmla="*/ 52 w 97"/>
                <a:gd name="T35" fmla="*/ 55 h 97"/>
                <a:gd name="T36" fmla="*/ 69 w 97"/>
                <a:gd name="T37" fmla="*/ 61 h 97"/>
                <a:gd name="T38" fmla="*/ 71 w 97"/>
                <a:gd name="T39" fmla="*/ 56 h 97"/>
                <a:gd name="T40" fmla="*/ 55 w 97"/>
                <a:gd name="T41" fmla="*/ 50 h 97"/>
                <a:gd name="T42" fmla="*/ 55 w 97"/>
                <a:gd name="T43" fmla="*/ 47 h 97"/>
                <a:gd name="T44" fmla="*/ 74 w 97"/>
                <a:gd name="T45" fmla="*/ 24 h 97"/>
                <a:gd name="T46" fmla="*/ 49 w 97"/>
                <a:gd name="T47" fmla="*/ 13 h 97"/>
                <a:gd name="T48" fmla="*/ 23 w 97"/>
                <a:gd name="T49" fmla="*/ 24 h 97"/>
                <a:gd name="T50" fmla="*/ 13 w 97"/>
                <a:gd name="T51" fmla="*/ 49 h 97"/>
                <a:gd name="T52" fmla="*/ 23 w 97"/>
                <a:gd name="T53" fmla="*/ 74 h 97"/>
                <a:gd name="T54" fmla="*/ 49 w 97"/>
                <a:gd name="T55" fmla="*/ 84 h 97"/>
                <a:gd name="T56" fmla="*/ 74 w 97"/>
                <a:gd name="T57" fmla="*/ 74 h 97"/>
                <a:gd name="T58" fmla="*/ 84 w 97"/>
                <a:gd name="T59" fmla="*/ 49 h 97"/>
                <a:gd name="T60" fmla="*/ 74 w 97"/>
                <a:gd name="T61"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Arial" panose="020B0604020202020204" pitchFamily="34" charset="0"/>
                <a:sym typeface="Arial" panose="020B0604020202020204" pitchFamily="34" charset="0"/>
              </a:endParaRPr>
            </a:p>
          </p:txBody>
        </p:sp>
      </p:grpSp>
    </p:spTree>
  </p:cSld>
  <p:clrMapOvr>
    <a:masterClrMapping/>
  </p:clrMapOvr>
  <p:transition advClick="0" advTm="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1048684"/>
                                        </p:tgtEl>
                                        <p:attrNameLst>
                                          <p:attrName>style.visibility</p:attrName>
                                        </p:attrNameLst>
                                      </p:cBhvr>
                                      <p:to>
                                        <p:strVal val="visible"/>
                                      </p:to>
                                    </p:set>
                                    <p:animEffect transition="in" filter="fade">
                                      <p:cBhvr>
                                        <p:cTn id="7" dur="500"/>
                                        <p:tgtEl>
                                          <p:spTgt spid="1048684"/>
                                        </p:tgtEl>
                                      </p:cBhvr>
                                    </p:animEffect>
                                  </p:childTnLst>
                                </p:cTn>
                              </p:par>
                            </p:childTnLst>
                          </p:cTn>
                        </p:par>
                        <p:par>
                          <p:cTn id="8" fill="hold">
                            <p:stCondLst>
                              <p:cond delay="11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par>
                                <p:cTn id="12" presetID="22" presetClass="entr" presetSubtype="1" fill="hold" grpId="0" nodeType="withEffect">
                                  <p:stCondLst>
                                    <p:cond delay="1200"/>
                                  </p:stCondLst>
                                  <p:childTnLst>
                                    <p:set>
                                      <p:cBhvr>
                                        <p:cTn id="13" dur="1" fill="hold">
                                          <p:stCondLst>
                                            <p:cond delay="0"/>
                                          </p:stCondLst>
                                        </p:cTn>
                                        <p:tgtEl>
                                          <p:spTgt spid="1048686"/>
                                        </p:tgtEl>
                                        <p:attrNameLst>
                                          <p:attrName>style.visibility</p:attrName>
                                        </p:attrNameLst>
                                      </p:cBhvr>
                                      <p:to>
                                        <p:strVal val="visible"/>
                                      </p:to>
                                    </p:set>
                                    <p:animEffect transition="in" filter="wipe(up)">
                                      <p:cBhvr>
                                        <p:cTn id="14" dur="1000"/>
                                        <p:tgtEl>
                                          <p:spTgt spid="1048686"/>
                                        </p:tgtEl>
                                      </p:cBhvr>
                                    </p:animEffect>
                                  </p:childTnLst>
                                </p:cTn>
                              </p:par>
                              <p:par>
                                <p:cTn id="15" presetID="2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par>
                                <p:cTn id="18" presetID="22" presetClass="entr" presetSubtype="1" fill="hold" grpId="0" nodeType="withEffect">
                                  <p:stCondLst>
                                    <p:cond delay="1200"/>
                                  </p:stCondLst>
                                  <p:childTnLst>
                                    <p:set>
                                      <p:cBhvr>
                                        <p:cTn id="19" dur="1" fill="hold">
                                          <p:stCondLst>
                                            <p:cond delay="0"/>
                                          </p:stCondLst>
                                        </p:cTn>
                                        <p:tgtEl>
                                          <p:spTgt spid="1048690"/>
                                        </p:tgtEl>
                                        <p:attrNameLst>
                                          <p:attrName>style.visibility</p:attrName>
                                        </p:attrNameLst>
                                      </p:cBhvr>
                                      <p:to>
                                        <p:strVal val="visible"/>
                                      </p:to>
                                    </p:set>
                                    <p:animEffect transition="in" filter="wipe(up)">
                                      <p:cBhvr>
                                        <p:cTn id="20" dur="1000"/>
                                        <p:tgtEl>
                                          <p:spTgt spid="1048690"/>
                                        </p:tgtEl>
                                      </p:cBhvr>
                                    </p:animEffect>
                                  </p:childTnLst>
                                </p:cTn>
                              </p:par>
                              <p:par>
                                <p:cTn id="21" presetID="22" presetClass="entr" presetSubtype="1"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22" presetClass="entr" presetSubtype="1" fill="hold" grpId="0" nodeType="withEffect">
                                  <p:stCondLst>
                                    <p:cond delay="1200"/>
                                  </p:stCondLst>
                                  <p:childTnLst>
                                    <p:set>
                                      <p:cBhvr>
                                        <p:cTn id="25" dur="1" fill="hold">
                                          <p:stCondLst>
                                            <p:cond delay="0"/>
                                          </p:stCondLst>
                                        </p:cTn>
                                        <p:tgtEl>
                                          <p:spTgt spid="1048688"/>
                                        </p:tgtEl>
                                        <p:attrNameLst>
                                          <p:attrName>style.visibility</p:attrName>
                                        </p:attrNameLst>
                                      </p:cBhvr>
                                      <p:to>
                                        <p:strVal val="visible"/>
                                      </p:to>
                                    </p:set>
                                    <p:animEffect transition="in" filter="wipe(up)">
                                      <p:cBhvr>
                                        <p:cTn id="26" dur="1000"/>
                                        <p:tgtEl>
                                          <p:spTgt spid="1048688"/>
                                        </p:tgtEl>
                                      </p:cBhvr>
                                    </p:animEffect>
                                  </p:childTnLst>
                                </p:cTn>
                              </p:par>
                              <p:par>
                                <p:cTn id="27" presetID="22" presetClass="entr" presetSubtype="1"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1048692"/>
                                        </p:tgtEl>
                                        <p:attrNameLst>
                                          <p:attrName>style.visibility</p:attrName>
                                        </p:attrNameLst>
                                      </p:cBhvr>
                                      <p:to>
                                        <p:strVal val="visible"/>
                                      </p:to>
                                    </p:set>
                                    <p:animEffect transition="in" filter="wipe(up)">
                                      <p:cBhvr>
                                        <p:cTn id="32" dur="1000"/>
                                        <p:tgtEl>
                                          <p:spTgt spid="1048692"/>
                                        </p:tgtEl>
                                      </p:cBhvr>
                                    </p:animEffect>
                                  </p:childTnLst>
                                </p:cTn>
                              </p:par>
                            </p:childTnLst>
                          </p:cTn>
                        </p:par>
                        <p:par>
                          <p:cTn id="33" fill="hold">
                            <p:stCondLst>
                              <p:cond delay="3300"/>
                            </p:stCondLst>
                            <p:childTnLst>
                              <p:par>
                                <p:cTn id="34" presetID="53" presetClass="entr" presetSubtype="16"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par>
                          <p:cTn id="39" fill="hold">
                            <p:stCondLst>
                              <p:cond delay="3800"/>
                            </p:stCondLst>
                            <p:childTnLst>
                              <p:par>
                                <p:cTn id="40" presetID="53" presetClass="entr" presetSubtype="16"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par>
                          <p:cTn id="45" fill="hold">
                            <p:stCondLst>
                              <p:cond delay="4300"/>
                            </p:stCondLst>
                            <p:childTnLst>
                              <p:par>
                                <p:cTn id="46" presetID="53" presetClass="entr" presetSubtype="16"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childTnLst>
                          </p:cTn>
                        </p:par>
                        <p:par>
                          <p:cTn id="51" fill="hold">
                            <p:stCondLst>
                              <p:cond delay="4800"/>
                            </p:stCondLst>
                            <p:childTnLst>
                              <p:par>
                                <p:cTn id="52" presetID="53" presetClass="entr" presetSubtype="16"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cTn>
                              </p:par>
                              <p:par>
                                <p:cTn id="57" presetID="53" presetClass="entr" presetSubtype="16" fill="hold" grpId="0" nodeType="withEffect">
                                  <p:stCondLst>
                                    <p:cond delay="1500"/>
                                  </p:stCondLst>
                                  <p:childTnLst>
                                    <p:set>
                                      <p:cBhvr>
                                        <p:cTn id="58" dur="1" fill="hold">
                                          <p:stCondLst>
                                            <p:cond delay="0"/>
                                          </p:stCondLst>
                                        </p:cTn>
                                        <p:tgtEl>
                                          <p:spTgt spid="1048687"/>
                                        </p:tgtEl>
                                        <p:attrNameLst>
                                          <p:attrName>style.visibility</p:attrName>
                                        </p:attrNameLst>
                                      </p:cBhvr>
                                      <p:to>
                                        <p:strVal val="visible"/>
                                      </p:to>
                                    </p:set>
                                    <p:anim calcmode="lin" valueType="num">
                                      <p:cBhvr>
                                        <p:cTn id="59" dur="1000" fill="hold"/>
                                        <p:tgtEl>
                                          <p:spTgt spid="1048687"/>
                                        </p:tgtEl>
                                        <p:attrNameLst>
                                          <p:attrName>ppt_w</p:attrName>
                                        </p:attrNameLst>
                                      </p:cBhvr>
                                      <p:tavLst>
                                        <p:tav tm="0">
                                          <p:val>
                                            <p:fltVal val="0"/>
                                          </p:val>
                                        </p:tav>
                                        <p:tav tm="100000">
                                          <p:val>
                                            <p:strVal val="#ppt_w"/>
                                          </p:val>
                                        </p:tav>
                                      </p:tavLst>
                                    </p:anim>
                                    <p:anim calcmode="lin" valueType="num">
                                      <p:cBhvr>
                                        <p:cTn id="60" dur="1000" fill="hold"/>
                                        <p:tgtEl>
                                          <p:spTgt spid="1048687"/>
                                        </p:tgtEl>
                                        <p:attrNameLst>
                                          <p:attrName>ppt_h</p:attrName>
                                        </p:attrNameLst>
                                      </p:cBhvr>
                                      <p:tavLst>
                                        <p:tav tm="0">
                                          <p:val>
                                            <p:fltVal val="0"/>
                                          </p:val>
                                        </p:tav>
                                        <p:tav tm="100000">
                                          <p:val>
                                            <p:strVal val="#ppt_h"/>
                                          </p:val>
                                        </p:tav>
                                      </p:tavLst>
                                    </p:anim>
                                    <p:animEffect transition="in" filter="fade">
                                      <p:cBhvr>
                                        <p:cTn id="61" dur="1000"/>
                                        <p:tgtEl>
                                          <p:spTgt spid="1048687"/>
                                        </p:tgtEl>
                                      </p:cBhvr>
                                    </p:animEffect>
                                  </p:childTnLst>
                                </p:cTn>
                              </p:par>
                              <p:par>
                                <p:cTn id="62" presetID="53" presetClass="entr" presetSubtype="16" fill="hold" grpId="0" nodeType="withEffect">
                                  <p:stCondLst>
                                    <p:cond delay="1500"/>
                                  </p:stCondLst>
                                  <p:childTnLst>
                                    <p:set>
                                      <p:cBhvr>
                                        <p:cTn id="63" dur="1" fill="hold">
                                          <p:stCondLst>
                                            <p:cond delay="0"/>
                                          </p:stCondLst>
                                        </p:cTn>
                                        <p:tgtEl>
                                          <p:spTgt spid="1048691"/>
                                        </p:tgtEl>
                                        <p:attrNameLst>
                                          <p:attrName>style.visibility</p:attrName>
                                        </p:attrNameLst>
                                      </p:cBhvr>
                                      <p:to>
                                        <p:strVal val="visible"/>
                                      </p:to>
                                    </p:set>
                                    <p:anim calcmode="lin" valueType="num">
                                      <p:cBhvr>
                                        <p:cTn id="64" dur="1000" fill="hold"/>
                                        <p:tgtEl>
                                          <p:spTgt spid="1048691"/>
                                        </p:tgtEl>
                                        <p:attrNameLst>
                                          <p:attrName>ppt_w</p:attrName>
                                        </p:attrNameLst>
                                      </p:cBhvr>
                                      <p:tavLst>
                                        <p:tav tm="0">
                                          <p:val>
                                            <p:fltVal val="0"/>
                                          </p:val>
                                        </p:tav>
                                        <p:tav tm="100000">
                                          <p:val>
                                            <p:strVal val="#ppt_w"/>
                                          </p:val>
                                        </p:tav>
                                      </p:tavLst>
                                    </p:anim>
                                    <p:anim calcmode="lin" valueType="num">
                                      <p:cBhvr>
                                        <p:cTn id="65" dur="1000" fill="hold"/>
                                        <p:tgtEl>
                                          <p:spTgt spid="1048691"/>
                                        </p:tgtEl>
                                        <p:attrNameLst>
                                          <p:attrName>ppt_h</p:attrName>
                                        </p:attrNameLst>
                                      </p:cBhvr>
                                      <p:tavLst>
                                        <p:tav tm="0">
                                          <p:val>
                                            <p:fltVal val="0"/>
                                          </p:val>
                                        </p:tav>
                                        <p:tav tm="100000">
                                          <p:val>
                                            <p:strVal val="#ppt_h"/>
                                          </p:val>
                                        </p:tav>
                                      </p:tavLst>
                                    </p:anim>
                                    <p:animEffect transition="in" filter="fade">
                                      <p:cBhvr>
                                        <p:cTn id="66" dur="1000"/>
                                        <p:tgtEl>
                                          <p:spTgt spid="1048691"/>
                                        </p:tgtEl>
                                      </p:cBhvr>
                                    </p:animEffect>
                                  </p:childTnLst>
                                </p:cTn>
                              </p:par>
                              <p:par>
                                <p:cTn id="67" presetID="53" presetClass="entr" presetSubtype="16" fill="hold" grpId="0" nodeType="withEffect">
                                  <p:stCondLst>
                                    <p:cond delay="1500"/>
                                  </p:stCondLst>
                                  <p:childTnLst>
                                    <p:set>
                                      <p:cBhvr>
                                        <p:cTn id="68" dur="1" fill="hold">
                                          <p:stCondLst>
                                            <p:cond delay="0"/>
                                          </p:stCondLst>
                                        </p:cTn>
                                        <p:tgtEl>
                                          <p:spTgt spid="1048689"/>
                                        </p:tgtEl>
                                        <p:attrNameLst>
                                          <p:attrName>style.visibility</p:attrName>
                                        </p:attrNameLst>
                                      </p:cBhvr>
                                      <p:to>
                                        <p:strVal val="visible"/>
                                      </p:to>
                                    </p:set>
                                    <p:anim calcmode="lin" valueType="num">
                                      <p:cBhvr>
                                        <p:cTn id="69" dur="1000" fill="hold"/>
                                        <p:tgtEl>
                                          <p:spTgt spid="1048689"/>
                                        </p:tgtEl>
                                        <p:attrNameLst>
                                          <p:attrName>ppt_w</p:attrName>
                                        </p:attrNameLst>
                                      </p:cBhvr>
                                      <p:tavLst>
                                        <p:tav tm="0">
                                          <p:val>
                                            <p:fltVal val="0"/>
                                          </p:val>
                                        </p:tav>
                                        <p:tav tm="100000">
                                          <p:val>
                                            <p:strVal val="#ppt_w"/>
                                          </p:val>
                                        </p:tav>
                                      </p:tavLst>
                                    </p:anim>
                                    <p:anim calcmode="lin" valueType="num">
                                      <p:cBhvr>
                                        <p:cTn id="70" dur="1000" fill="hold"/>
                                        <p:tgtEl>
                                          <p:spTgt spid="1048689"/>
                                        </p:tgtEl>
                                        <p:attrNameLst>
                                          <p:attrName>ppt_h</p:attrName>
                                        </p:attrNameLst>
                                      </p:cBhvr>
                                      <p:tavLst>
                                        <p:tav tm="0">
                                          <p:val>
                                            <p:fltVal val="0"/>
                                          </p:val>
                                        </p:tav>
                                        <p:tav tm="100000">
                                          <p:val>
                                            <p:strVal val="#ppt_h"/>
                                          </p:val>
                                        </p:tav>
                                      </p:tavLst>
                                    </p:anim>
                                    <p:animEffect transition="in" filter="fade">
                                      <p:cBhvr>
                                        <p:cTn id="71" dur="1000"/>
                                        <p:tgtEl>
                                          <p:spTgt spid="1048689"/>
                                        </p:tgtEl>
                                      </p:cBhvr>
                                    </p:animEffect>
                                  </p:childTnLst>
                                </p:cTn>
                              </p:par>
                              <p:par>
                                <p:cTn id="72" presetID="53" presetClass="entr" presetSubtype="16" fill="hold" grpId="0" nodeType="withEffect">
                                  <p:stCondLst>
                                    <p:cond delay="1500"/>
                                  </p:stCondLst>
                                  <p:childTnLst>
                                    <p:set>
                                      <p:cBhvr>
                                        <p:cTn id="73" dur="1" fill="hold">
                                          <p:stCondLst>
                                            <p:cond delay="0"/>
                                          </p:stCondLst>
                                        </p:cTn>
                                        <p:tgtEl>
                                          <p:spTgt spid="1048693"/>
                                        </p:tgtEl>
                                        <p:attrNameLst>
                                          <p:attrName>style.visibility</p:attrName>
                                        </p:attrNameLst>
                                      </p:cBhvr>
                                      <p:to>
                                        <p:strVal val="visible"/>
                                      </p:to>
                                    </p:set>
                                    <p:anim calcmode="lin" valueType="num">
                                      <p:cBhvr>
                                        <p:cTn id="74" dur="1000" fill="hold"/>
                                        <p:tgtEl>
                                          <p:spTgt spid="1048693"/>
                                        </p:tgtEl>
                                        <p:attrNameLst>
                                          <p:attrName>ppt_w</p:attrName>
                                        </p:attrNameLst>
                                      </p:cBhvr>
                                      <p:tavLst>
                                        <p:tav tm="0">
                                          <p:val>
                                            <p:fltVal val="0"/>
                                          </p:val>
                                        </p:tav>
                                        <p:tav tm="100000">
                                          <p:val>
                                            <p:strVal val="#ppt_w"/>
                                          </p:val>
                                        </p:tav>
                                      </p:tavLst>
                                    </p:anim>
                                    <p:anim calcmode="lin" valueType="num">
                                      <p:cBhvr>
                                        <p:cTn id="75" dur="1000" fill="hold"/>
                                        <p:tgtEl>
                                          <p:spTgt spid="1048693"/>
                                        </p:tgtEl>
                                        <p:attrNameLst>
                                          <p:attrName>ppt_h</p:attrName>
                                        </p:attrNameLst>
                                      </p:cBhvr>
                                      <p:tavLst>
                                        <p:tav tm="0">
                                          <p:val>
                                            <p:fltVal val="0"/>
                                          </p:val>
                                        </p:tav>
                                        <p:tav tm="100000">
                                          <p:val>
                                            <p:strVal val="#ppt_h"/>
                                          </p:val>
                                        </p:tav>
                                      </p:tavLst>
                                    </p:anim>
                                    <p:animEffect transition="in" filter="fade">
                                      <p:cBhvr>
                                        <p:cTn id="76" dur="1000"/>
                                        <p:tgtEl>
                                          <p:spTgt spid="1048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4" grpId="0" bldLvl="0" animBg="1" autoUpdateAnimBg="0"/>
      <p:bldP spid="1048686" grpId="0" bldLvl="0" animBg="1"/>
      <p:bldP spid="1048687" grpId="0"/>
      <p:bldP spid="1048688" grpId="0" bldLvl="0" animBg="1"/>
      <p:bldP spid="1048689" grpId="0"/>
      <p:bldP spid="1048690" grpId="0" bldLvl="0" animBg="1"/>
      <p:bldP spid="1048691" grpId="0"/>
      <p:bldP spid="1048692" grpId="0" bldLvl="0" animBg="1"/>
      <p:bldP spid="10486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3"/>
          <p:cNvSpPr/>
          <p:nvPr/>
        </p:nvSpPr>
        <p:spPr>
          <a:xfrm>
            <a:off x="0" y="-56515"/>
            <a:ext cx="12227560" cy="6914515"/>
          </a:xfrm>
          <a:prstGeom prst="rect">
            <a:avLst/>
          </a:prstGeom>
          <a:blipFill rotWithShape="1">
            <a:blip r:embed="rId3"/>
            <a:stretch>
              <a:fillRect t="-14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45" name="等腰三角形 67"/>
          <p:cNvSpPr/>
          <p:nvPr/>
        </p:nvSpPr>
        <p:spPr>
          <a:xfrm rot="10800000">
            <a:off x="2829973" y="5313128"/>
            <a:ext cx="467995" cy="349885"/>
          </a:xfrm>
          <a:prstGeom prst="triangle">
            <a:avLst>
              <a:gd name="adj" fmla="val 47914"/>
            </a:avLst>
          </a:prstGeom>
          <a:solidFill>
            <a:srgbClr val="758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Arial" panose="020B0604020202020204" pitchFamily="34" charset="0"/>
            </a:endParaRPr>
          </a:p>
        </p:txBody>
      </p:sp>
      <p:sp>
        <p:nvSpPr>
          <p:cNvPr id="1048746" name="梯形 68"/>
          <p:cNvSpPr/>
          <p:nvPr/>
        </p:nvSpPr>
        <p:spPr>
          <a:xfrm>
            <a:off x="2278241" y="5743962"/>
            <a:ext cx="1577975" cy="577326"/>
          </a:xfrm>
          <a:prstGeom prst="trapezoid">
            <a:avLst>
              <a:gd name="adj" fmla="val 66260"/>
            </a:avLst>
          </a:prstGeom>
          <a:solidFill>
            <a:srgbClr val="758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Arial" panose="020B0604020202020204" pitchFamily="34" charset="0"/>
            </a:endParaRPr>
          </a:p>
        </p:txBody>
      </p:sp>
      <p:grpSp>
        <p:nvGrpSpPr>
          <p:cNvPr id="2" name="组合 96"/>
          <p:cNvGrpSpPr/>
          <p:nvPr/>
        </p:nvGrpSpPr>
        <p:grpSpPr>
          <a:xfrm rot="5400000">
            <a:off x="987285" y="1225824"/>
            <a:ext cx="4200942" cy="4611757"/>
            <a:chOff x="7872" y="2371"/>
            <a:chExt cx="3795" cy="5818"/>
          </a:xfrm>
          <a:solidFill>
            <a:srgbClr val="758768"/>
          </a:solidFill>
        </p:grpSpPr>
        <p:sp>
          <p:nvSpPr>
            <p:cNvPr id="1048747" name="矩形 63"/>
            <p:cNvSpPr/>
            <p:nvPr/>
          </p:nvSpPr>
          <p:spPr>
            <a:xfrm flipH="1">
              <a:off x="11160" y="2757"/>
              <a:ext cx="120" cy="49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Arial" panose="020B0604020202020204" pitchFamily="34" charset="0"/>
              </a:endParaRPr>
            </a:p>
          </p:txBody>
        </p:sp>
        <p:sp>
          <p:nvSpPr>
            <p:cNvPr id="1048750" name="矩形 69"/>
            <p:cNvSpPr/>
            <p:nvPr/>
          </p:nvSpPr>
          <p:spPr>
            <a:xfrm flipH="1">
              <a:off x="8227" y="2569"/>
              <a:ext cx="120" cy="53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Arial" panose="020B0604020202020204" pitchFamily="34" charset="0"/>
              </a:endParaRPr>
            </a:p>
          </p:txBody>
        </p:sp>
        <p:sp>
          <p:nvSpPr>
            <p:cNvPr id="1048751" name="梯形 70"/>
            <p:cNvSpPr/>
            <p:nvPr/>
          </p:nvSpPr>
          <p:spPr>
            <a:xfrm>
              <a:off x="7872" y="7611"/>
              <a:ext cx="3795" cy="578"/>
            </a:xfrm>
            <a:prstGeom prst="trapezoid">
              <a:avLst>
                <a:gd name="adj" fmla="val 662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Arial" panose="020B0604020202020204" pitchFamily="34" charset="0"/>
              </a:endParaRPr>
            </a:p>
          </p:txBody>
        </p:sp>
        <p:sp>
          <p:nvSpPr>
            <p:cNvPr id="1048752" name="梯形 71"/>
            <p:cNvSpPr/>
            <p:nvPr/>
          </p:nvSpPr>
          <p:spPr>
            <a:xfrm rot="10800000">
              <a:off x="7872" y="2371"/>
              <a:ext cx="3767" cy="578"/>
            </a:xfrm>
            <a:prstGeom prst="trapezoid">
              <a:avLst>
                <a:gd name="adj" fmla="val 619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Arial" panose="020B0604020202020204" pitchFamily="34" charset="0"/>
              </a:endParaRPr>
            </a:p>
          </p:txBody>
        </p:sp>
      </p:grpSp>
      <p:sp>
        <p:nvSpPr>
          <p:cNvPr id="1048761" name="等腰三角形 77"/>
          <p:cNvSpPr/>
          <p:nvPr/>
        </p:nvSpPr>
        <p:spPr>
          <a:xfrm rot="10800000">
            <a:off x="6614492" y="5791697"/>
            <a:ext cx="971550" cy="734695"/>
          </a:xfrm>
          <a:prstGeom prst="triangle">
            <a:avLst>
              <a:gd name="adj" fmla="val 4791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Arial" panose="020B0604020202020204" pitchFamily="34" charset="0"/>
            </a:endParaRPr>
          </a:p>
        </p:txBody>
      </p:sp>
      <p:sp>
        <p:nvSpPr>
          <p:cNvPr id="1048762" name="梯形 78"/>
          <p:cNvSpPr/>
          <p:nvPr/>
        </p:nvSpPr>
        <p:spPr>
          <a:xfrm>
            <a:off x="6310492" y="6111847"/>
            <a:ext cx="1577975" cy="508000"/>
          </a:xfrm>
          <a:prstGeom prst="trapezoid">
            <a:avLst>
              <a:gd name="adj" fmla="val 66260"/>
            </a:avLst>
          </a:prstGeom>
          <a:solidFill>
            <a:srgbClr val="839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Arial" panose="020B0604020202020204" pitchFamily="34" charset="0"/>
            </a:endParaRPr>
          </a:p>
        </p:txBody>
      </p:sp>
      <p:grpSp>
        <p:nvGrpSpPr>
          <p:cNvPr id="6" name="组合 97"/>
          <p:cNvGrpSpPr/>
          <p:nvPr/>
        </p:nvGrpSpPr>
        <p:grpSpPr>
          <a:xfrm>
            <a:off x="1775909" y="1153141"/>
            <a:ext cx="9223766" cy="5493263"/>
            <a:chOff x="4423" y="2672"/>
            <a:chExt cx="13016" cy="7791"/>
          </a:xfrm>
          <a:solidFill>
            <a:srgbClr val="839564"/>
          </a:solidFill>
        </p:grpSpPr>
        <p:sp>
          <p:nvSpPr>
            <p:cNvPr id="1048763" name="矩形 73"/>
            <p:cNvSpPr/>
            <p:nvPr/>
          </p:nvSpPr>
          <p:spPr>
            <a:xfrm flipH="1">
              <a:off x="16904" y="3208"/>
              <a:ext cx="120" cy="49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Arial" panose="020B0604020202020204" pitchFamily="34" charset="0"/>
              </a:endParaRPr>
            </a:p>
          </p:txBody>
        </p:sp>
        <p:grpSp>
          <p:nvGrpSpPr>
            <p:cNvPr id="7" name="组合 74"/>
            <p:cNvGrpSpPr/>
            <p:nvPr/>
          </p:nvGrpSpPr>
          <p:grpSpPr>
            <a:xfrm>
              <a:off x="4423" y="8493"/>
              <a:ext cx="11721" cy="1970"/>
              <a:chOff x="-5790" y="9417"/>
              <a:chExt cx="13338" cy="2219"/>
            </a:xfrm>
            <a:grpFill/>
          </p:grpSpPr>
          <p:sp>
            <p:nvSpPr>
              <p:cNvPr id="1048764" name="等腰三角形 75"/>
              <p:cNvSpPr/>
              <p:nvPr/>
            </p:nvSpPr>
            <p:spPr>
              <a:xfrm>
                <a:off x="-5790" y="9417"/>
                <a:ext cx="2052" cy="1854"/>
              </a:xfrm>
              <a:prstGeom prst="triangle">
                <a:avLst>
                  <a:gd name="adj" fmla="val 50015"/>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Arial" panose="020B0604020202020204" pitchFamily="34" charset="0"/>
                </a:endParaRPr>
              </a:p>
            </p:txBody>
          </p:sp>
          <p:sp>
            <p:nvSpPr>
              <p:cNvPr id="1048765" name="等腰三角形 76"/>
              <p:cNvSpPr/>
              <p:nvPr/>
            </p:nvSpPr>
            <p:spPr>
              <a:xfrm rot="10800000">
                <a:off x="2850" y="9889"/>
                <a:ext cx="2490" cy="1747"/>
              </a:xfrm>
              <a:prstGeom prst="triangle">
                <a:avLst>
                  <a:gd name="adj" fmla="val 50015"/>
                </a:avLst>
              </a:prstGeom>
              <a:noFill/>
              <a:ln>
                <a:solidFill>
                  <a:srgbClr val="839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Arial" panose="020B0604020202020204" pitchFamily="34" charset="0"/>
                </a:endParaRPr>
              </a:p>
            </p:txBody>
          </p:sp>
          <p:sp>
            <p:nvSpPr>
              <p:cNvPr id="40" name="等腰三角形 75"/>
              <p:cNvSpPr/>
              <p:nvPr/>
            </p:nvSpPr>
            <p:spPr>
              <a:xfrm>
                <a:off x="4807" y="9653"/>
                <a:ext cx="2741" cy="1960"/>
              </a:xfrm>
              <a:prstGeom prst="triangle">
                <a:avLst>
                  <a:gd name="adj" fmla="val 50015"/>
                </a:avLst>
              </a:prstGeom>
              <a:noFill/>
              <a:ln>
                <a:solidFill>
                  <a:srgbClr val="DE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Arial" panose="020B0604020202020204" pitchFamily="34" charset="0"/>
                </a:endParaRPr>
              </a:p>
            </p:txBody>
          </p:sp>
        </p:grpSp>
        <p:sp>
          <p:nvSpPr>
            <p:cNvPr id="1048766" name="矩形 79"/>
            <p:cNvSpPr/>
            <p:nvPr/>
          </p:nvSpPr>
          <p:spPr>
            <a:xfrm flipH="1">
              <a:off x="11465" y="3227"/>
              <a:ext cx="120" cy="53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Arial" panose="020B0604020202020204" pitchFamily="34" charset="0"/>
              </a:endParaRPr>
            </a:p>
          </p:txBody>
        </p:sp>
        <p:sp>
          <p:nvSpPr>
            <p:cNvPr id="1048767" name="梯形 80"/>
            <p:cNvSpPr/>
            <p:nvPr/>
          </p:nvSpPr>
          <p:spPr>
            <a:xfrm>
              <a:off x="11099" y="7949"/>
              <a:ext cx="6340" cy="578"/>
            </a:xfrm>
            <a:prstGeom prst="trapezoid">
              <a:avLst>
                <a:gd name="adj" fmla="val 662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Arial" panose="020B0604020202020204" pitchFamily="34" charset="0"/>
              </a:endParaRPr>
            </a:p>
          </p:txBody>
        </p:sp>
        <p:sp>
          <p:nvSpPr>
            <p:cNvPr id="1048768" name="梯形 81"/>
            <p:cNvSpPr/>
            <p:nvPr/>
          </p:nvSpPr>
          <p:spPr>
            <a:xfrm rot="10800000">
              <a:off x="11080" y="2672"/>
              <a:ext cx="6283" cy="578"/>
            </a:xfrm>
            <a:prstGeom prst="trapezoid">
              <a:avLst>
                <a:gd name="adj" fmla="val 619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Arial" panose="020B0604020202020204" pitchFamily="34" charset="0"/>
              </a:endParaRPr>
            </a:p>
          </p:txBody>
        </p:sp>
      </p:grpSp>
      <p:sp>
        <p:nvSpPr>
          <p:cNvPr id="38" name="文本框 99"/>
          <p:cNvSpPr txBox="1"/>
          <p:nvPr/>
        </p:nvSpPr>
        <p:spPr>
          <a:xfrm>
            <a:off x="1285460" y="1987827"/>
            <a:ext cx="3657601" cy="3416320"/>
          </a:xfrm>
          <a:prstGeom prst="rect">
            <a:avLst/>
          </a:prstGeom>
          <a:noFill/>
        </p:spPr>
        <p:txBody>
          <a:bodyPr wrap="square" rtlCol="0" anchor="t">
            <a:spAutoFit/>
          </a:bodyPr>
          <a:lstStyle/>
          <a:p>
            <a:pPr lvl="0" algn="ctr"/>
            <a:r>
              <a:rPr lang="id-ID" b="1" dirty="0" smtClean="0">
                <a:latin typeface="Times New Roman" pitchFamily="18" charset="0"/>
                <a:cs typeface="Times New Roman" pitchFamily="18" charset="0"/>
              </a:rPr>
              <a:t>5. </a:t>
            </a:r>
            <a:r>
              <a:rPr lang="en-US" b="1" dirty="0" smtClean="0">
                <a:latin typeface="Times New Roman" pitchFamily="18" charset="0"/>
                <a:cs typeface="Times New Roman" pitchFamily="18" charset="0"/>
              </a:rPr>
              <a:t>Pembelajaran </a:t>
            </a:r>
            <a:r>
              <a:rPr lang="en-US" b="1" dirty="0" err="1" smtClean="0">
                <a:latin typeface="Times New Roman" pitchFamily="18" charset="0"/>
                <a:cs typeface="Times New Roman" pitchFamily="18" charset="0"/>
              </a:rPr>
              <a:t>Berbasis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Masalah</a:t>
            </a:r>
            <a:r>
              <a:rPr lang="en-US" b="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Problem-Based Learning</a:t>
            </a:r>
            <a:r>
              <a:rPr lang="en-US" b="1" dirty="0" smtClean="0">
                <a:latin typeface="Times New Roman" pitchFamily="18" charset="0"/>
                <a:cs typeface="Times New Roman" pitchFamily="18" charset="0"/>
              </a:rPr>
              <a:t>)</a:t>
            </a:r>
            <a:endParaRPr lang="id-ID"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Kegiatan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belajar</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melalui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pemecahan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masalah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bermanfaat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untuk</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mengembangkan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kemampuan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peserta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didik</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dalam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mengidentifikasi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mengembangkan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kemampuan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berfikir</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alternatif</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kemampuan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mengambil</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keputusan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berdasarkan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alternatif</a:t>
            </a:r>
            <a:r>
              <a:rPr lang="en-US" b="1" dirty="0" smtClean="0">
                <a:latin typeface="Times New Roman" pitchFamily="18" charset="0"/>
                <a:cs typeface="Times New Roman" pitchFamily="18" charset="0"/>
              </a:rPr>
              <a:t> yang </a:t>
            </a:r>
            <a:r>
              <a:rPr lang="en-US" b="1" dirty="0" err="1" smtClean="0">
                <a:latin typeface="Times New Roman" pitchFamily="18" charset="0"/>
                <a:cs typeface="Times New Roman" pitchFamily="18" charset="0"/>
              </a:rPr>
              <a:t>tersedia</a:t>
            </a:r>
            <a:r>
              <a:rPr lang="en-US" b="1" dirty="0" smtClean="0">
                <a:latin typeface="Times New Roman" pitchFamily="18" charset="0"/>
                <a:cs typeface="Times New Roman" pitchFamily="18" charset="0"/>
              </a:rPr>
              <a:t>.</a:t>
            </a:r>
            <a:endParaRPr lang="zh-CN" altLang="en-US" b="1" dirty="0">
              <a:solidFill>
                <a:schemeClr val="tx1">
                  <a:lumMod val="50000"/>
                  <a:lumOff val="50000"/>
                </a:schemeClr>
              </a:solidFill>
              <a:latin typeface="Times New Roman" pitchFamily="18" charset="0"/>
              <a:ea typeface="Arial" panose="020B0604020202020204" pitchFamily="34" charset="0"/>
              <a:cs typeface="Times New Roman" pitchFamily="18" charset="0"/>
              <a:sym typeface="+mn-ea"/>
            </a:endParaRPr>
          </a:p>
          <a:p>
            <a:pPr algn="ctr"/>
            <a:endParaRPr lang="zh-CN" altLang="en-US" b="1" dirty="0">
              <a:solidFill>
                <a:schemeClr val="tx1">
                  <a:lumMod val="50000"/>
                  <a:lumOff val="50000"/>
                </a:schemeClr>
              </a:solidFill>
              <a:latin typeface="Times New Roman" pitchFamily="18" charset="0"/>
              <a:ea typeface="Arial" panose="020B0604020202020204" pitchFamily="34" charset="0"/>
              <a:cs typeface="Times New Roman" pitchFamily="18" charset="0"/>
              <a:sym typeface="+mn-ea"/>
            </a:endParaRPr>
          </a:p>
        </p:txBody>
      </p:sp>
      <p:sp>
        <p:nvSpPr>
          <p:cNvPr id="41" name="文本框 99"/>
          <p:cNvSpPr txBox="1"/>
          <p:nvPr/>
        </p:nvSpPr>
        <p:spPr>
          <a:xfrm>
            <a:off x="6765234" y="1583636"/>
            <a:ext cx="3889514" cy="3139321"/>
          </a:xfrm>
          <a:prstGeom prst="rect">
            <a:avLst/>
          </a:prstGeom>
          <a:noFill/>
        </p:spPr>
        <p:txBody>
          <a:bodyPr wrap="square" rtlCol="0" anchor="t">
            <a:spAutoFit/>
          </a:bodyPr>
          <a:lstStyle/>
          <a:p>
            <a:pPr algn="ctr"/>
            <a:r>
              <a:rPr lang="id-ID" b="1" dirty="0" smtClean="0">
                <a:latin typeface="Times New Roman" pitchFamily="18" charset="0"/>
                <a:cs typeface="Times New Roman" pitchFamily="18" charset="0"/>
              </a:rPr>
              <a:t>6. Pembelajaran </a:t>
            </a:r>
            <a:r>
              <a:rPr lang="id-ID" b="1" dirty="0" smtClean="0">
                <a:latin typeface="Times New Roman" pitchFamily="18" charset="0"/>
                <a:cs typeface="Times New Roman" pitchFamily="18" charset="0"/>
              </a:rPr>
              <a:t>kooperatif adalah suatu strategi belajar mengajar yang menekankan pada sikap atau perilaku bersama dalam bekerja atau membantu di antara sesama dalam struktur kerjasama yang teratur dalam kelompok, yang terdiri atas dua orang atau lebih. </a:t>
            </a:r>
            <a:r>
              <a:rPr lang="en-US" b="1" dirty="0" err="1" smtClean="0">
                <a:latin typeface="Times New Roman" pitchFamily="18" charset="0"/>
                <a:cs typeface="Times New Roman" pitchFamily="18" charset="0"/>
              </a:rPr>
              <a:t>Strategi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ini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menempatkan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siswa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sebagai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bagian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dari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suatu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sistem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kerjasama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dalam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mencapai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hasil</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belajar</a:t>
            </a:r>
            <a:r>
              <a:rPr lang="en-US" b="1" dirty="0" smtClean="0">
                <a:latin typeface="Times New Roman" pitchFamily="18" charset="0"/>
                <a:cs typeface="Times New Roman" pitchFamily="18" charset="0"/>
              </a:rPr>
              <a:t> yang optimal.</a:t>
            </a:r>
            <a:endParaRPr lang="zh-CN" altLang="en-US" b="1" dirty="0">
              <a:solidFill>
                <a:schemeClr val="tx1">
                  <a:lumMod val="50000"/>
                  <a:lumOff val="50000"/>
                </a:schemeClr>
              </a:solidFill>
              <a:latin typeface="Times New Roman" pitchFamily="18" charset="0"/>
              <a:ea typeface="Arial" panose="020B0604020202020204" pitchFamily="34" charset="0"/>
              <a:cs typeface="Times New Roman" pitchFamily="18" charset="0"/>
              <a:sym typeface="+mn-ea"/>
            </a:endParaRPr>
          </a:p>
        </p:txBody>
      </p:sp>
      <p:pic>
        <p:nvPicPr>
          <p:cNvPr id="42" name="Picture 41" descr="flower017.png"/>
          <p:cNvPicPr>
            <a:picLocks noChangeAspect="1"/>
          </p:cNvPicPr>
          <p:nvPr/>
        </p:nvPicPr>
        <p:blipFill>
          <a:blip r:embed="rId4"/>
          <a:stretch>
            <a:fillRect/>
          </a:stretch>
        </p:blipFill>
        <p:spPr>
          <a:xfrm>
            <a:off x="10820400" y="3551583"/>
            <a:ext cx="1371600" cy="3306417"/>
          </a:xfrm>
          <a:prstGeom prst="rect">
            <a:avLst/>
          </a:prstGeom>
        </p:spPr>
      </p:pic>
      <p:pic>
        <p:nvPicPr>
          <p:cNvPr id="43" name="Picture 42" descr="flower016.png"/>
          <p:cNvPicPr>
            <a:picLocks noChangeAspect="1"/>
          </p:cNvPicPr>
          <p:nvPr/>
        </p:nvPicPr>
        <p:blipFill>
          <a:blip r:embed="rId5"/>
          <a:stretch>
            <a:fillRect/>
          </a:stretch>
        </p:blipFill>
        <p:spPr>
          <a:xfrm>
            <a:off x="10608364" y="33960"/>
            <a:ext cx="1676400" cy="1409700"/>
          </a:xfrm>
          <a:prstGeom prst="rect">
            <a:avLst/>
          </a:prstGeom>
        </p:spPr>
      </p:pic>
      <p:pic>
        <p:nvPicPr>
          <p:cNvPr id="44" name="Picture 43" descr="flower018.png"/>
          <p:cNvPicPr>
            <a:picLocks noChangeAspect="1"/>
          </p:cNvPicPr>
          <p:nvPr/>
        </p:nvPicPr>
        <p:blipFill>
          <a:blip r:embed="rId6"/>
          <a:stretch>
            <a:fillRect/>
          </a:stretch>
        </p:blipFill>
        <p:spPr>
          <a:xfrm>
            <a:off x="172277" y="3869635"/>
            <a:ext cx="676897" cy="2988365"/>
          </a:xfrm>
          <a:prstGeom prst="rect">
            <a:avLst/>
          </a:prstGeom>
        </p:spPr>
      </p:pic>
      <p:pic>
        <p:nvPicPr>
          <p:cNvPr id="45" name="Picture 44" descr="flower012.png"/>
          <p:cNvPicPr>
            <a:picLocks noChangeAspect="1"/>
          </p:cNvPicPr>
          <p:nvPr/>
        </p:nvPicPr>
        <p:blipFill>
          <a:blip r:embed="rId7"/>
          <a:stretch>
            <a:fillRect/>
          </a:stretch>
        </p:blipFill>
        <p:spPr>
          <a:xfrm>
            <a:off x="457407" y="362365"/>
            <a:ext cx="1152525" cy="1123950"/>
          </a:xfrm>
          <a:prstGeom prst="rect">
            <a:avLst/>
          </a:prstGeom>
        </p:spPr>
      </p:pic>
      <p:pic>
        <p:nvPicPr>
          <p:cNvPr id="46" name="Picture 45" descr="flower012.png"/>
          <p:cNvPicPr>
            <a:picLocks noChangeAspect="1"/>
          </p:cNvPicPr>
          <p:nvPr/>
        </p:nvPicPr>
        <p:blipFill>
          <a:blip r:embed="rId7"/>
          <a:stretch>
            <a:fillRect/>
          </a:stretch>
        </p:blipFill>
        <p:spPr>
          <a:xfrm>
            <a:off x="4413181" y="5563843"/>
            <a:ext cx="1152525" cy="1123950"/>
          </a:xfrm>
          <a:prstGeom prst="rect">
            <a:avLst/>
          </a:prstGeom>
        </p:spPr>
      </p:pic>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048746"/>
                                        </p:tgtEl>
                                        <p:attrNameLst>
                                          <p:attrName>style.visibility</p:attrName>
                                        </p:attrNameLst>
                                      </p:cBhvr>
                                      <p:to>
                                        <p:strVal val="visible"/>
                                      </p:to>
                                    </p:set>
                                    <p:animEffect transition="in" filter="wipe(down)">
                                      <p:cBhvr>
                                        <p:cTn id="14" dur="500"/>
                                        <p:tgtEl>
                                          <p:spTgt spid="1048746"/>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048745"/>
                                        </p:tgtEl>
                                        <p:attrNameLst>
                                          <p:attrName>style.visibility</p:attrName>
                                        </p:attrNameLst>
                                      </p:cBhvr>
                                      <p:to>
                                        <p:strVal val="visible"/>
                                      </p:to>
                                    </p:set>
                                    <p:animEffect transition="in" filter="wipe(down)">
                                      <p:cBhvr>
                                        <p:cTn id="18" dur="500"/>
                                        <p:tgtEl>
                                          <p:spTgt spid="1048745"/>
                                        </p:tgtEl>
                                      </p:cBhvr>
                                    </p:animEffect>
                                  </p:childTnLst>
                                </p:cTn>
                              </p:par>
                            </p:childTnLst>
                          </p:cTn>
                        </p:par>
                        <p:par>
                          <p:cTn id="19" fill="hold">
                            <p:stCondLst>
                              <p:cond delay="1500"/>
                            </p:stCondLst>
                            <p:childTnLst>
                              <p:par>
                                <p:cTn id="20" presetID="49" presetClass="entr" presetSubtype="0" de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style.rotation</p:attrName>
                                        </p:attrNameLst>
                                      </p:cBhvr>
                                      <p:tavLst>
                                        <p:tav tm="0">
                                          <p:val>
                                            <p:fltVal val="360"/>
                                          </p:val>
                                        </p:tav>
                                        <p:tav tm="100000">
                                          <p:val>
                                            <p:fltVal val="0"/>
                                          </p:val>
                                        </p:tav>
                                      </p:tavLst>
                                    </p:anim>
                                    <p:animEffect transition="in" filter="fade">
                                      <p:cBhvr>
                                        <p:cTn id="25" dur="500"/>
                                        <p:tgtEl>
                                          <p:spTgt spid="6"/>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048762"/>
                                        </p:tgtEl>
                                        <p:attrNameLst>
                                          <p:attrName>style.visibility</p:attrName>
                                        </p:attrNameLst>
                                      </p:cBhvr>
                                      <p:to>
                                        <p:strVal val="visible"/>
                                      </p:to>
                                    </p:set>
                                    <p:animEffect transition="in" filter="wipe(down)">
                                      <p:cBhvr>
                                        <p:cTn id="29" dur="500"/>
                                        <p:tgtEl>
                                          <p:spTgt spid="1048762"/>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1048761"/>
                                        </p:tgtEl>
                                        <p:attrNameLst>
                                          <p:attrName>style.visibility</p:attrName>
                                        </p:attrNameLst>
                                      </p:cBhvr>
                                      <p:to>
                                        <p:strVal val="visible"/>
                                      </p:to>
                                    </p:set>
                                    <p:animEffect transition="in" filter="wipe(down)">
                                      <p:cBhvr>
                                        <p:cTn id="33" dur="500"/>
                                        <p:tgtEl>
                                          <p:spTgt spid="1048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5" grpId="0" bldLvl="0" animBg="1"/>
      <p:bldP spid="1048746" grpId="0" bldLvl="0" animBg="1"/>
      <p:bldP spid="1048761" grpId="0" bldLvl="0" animBg="1"/>
      <p:bldP spid="104876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3" name="矩形 3"/>
          <p:cNvSpPr/>
          <p:nvPr/>
        </p:nvSpPr>
        <p:spPr>
          <a:xfrm>
            <a:off x="-17780" y="-28575"/>
            <a:ext cx="12227560" cy="6914515"/>
          </a:xfrm>
          <a:prstGeom prst="rect">
            <a:avLst/>
          </a:prstGeom>
          <a:blipFill rotWithShape="1">
            <a:blip r:embed="rId4"/>
            <a:stretch>
              <a:fillRect t="-14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774" name="PA_文本框 4"/>
          <p:cNvSpPr txBox="1">
            <a:spLocks noChangeArrowheads="1"/>
          </p:cNvSpPr>
          <p:nvPr>
            <p:custDataLst>
              <p:tags r:id="rId1"/>
            </p:custDataLst>
          </p:nvPr>
        </p:nvSpPr>
        <p:spPr bwMode="auto">
          <a:xfrm>
            <a:off x="2146853" y="397565"/>
            <a:ext cx="8059466" cy="1754326"/>
          </a:xfrm>
          <a:prstGeom prst="rect">
            <a:avLst/>
          </a:prstGeom>
          <a:noFill/>
          <a:ln>
            <a:noFill/>
          </a:ln>
          <a:effectLst/>
        </p:spPr>
        <p:txBody>
          <a:bodyPr wrap="square">
            <a:spAutoFit/>
          </a:bodyPr>
          <a:lstStyle/>
          <a:p>
            <a:pPr lvl="0" algn="ctr"/>
            <a:r>
              <a:rPr lang="id-ID" b="1" dirty="0" smtClean="0">
                <a:latin typeface="Times New Roman" pitchFamily="18" charset="0"/>
                <a:cs typeface="Times New Roman" pitchFamily="18" charset="0"/>
              </a:rPr>
              <a:t>STRATEGI PEMBELAJARAN KONTEKSTUAL</a:t>
            </a:r>
          </a:p>
          <a:p>
            <a:pPr algn="ctr"/>
            <a:r>
              <a:rPr lang="en-US" b="1" dirty="0" smtClean="0">
                <a:latin typeface="Times New Roman" pitchFamily="18" charset="0"/>
                <a:cs typeface="Times New Roman" pitchFamily="18" charset="0"/>
              </a:rPr>
              <a:t>Pembelajaran </a:t>
            </a:r>
            <a:r>
              <a:rPr lang="en-US" b="1" dirty="0" err="1" smtClean="0">
                <a:latin typeface="Times New Roman" pitchFamily="18" charset="0"/>
                <a:cs typeface="Times New Roman" pitchFamily="18" charset="0"/>
              </a:rPr>
              <a:t>kontekstual</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memiliki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orientasi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pada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proses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yakni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proses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kegiatan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pembelajaran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kemampuan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proses</a:t>
            </a:r>
            <a:r>
              <a:rPr lang="en-US" b="1" dirty="0" smtClean="0">
                <a:latin typeface="Times New Roman" pitchFamily="18" charset="0"/>
                <a:cs typeface="Times New Roman" pitchFamily="18" charset="0"/>
              </a:rPr>
              <a:t> yang </a:t>
            </a:r>
            <a:r>
              <a:rPr lang="en-US" b="1" dirty="0" err="1" smtClean="0">
                <a:latin typeface="Times New Roman" pitchFamily="18" charset="0"/>
                <a:cs typeface="Times New Roman" pitchFamily="18" charset="0"/>
              </a:rPr>
              <a:t>dicapai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siswa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sebagai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hasil</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belajar</a:t>
            </a:r>
            <a:r>
              <a:rPr lang="en-US" b="1" dirty="0" smtClean="0">
                <a:latin typeface="Times New Roman" pitchFamily="18" charset="0"/>
                <a:cs typeface="Times New Roman" pitchFamily="18" charset="0"/>
              </a:rPr>
              <a:t>.</a:t>
            </a:r>
            <a:endParaRPr lang="id-ID" b="1" dirty="0" smtClean="0">
              <a:latin typeface="Times New Roman" pitchFamily="18" charset="0"/>
              <a:cs typeface="Times New Roman" pitchFamily="18" charset="0"/>
            </a:endParaRPr>
          </a:p>
          <a:p>
            <a:pPr algn="ctr"/>
            <a:r>
              <a:rPr lang="id-ID" b="1" dirty="0" smtClean="0"/>
              <a:t>Untuk itu, sebelum pembelajaran kontekstual dilaksanakan, guru terlebih dahulu harus menyusun rencana pembelajaran (RPP) berbasis kontekstual.</a:t>
            </a:r>
          </a:p>
          <a:p>
            <a:pPr algn="ctr"/>
            <a:r>
              <a:rPr lang="en-US" b="1" dirty="0" smtClean="0">
                <a:latin typeface="Times New Roman" pitchFamily="18" charset="0"/>
                <a:cs typeface="Times New Roman" pitchFamily="18" charset="0"/>
              </a:rPr>
              <a:t> </a:t>
            </a:r>
            <a:endParaRPr lang="en-US" b="1" dirty="0">
              <a:solidFill>
                <a:srgbClr val="758768"/>
              </a:solidFill>
              <a:latin typeface="Times New Roman" pitchFamily="18" charset="0"/>
              <a:ea typeface="Arial" panose="020B0604020202020204" pitchFamily="34" charset="0"/>
              <a:cs typeface="Times New Roman" pitchFamily="18" charset="0"/>
            </a:endParaRPr>
          </a:p>
        </p:txBody>
      </p:sp>
      <p:sp>
        <p:nvSpPr>
          <p:cNvPr id="1048776" name="矩形 24"/>
          <p:cNvSpPr/>
          <p:nvPr/>
        </p:nvSpPr>
        <p:spPr>
          <a:xfrm>
            <a:off x="0" y="1947428"/>
            <a:ext cx="12234545" cy="2728595"/>
          </a:xfrm>
          <a:prstGeom prst="rect">
            <a:avLst/>
          </a:prstGeom>
          <a:solidFill>
            <a:srgbClr val="DE6F44">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48777" name="Rectangle 10"/>
          <p:cNvSpPr>
            <a:spLocks noChangeArrowheads="1"/>
          </p:cNvSpPr>
          <p:nvPr/>
        </p:nvSpPr>
        <p:spPr bwMode="auto">
          <a:xfrm>
            <a:off x="424070" y="2067339"/>
            <a:ext cx="7115285" cy="2462213"/>
          </a:xfrm>
          <a:prstGeom prst="rect">
            <a:avLst/>
          </a:prstGeom>
          <a:noFill/>
          <a:ln>
            <a:noFill/>
          </a:ln>
        </p:spPr>
        <p:txBody>
          <a:bodyPr wrap="square" lIns="0" tIns="0" rIns="0" bIns="0">
            <a:spAutoFit/>
          </a:bodyPr>
          <a:lstStyle/>
          <a:p>
            <a:pPr lvl="0"/>
            <a:r>
              <a:rPr lang="id-ID" sz="2000" b="1" dirty="0" smtClean="0">
                <a:latin typeface="Times New Roman" pitchFamily="18" charset="0"/>
                <a:cs typeface="Times New Roman" pitchFamily="18" charset="0"/>
              </a:rPr>
              <a:t>1. </a:t>
            </a:r>
            <a:r>
              <a:rPr lang="en-US" sz="2000" b="1" dirty="0" err="1" smtClean="0">
                <a:latin typeface="Times New Roman" pitchFamily="18" charset="0"/>
                <a:cs typeface="Times New Roman" pitchFamily="18" charset="0"/>
              </a:rPr>
              <a:t>Mengembangkan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Rencana</a:t>
            </a:r>
            <a:r>
              <a:rPr lang="en-US" sz="2000" b="1" dirty="0" smtClean="0">
                <a:latin typeface="Times New Roman" pitchFamily="18" charset="0"/>
                <a:cs typeface="Times New Roman" pitchFamily="18" charset="0"/>
              </a:rPr>
              <a:t> Pembelajaran </a:t>
            </a:r>
            <a:r>
              <a:rPr lang="en-US" sz="2000" b="1" dirty="0" err="1" smtClean="0">
                <a:latin typeface="Times New Roman" pitchFamily="18" charset="0"/>
                <a:cs typeface="Times New Roman" pitchFamily="18" charset="0"/>
              </a:rPr>
              <a:t>berbasis</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kontekstual</a:t>
            </a:r>
            <a:r>
              <a:rPr lang="en-US" sz="2000" b="1" dirty="0" smtClean="0">
                <a:latin typeface="Times New Roman" pitchFamily="18" charset="0"/>
                <a:cs typeface="Times New Roman" pitchFamily="18" charset="0"/>
              </a:rPr>
              <a:t>.</a:t>
            </a:r>
            <a:endParaRPr lang="id-ID" sz="2000" dirty="0" smtClean="0">
              <a:latin typeface="Times New Roman" pitchFamily="18" charset="0"/>
              <a:cs typeface="Times New Roman" pitchFamily="18" charset="0"/>
            </a:endParaRPr>
          </a:p>
          <a:p>
            <a:r>
              <a:rPr lang="id-ID" sz="2000" dirty="0" smtClean="0">
                <a:latin typeface="Times New Roman" pitchFamily="18" charset="0"/>
                <a:cs typeface="Times New Roman" pitchFamily="18" charset="0"/>
              </a:rPr>
              <a:t>Kita ketahui bahwa pembelajaran meliputi tiga langkah kegiatan, yaitu: kegiatan merumuskan RPP, pelaksanaan kegiatan pembelajaran, dan penilaian pembelajaran. RPP dalam pembelajaran kontekstual berisikan skenario langkah- langkah kegiatan pembelajaran yang akan dilakukan guru bersama siswa sehubungan dengan materi yang akan dipelajari.</a:t>
            </a:r>
          </a:p>
          <a:p>
            <a:r>
              <a:rPr lang="id-ID" sz="2000" dirty="0" smtClean="0">
                <a:latin typeface="Times New Roman" pitchFamily="18" charset="0"/>
                <a:cs typeface="Times New Roman" pitchFamily="18" charset="0"/>
              </a:rPr>
              <a:t> </a:t>
            </a:r>
          </a:p>
        </p:txBody>
      </p:sp>
      <p:grpSp>
        <p:nvGrpSpPr>
          <p:cNvPr id="7" name="Group 5"/>
          <p:cNvGrpSpPr/>
          <p:nvPr/>
        </p:nvGrpSpPr>
        <p:grpSpPr bwMode="auto">
          <a:xfrm>
            <a:off x="8089900" y="2139011"/>
            <a:ext cx="3707765" cy="2572385"/>
            <a:chOff x="3243" y="1030"/>
            <a:chExt cx="2132" cy="1567"/>
          </a:xfrm>
        </p:grpSpPr>
        <p:sp>
          <p:nvSpPr>
            <p:cNvPr id="1048790" name="Oval 6"/>
            <p:cNvSpPr>
              <a:spLocks noChangeArrowheads="1"/>
            </p:cNvSpPr>
            <p:nvPr/>
          </p:nvSpPr>
          <p:spPr bwMode="auto">
            <a:xfrm>
              <a:off x="3243" y="2555"/>
              <a:ext cx="2132" cy="42"/>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a:noFill/>
            </a:ln>
            <a:effectLst/>
          </p:spPr>
          <p:txBody>
            <a:bodyPr wrap="none" anchor="ctr"/>
            <a:lstStyle/>
            <a:p>
              <a:endParaRPr lang="zh-CN" altLang="en-US" sz="2400">
                <a:solidFill>
                  <a:schemeClr val="bg1"/>
                </a:solidFill>
              </a:endParaRPr>
            </a:p>
          </p:txBody>
        </p:sp>
        <p:pic>
          <p:nvPicPr>
            <p:cNvPr id="2097154" name="Picture 7" descr="2"/>
            <p:cNvPicPr>
              <a:picLocks noChangeAspect="1" noChangeArrowheads="1"/>
            </p:cNvPicPr>
            <p:nvPr/>
          </p:nvPicPr>
          <p:blipFill>
            <a:blip r:embed="rId5" cstate="print"/>
            <a:srcRect/>
            <a:stretch>
              <a:fillRect/>
            </a:stretch>
          </p:blipFill>
          <p:spPr bwMode="auto">
            <a:xfrm>
              <a:off x="3322" y="1030"/>
              <a:ext cx="2025" cy="1563"/>
            </a:xfrm>
            <a:prstGeom prst="rect">
              <a:avLst/>
            </a:prstGeom>
            <a:noFill/>
            <a:ln>
              <a:noFill/>
            </a:ln>
          </p:spPr>
        </p:pic>
      </p:grpSp>
      <p:sp>
        <p:nvSpPr>
          <p:cNvPr id="28" name="Rectangle 10"/>
          <p:cNvSpPr>
            <a:spLocks noChangeArrowheads="1"/>
          </p:cNvSpPr>
          <p:nvPr/>
        </p:nvSpPr>
        <p:spPr bwMode="auto">
          <a:xfrm>
            <a:off x="357810" y="4731026"/>
            <a:ext cx="11383616" cy="1846659"/>
          </a:xfrm>
          <a:prstGeom prst="rect">
            <a:avLst/>
          </a:prstGeom>
          <a:noFill/>
          <a:ln>
            <a:noFill/>
          </a:ln>
        </p:spPr>
        <p:txBody>
          <a:bodyPr wrap="square" lIns="0" tIns="0" rIns="0" bIns="0">
            <a:spAutoFit/>
          </a:bodyPr>
          <a:lstStyle/>
          <a:p>
            <a:r>
              <a:rPr lang="en-US" sz="2000" dirty="0" err="1" smtClean="0">
                <a:latin typeface="Times New Roman" pitchFamily="18" charset="0"/>
                <a:cs typeface="Times New Roman" pitchFamily="18" charset="0"/>
              </a:rPr>
              <a:t>Terdapat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dua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hal</a:t>
            </a:r>
            <a:r>
              <a:rPr lang="en-US" sz="2000" dirty="0" smtClean="0">
                <a:latin typeface="Times New Roman" pitchFamily="18" charset="0"/>
                <a:cs typeface="Times New Roman" pitchFamily="18" charset="0"/>
              </a:rPr>
              <a:t> yang </a:t>
            </a:r>
            <a:r>
              <a:rPr lang="en-US" sz="2000" dirty="0" err="1" smtClean="0">
                <a:latin typeface="Times New Roman" pitchFamily="18" charset="0"/>
                <a:cs typeface="Times New Roman" pitchFamily="18" charset="0"/>
              </a:rPr>
              <a:t>merupakan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karakteristik</a:t>
            </a:r>
            <a:r>
              <a:rPr lang="en-US" sz="2000" dirty="0" smtClean="0">
                <a:latin typeface="Times New Roman" pitchFamily="18" charset="0"/>
                <a:cs typeface="Times New Roman" pitchFamily="18" charset="0"/>
              </a:rPr>
              <a:t> RPP </a:t>
            </a:r>
            <a:r>
              <a:rPr lang="en-US" sz="2000" dirty="0" err="1" smtClean="0">
                <a:latin typeface="Times New Roman" pitchFamily="18" charset="0"/>
                <a:cs typeface="Times New Roman" pitchFamily="18" charset="0"/>
              </a:rPr>
              <a:t>berbasis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kontekstual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yaitu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skenario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tujuan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pembelajaran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Skenario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pembelajaran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tersusun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secara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jelas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rinci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dalam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langkah-langkah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atau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tahapan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kegiatan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pembelajaran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Sedangkan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Tujuan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pembelajaran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dirumuskan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secara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mendalam</a:t>
            </a:r>
            <a:r>
              <a:rPr lang="en-US" sz="2000" dirty="0" smtClean="0">
                <a:latin typeface="Times New Roman" pitchFamily="18" charset="0"/>
                <a:cs typeface="Times New Roman" pitchFamily="18" charset="0"/>
              </a:rPr>
              <a:t> yang </a:t>
            </a:r>
            <a:r>
              <a:rPr lang="en-US" sz="2000" dirty="0" err="1" smtClean="0">
                <a:latin typeface="Times New Roman" pitchFamily="18" charset="0"/>
                <a:cs typeface="Times New Roman" pitchFamily="18" charset="0"/>
              </a:rPr>
              <a:t>mencerminkan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tercapainya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hasil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belajar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siswa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yakni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pada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kompetensi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atau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kemampuan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proses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Untuk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mencapai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tujuan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pembelajaran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tersebut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maka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tertuang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dalam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skenario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sebagai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proses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pembelajaran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Dengan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demikian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pembelajaran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merupakan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strategi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pembelajaran</a:t>
            </a:r>
            <a:r>
              <a:rPr lang="en-US" sz="2000" dirty="0" smtClean="0">
                <a:latin typeface="Times New Roman" pitchFamily="18" charset="0"/>
                <a:cs typeface="Times New Roman" pitchFamily="18" charset="0"/>
              </a:rPr>
              <a:t>.</a:t>
            </a:r>
            <a:endParaRPr lang="id-ID" sz="2000" dirty="0" smtClean="0">
              <a:latin typeface="Times New Roman" pitchFamily="18" charset="0"/>
              <a:cs typeface="Times New Roman" pitchFamily="18" charset="0"/>
            </a:endParaRPr>
          </a:p>
        </p:txBody>
      </p:sp>
      <p:pic>
        <p:nvPicPr>
          <p:cNvPr id="29" name="Picture 28" descr="Deep2.jpg"/>
          <p:cNvPicPr>
            <a:picLocks noChangeAspect="1"/>
          </p:cNvPicPr>
          <p:nvPr/>
        </p:nvPicPr>
        <p:blipFill>
          <a:blip r:embed="rId6"/>
          <a:stretch>
            <a:fillRect/>
          </a:stretch>
        </p:blipFill>
        <p:spPr>
          <a:xfrm>
            <a:off x="8335617" y="2252869"/>
            <a:ext cx="3286539" cy="1762540"/>
          </a:xfrm>
          <a:prstGeom prst="rect">
            <a:avLst/>
          </a:prstGeom>
        </p:spPr>
      </p:pic>
    </p:spTree>
  </p:cSld>
  <p:clrMapOvr>
    <a:masterClrMapping/>
  </p:clrMapOvr>
  <p:transition advClick="0" advTm="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1048774"/>
                                        </p:tgtEl>
                                        <p:attrNameLst>
                                          <p:attrName>style.visibility</p:attrName>
                                        </p:attrNameLst>
                                      </p:cBhvr>
                                      <p:to>
                                        <p:strVal val="visible"/>
                                      </p:to>
                                    </p:set>
                                    <p:animEffect transition="in" filter="fade">
                                      <p:cBhvr>
                                        <p:cTn id="7" dur="500"/>
                                        <p:tgtEl>
                                          <p:spTgt spid="1048774"/>
                                        </p:tgtEl>
                                      </p:cBhvr>
                                    </p:animEffect>
                                  </p:childTnLst>
                                </p:cTn>
                              </p:par>
                            </p:childTnLst>
                          </p:cTn>
                        </p:par>
                        <p:par>
                          <p:cTn id="8" fill="hold">
                            <p:stCondLst>
                              <p:cond delay="1100"/>
                            </p:stCondLst>
                            <p:childTnLst>
                              <p:par>
                                <p:cTn id="9" presetID="17" presetClass="entr" presetSubtype="10" fill="hold" grpId="0" nodeType="afterEffect">
                                  <p:stCondLst>
                                    <p:cond delay="0"/>
                                  </p:stCondLst>
                                  <p:childTnLst>
                                    <p:set>
                                      <p:cBhvr>
                                        <p:cTn id="10" dur="1" fill="hold">
                                          <p:stCondLst>
                                            <p:cond delay="0"/>
                                          </p:stCondLst>
                                        </p:cTn>
                                        <p:tgtEl>
                                          <p:spTgt spid="1048776"/>
                                        </p:tgtEl>
                                        <p:attrNameLst>
                                          <p:attrName>style.visibility</p:attrName>
                                        </p:attrNameLst>
                                      </p:cBhvr>
                                      <p:to>
                                        <p:strVal val="visible"/>
                                      </p:to>
                                    </p:set>
                                    <p:anim calcmode="lin" valueType="num">
                                      <p:cBhvr>
                                        <p:cTn id="11" dur="500" fill="hold"/>
                                        <p:tgtEl>
                                          <p:spTgt spid="1048776"/>
                                        </p:tgtEl>
                                        <p:attrNameLst>
                                          <p:attrName>ppt_w</p:attrName>
                                        </p:attrNameLst>
                                      </p:cBhvr>
                                      <p:tavLst>
                                        <p:tav tm="0">
                                          <p:val>
                                            <p:fltVal val="0"/>
                                          </p:val>
                                        </p:tav>
                                        <p:tav tm="100000">
                                          <p:val>
                                            <p:strVal val="#ppt_w"/>
                                          </p:val>
                                        </p:tav>
                                      </p:tavLst>
                                    </p:anim>
                                    <p:anim calcmode="lin" valueType="num">
                                      <p:cBhvr>
                                        <p:cTn id="12" dur="500" fill="hold"/>
                                        <p:tgtEl>
                                          <p:spTgt spid="1048776"/>
                                        </p:tgtEl>
                                        <p:attrNameLst>
                                          <p:attrName>ppt_h</p:attrName>
                                        </p:attrNameLst>
                                      </p:cBhvr>
                                      <p:tavLst>
                                        <p:tav tm="0">
                                          <p:val>
                                            <p:strVal val="#ppt_h"/>
                                          </p:val>
                                        </p:tav>
                                        <p:tav tm="100000">
                                          <p:val>
                                            <p:strVal val="#ppt_h"/>
                                          </p:val>
                                        </p:tav>
                                      </p:tavLst>
                                    </p:anim>
                                  </p:childTnLst>
                                </p:cTn>
                              </p:par>
                            </p:childTnLst>
                          </p:cTn>
                        </p:par>
                        <p:par>
                          <p:cTn id="13" fill="hold">
                            <p:stCondLst>
                              <p:cond delay="16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048777"/>
                                        </p:tgtEl>
                                        <p:attrNameLst>
                                          <p:attrName>style.visibility</p:attrName>
                                        </p:attrNameLst>
                                      </p:cBhvr>
                                      <p:to>
                                        <p:strVal val="visible"/>
                                      </p:to>
                                    </p:set>
                                    <p:anim calcmode="lin" valueType="num">
                                      <p:cBhvr>
                                        <p:cTn id="16" dur="500" fill="hold"/>
                                        <p:tgtEl>
                                          <p:spTgt spid="104877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48777"/>
                                        </p:tgtEl>
                                        <p:attrNameLst>
                                          <p:attrName>ppt_y</p:attrName>
                                        </p:attrNameLst>
                                      </p:cBhvr>
                                      <p:tavLst>
                                        <p:tav tm="0">
                                          <p:val>
                                            <p:strVal val="#ppt_y"/>
                                          </p:val>
                                        </p:tav>
                                        <p:tav tm="100000">
                                          <p:val>
                                            <p:strVal val="#ppt_y"/>
                                          </p:val>
                                        </p:tav>
                                      </p:tavLst>
                                    </p:anim>
                                    <p:anim calcmode="lin" valueType="num">
                                      <p:cBhvr>
                                        <p:cTn id="18" dur="500" fill="hold"/>
                                        <p:tgtEl>
                                          <p:spTgt spid="104877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4877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48777"/>
                                        </p:tgtEl>
                                      </p:cBhvr>
                                    </p:animEffect>
                                  </p:childTnLst>
                                </p:cTn>
                              </p:par>
                            </p:childTnLst>
                          </p:cTn>
                        </p:par>
                        <p:par>
                          <p:cTn id="21" fill="hold">
                            <p:stCondLst>
                              <p:cond delay="1965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8"/>
                                        </p:tgtEl>
                                        <p:attrNameLst>
                                          <p:attrName>ppt_y</p:attrName>
                                        </p:attrNameLst>
                                      </p:cBhvr>
                                      <p:tavLst>
                                        <p:tav tm="0">
                                          <p:val>
                                            <p:strVal val="#ppt_y"/>
                                          </p:val>
                                        </p:tav>
                                        <p:tav tm="100000">
                                          <p:val>
                                            <p:strVal val="#ppt_y"/>
                                          </p:val>
                                        </p:tav>
                                      </p:tavLst>
                                    </p:anim>
                                    <p:anim calcmode="lin" valueType="num">
                                      <p:cBhvr>
                                        <p:cTn id="2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4" grpId="0" bldLvl="0" animBg="1" autoUpdateAnimBg="0"/>
      <p:bldP spid="1048776" grpId="0" bldLvl="0" animBg="1"/>
      <p:bldP spid="104877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1167</Words>
  <Application>WPS Presentation</Application>
  <PresentationFormat>Custom</PresentationFormat>
  <Paragraphs>87</Paragraphs>
  <Slides>13</Slides>
  <Notes>8</Notes>
  <HiddenSlides>0</HiddenSlides>
  <MMClips>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toshiba</cp:lastModifiedBy>
  <cp:revision>15</cp:revision>
  <dcterms:created xsi:type="dcterms:W3CDTF">2017-07-23T20:51:00Z</dcterms:created>
  <dcterms:modified xsi:type="dcterms:W3CDTF">2020-10-17T14:28:11Z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1033-11.2.0.9075</vt:lpwstr>
  </property>
</Properties>
</file>