
<file path=[Content_Types].xml><?xml version="1.0" encoding="utf-8"?>
<Types xmlns="http://schemas.openxmlformats.org/package/2006/content-types">
  <Default Extension="glb" ContentType="model/gltf.binary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0" r:id="rId5"/>
  </p:sldMasterIdLst>
  <p:sldIdLst>
    <p:sldId id="268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1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19" autoAdjust="0"/>
  </p:normalViewPr>
  <p:slideViewPr>
    <p:cSldViewPr snapToGrid="0">
      <p:cViewPr varScale="1">
        <p:scale>
          <a:sx n="69" d="100"/>
          <a:sy n="69" d="100"/>
        </p:scale>
        <p:origin x="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8" Type="http://schemas.openxmlformats.org/officeDocument/2006/relationships/slide" Target="slides/slide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3-04T01:28:38.7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13072 11733 0,'0'-25'125,"25"25"15,0 0-109,-1 0-31,1 0 32,0 0 124,25 0-156,-25-25 16,-1 25-16,51 0 15,-50 0-15,-1 0 16,1 0-16,0 0 15,0 0-15,0 0 16,-1 0 15,1 0 1,0 0-1,0 0-16,0 0 1,-1 0-16,1 0 31,0 0-15,0 0 0,0 0-16,-1 0 15,1 0 1,25 0-1,-25 0 1,24 0 0,-24 0-16,0 0 15,0 0-15,24 0 16,1 0 0,-1 0-1,-24 0-15,25 0 16,-25 0-16,24 0 0,-24 0 15,25 0 1,-1 0 0,-24 0-1,0 0 1,0 0 0,0 0-1,-1 0-15,1-25 16,0 25-16,0 0 15,0 0 17,-1 0-32,1 0 15,0 0 17,0 0-17,0 0-15,-1 0 16,1 0-1,0 0-15,0 0 16,0 0 0,-1 0-1,1 0-15,0 0 16,25 0 0,-26 0-16,1 0 15,0 0-15,0 0 16,0 0-16,-1 0 15,1 0 1,0 0-16,0 0 16,24 0-16,-24 0 15,25 0 1,-25 0 0,24 0-1,-24 0 48,0 0-48,0 0 1,0 0 0,-1 0 46</inkml:trace>
  <inkml:trace contextRef="#ctx0" brushRef="#br0" timeOffset="2109.71">16321 11485 0,'25'0'297,"0"0"-282,0 0 1,0 0-16,0 0 15,24 0 1,-24 0-16,0 0 0,24 0 16,-24 0-16,0 0 15,0 0 1,0 0-16,-1 0 16,26 0-16,-25 0 0,0 0 15,-1 0-15,1 0 16,0 0-1,0 0 17,0 0-17,-1 0 17,1 0-17,0 0 16,0 0-15,-25 24-16,25-24 16,-1 0-16,1 0 15,0 0 1,0 0-16,0 0 0,24 0 16,-24 25-16,0-25 15,24 0-15,-24 0 16,0 0-16,0 0 15,0 0-15,-1 25 16,26-25-16,-25 0 16,0 0-16,24 0 15,1 0 1,0 25 0,-26-25-16,1 0 15,25 25-15,-25-25 16,-1 0-16,26 24 15,-25-24-15,0 0 16,24 0-16,-24 0 16,0 0-1,24 0 1,-24 0-16,0 0 16,25 0-16,-26 0 15,1 0 1,25 0-1,-25 0-15,-1 25 16,1-25-16,0 0 31,0 0-31,0 0 16,-1 0 0,1 0-1,0 0 1,0 0-16,0 0 15,0 0 1,-1 25-16,1-25 16,25 0-16,-1 0 15,-24 0 1,0 0 15,0 0-15,0 0 15,-1 0-15,1 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3-04T01:29:20.8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6300 6945 0,'25'0'265,"0"0"-233,0 0-17,0 0-15,-1 0 16,1 0-16,0 0 15,0 0 1,0-24 15,24 24 1,-24 0-32,0 0 15,0 0-15,-1 0 0,1 0 16,0 0-16,0 0 15,0 0-15,24 0 16,-24 0 0,0 0-1,0 0-15,0 0 16,-1 0-16,1 0 16,0 0-1,0 0-15,0 0 16,-1 0-1,1 0 1,0 0 0,0 0-16,24 0 31,-24 0-31,25 0 31,-1 0-15,-24 0-16,25 0 15,-25 0-15,-1 0 16,26 0-16,-25 0 16,0 0-1,-1 0-15,1 0 16,0 0-16,25 0 16,-26 0-1,1 0 1,25 0-16,-25 24 15,-1-24-15,1 0 16,0 0 0,0 0-16,-25 25 281</inkml:trace>
  <inkml:trace contextRef="#ctx0" brushRef="#br0" timeOffset="2035.14">6970 7094 0,'0'0'0,"25"0"0,0 0 47,0-25-16,24 25-15,-24 0-1,0 0 1,0 0 0,-1 0-16,1 0 15,0 0 1,0 0 0,0 0-1,-50 0 95,-25 50-95,25 0 1,25-26-1,-24-24-15,24 25 32,-25-25-17,25 25-15,-25-25 16,25 25 0,-25-25-16,25 25 156,25-25-94,0 0-46,24 0-16,-24 0 16,25 24-1,-50 1-15,25-25 16,-1 0-1,-24 25 1,25-25-16,-25 25 125,0 0-109,0-1-1,-49 26 17,24-25-17,0-25 1,0 0-16,0 0 0,1 0 15,-1 0-15,0 0 16,0 0 0,0 25-16,1-25 0,-1 0 15,0 0 1,0 0 0,25 24 15,0 1 94</inkml:trace>
  <inkml:trace contextRef="#ctx0" brushRef="#br0" timeOffset="3200.71">8905 6772 0,'25'0'15,"-1"0"1,1 0 0,0 0-1,25 0 1,-1 0 0,-24 24-1,25-24-15,-1 25 16,1-25-16,0 25 15,-26-25-15,26 0 16,-25 0-16,24 0 16,-24 0-16,50 0 15,-51 0-15,1-25 16,50 25-16,24-25 16,-25 25-16,1 0 15,-26 0-15,-24 0 16,25 0-16,-25 0 0,24 0 15,-24 0 1,0 0-16,24 0 16,-24-24-16,25 24 15,-25 0 1,-1 0 0,1 0-16,0 0 109</inkml:trace>
  <inkml:trace contextRef="#ctx0" brushRef="#br0" timeOffset="4392.28">9525 6945 0,'50'0'125,"-26"0"-125,26 0 16,0 0-16,24 0 16,-24 0-16,-26 0 15,1 0-15,50 0 16,-75 25 93,-50 25-93,25-25-16,0 24 16,-24-24-1,49 0-15,-25 0 31,0-1-15,75 1 109,24 0-125,-24-25 16,-1 0-16,-24 25 15,0-25-15,-25 25 16,25-25-16,-25 24 78,-50 1-62,1 25-16,-1-25 15,0 24-15,26-24 16,-26 0-16,25 24 16,-24-24-16,24-25 46,25 25 48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3-04T01:30:32.5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1662 10666 0,'50'0'110,"123"50"-95,100-1-15,49 1 16,695-50-1,844-199 17,173 1-17,-1166 248 1,-149 49 0,-570-50-1,-25 1-15,25 0 16,-50-26-16,-24-24 15,-51 25-15,1-25 16,0 0 31,-25 25-31,25-25-16,0 0 15,24 50-15,1-26 16,-25 1-1,24 0 17,-24-25-17,0 25-15,24 0 16,125 173 31,-75-49-32,-74-25 1,25 25-16,-1 24 0,1-73 16,0 48-1,24 125-15,-24-124 16,-26 174-16,1-125 16,0 0-16,-25-24 15,0 25-15,0-1 16,-50 0-16,26 26 15,-26-26-15,0-24 16,26-25-16,-26-25 16,25 124-16,25-100 15,0 26-15,0 0 16,25-25 0,25-25-16,-1 49 15,1-24-15,-25 0 16,-1-25-16,1 25 15,-25 0-15,25-25 0,-25 24 16,0-48 0,-25-1-16,0 0 15,1-49-15,-26-26 0,50 26 16,-50-25 0,50 0-16,-24 24 15,-1-49-15,25 25 16,0 25-16,-50-25 15,50 24-15,-49-24 16,24 25-16,-25-1 0,25 1 16,-49-1-1,49 1-15,-49-25 16,-26 24-16,76-24 16,-26 0-16,0 0 15,1-25-15,-26 0 0,-24 25 16,-50-25-16,-49 0 15,-25 0 1,-25 24-16,-50-24 0,-49-49 16,24-1-16,26 1 15,-1-1-15,-49 25 16,49-49 0,100 24-16,-1 25 15,1 1-15,24 24 16,0-25-16,50 0 15,-24 25-15,-1-25 16,50 0-16,24 1 16,-24-1-16,0-25 15,-1 25-15,-48-24 0,24-1 16,24 0 0,-148-24-16,124 49 15,-24-24-15,-1-1 16,74 25-16,1 25 15,24-49-15,25 24 16,-24 0-16,-1-25 16,-74 26-16,0-26 15,-25 0-15,-24 1 16,24-26-16,0 1 16,50 24-16,-25 1 15,-25-1-15,0 25 16,-24-49-16,24-1 15,25 1-15,-25 0 16,0 24-16,75 0 16,-1 26-16,50-26 15,-24 25-15,24-24 16,0 24-16,-24-25 16,24 1-16,-25-51 15,1-48-15,-1-51 16,0 1-16,1-26 15,-1 26-15,1-25 16,-1-50-16,50-74 16,0 24-16,50 26 15,-26-26-15,26 75 16,0 50-16,-1 49 16,26-99-16,-26 124 15,1-25-15,-1 25 16,-24 74-16,25 1 15,-25-1-15,-1 25 16,1 0-16,0-24 16,25 24-16,-26-25 15,1 26-15,25-1 16,-50 0-16,49 0 16,-49 0-16,50 1 15,-50-1-15,25 0 16,-25 0 15</inkml:trace>
  <inkml:trace contextRef="#ctx0" brushRef="#br0" timeOffset="3971.43">16421 9699 0,'0'99'203,"0"50"-187,-50 24-16,25 26 0,-24-1 16,-26 1-1,26 73-15,-1 1 0,25-49 16,25-26-16,-25 50 15,25-50-15,0 1 16,0-1-16,-24-24 16,24-50-16,0 124 15,0-149-15,0 1 16,0 24-16,0-75 16,0 50-16,0-24 15,0-1-15,0 1 16,0-1-16,0 0 15,0 26-15,24-51 16,1 50-16,0-24 16,0 74-16,0-75 15,-25 50-15,0-49 16,24 73-16,1 26 16,50 124-16,-26-100 15,1 25-15,-25-49 16,-25-50-1,0 0-15,0 25 0,0-25 16,0 25 0,0-50-16,0 25 15,-50 25-15,25 0 0,0-25 16,1 24 0,-1 1-16,-25-25 15,25 0-15,25-49 0,0-50 16,0-1-16,-24 51 15,24-26-15,0 26 16,0 24-16,0 0 16,0 0-16,0-24 15,0 24 1,0-24-16,0-26 16,0 1-1,74-75 110,100-25-109,-1 1-1,447-75 1,-421 74 0,595 50-1,-546 0 1,-50 0-16,1 25 0,-1 0 16,0-25-16,1-25 15,49 0-15,25 0 16,24 0-16,1 1 15,322-76 1,-372 76-16,75-51 16,-150 26-16,-49 24 15,0 25-15,-74-50 16,-25 25-16,24 25 16,-24-24-16,0 24 15,-25-25 1,25 0-1,0 0-15,49-74 16,-24 49 0,173-98 31,-173 148-32,-26 0 1,1 0-1,99-25 1,25-25 0,149-124-1,-150 75-15,1-50 16,99-148-16,-148 148 16,24 0-16,-75 25 15,1 99 1,24-24-16,-49 24 15,25-25-15,24-24 16,-49 49-16,24-25 16,-24 1-16,25-26 15,-25-24-15,-1-25 16,1-25 0,-25-49-16,0-1 15,0-73-15,-74-1 0,24-25 16,-24-24-16,-25-26 15,49 51-15,0 24 16,-24-50-16,24 125 16,1 0-16,-1 24 15,1-25-15,-26 1 16,26 0-16,-1-26 16,0 100-16,25-25 15,1 1-15,-26 98 16,0-49-16,26 24 15,-26 51-15,25-1 16,0-25-16,1 25 16,-1 1-16,0 24 15,-25-25 17,26 0-32,-1 25 15,-74-25-15,-50-24 16,0-1-16,-124 0 15,0 1-15,-49-50 16,-25 49-16,24 0 16,1 1-16,-26-26 15,51 26-15,73 24 16,26 25-16,0 0 16,-1 0-16,-49 0 15,0 0-15,-25 0 16,50 0-16,-50 0 15,75 0-15,24 25 16,-173-25 15,322 0 63,0 0-78,0 0-1,-148 0 1,-199 49 0,124-24-16,-199 99 31,373-124-16,49 25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3-04T01:34:36.0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3150 7392 0,'25'0'282,"0"0"-282,0 0 15,-1 0 1,1 25-1,0-25 1,0 0-16,0 0 16,-1 0-1,1 0 1,0 0 0,0 0-1,0 24-15,-1-24 16,1 0-1,0 0-15,0 0 16,-25 25 0,25-25-1,-1 0-15,1 0 16,0 0 0,0 0-1,0 0-15,0 0 16,-1 0-1,1 0 1,0 0-16,0 0 16,0 0-1,-1 0-15,1 0 16,25 0 0,-25 0-16,-1 0 15,1 0-15,0 0 31,25 0-31,-26 0 32,1 0-17,0 0 1,0 0-16,0 0 16,-1 0-16,1 0 15,0 0 1,0 0 15,0 0-15,-1 0-1,1 0-15,0 0 16,0 0 31,0 0 0,-1 0-32,1 0 63</inkml:trace>
  <inkml:trace contextRef="#ctx0" brushRef="#br0" timeOffset="5174.83">7169 7466 0,'24'0'219,"26"0"-188,24 0-15,-49 0-16,0 0 16,0 0-16,0 0 15,-1 0-15,1 0 16,0 0 0,0 0-16,0 0 15,24 0-15,-24 0 16,0 0-16,24 25 15,-24-25-15,25 0 16,-25 0 0,-1 25-16,1-25 15,25 0 1,-25 0 0,-1 0-16,1 0 15,0 0-15,0 0 16,0 0-16,24 0 15,-24 0-15,0 0 16,25-25-16,-26 25 16,1 0-1,0 0-15,0 0 32,0 0-32,-1 0 15,1 0 1,0 0-16,25 0 31,-26-25-15,1 25-1,0 0 17,0 0-17,0 0 16</inkml:trace>
  <inkml:trace contextRef="#ctx0" brushRef="#br0" timeOffset="43188.41">15230 3770 0,'-25'0'0,"0"0"16,1 0-1,-26-24 1,25 24 0,0 0-1,1 0 1,-1 0 15,0 0-15,0 0-1,25 24-15,-25-24 16,1 25 15,24 0-15,0 0-1,0 0 1,0-1 0,0 1-16,0 0 15,0 0-15,0 0 16,0-1-16,0 1 16,24-25-16,1 25 15,0 0-15,25 0 16,-26 24-16,1-24 15,0 0-15,0 0 16,24 24 0,-24-24-16,0 25 15,25-50-15,-26 49 0,26-49 16,-50 25 0,25-25-16,25 25 15,-26 0-15,1-1 16,0-24-16,0 0 15,0 0 1,-1 0-16,1 0 16,0 0-1,25 0-15,-1-24 16,-49-1 0,0 0-1,25 25-15,-25-25 16,0 0-1,0-24-15,0 24 16,0 0-16,0-24 16,0 24-16,-50 0 15,26 0 1,-1 0-16,-25-24 0,25 24 16,-24-25-16,24 26 15,0-26 1,0 25-16,25 0 15,-24 25 1,-1 0 0,25-24-1,-25-1 1,0 25 0,0-25-16,-24 25 15,49-25 1,-25 0-1,0 25-15,0 0 79,0 0 30</inkml:trace>
  <inkml:trace contextRef="#ctx0" brushRef="#br0" timeOffset="43904.47">15875 4093 0,'25'0'31,"0"0"-15,24 0-16,-24 0 16,49 0-16,-24 0 15,49 0-15,-24 0 16,-1 0-16,-24 0 15,-25 0-15,-1 0 16,1 0 0,0 0 62,0 0-47,0 0-15,-1 0-16</inkml:trace>
  <inkml:trace contextRef="#ctx0" brushRef="#br0" timeOffset="44571.67">17090 3795 0,'25'0'46,"-25"50"-30,25 24-16,0 1 16,0-51-1,-25 51-15,24-50 16,1 24-16,-25-24 16,0 25-16,0-26 31</inkml:trace>
  <inkml:trace contextRef="#ctx0" brushRef="#br0" timeOffset="45137.94">17611 3944 0,'25'0'63,"50"0"-48,-1 0 1,-24-25 0,-1 0-16,-24-24 0,0 49 15,0 0-15,-1-25 16,1 25 0</inkml:trace>
  <inkml:trace contextRef="#ctx0" brushRef="#br0" timeOffset="46214.39">17686 4118 0,'25'0'156,"24"0"-140,1 0-16,-25 0 16,24 24-16,1-24 15,-1 25-15,-24-25 16,0 25-16,0-25 16,0 0-1,-100 0 110</inkml:trace>
  <inkml:trace contextRef="#ctx0" brushRef="#br0" timeOffset="47246.53">18827 4167 0,'25'0'47,"-1"0"-47,26 0 16,0 0 0,-1 0-16,26-25 0,-26 25 15,-24-24-15,0 24 16,0 0-1,-1 0 17,-24-25-32,25 25 15,0 0 1</inkml:trace>
  <inkml:trace contextRef="#ctx0" brushRef="#br0" timeOffset="47692.68">19546 3820 0,'25'0'0,"0"50"16,24 74-16,1 24 15,-25-24-15,24 25 16,-49-50-16,25 50 16,0-50-16,-25 26 15,0-76-15,0-24 16,0 0 15,-25-25 63,0 0-94</inkml:trace>
  <inkml:trace contextRef="#ctx0" brushRef="#br0" timeOffset="48517.05">15379 5383 0,'25'49'32,"24"100"-17,-24-25-15,-25-50 16,25 51-16,-25-76 15,0 26-15,0-51 16,0 1-16,0 0 16,0 0 77</inkml:trace>
  <inkml:trace contextRef="#ctx0" brushRef="#br0" timeOffset="48921.94">16520 5730 0,'25'0'63,"74"0"-47,50 0-16,49 0 15,-74-50-15,0 25 16,-49 25-16,-51-24 15,1 24-15,0 0 16</inkml:trace>
  <inkml:trace contextRef="#ctx0" brushRef="#br0" timeOffset="49868.32">17711 5383 0,'-25'0'32,"25"24"-32,0 1 15,-25 0-15,25 0 16,0 24-1,0-24-15,0 0 16,0 25-16,0-26 16,25 1-16,-25 25 15,25-25-15,-25-1 16,24 1-16,1 0 16,-25 0-1,25 0 1,0 0-1,0-25-15,-1 0 32,1 0-17,0 0-15,25 0 16,-26-25-16,1 0 16,25 0-16,-50 0 15,25 0 1,-25 1-1,0-26 1,0 25 0,0 0-16,0 1 15,0-26-15,-50 25 16,25-24-16,-24 24 16,49 0-16,-25 25 31,0 0 0,0 0-15,0 0-1,1 0 1,-1 0 0,25-25-1,-25 25 126</inkml:trace>
  <inkml:trace contextRef="#ctx0" brushRef="#br0" timeOffset="50400.95">18678 5482 0,'50'0'79,"24"0"-64,-24-25 1,-26 25-16,76-25 15,-1 25 1,-50 0 0,-24-25-16</inkml:trace>
  <inkml:trace contextRef="#ctx0" brushRef="#br0" timeOffset="51044.24">18976 5631 0,'24'-25'110,"26"25"-110,0-25 15,-26 0-15,26 25 16</inkml:trace>
  <inkml:trace contextRef="#ctx0" brushRef="#br0" timeOffset="51578.88">19695 5209 0,'0'-25'16,"50"100"15,-50-1-15,0-24-16,24-26 15,-24 26-15,25-50 16</inkml:trace>
  <inkml:trace contextRef="#ctx0" brushRef="#br0" timeOffset="52978.08">19745 5209 0,'0'50'78,"24"-26"-62,-24 26-16,0-25 15,0 24-15,25 1 16,-25-25-16,0 0 31,25-1-31,-25 1 16,0 0-1,0 25 1,25-26 0,-25 1 93,0 0-93,0 0-16,0 0 15,0-1 1,0 1-1,0 0 126,0 0-47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3-04T01:45:02.0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22771 5383 0,'25'74'62,"-1"0"-46,1 1-16,0-26 16,-25 26-16,50-1 15,-26 26-15,26 24 16,-25-50-16,-25 75 15,0-50-15,25 25 16,-25 25-16,0-50 16,0 0-16,0-24 15,0-26-15,0-24 16,0 25-16,0-25 16,0-1-16,0 1 15,24 0-15,1 25 16,-25-26-16,0 1 15,25 25-15,-25-1 16,0 1-16,0-25 16,0 0-16,0 24 15,0-24-15,0 0 16,0 0-16,0-1 125</inkml:trace>
  <inkml:trace contextRef="#ctx0" brushRef="#br0" timeOffset="2012.87">22845 5432 0,'25'0'47,"49"25"-16,-24-25-15,0 25-16,24-25 15,-24 0-15,-1 0 16,1 0-16,49-25 15,-49 25-15,-1 0 0,50 0 16,25 0-16,-24 0 16,-1 0-1,0 0-15,0 0 16,25 0-16,-49-25 16,-26 25-16,1-25 0,-25 25 15,24-24-15,-24 24 16,0 0-16,0 0 31,24 0-31,-24 0 0,0 0 16,0 0-1,0 0 1,-1 0 0,26 0-1,-25 0 1,0 0-16,-1 0 15,1 0 17,-25 74 61,-25 25-93,1-24 16,24-1-16,0 0 16,0 26-16,-25 49 15,25-50-15,0 50 16,0-25-16,0 0 16,0 24-16,0-48 15,0 24 1,0-50-16,0 1 15,0-26-15,0 26 16,0-26-16,0 1 16,0-25-16,0 24 15,0 1-15,0-25 16,0-1-16,0 1 16,0 0-1,0 0 1,-25-25 46,0 0-62,0 0 0,-24 0 16,-1 0 0,1-50-16,-1 50 15,0 0-15,-24-49 0,24 24 16,-74 0-1,0 0-15,25 25 16,25 0-16,-26 0 0,76 0 16,-26 0-1,0 0-15,1 25 16,24-25-16,-25 25 16,-24 0-16,49-1 0,0-24 15,-24 25-15,24-25 16,0 25-16,-24-25 15,24 0 1,0 0-16,0 0 16,0 0-1,1 0 1</inkml:trace>
  <inkml:trace contextRef="#ctx0" brushRef="#br0" timeOffset="2854.45">25301 6573 0,'74'-49'94,"50"-1"-94,149-49 16,-149 49 15,-25-24 0,-74 74-15,0 0 0</inkml:trace>
  <inkml:trace contextRef="#ctx0" brushRef="#br0" timeOffset="3447.83">25698 5978 0,'0'50'31,"0"-1"-31,0 50 16,0 50-1,49 0-15,1-25 0,-25 99 16,-1-74 0,-24 0-16,0-50 15,0-49-15,0-25 0</inkml:trace>
  <inkml:trace contextRef="#ctx0" brushRef="#br0" timeOffset="4459.66">26417 5457 0,'50'198'32,"-1"-49"-17,-24 0 1,25-25-16,-50 25 16,49-50-16,-24 25 15,25-25-15,-26 25 0,26-24 16,-25 49-16,-25-75 15,0 25-15,25-24 16,-25-1-16,0-24 16,24-1-16,-24 1 15,0-25-15,0-1 32,0 1-32,0 0 31,0 25-16,0-26-15,0 1 16,25 0-16,-25 25 16,0-75 109,0 0-125</inkml:trace>
  <inkml:trace contextRef="#ctx0" brushRef="#br0" timeOffset="6604.97">26367 5432 0,'25'0'78,"0"0"-31,-25 25-31,50-25-16,-1 0 15,75 0 1,25 0 0,-75-25-1,-49 25-15,0-25 0,25 1 16,-26-1-16,51 25 15,-50-25 1,0 25-16,24-25 16,-24 25-16,0 0 15,24 0-15,-24 0 0,0 0 16,0 0 0,24 0-16,-24 0 15,0 0-15,25 0 16,-26 0-16,1 0 15,0 0-15,0 0 16,0 25 0,-1-25-1,1 0-15,0 0 16,0 0 93,0 74-93,24-24 0,-49-25-1,25 24 1,0-24-16,0-25 62,-25 50-62,24-25 16,26 24-16,-25 75 16,-25 0-16,25-24 15,-25 24-15,0 24 16,0-48-16,24-1 15,-24 0-15,25 25 16,0 0-16,0 0 16,0 0-16,-25 25 15,0-25-15,0-50 16,0 26-16,0-51 16,0 1-16,0-25 15,0-1-15,0 1 16,0 25-16,0-25 15,0-1-15,0 1 16,0 0 0,-25-25 77,0 0-77,0 0-16,-49-25 16,24 0-16,1 1 15,-1-1-15,0 0 16,-24 25-16,-25-25 16,-25 0-16,0 25 15,0 0-15,25 0 16,49 0-16,0 0 15,25 0-15,1 0 16,-1 0-16,0 0 16</inkml:trace>
  <inkml:trace contextRef="#ctx0" brushRef="#br0" timeOffset="7554.85">28426 6449 0,'50'-25'94,"-25"1"-78,24-1-16,1 0 0,24 25 15,-49 0 1,0 0-16,24 0 0,-24 0 16,0 0-1,0 0-15,24-25 16,-24 25-16,25 0 15,-25 0 64</inkml:trace>
  <inkml:trace contextRef="#ctx0" brushRef="#br0" timeOffset="8526.96">28699 6648 0,'50'0'188,"-26"0"-173,26-25-15,0 25 16,-26-25-16,1 25 16,0-25-1,0 25-15</inkml:trace>
  <inkml:trace contextRef="#ctx0" brushRef="#br0" timeOffset="9630.68">29418 5135 0,'25'0'31,"-25"74"-15,50 0-16,-1 26 16,-24-1-16,25 50 15,-1 24-15,1 26 16,0-26-16,-1 1 16,1 0-16,-25-26 15,24 1-15,-49-49 16,0-26-16,25 0 15,0 26-15,0 48 16,-1-73-16,-24-1 16,25-24-16,-25-1 0,0-24 15,0 0 1</inkml:trace>
  <inkml:trace contextRef="#ctx0" brushRef="#br0" timeOffset="11156.59">29617 5234 0,'25'0'15,"24"0"1,1 0-16,24 0 16,1 0-16,-1 0 15,0 0-15,1 0 16,-1 0-16,-24 0 16,-25 0-16,0-25 15,24 0-15,1 25 16,-25 0-16,24 0 15,1 0-15,-25 0 16,-1 0 47,1 0-48,0 0 1,0 0 15,-25 25-15,25 49-1,-1 50 1,26 100-16,74 371 16,-124-273-16,25 51 15,-25-76-15,49-49 0,1-25 16,-25-99-16,0 25 15,-25-49-15,0-51 16,0 1-16,0-25 16,-25-25 62,0 0-78,0-25 15,0 0-15,1 0 16,-1 25-16,-25-25 16,25 1-1,1 24-15,-51 0 16,26-25-16,24-25 16,-25 50-16,-24-25 15,-1 0-15,26 1 16,-1 24-16,25-25 15,-24 0-15,24 25 16,0 0 31,0 0 78</inkml:trace>
  <inkml:trace contextRef="#ctx0" brushRef="#br0" timeOffset="11922.72">31700 5035 0,'0'25'31,"0"248"-31,25 99 16,50-49-16,-51-26 15,-24-98-15,25-26 16,-25-98-16,25-26 16,0 26-16,0-50 15,-25-1-15,24 51 16,26-1-16,-25 25 16,24-49-16,-24 0 15,-25 24-15,25-49 16,-50-50 93,0 25-109,25-25 16,0-24-16,-24 24 15</inkml:trace>
  <inkml:trace contextRef="#ctx0" brushRef="#br0" timeOffset="14606.75">31700 5085 0,'25'25'94,"0"-25"-94,0 0 16,0 25-16,24-25 15,-24 0-15,0 24 16,49-24-16,25 0 16,-24 0-16,-1 25 15,1-25-15,-26 0 16,1 0-1,49 25-15,-49-25 16,-25 0-16,24 0 16,-24 0-16,0 0 15,24 0-15,-24 0 16,0 0 0,0 0-16,0 25 15,-1-25 1,26 0-1,-25 0 1,0 0-16,-1 0 78,1 25 94,0 123-156,0 224-1,-25-24 1,0-199 0,0-1-16,49 125 15,-24-124 1,0 124-1,-25-149-15,25 0 16,-25-74-16,0-1 16,0-24-16,0 0 15,0 0 48,0-1-32,0 1-31,-25 0 16,0-25-1,0 25 1,1-25 0,-1 0-16,0 0 15,-25 0-15,26 0 16,-51 0-1,26-25 1,-1 0 0,0 0-1,26 1 1,-51-1-16,26 0 16,-1 25-16,-49-25 15,49 0-15,25 25 16,1 0-16,-1-24 15,0 24-15,0 0 79,0-25-48,-24 0-16,24 25 1,0-25 0,0 25-1,0 0-15,1 0 16,-1 0 0,0 0-16,0 0 46,0 0-14</inkml:trace>
  <inkml:trace contextRef="#ctx0" brushRef="#br0" timeOffset="38630.54">21878 7888 0,'0'25'47,"0"99"-47,0-25 15,-25-25-15,25-49 16,-25 0-16,25 0 16,-25 0-16,25-1 15,0 1-15,0 0 16,0 0-16,0 24 16,0-24-16,0 0 15,0 25-15,0-26 16</inkml:trace>
  <inkml:trace contextRef="#ctx0" brushRef="#br0" timeOffset="39810.36">22547 7764 0,'25'49'31,"-25"51"-31,0-51 16,0 1-16,0 24 15,0 1-15,25-26 16,-25 1-16,0-25 15,0 24-15,25 26 16,0 24-16,-25-74 16,24 24-16,1 1 15,-25-25-15,25-25 141,25-99-141,24-50 16,25 0-1,-49 0-15,24 50 16,-24-25-16,-25 49 15,0 26-15,-1 24 16,-24 50 93,-24 0-109,-1 24 16,0-24-16,0 0 16,25 0-16,-25-25 15,25 24-15,-24-24 32,-1 50-17,0-25 1,25 0-16,-25-25 15,25 25-15</inkml:trace>
  <inkml:trace contextRef="#ctx0" brushRef="#br0" timeOffset="40298.56">22969 8111 0,'0'25'0,"0"0"15,0 0-15,0-1 16,25 26-16,25 24 15,-26-24-15,26 0 16,-25-1-16,24 1 16,-24-25-16,0-25 15,-25 24-15,25-24 16,0 25 0,-1-25-16,1 0 15,0 0 1</inkml:trace>
  <inkml:trace contextRef="#ctx0" brushRef="#br0" timeOffset="41138.03">23589 8285 0,'-25'0'63,"1"25"-63,-1-1 16,0 1-16,0 0 15,0 0-15,1 0 16,-1-1-16,0 26 15,25 0 1,0-26 0,0 1-16,0 0 15,0 0-15,0 24 32,25-24-17,0 0-15,24 25 16,-24-26-16,0-24 15,0 0-15,-1 0 16,-24 25-16,25-25 16,0-25-16,0 1 15,0-26 1,49-124 0,-74 100-16,25 24 15,-25 1 1,0 24 46,-25 25-46,25-25 0,-25 25-16,-24-25 15,24 1-15,0 24 31</inkml:trace>
  <inkml:trace contextRef="#ctx0" brushRef="#br0" timeOffset="41795.07">24160 7739 0,'0'50'15,"0"49"-15,0 99 16,0-74 0,0-99-16,49 74 15,-49-74 1,0 0-16,0 25 0,25-1 15,0-24 1,-25 0-16,25 24 16,0-24-16,-25 25 15,24-50-15,1 25 16,-25-1-16,0 1 31,25-25 0,25 25-15,-26-25 0,1 0-1,0 0 17,0 0-32,-25-25 15,0 0-15,0-24 16,0 24-16,-25 0 15</inkml:trace>
  <inkml:trace contextRef="#ctx0" brushRef="#br0" timeOffset="42400.67">24085 8260 0,'50'0'157,"-25"0"-157,0 0 15,24-25-15,-24 25 16,0 0 31</inkml:trace>
  <inkml:trace contextRef="#ctx0" brushRef="#br0" timeOffset="43358.02">24805 8210 0,'-25'0'15,"0"50"1,-25-25-16,26 0 16,24-1-16,0 1 15,-25 0-15,25 0 16,0 0-16,0 24 15,0-24-15,0 0 16,0 24-16,0-24 16,25-25-1,-25 25-15,24 0 16,-24 0 15,25-25 16,-25-25-47,0-25 16,0 25-16,0 1 15,25-1-15,-25-25 16,0 25-16,25 1 16,-25-1-1,0 0 16,0 0-15,-25 0 0,25 1-16,0-1 15,25 74 63,24 1-62,-49-25-16,25 24 16,0 1-1,25 24 1,-50-49 0</inkml:trace>
  <inkml:trace contextRef="#ctx0" brushRef="#br0" timeOffset="44918.93">24978 7739 0,'25'50'47,"0"-1"-31,0 26-16,0-26 16,24 150 15,-24-100-16,0-25 1,-25-49-16,0 0 0,25 0 16,-25 0-1,0-1 48,24-24 109,1 25-63,-25 0-109,0 0 16,25 49-16,-25-49 15,0 0-15,0 0 16,0-50 140,0-25-156,0 1 16,0-51-1,0 76 1,25-76 0,-25 76-1,25-1 48,-25 0 124,24 0-155,-24 0-17,0 1 1,0-1-1,0 0-15,0 0 32</inkml:trace>
  <inkml:trace contextRef="#ctx0" brushRef="#br0" timeOffset="45478.47">25350 8384 0,'0'25'16,"0"0"0,50-1-16,-25 26 15,24 24-15,-24-24 16,25 24-16,-25 1 15,-1-50-15,1-1 16,-25 1-16,0 0 63,0-50-17,-25-24-30,1 49 0,-1-50-16,0 25 15,0 0-15,0 25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3-04T01:48:21.9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22920 4142 0,'-25'0'15,"50"0"-15,-50-24 110,50-1-95,-1 0-15,26 0 16,-25 25 0,24-49-16,1 49 15,0-25-15,-26 0 16,26 25 0,-25 0-16,24 0 15,-24 0 1,0 0-1,0 0 1,0 0 0,-25 25-1,0 0-15,0-1 16,0 26-16,-25-25 16,-25 24-16,25 26 15,-49-26-15,49 1 16,-24 0-16,-26 24 15,50-24-15,-24-26 16,-1 26 0,25-25-16,-49 49 15,49-24 1,0-50 0,25 25 202,75-25-186,-1 24-17,-49-24-15,49 0 16,-24 25-16,-25-25 0,24 0 15,-24 0-15,25 0 16,-25 0 15,-1 0-15,1 0-16,0 0 16,0 0 93,0 0-78,-1 0-31</inkml:trace>
  <inkml:trace contextRef="#ctx0" brushRef="#br0" timeOffset="763.56">23713 4415 0,'25'0'78,"49"0"-62,-49 0-16,25 0 15,24 0 1,-49 0-16,25 0 15,-25-25-15,-1 25 16,1 0-16,25-24 16,-1 24-1,-24 0-15,-25-25 16,50 25-16,-25 0 16,-1 0-1,1 0 32</inkml:trace>
  <inkml:trace contextRef="#ctx0" brushRef="#br0" timeOffset="1491.37">24209 4043 0,'0'25'32,"25"25"-17,-25-26-15,0 26 16,25 24-16,-25-49 15,0 50-15,0-26 16,0 50 0,0-24-16,0-26 0,0-24 15,0 25-15,0-25 16,0-1-16,0 1 31</inkml:trace>
  <inkml:trace contextRef="#ctx0" brushRef="#br0" timeOffset="12800.38">24978 3845 0,'25'149'78,"0"-25"-78,-25 24 15,25-98-15,-25 0 16,25-26-16,-25 1 16,0 0 15,0 0 156,0 0-77,0 49-95</inkml:trace>
  <inkml:trace contextRef="#ctx0" brushRef="#br0" timeOffset="13433.96">25400 4217 0,'0'-25'47,"124"25"15,-25-25-62,0 25 16,25-49-16,-24-1 15,-1 0-15,-49 26 16,-26 24 0,-24 24 109,0 1-125</inkml:trace>
  <inkml:trace contextRef="#ctx0" brushRef="#br0" timeOffset="14049.86">25747 4390 0,'75'0'141,"-1"0"-125,-24-24-16,-1-1 15,1 25-15,-25 0 16,0 0-16,-1 0 15,1 0 1,0 0-16,0 0 16</inkml:trace>
  <inkml:trace contextRef="#ctx0" brushRef="#br0" timeOffset="14477.82">26739 4341 0,'0'0'0</inkml:trace>
  <inkml:trace contextRef="#ctx0" brushRef="#br0" timeOffset="14829.6">27260 4415 0,'0'0'0,"0"25"78,25-25-62,-25 25-1,0 0 1</inkml:trace>
  <inkml:trace contextRef="#ctx0" brushRef="#br0" timeOffset="15055.71">27657 4663 0,'25'0'16</inkml:trace>
  <inkml:trace contextRef="#ctx0" brushRef="#br0" timeOffset="15155.1">27682 4663 0</inkml:trace>
  <inkml:trace contextRef="#ctx0" brushRef="#br0" timeOffset="16283.79">29021 4043 0,'-49'0'32,"24"0"-17,0 0 1,0 0-16,-24 0 16,-1 50-16,25-25 15,-24-1-15,24 26 16,0-25-16,0 24 15,1-24-15,-1 0 16,0 25-16,0-26 16,-24 26-16,49-25 15,-25 0-15,25-1 16,0 1-16,0 0 16,25-25 62,24 25-63,1-25 1,-25 0-16,24 0 16,26 0-1,-1-25 1,-74 0-16,25 25 15,0 0-15,-1 0 16,-24-25 0</inkml:trace>
  <inkml:trace contextRef="#ctx0" brushRef="#br0" timeOffset="17581.97">28773 3696 0,'25'74'109,"0"26"-93,0-1-16,0 25 16,-25-75-16,0-24 15,24 25-15,-24-25 16,0-1-1,0 1-15,0 0 16,0 0 15,0 0 204,0-1-235,0 1 140</inkml:trace>
  <inkml:trace contextRef="#ctx0" brushRef="#br0" timeOffset="18751.49">29220 4167 0,'0'-25'31,"0"50"16,-25 0-47,25 0 16,-25 0-16,25-1 15,-24 1-15,24 25 16,-25-25 0,0 24-16,25 1 15,0-1 1,0-24-16,0 0 47,25-25-16,0 0-15,-1 0-1,26-25-15,-25 0 16,24 1-16,1-51 15,-25 50 1,0-24-16,-1-1 16,-24 25-16,0 1 15,0-26-15,25 50 16,-25-50-16,0 26 16,25 48 155,-25 1-155,25 50-16,0-1 16,-25 0-1,24 26-15,1-26 16,-25 0-16,25-24 16,-25-25-1</inkml:trace>
  <inkml:trace contextRef="#ctx0" brushRef="#br0" timeOffset="19722.13">29691 4266 0,'25'25'109,"-25"25"-93,25-25-16,0 24 0,-25-24 16,24 0-1,-24 24-15,0-24 16,0-50 93,0-24-109,0-1 0,0 1 16,0-1-1,0 25-15,25-24 0,0 24 16,0-25-16,0 25 16,24-24-1,-49 24 1,25 25 0,0 0 30,0 0-30,-1 25 0,1 24-16,0-24 15,0 0-15,-25 25 16,25-26-16,-25 1 31,24 25-15,-24-25-1,0-1 1</inkml:trace>
  <inkml:trace contextRef="#ctx0" brushRef="#br0" timeOffset="20569.13">31031 3646 0,'-25'0'0,"25"100"46,49 24-46,-24 0 16,-25-25-16,0-74 16,0-1-16,0 1 15,0 0-15,25-25 63,-25 25 109</inkml:trace>
  <inkml:trace contextRef="#ctx0" brushRef="#br0" timeOffset="21127.86">31328 3994 0,'0'-25'47,"25"25"0,0 0-47,25 0 15,-1 0-15,-24 0 16,0 0-16,24 0 16,-24 0-1,0 0 1,0 0 0,0 0-1,-1 0-15,-24 25 16,25-25-16,0 0 47</inkml:trace>
  <inkml:trace contextRef="#ctx0" brushRef="#br0" timeOffset="21811.82">31626 3820 0,'0'50'47,"0"-26"-31,25 1-1,-25 50-15,25-26 16,-1-24-16,-24 49 15,0-49-15,0 0 16,0 0-16,0 0 16</inkml:trace>
  <inkml:trace contextRef="#ctx0" brushRef="#br0" timeOffset="22784.75">31899 3870 0,'25'-25'63,"-1"25"-63,1-25 15,0 0 1,25 25-16,-26 0 16,1 0-1,0 0 32,0 25-31,-25 0-1,0 0-15,0 24 16,-25 1-16,25-25 16,-25-1-16,0 1 15,25 0-15,0 0 16,-24-25 15,24 25-15,0-1 93,0 1-109,49-25 16,-24 50-16,25-50 15,-50 25-15,24-25 16,1 0 0,0 0-1,0 0 1,-50 0 109,25 24-110</inkml:trace>
  <inkml:trace contextRef="#ctx0" brushRef="#br0" timeOffset="23515.58">32519 3894 0,'0'-24'15,"25"24"1,0 0 62,-1 0-62,1 0-16,0 0 15,25 0-15,-26 0 0,1 0 16,0 0-16,0 0 15,24 0 1,-24 0 0,0 0-16,0 0 15</inkml:trace>
  <inkml:trace contextRef="#ctx0" brushRef="#br0" timeOffset="24341.57">32767 3944 0,'-25'0'63,"0"0"-48,50 0 126,25 25-126,-50 0-15,25-25 16,-1 0 0,26 0-1,-25 0 1</inkml:trace>
  <inkml:trace contextRef="#ctx0" brushRef="#br0" timeOffset="24670.75">33189 3894 0</inkml:trace>
  <inkml:trace contextRef="#ctx0" brushRef="#br0" timeOffset="24905.63">33511 3770 0,'25'0'16,"0"0"0,0 0-16,-1 0 15,1 0-15,0 0 16,0 0-16,0 0 15</inkml:trace>
  <inkml:trace contextRef="#ctx0" brushRef="#br0" timeOffset="25099.51">33834 3770 0,'0'0'0,"0"25"15,24-25-15,-24 25 16</inkml:trace>
  <inkml:trace contextRef="#ctx0" brushRef="#br0" timeOffset="36159.69">26888 3547 0,'50'-25'157,"24"0"-142,-49 25-15,0 0 16,25-24-16,-26-1 15,1 25 1,25 0-16,-25 0 0,-1 0 31,-24 25 47,0-1-62,0 26 0,0-25-16,-24 0 47,-1-1-47,25 1 15,-25-25 1,25 25-16,0 0 15,-25-25 1,25 25 156,25-25-172,0 0 16,24 0-1,-24 0-15,0 25 0,-25-1 16,25-24-16,-25 25 15,0 0 17,0 0-17,-25 49-15,0 1 16,-24-1-16,-1 0 16,25 1-16,-24 24 15,24-74-15,0 0 16,0-25-1,25 24 95,-25-24-95,25 25-15</inkml:trace>
  <inkml:trace contextRef="#ctx0" brushRef="#br0" timeOffset="38260.74">33313 3299 0,'0'-25'15,"74"25"110,-24 25-125,-25 0 16,-1-25-16,26 0 15,-25 0 1,-25 25 15,25-25-31,-25 49 16,0-24-16,0 0 16,0 0-16,0-1 15,-25 1 1,25 0-16,-25-25 15,0 25-15,0-25 16,25 25 15,0-1 47,0 1-78,25 0 16,25 0-16,-25-25 16,-1 0-16,1 0 15,0 25 32,-25 0-31,25-25-1,-25 24-15,0 1 16,0 25-16,-25-25 16,-25 24-16,26 1 15,-26 24-15,25-49 16,-24 25-16,24-26 16,0 1-16,0 0 15,25 0 1,-25-25 46,0 0-46,1 0-16,-1 0 16</inkml:trace>
  <inkml:trace contextRef="#ctx0" brushRef="#br0" timeOffset="49209.74">22746 5184 0,'99'0'171,"0"25"-155,50 0-16,-25 0 16,25 24-16,0-49 15,-25 25-15,25-25 16,-25 0 0,0 0-16,25 0 0,-1-25 15,-24 0-15,-49 1 16,-26 24-16,-24-25 15,0 25-15,25 0 16,-26 0-16,1-25 16,25 25-16,-25 0 15,24-50-15,26 50 16,-26-24-16,26 24 16,-1-25-16,1 25 15,24-25-15,-50 25 16,51 0-16,-26 0 15,25 0-15,-24 0 16,-1 0-16,25 0 16,-24 0-16,-1 0 15,25 25-15,1-25 16,24 0-16,24 0 16,26 0-16,0-50 15,-26 1-15,-23 24 16,23 0-16,-24 25 15,-24 0-15,-26-25 16,-24 25-16,-1 0 16,1 0-16,-1 0 15,1 0-15,0 0 16,-1-25-16,26 25 16,-1 0-16,1 0 15,49 0 1,24 0-16,-73 0 15,123 0 1,75-24 0,-149-1-16,124 0 15,-124 25-15,25 0 16,0 0-16,24 0 16,1 0-16,0 0 15,-50 0-15,0 0 16,49-25-16,26 25 15,-26-25-15,26 25 16,-25-25-16,-1 1 16,1 24-16,24-25 15,-49 0-15,-25 0 16,50-24-16,-25-1 16,-1 25-16,-48-24 15,-26-1-15,0 50 16,-49-25-16,0 0 15,25 25-15,-1 0 16,-24-24-16,49 24 16,1 0-16,74-25 15,0-25-15,-25 25 16,0-24-16,-100 24 16,-24 0-1</inkml:trace>
  <inkml:trace contextRef="#ctx0" brushRef="#br0" timeOffset="78234.77">16148 819 0,'0'24'62,"25"26"-46,-1 24-16,1-49 16,-25 0-16,0 25 15,0-26-15,0 1 16,25 25-16,-25-25 16,25-1-16,-25 26 15,0-25-15,0 0 16,0-1-16,0 51 15,0-50-15,0-1 16,-25 26-16,25-25 16,0 0-16,0-1 15,0 1-15,0 0 16</inkml:trace>
  <inkml:trace contextRef="#ctx0" brushRef="#br0" timeOffset="79063.82">16446 1240 0,'24'0'94,"100"0"-78,0 50-1,25-1-15,0 1 16,0 0-16,-50-50 15,-25 0-15,1 0 16,-26 0-16,-24 0 16,0 0-16,0 0 15,0 0 1,0 0 0</inkml:trace>
  <inkml:trace contextRef="#ctx0" brushRef="#br0" timeOffset="79675.59">17090 1017 0,'0'99'31,"0"50"-15,0-25-16,0 0 15,0 0-15,0-25 16,0-24-16,0-50 16,0 24-16,0-24 156</inkml:trace>
  <inkml:trace contextRef="#ctx0" brushRef="#br0" timeOffset="80717.64">17983 1290 0,'0'0'0,"0"-50"31,0 25-15,0 1 30,25-1-30,25 0 0,-25 0-16,-1 25 15,26-25-15,24 25 16,-49 0-16,0 0 16,25 0-16,-26 25 15,1 0-15,25 25 16,-25-26-16,24 26 15,-49-25-15,25 0 16,-25 24-16,0 26 16,0-51-16,-25 26 15,-24 0-15,49-26 16,-50 1-16,25 25 16,-24-25-16,24 0 15,0-1-15,-49 26 16,49-25-16,-25 0 15,1-1-15,123 1 125,50 0-109,-74-25-16,-1 0 16,1 0-1,24 0 1,-49 0 0</inkml:trace>
  <inkml:trace contextRef="#ctx0" brushRef="#br0" timeOffset="81484.5">19174 1439 0,'0'-25'31,"99"25"31,50 49-46,-75 1-16,26-25 16,-51 0-16,1-1 15,-25-24 1,24 25-16,-24-25 16,0 0-16,0 25 15,0-25 1,-50 0 78</inkml:trace>
  <inkml:trace contextRef="#ctx0" brushRef="#br0" timeOffset="81967.89">19273 1786 0,'50'0'63,"49"0"-48,-25 25 1,1-25-16,24 25 0,-24-25 16,-51 0-1,51 0-15,-50 0 16,-1 0 0</inkml:trace>
  <inkml:trace contextRef="#ctx0" brushRef="#br0" timeOffset="82959.47">20290 1240 0,'0'-25'31,"25"25"16,0 0-32,49 0 1,-24 0-16,-1 0 16,1 0-16,24 0 15,-49 0 1,25 0-16,-25 0 62,0 100-46,-25-1-16,0 0 16,-100 100-1,26-100 1,-1-50-1,51 1 1,48-50 47,1 25-63,50 0 15,-1-25-15,1 0 16,-51 0-16,26 0 15,0 0-15,-26 0 16,1 0-16,25 0 16,-25 0-16,-1 0 15,1 0-15</inkml:trace>
  <inkml:trace contextRef="#ctx0" brushRef="#br0" timeOffset="83665.5">21332 1736 0,'74'0'78,"26"0"-63,-26-24-15,0-1 16,-24 0-16,0-25 16,-25 25-16,49 1 15,124-76 16,-173 100-15,-50 0 93,1 0-109,-1 0 16</inkml:trace>
  <inkml:trace contextRef="#ctx0" brushRef="#br0" timeOffset="84592.46">21630 1240 0,'0'-25'16,"0"75"-16,0 49 16,24-49-1,-24-25-15,25-1 0,-25 26 16,0-25 0,25 0-16,0-1 15,-25 26 1,0-25 15,25-25 172,-25 25-187,0 0-1,0-1-15,0 1 16,0 0-16,0 0 16,0 24-1,0 1 1,0-25 125,25-25-32</inkml:trace>
  <inkml:trace contextRef="#ctx0" brushRef="#br0" timeOffset="84887.69">22399 1786 0,'0'-25'79,"24"25"-64,1 0 1,0-25-16</inkml:trace>
  <inkml:trace contextRef="#ctx0" brushRef="#br0" timeOffset="85299.7">23068 1662 0,'25'0'0,"0"0"31,0 25 63</inkml:trace>
  <inkml:trace contextRef="#ctx0" brushRef="#br0" timeOffset="85585.61">23713 1662 0,'0'0'31,"25"0"31,0 0-30,0-25-32,-1 25 15,-24-25-15,25 25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5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88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81541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900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7022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54603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114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027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2611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80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86030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10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48379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6523373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312748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061748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729166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283034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24881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0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7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6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2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5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7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2D6E202-B606-4609-B914-27C9371A1F6D}" type="datetime1">
              <a:rPr lang="en-US" smtClean="0"/>
              <a:t>3/4/2022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28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microsoft.com/office/2017/06/relationships/model3d" Target="../media/model3d2.glb"/><Relationship Id="rId10" Type="http://schemas.openxmlformats.org/officeDocument/2006/relationships/customXml" Target="../ink/ink3.xml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0AF38-26DF-48B3-952C-4A9091D6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9" y="639097"/>
            <a:ext cx="6253317" cy="3686015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Model-model </a:t>
            </a:r>
            <a:r>
              <a:rPr lang="en-US" sz="8000" dirty="0" err="1"/>
              <a:t>Pembelajaran</a:t>
            </a:r>
            <a:r>
              <a:rPr lang="en-US" sz="8000" dirty="0"/>
              <a:t> </a:t>
            </a:r>
            <a:r>
              <a:rPr lang="en-US" sz="8000" dirty="0" err="1"/>
              <a:t>Matematika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C2D8F-56D2-4ADF-B439-0E09E7C37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899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sz="24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Jody Setya Hermawan, </a:t>
            </a:r>
            <a:r>
              <a:rPr lang="en-US" sz="2400" cap="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M.Pd</a:t>
            </a:r>
            <a:endParaRPr lang="en-US" sz="2400" cap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686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4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EB5D0C1-F192-44D2-8676-10D0B282F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8541" y="766119"/>
            <a:ext cx="9452447" cy="5165123"/>
          </a:xfrm>
        </p:spPr>
        <p:txBody>
          <a:bodyPr>
            <a:noAutofit/>
          </a:bodyPr>
          <a:lstStyle/>
          <a:p>
            <a:pPr algn="just"/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2)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berkembang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dari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dasar</a:t>
            </a:r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dikembangkan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dari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konsep-konsep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dasar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di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atas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adalah</a:t>
            </a:r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“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pengenalan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tentang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sifat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pertukaran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pada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penjumlahan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” (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bagian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b),</a:t>
            </a:r>
          </a:p>
          <a:p>
            <a:pPr algn="just"/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misalnya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2 + 1 = 1 + 2, 3 + 2 = 2 + 3 dan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semacamnya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 Nama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sifat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tidak</a:t>
            </a:r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diperkenalkan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kepada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para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siswa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 yang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terpenting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siswa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memahami</a:t>
            </a:r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bahwa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dalam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penjumlahan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dua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bilangan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nilainya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sama</a:t>
            </a:r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walaupun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saling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ditukar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</a:p>
          <a:p>
            <a:pPr algn="just"/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4A089BD-887C-4A74-B5D8-468329B6AA8B}"/>
                  </a:ext>
                </a:extLst>
              </p14:cNvPr>
              <p14:cNvContentPartPr/>
              <p14:nvPr/>
            </p14:nvContentPartPr>
            <p14:xfrm>
              <a:off x="2268000" y="2437920"/>
              <a:ext cx="1482840" cy="303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4A089BD-887C-4A74-B5D8-468329B6AA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58640" y="2428560"/>
                <a:ext cx="1501560" cy="32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492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EB5D0C1-F192-44D2-8676-10D0B282F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8541" y="766119"/>
            <a:ext cx="9452447" cy="516512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3)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harus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dibina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keterampilannya</a:t>
            </a:r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Supaya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siswa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terampil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dalam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menampilkan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konsep-konsep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telah</a:t>
            </a:r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dipelajarinya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baik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dasar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maupun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berkembang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seperti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di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atas</a:t>
            </a:r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maka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jelaslah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bahwa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dari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sekumpulan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bahasan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tersebut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merupakan</a:t>
            </a:r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contoh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dari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jenis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ini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adalah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bagian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(d).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Dalam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bagian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(d)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ini</a:t>
            </a:r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siswa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melakukan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latihan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untuk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membina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keterampilan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dari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sekumpulan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”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bahasan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yaitu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menyelesaikan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soal-soal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cerita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sederhana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melibatkan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penjumlahan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bilangan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1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sampai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dengan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5.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146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EB5D0C1-F192-44D2-8676-10D0B282F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8541" y="766119"/>
            <a:ext cx="9452447" cy="516512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Misalnya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: “Tati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mempunyai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2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permen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Ia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membeli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lagi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3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permen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Berapakah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banyaknya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permen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Tati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sekarang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?”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Dalam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menyelesaikan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soal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cerita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ditekankan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pada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pembinaan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keterampilan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yaitu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mampu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mengenal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“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apa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diketahui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”, “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apa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ditanyakan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”, dan “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pengerjaan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hitung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apa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diperlukan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”.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Sedangkan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soal-soalnya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mungkin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perlu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dibacakan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oleh guru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secara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lisan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mengingat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mungkin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siswa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belum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mampu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menulis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dengan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baik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(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kelas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I).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" name="3D Model 1" descr="Candy 01">
                <a:extLst>
                  <a:ext uri="{FF2B5EF4-FFF2-40B4-BE49-F238E27FC236}">
                    <a16:creationId xmlns:a16="http://schemas.microsoft.com/office/drawing/2014/main" id="{2A285144-9330-449E-BB73-BB777A7A7B1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14718332"/>
                  </p:ext>
                </p:extLst>
              </p:nvPr>
            </p:nvGraphicFramePr>
            <p:xfrm>
              <a:off x="780724" y="3699163"/>
              <a:ext cx="2544286" cy="1997863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544286" cy="1997863"/>
                    </a:xfrm>
                    <a:prstGeom prst="rect">
                      <a:avLst/>
                    </a:prstGeom>
                  </am3d:spPr>
                  <am3d:camera>
                    <am3d:pos x="0" y="0" z="5151546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4331354" d="1000000"/>
                    <am3d:preTrans dx="-131775" dy="-617" dz="29794"/>
                    <am3d:scale>
                      <am3d:sx n="1000000" d="1000000"/>
                      <am3d:sy n="1000000" d="1000000"/>
                      <am3d:sz n="1000000" d="1000000"/>
                    </am3d:scale>
                    <am3d:rot ax="1732483" ay="-2282800" az="-1126258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06794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3D Model 1" descr="Candy 01">
                <a:extLst>
                  <a:ext uri="{FF2B5EF4-FFF2-40B4-BE49-F238E27FC236}">
                    <a16:creationId xmlns:a16="http://schemas.microsoft.com/office/drawing/2014/main" id="{2A285144-9330-449E-BB73-BB777A7A7B1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0724" y="3699163"/>
                <a:ext cx="2544286" cy="1997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Candy 01">
                <a:extLst>
                  <a:ext uri="{FF2B5EF4-FFF2-40B4-BE49-F238E27FC236}">
                    <a16:creationId xmlns:a16="http://schemas.microsoft.com/office/drawing/2014/main" id="{BD11B67A-8567-4017-915B-1B7E0535C2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34813241"/>
                  </p:ext>
                </p:extLst>
              </p:nvPr>
            </p:nvGraphicFramePr>
            <p:xfrm>
              <a:off x="2530690" y="3575761"/>
              <a:ext cx="1339257" cy="2688012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339257" cy="2688012"/>
                    </a:xfrm>
                    <a:prstGeom prst="rect">
                      <a:avLst/>
                    </a:prstGeom>
                  </am3d:spPr>
                  <am3d:camera>
                    <am3d:pos x="0" y="0" z="5151546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4331354" d="1000000"/>
                    <am3d:preTrans dx="-131775" dy="-617" dz="29794"/>
                    <am3d:scale>
                      <am3d:sx n="1000000" d="1000000"/>
                      <am3d:sy n="1000000" d="1000000"/>
                      <am3d:sz n="1000000" d="1000000"/>
                    </am3d:scale>
                    <am3d:rot ax="1753976" ay="-529366" az="-294358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306794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Candy 01">
                <a:extLst>
                  <a:ext uri="{FF2B5EF4-FFF2-40B4-BE49-F238E27FC236}">
                    <a16:creationId xmlns:a16="http://schemas.microsoft.com/office/drawing/2014/main" id="{BD11B67A-8567-4017-915B-1B7E0535C2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30690" y="3575761"/>
                <a:ext cx="1339257" cy="2688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Model 4" descr="Red Plus sign">
                <a:extLst>
                  <a:ext uri="{FF2B5EF4-FFF2-40B4-BE49-F238E27FC236}">
                    <a16:creationId xmlns:a16="http://schemas.microsoft.com/office/drawing/2014/main" id="{8D23D7ED-54C4-4CF2-904A-D193D2EDC29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804756078"/>
                  </p:ext>
                </p:extLst>
              </p:nvPr>
            </p:nvGraphicFramePr>
            <p:xfrm>
              <a:off x="3966807" y="3735682"/>
              <a:ext cx="1800704" cy="2195560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1800704" cy="2195560"/>
                    </a:xfrm>
                    <a:prstGeom prst="rect">
                      <a:avLst/>
                    </a:prstGeom>
                  </am3d:spPr>
                  <am3d:camera>
                    <am3d:pos x="0" y="0" z="6659455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021293" d="1000000"/>
                    <am3d:preTrans dx="39466" dy="-17999980" dz="144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270933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Model 4" descr="Red Plus sign">
                <a:extLst>
                  <a:ext uri="{FF2B5EF4-FFF2-40B4-BE49-F238E27FC236}">
                    <a16:creationId xmlns:a16="http://schemas.microsoft.com/office/drawing/2014/main" id="{8D23D7ED-54C4-4CF2-904A-D193D2EDC29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6807" y="3735682"/>
                <a:ext cx="1800704" cy="21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3D Model 5" descr="Candy 01">
                <a:extLst>
                  <a:ext uri="{FF2B5EF4-FFF2-40B4-BE49-F238E27FC236}">
                    <a16:creationId xmlns:a16="http://schemas.microsoft.com/office/drawing/2014/main" id="{81B331D9-2240-4EBD-B768-93311E6AEFB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26868107"/>
                  </p:ext>
                </p:extLst>
              </p:nvPr>
            </p:nvGraphicFramePr>
            <p:xfrm>
              <a:off x="5711684" y="3429000"/>
              <a:ext cx="1700188" cy="2669011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700188" cy="2669011"/>
                    </a:xfrm>
                    <a:prstGeom prst="rect">
                      <a:avLst/>
                    </a:prstGeom>
                  </am3d:spPr>
                  <am3d:camera>
                    <am3d:pos x="0" y="0" z="5151546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4331354" d="1000000"/>
                    <am3d:preTrans dx="-131775" dy="-617" dz="29794"/>
                    <am3d:scale>
                      <am3d:sx n="1000000" d="1000000"/>
                      <am3d:sy n="1000000" d="1000000"/>
                      <am3d:sz n="1000000" d="1000000"/>
                    </am3d:scale>
                    <am3d:rot ax="1899986" ay="-896145" az="-541972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306793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3D Model 5" descr="Candy 01">
                <a:extLst>
                  <a:ext uri="{FF2B5EF4-FFF2-40B4-BE49-F238E27FC236}">
                    <a16:creationId xmlns:a16="http://schemas.microsoft.com/office/drawing/2014/main" id="{81B331D9-2240-4EBD-B768-93311E6AEFB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11684" y="3429000"/>
                <a:ext cx="1700188" cy="2669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3D Model 6" descr="Candy 01">
                <a:extLst>
                  <a:ext uri="{FF2B5EF4-FFF2-40B4-BE49-F238E27FC236}">
                    <a16:creationId xmlns:a16="http://schemas.microsoft.com/office/drawing/2014/main" id="{410AE074-23F2-453D-8B79-6F0331ED4A2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3747309"/>
                  </p:ext>
                </p:extLst>
              </p:nvPr>
            </p:nvGraphicFramePr>
            <p:xfrm>
              <a:off x="6504788" y="3735682"/>
              <a:ext cx="1814168" cy="2669011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814168" cy="2669011"/>
                    </a:xfrm>
                    <a:prstGeom prst="rect">
                      <a:avLst/>
                    </a:prstGeom>
                  </am3d:spPr>
                  <am3d:camera>
                    <am3d:pos x="0" y="0" z="5151546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4331354" d="1000000"/>
                    <am3d:preTrans dx="-131775" dy="-617" dz="29794"/>
                    <am3d:scale>
                      <am3d:sx n="1000000" d="1000000"/>
                      <am3d:sy n="1000000" d="1000000"/>
                      <am3d:sz n="1000000" d="1000000"/>
                    </am3d:scale>
                    <am3d:rot ax="1972222" ay="-1011548" az="-636878"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306793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 descr="Candy 01">
                <a:extLst>
                  <a:ext uri="{FF2B5EF4-FFF2-40B4-BE49-F238E27FC236}">
                    <a16:creationId xmlns:a16="http://schemas.microsoft.com/office/drawing/2014/main" id="{410AE074-23F2-453D-8B79-6F0331ED4A2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04788" y="3735682"/>
                <a:ext cx="1814168" cy="2669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" name="3D Model 7" descr="Candy 01">
                <a:extLst>
                  <a:ext uri="{FF2B5EF4-FFF2-40B4-BE49-F238E27FC236}">
                    <a16:creationId xmlns:a16="http://schemas.microsoft.com/office/drawing/2014/main" id="{72EFEB95-3DC8-4E75-8184-CAEF72EC776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8794346"/>
                  </p:ext>
                </p:extLst>
              </p:nvPr>
            </p:nvGraphicFramePr>
            <p:xfrm>
              <a:off x="7289555" y="3877692"/>
              <a:ext cx="1719187" cy="2536038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719187" cy="2536038"/>
                    </a:xfrm>
                    <a:prstGeom prst="rect">
                      <a:avLst/>
                    </a:prstGeom>
                  </am3d:spPr>
                  <am3d:camera>
                    <am3d:pos x="0" y="0" z="5151546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4331354" d="1000000"/>
                    <am3d:preTrans dx="-131775" dy="-617" dz="29794"/>
                    <am3d:scale>
                      <am3d:sx n="1000000" d="1000000"/>
                      <am3d:sy n="1000000" d="1000000"/>
                      <am3d:sz n="1000000" d="1000000"/>
                    </am3d:scale>
                    <am3d:rot ax="1599852" ay="-938781" az="-462768"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306794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3D Model 7" descr="Candy 01">
                <a:extLst>
                  <a:ext uri="{FF2B5EF4-FFF2-40B4-BE49-F238E27FC236}">
                    <a16:creationId xmlns:a16="http://schemas.microsoft.com/office/drawing/2014/main" id="{72EFEB95-3DC8-4E75-8184-CAEF72EC776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89555" y="3877692"/>
                <a:ext cx="1719187" cy="2536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FE090B2-4CCA-4CCA-8D21-7034EF4D363F}"/>
                  </a:ext>
                </a:extLst>
              </p14:cNvPr>
              <p14:cNvContentPartPr/>
              <p14:nvPr/>
            </p14:nvContentPartPr>
            <p14:xfrm>
              <a:off x="187560" y="3491640"/>
              <a:ext cx="8715600" cy="3241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FE090B2-4CCA-4CCA-8D21-7034EF4D363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8200" y="3482280"/>
                <a:ext cx="8734320" cy="326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0885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EB5D0C1-F192-44D2-8676-10D0B282F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8541" y="766119"/>
            <a:ext cx="9452447" cy="516512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Contoh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2</a:t>
            </a:r>
          </a:p>
          <a:p>
            <a:pPr algn="just">
              <a:lnSpc>
                <a:spcPct val="100000"/>
              </a:lnSpc>
            </a:pP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Kita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bisa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memperlihatkan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bahan-bahan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pelajaran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dari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unit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aritmetika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(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berhitung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) di SD yang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tersebar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mulai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dari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kelas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I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cawu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1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sampai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dengan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kelas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VI,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diantaranya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:</a:t>
            </a: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Dasar</a:t>
            </a:r>
          </a:p>
          <a:p>
            <a:pPr marL="342900" indent="-342900" algn="just">
              <a:lnSpc>
                <a:spcPct val="100000"/>
              </a:lnSpc>
              <a:buAutoNum type="alphaLcParenR"/>
            </a:pP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Operasi-operasi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hitung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seperti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penjumlahan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pengurangan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perkalian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dan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pembagian</a:t>
            </a:r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 algn="just">
              <a:lnSpc>
                <a:spcPct val="100000"/>
              </a:lnSpc>
              <a:buAutoNum type="alphaLcParenR"/>
            </a:pP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Pengenalan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macam-macam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bilangan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seperti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bilangan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asli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bilangan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cacah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bilangan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bulat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positif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bilangan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bulat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negative,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nol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macam-macam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pecahan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beserta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operasi-operasi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hitungnya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marL="342900" indent="-342900" algn="just">
              <a:lnSpc>
                <a:spcPct val="100000"/>
              </a:lnSpc>
              <a:buAutoNum type="alphaLcParenR"/>
            </a:pP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Mengenal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bilangan-bilangan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seperti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: 0, 1, 2, 3, …., 9</a:t>
            </a:r>
          </a:p>
        </p:txBody>
      </p:sp>
    </p:spTree>
    <p:extLst>
      <p:ext uri="{BB962C8B-B14F-4D97-AF65-F5344CB8AC3E}">
        <p14:creationId xmlns:p14="http://schemas.microsoft.com/office/powerpoint/2010/main" val="3275067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EB5D0C1-F192-44D2-8676-10D0B282F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8541" y="766119"/>
            <a:ext cx="9452447" cy="516512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2.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berkembang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dari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dasar</a:t>
            </a:r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 algn="just">
              <a:lnSpc>
                <a:spcPct val="100000"/>
              </a:lnSpc>
              <a:buAutoNum type="alphaLcParenR"/>
            </a:pP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Sifat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Pertukaran</a:t>
            </a:r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2+3 = 3+2, 2x3 = 3x2</a:t>
            </a:r>
          </a:p>
          <a:p>
            <a:pPr algn="just">
              <a:lnSpc>
                <a:spcPct val="100000"/>
              </a:lnSpc>
            </a:pP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b) Sifat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pengelompokkan</a:t>
            </a:r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(2+3)+5=2+(3+5)</a:t>
            </a:r>
          </a:p>
          <a:p>
            <a:pPr algn="just">
              <a:lnSpc>
                <a:spcPct val="100000"/>
              </a:lnSpc>
            </a:pP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c) Sifat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bilangan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nol</a:t>
            </a:r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0+1=1+0=1</a:t>
            </a:r>
          </a:p>
          <a:p>
            <a:pPr algn="just">
              <a:lnSpc>
                <a:spcPct val="100000"/>
              </a:lnSpc>
            </a:pP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d)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Mencari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suku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belum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diketahui</a:t>
            </a:r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(2+…)+5=10</a:t>
            </a:r>
          </a:p>
          <a:p>
            <a:pPr algn="just">
              <a:lnSpc>
                <a:spcPct val="100000"/>
              </a:lnSpc>
            </a:pP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e)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Penjumlahan-pengurangan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bersusun</a:t>
            </a:r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00000"/>
              </a:lnSpc>
            </a:pPr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CE3002C-35BC-40F2-BE1D-6FF62860B13B}"/>
                  </a:ext>
                </a:extLst>
              </p14:cNvPr>
              <p14:cNvContentPartPr/>
              <p14:nvPr/>
            </p14:nvContentPartPr>
            <p14:xfrm>
              <a:off x="1134000" y="1348560"/>
              <a:ext cx="6010200" cy="1357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CE3002C-35BC-40F2-BE1D-6FF62860B1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24640" y="1339200"/>
                <a:ext cx="6028920" cy="137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8372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EB5D0C1-F192-44D2-8676-10D0B282F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8541" y="766119"/>
            <a:ext cx="9452447" cy="516512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3.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harus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dibina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keterampilannya</a:t>
            </a:r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a) Fakta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dasar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operasi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hitung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(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penjumlahan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pengurangan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perkalian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</a:t>
            </a:r>
          </a:p>
          <a:p>
            <a:pPr algn="just">
              <a:lnSpc>
                <a:spcPct val="100000"/>
              </a:lnSpc>
            </a:pP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pembagian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).</a:t>
            </a:r>
          </a:p>
          <a:p>
            <a:pPr algn="just">
              <a:lnSpc>
                <a:spcPct val="100000"/>
              </a:lnSpc>
            </a:pP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b) Teknik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menjumlah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dengan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menyimpan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dan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teknik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mengurangi</a:t>
            </a:r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dengan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meminjam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c)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Penjumlahan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/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pengurangan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pecahan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penyebutnya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tidak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sama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</a:p>
          <a:p>
            <a:pPr algn="just">
              <a:lnSpc>
                <a:spcPct val="100000"/>
              </a:lnSpc>
            </a:pP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d)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Prosedur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membagi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dengan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bersusun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bawah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</a:p>
          <a:p>
            <a:pPr algn="just">
              <a:lnSpc>
                <a:spcPct val="100000"/>
              </a:lnSpc>
            </a:pP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e)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Mencari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FPB dan KPK dan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sebagainya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algn="just">
              <a:lnSpc>
                <a:spcPct val="100000"/>
              </a:lnSpc>
            </a:pPr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00000"/>
              </a:lnSpc>
            </a:pPr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47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EB5D0C1-F192-44D2-8676-10D0B282F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8541" y="766119"/>
            <a:ext cx="9452447" cy="516512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Setelah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mempelajari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hakikat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anak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didik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dan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teori-teori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belajar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dalam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pembelajaran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matematika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di SD (KBM I).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Kemudian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kita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telah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pula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memahami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kaitannya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dengan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hakikat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matematika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dan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terakhir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tadi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jenis-jenis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konsep-konsep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dalam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pembelajaran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matematika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di SD yang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kesemuanya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itu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saling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menunjang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dan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saling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terkait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dalam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proses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pembelajaran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matematika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di SD.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Komponen-komponen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saling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menunjang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dan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harus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dipertimbangkan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dalam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merencanakan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menyusun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dan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melaksanakan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model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pembelajaran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matematika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di SD.</a:t>
            </a:r>
          </a:p>
          <a:p>
            <a:pPr algn="just">
              <a:lnSpc>
                <a:spcPct val="100000"/>
              </a:lnSpc>
            </a:pP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Selanjutnya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jika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kita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memperhatikan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proses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kegiatan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pembelajaran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matematika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berlangsung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sehari-hari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di SD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maka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pada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dasarnya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kegiatan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belajar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mengajar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matematika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tersebut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dapat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dikelompokkan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menjadi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tiga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tahapan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pokok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Ketiga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tahapan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itu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meliputi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kegiatan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pembelajaran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untuk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penanaman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kegiatan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pembelajaran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untuk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pemahaman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 dan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kegiatan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pembelajaran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untuk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pembinaan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keterampilan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Ketiga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tahapan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pembelajaran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ini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sejalan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dengan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tiga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jenis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dipelajari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siswa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dalam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pembelajaran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matematika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algn="just">
              <a:lnSpc>
                <a:spcPct val="100000"/>
              </a:lnSpc>
            </a:pPr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00000"/>
              </a:lnSpc>
            </a:pPr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00000"/>
              </a:lnSpc>
            </a:pPr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78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EB5D0C1-F192-44D2-8676-10D0B282F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8541" y="766119"/>
            <a:ext cx="9452447" cy="5165123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eriod"/>
            </a:pP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Model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pembelajaran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matematika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di SD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dengan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pendekatan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penanaman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Dalam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model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pembelajaran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dengan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pendekatan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penanaman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ini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tujuan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utama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kegiatannya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adalah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untuk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menyampaikan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konsep-konsep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baru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umumnya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merupakan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jenis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dasar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Dalam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menanamkan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baru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ini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tentunya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kita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harus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memperhatikan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kaitannya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dengan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konsep-konsep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prasyarat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penggunaan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alat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bantu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pelajaran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diujikan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dengan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pengkontrasan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an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keanekaragaman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memperhatikan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kemampuan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berpikir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anak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 dan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berpegang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teguh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pada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hakikat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matematika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8465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EB5D0C1-F192-44D2-8676-10D0B282F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984" y="383059"/>
            <a:ext cx="9452447" cy="609188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Model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Pendekatan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Pembelajaran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: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Penanaman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rancangan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kegiatan</a:t>
            </a:r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AutoNum type="arabicParenR"/>
            </a:pP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Sebagai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apersepsi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mengingatkan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Kembali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pengetahuan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prasyarat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dari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pelajaran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matematia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telah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diterima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sebelumnya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yaitu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tentang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“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banyaknya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”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dengan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benda-benda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konkret</a:t>
            </a:r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AutoNum type="arabicParenR"/>
            </a:pP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Menggabung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benda-benda</a:t>
            </a:r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AutoNum type="arabicParenR"/>
            </a:pP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Menggabung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dengan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menggunakan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gambar-gambar</a:t>
            </a:r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AutoNum type="arabicParenR"/>
            </a:pP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Menggunakan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gambar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dan lambing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bilangan</a:t>
            </a:r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AutoNum type="arabicParenR"/>
            </a:pP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Penjumlahan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bilangan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hasilnya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paling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banyak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5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AutoNum type="arabicParenR"/>
            </a:pP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Tahap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berikutnya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seperti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bagian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(5),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hanya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susunan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bilangan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dijumlahkan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lebih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bervariasi</a:t>
            </a:r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AutoNum type="arabicParenR"/>
            </a:pP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Untuk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lebih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memahami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penjumlahan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ini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siswa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diberi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beberapa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soal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menjumlah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bilangan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dengan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hasil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paling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banyak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sama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dengan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5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tanpa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menggunakan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alat-alat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bantu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Kegiatan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ini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dapat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pula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dilakukan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secara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mencongak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AutoNum type="arabicParenR"/>
            </a:pPr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8961E23-ACFE-4069-8C67-E48BE0EA25FC}"/>
                  </a:ext>
                </a:extLst>
              </p14:cNvPr>
              <p14:cNvContentPartPr/>
              <p14:nvPr/>
            </p14:nvContentPartPr>
            <p14:xfrm>
              <a:off x="7849080" y="1812600"/>
              <a:ext cx="4090320" cy="1384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8961E23-ACFE-4069-8C67-E48BE0EA25F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39720" y="1803240"/>
                <a:ext cx="4109040" cy="140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456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EB5D0C1-F192-44D2-8676-10D0B282F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984" y="383059"/>
            <a:ext cx="9452447" cy="609188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b. Model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pembelajaran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matematika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SD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dengan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pendekatan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pemahaman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Model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pembelajaran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dengan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pendekatan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pemahaman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adalah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proses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kegiatan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belajar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mengajar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merupakan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kelanjutan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dari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model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pendekatan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penanaman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Dalam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pemahaman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proses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pembelajarannya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memberi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penekanan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supaya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para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siswa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menguasai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ciri-ciri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sifat-sifat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 dan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penerapan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dari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telah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dipelajarinya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pada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tahap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penanaman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 Oleh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karena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itu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dalam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menyusun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rencana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kegiatan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belajar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mengajar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pemahaman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ini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harus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mengungkapkan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penggunaan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atau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penguasaan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konsep-konsep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telah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dipelajari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pada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tahap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penanaman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24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30077E-2D00-4398-A76D-31ED87FC8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930" y="1066800"/>
            <a:ext cx="4873841" cy="3254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77FF5C-E613-4953-88DB-23BE3DBDE3B6}"/>
              </a:ext>
            </a:extLst>
          </p:cNvPr>
          <p:cNvSpPr txBox="1"/>
          <p:nvPr/>
        </p:nvSpPr>
        <p:spPr>
          <a:xfrm>
            <a:off x="6677891" y="1474572"/>
            <a:ext cx="4364931" cy="2610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 Black" panose="020B0A04020102020204" pitchFamily="34" charset="0"/>
              </a:rPr>
              <a:t>Gagal</a:t>
            </a:r>
            <a:endParaRPr lang="en-US" sz="2800" dirty="0">
              <a:latin typeface="Arial Black" panose="020B0A040201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 Black" panose="020B0A04020102020204" pitchFamily="34" charset="0"/>
              </a:rPr>
              <a:t>Hambatan</a:t>
            </a:r>
            <a:endParaRPr lang="en-US" sz="2800" dirty="0">
              <a:latin typeface="Arial Black" panose="020B0A040201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 Black" panose="020B0A04020102020204" pitchFamily="34" charset="0"/>
              </a:rPr>
              <a:t>Kesulitan</a:t>
            </a:r>
            <a:endParaRPr lang="en-US" sz="2800" dirty="0">
              <a:latin typeface="Arial Black" panose="020B0A040201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 Black" panose="020B0A04020102020204" pitchFamily="34" charset="0"/>
              </a:rPr>
              <a:t>Kecewa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13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EB5D0C1-F192-44D2-8676-10D0B282F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698" y="383059"/>
            <a:ext cx="9452447" cy="609188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Contoh</a:t>
            </a:r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sv-SE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Bahan pelajaran : Mengenal sifat pertukaran pada penjumlahan.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sv-SE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Kelas I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sv-SE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Model Pendekatan Pembelajaran : Pemahaman Konsep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sv-SE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Rancangan Kegiatan: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Sebagai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apersepsi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dan Langkah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awal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arah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pemahaman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 guru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meminta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dan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membimbing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siswa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untuk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melengkapi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pasangan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penjumlahan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kemudian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membandingkan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hasilnya</a:t>
            </a:r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Guru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membimbing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para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siswa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untuk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melengkapi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variasi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penjumlahan</a:t>
            </a:r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Untuk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mengecek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dan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sekaligus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melatih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pemahaman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para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siswa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tentang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sifat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pertukaran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penjumlahan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kita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dapat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memberikan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variasi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soal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lainnya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misalnya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untuk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PR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atau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didiskusikan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di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kelas</a:t>
            </a:r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Kemudian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guru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bersama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sama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siswa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menyimpulkan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bahwa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ternyata</a:t>
            </a:r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untuk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setiap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dua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bilangan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hash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penjumlahannya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tetap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walaupun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dua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bilangan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itu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dipertukarkan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letaknya</a:t>
            </a:r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157AAFE-BF63-4D06-97A0-AD63885BDE25}"/>
                  </a:ext>
                </a:extLst>
              </p14:cNvPr>
              <p14:cNvContentPartPr/>
              <p14:nvPr/>
            </p14:nvContentPartPr>
            <p14:xfrm>
              <a:off x="5813280" y="294840"/>
              <a:ext cx="6375960" cy="1625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157AAFE-BF63-4D06-97A0-AD63885BDE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03920" y="285480"/>
                <a:ext cx="6394680" cy="164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611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EB5D0C1-F192-44D2-8676-10D0B282F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698" y="383059"/>
            <a:ext cx="9452447" cy="609188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c. Mo</a:t>
            </a:r>
            <a:r>
              <a:rPr lang="sv-SE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del pembelajaran matematika dengan pendekatan pembinaan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sv-SE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Keterampilan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Proses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pembelajaran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pada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tahap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pembinaan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keterampilan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ini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bertujuan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untuk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melatih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siswa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mengingat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dan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menerapkan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sudah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dipelajarinya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pada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kedua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tahapan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pembelajaran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di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atas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tadi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Dalam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merencanakan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penyusunan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kegiatan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ini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harus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merupakan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latihan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mengingat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dasar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rumus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algoritma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 dan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teknik-teknik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penyelesaian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dengan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berbekalkan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pengetahuan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pada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penanaman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dan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pemahaman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Ini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berarti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siswa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harus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dapat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melakukan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tugasnya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secara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tepat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cepat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dan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memberikan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hasil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benar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589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EB5D0C1-F192-44D2-8676-10D0B282F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698" y="383059"/>
            <a:ext cx="9452447" cy="609188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Contoh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Bahan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pelajaran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: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Penjumlahan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(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menyelesaikan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soal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cerita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sederhana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)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Kelas I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Model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Pendekatan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Pembelajaran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: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Pembinaan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Keterampilan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Rancangan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kegiatan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Dalam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menyelesaikan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soal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cerita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ini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apabila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sebagian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besar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siswa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belum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pandai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membaca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atau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menulis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maka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sebaiknya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guru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membacakan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secara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lisan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soal-soal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cerita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tersebut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Misalnya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: “Adi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mempunyai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2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buku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ia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membeli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lagi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1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buku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Berapa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banyaknya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buku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Adi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sekarang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?”.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Untuk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menyelesaikan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soal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cerita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tersebut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ditekankan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pada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pemahaman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soal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tersebut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yaitu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siswa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dengan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bimbingan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guru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harus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mampu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mengenal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“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apa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diketahui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”, “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apa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ditanyakan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”, dan “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pengerjaan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apa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diperlukan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”. Dari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contoh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soal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cerita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di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atas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guru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membimbing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para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siswa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untuk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menentukan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lphaLcPeriod"/>
            </a:pPr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lphaLcPeriod"/>
            </a:pPr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6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EB5D0C1-F192-44D2-8676-10D0B282F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698" y="1000897"/>
            <a:ext cx="9452447" cy="609188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c. Setelah guru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berdiskusi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dengan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siswa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dalam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menyelesaikan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contoh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di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atas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guru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memberikan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beberapa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soal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lagi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 dan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siswa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dengan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bimbingan</a:t>
            </a:r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guru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diminta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menentukan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segala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sesuatu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diketahui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ditanyakan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dan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bagaimana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jawabannya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d.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Untuk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mengecek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pemahaman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para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siswa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tentang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soal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cerita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yang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menyangkut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penjumlahan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sampai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dengan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5,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diberikan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beberapa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soal</a:t>
            </a:r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latihan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sebagai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PR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untuk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didiskusikan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di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kelas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Soal-soalnya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dapat</a:t>
            </a:r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diambil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dari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buku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matematika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1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untuk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SD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atau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buku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lainnya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yang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relevan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77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EB5D0C1-F192-44D2-8676-10D0B282F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698" y="1000897"/>
            <a:ext cx="10609211" cy="609188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Perlu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diketahui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bahwa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pada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kenyataannya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pembelajaran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matematika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di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kelas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dapat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saja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ketiga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jenis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(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dasar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berkembang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 dan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dibina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keterampilannya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)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diberikan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secara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bertahap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atau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serempak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dalam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satuan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bahasan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atau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sekumpulan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bahasan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Sebagai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akibatnya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kita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dapat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saja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melaksanakan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pembelajaran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matematika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di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kelas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dengan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menggunakan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salah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satu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atau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gabungan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dan model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pendekatan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pembelajaran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(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penanaman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pemahaman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 dan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pembinaan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keterampilan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).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Namun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 yang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jelas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bahwa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ternyata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ada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kaitan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antara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jenis-jenis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dalam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pembelajaran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matematika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di SD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dengan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tahapan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model-model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pendekatan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pembelajaran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matematika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di SD</a:t>
            </a:r>
          </a:p>
        </p:txBody>
      </p:sp>
    </p:spTree>
    <p:extLst>
      <p:ext uri="{BB962C8B-B14F-4D97-AF65-F5344CB8AC3E}">
        <p14:creationId xmlns:p14="http://schemas.microsoft.com/office/powerpoint/2010/main" val="299430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546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071AC7-3CC7-4E86-9465-0E39D8A73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2334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67A0C2-E879-4A96-8953-D86500DD2AF9}"/>
              </a:ext>
            </a:extLst>
          </p:cNvPr>
          <p:cNvSpPr txBox="1"/>
          <p:nvPr/>
        </p:nvSpPr>
        <p:spPr>
          <a:xfrm>
            <a:off x="3352800" y="914400"/>
            <a:ext cx="26454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6075" indent="-346075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70C0"/>
                </a:solidFill>
                <a:latin typeface="Arial Black" panose="020B0A04020102020204" pitchFamily="34" charset="0"/>
              </a:rPr>
              <a:t>Puas</a:t>
            </a:r>
            <a:endParaRPr lang="en-US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346075" indent="-346075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70C0"/>
                </a:solidFill>
                <a:latin typeface="Arial Black" panose="020B0A04020102020204" pitchFamily="34" charset="0"/>
              </a:rPr>
              <a:t>Senang</a:t>
            </a:r>
            <a:endParaRPr lang="en-US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346075" indent="-346075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70C0"/>
                </a:solidFill>
                <a:latin typeface="Arial Black" panose="020B0A04020102020204" pitchFamily="34" charset="0"/>
              </a:rPr>
              <a:t>Bangga</a:t>
            </a:r>
            <a:endParaRPr lang="en-US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38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125663-123D-497E-8EC3-DA490307D261}"/>
              </a:ext>
            </a:extLst>
          </p:cNvPr>
          <p:cNvSpPr/>
          <p:nvPr/>
        </p:nvSpPr>
        <p:spPr>
          <a:xfrm>
            <a:off x="851567" y="2967335"/>
            <a:ext cx="104888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Jenis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Konsep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dalam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Pembelajaran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Matematika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di SD </a:t>
            </a:r>
          </a:p>
        </p:txBody>
      </p:sp>
    </p:spTree>
    <p:extLst>
      <p:ext uri="{BB962C8B-B14F-4D97-AF65-F5344CB8AC3E}">
        <p14:creationId xmlns:p14="http://schemas.microsoft.com/office/powerpoint/2010/main" val="3655239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EB5D0C1-F192-44D2-8676-10D0B282F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8541" y="766119"/>
            <a:ext cx="9452447" cy="5165123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lphaLcPeriod"/>
            </a:pPr>
            <a:r>
              <a:rPr lang="en-US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Dasar</a:t>
            </a:r>
          </a:p>
          <a:p>
            <a:pPr algn="just"/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dasar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pada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pembelajaran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matematika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merupakan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materi-materi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atau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bahan-bahan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dan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sekumpulan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bahasan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atau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semesta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bahasan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 dan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umumnya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merupakan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materi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baru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untuk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para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siswa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mempelajarinya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Konsep-konsep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dasar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ini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merupakan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konsep-konsep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pertama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kali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dipelajari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oleh para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siswa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dari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sejumlah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diberikan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 Oleh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karena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itu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setelah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dasar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ini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ditanamkan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maka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dasar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ini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akan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menjadi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prasyarat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dalam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memahami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konsep-konsep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berikutnya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algn="just"/>
            <a:endParaRPr lang="en-US" sz="19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endParaRPr lang="en-US" sz="19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060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EB5D0C1-F192-44D2-8676-10D0B282F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8541" y="766119"/>
            <a:ext cx="9452447" cy="5165123"/>
          </a:xfrm>
        </p:spPr>
        <p:txBody>
          <a:bodyPr>
            <a:normAutofit/>
          </a:bodyPr>
          <a:lstStyle/>
          <a:p>
            <a:pPr algn="just"/>
            <a:r>
              <a:rPr lang="en-US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b. </a:t>
            </a:r>
            <a:r>
              <a:rPr lang="en-US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berkembang</a:t>
            </a:r>
            <a:endParaRPr lang="en-US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berkembang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dari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dasar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merupakan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sifat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atau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penerapan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dari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konsep-konsep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dasar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berkembang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ini</a:t>
            </a:r>
            <a:endParaRPr lang="en-US" sz="19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merupakan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kelanjutan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dari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dasar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dan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dalam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mempelajarinya</a:t>
            </a:r>
            <a:endParaRPr lang="en-US" sz="19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memerlukan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pengetahuan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tentang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dasar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Dengan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kata lain,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jenis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ini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akan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mudah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dipahami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oleh para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siswa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apabila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mereka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telah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menguasai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prasyaratnya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yaitu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dasarnya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algn="just"/>
            <a:endParaRPr lang="en-US" sz="19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endParaRPr lang="en-US" sz="19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397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EB5D0C1-F192-44D2-8676-10D0B282F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8541" y="766119"/>
            <a:ext cx="9452447" cy="5165123"/>
          </a:xfrm>
        </p:spPr>
        <p:txBody>
          <a:bodyPr>
            <a:noAutofit/>
          </a:bodyPr>
          <a:lstStyle/>
          <a:p>
            <a:pPr algn="just"/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c.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harus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dibina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keterampilannya</a:t>
            </a:r>
            <a:endParaRPr lang="en-US" sz="19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termasuk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dalam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jenis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ini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dapat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merupakan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konsep-konsep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dasar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atau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konsep-konsep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berkembang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Konsep-konsep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jenis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ini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perlu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mendapat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perhatian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dan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pembinaan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dari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guru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sehingga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para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siswa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mempunyai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keterampilan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dalam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menggunakan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atau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menampilkan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konsep-konsep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dasar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maupun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konsep-konsep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berkembang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Dengan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adanya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pembinaan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keterampilan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terhadap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konsep-konsep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ini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diharapkan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proses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pembelajaran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matematika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dapat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mengkaji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isu-isu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tentang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kurangnya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keterampilan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berhitung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algn="just"/>
            <a:endParaRPr lang="en-US" sz="19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endParaRPr lang="en-US" sz="19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endParaRPr lang="en-US" sz="19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997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EB5D0C1-F192-44D2-8676-10D0B282F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8541" y="766119"/>
            <a:ext cx="9452447" cy="5165123"/>
          </a:xfrm>
        </p:spPr>
        <p:txBody>
          <a:bodyPr>
            <a:noAutofit/>
          </a:bodyPr>
          <a:lstStyle/>
          <a:p>
            <a:pPr algn="just"/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Contoh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1</a:t>
            </a:r>
          </a:p>
          <a:p>
            <a:pPr algn="just"/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Dalam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bahan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pelajaran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(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pokok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bahasan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/sub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pokok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bahasan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)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penjumlahan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di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kelas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I (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sekumpulan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Bahasa)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meliputi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: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Menjumlah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dua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bilangan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dengan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satu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angka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dengan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hasil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sampai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dengan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5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Mengenal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sifat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pertukaran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pada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penjumlahan</a:t>
            </a:r>
            <a:endParaRPr lang="en-US" sz="19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457200" indent="-457200" algn="just">
              <a:buFont typeface="+mj-lt"/>
              <a:buAutoNum type="alphaLcPeriod"/>
            </a:pP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Menentukan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pasangan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bilangan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yang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jumlahnya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diketahui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 dan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tidak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lebih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dari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5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Menyelesaikan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cerita</a:t>
            </a:r>
            <a:r>
              <a:rPr lang="en-US" sz="19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9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sederhana</a:t>
            </a:r>
            <a:endParaRPr lang="en-US" sz="19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672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EB5D0C1-F192-44D2-8676-10D0B282F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8541" y="766119"/>
            <a:ext cx="9452447" cy="5165123"/>
          </a:xfrm>
        </p:spPr>
        <p:txBody>
          <a:bodyPr>
            <a:noAutofit/>
          </a:bodyPr>
          <a:lstStyle/>
          <a:p>
            <a:pPr algn="just"/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Untuk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memudahkan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pembelajarannya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kita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memilah-milahkannya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ke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dala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jenis-jenis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yaitu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: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Dasar</a:t>
            </a:r>
          </a:p>
          <a:p>
            <a:pPr algn="just"/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Sekumpulan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bahasannya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adalah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mengenai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operasi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hitung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penjumlahan</a:t>
            </a:r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(pada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bilangan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1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sampai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dengan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5).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Sedangkan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konsep-konsep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dasarnya</a:t>
            </a:r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adalah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mengenal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istilah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atau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pengertian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“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penjumlahan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” dan “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lambang</a:t>
            </a:r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untuk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penjumlahan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(+)”.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Konsep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dasar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tersebut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dinyatakan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dalam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bentuk</a:t>
            </a:r>
            <a:endParaRPr lang="en-US" sz="1800" cap="none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kalimat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matematika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seperti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2 + 1= 3, 3 + 2 = 5,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atau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1 + 4 = 5 dan</a:t>
            </a:r>
          </a:p>
          <a:p>
            <a:pPr algn="just"/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semacamnya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dengan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hasil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tidak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1800" cap="none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melebihi</a:t>
            </a:r>
            <a:r>
              <a:rPr lang="en-US" sz="1800" cap="none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5.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19D2BA4-657F-4F78-A1E6-64D397EB382B}"/>
                  </a:ext>
                </a:extLst>
              </p14:cNvPr>
              <p14:cNvContentPartPr/>
              <p14:nvPr/>
            </p14:nvContentPartPr>
            <p14:xfrm>
              <a:off x="4705920" y="4134600"/>
              <a:ext cx="2098800" cy="89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19D2BA4-657F-4F78-A1E6-64D397EB38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96560" y="4125240"/>
                <a:ext cx="2117520" cy="10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4971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Override1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ppt/theme/themeOverride2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8A3B04-B0F3-4C12-A722-52B5CF6D97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5B1FD9-3BB6-4DA9-A089-3B68C2323D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747A963-53E0-44AF-AF13-963FE676C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{E2462406-8BA0-4B90-9D30-F9E13533648C}tf33845126_win32</Template>
  <TotalTime>238</TotalTime>
  <Words>1630</Words>
  <Application>Microsoft Office PowerPoint</Application>
  <PresentationFormat>Widescreen</PresentationFormat>
  <Paragraphs>119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 Black</vt:lpstr>
      <vt:lpstr>Bookman Old Style</vt:lpstr>
      <vt:lpstr>Calibri</vt:lpstr>
      <vt:lpstr>Franklin Gothic Book</vt:lpstr>
      <vt:lpstr>Tw Cen MT</vt:lpstr>
      <vt:lpstr>1_RetrospectVTI</vt:lpstr>
      <vt:lpstr>Droplet</vt:lpstr>
      <vt:lpstr>Model-model Pembelajaran Matematika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Model-model Pembelajaran Matematika</dc:title>
  <dc:creator>Jody Setya Hermawan</dc:creator>
  <cp:lastModifiedBy>Jody Setya Hermawan</cp:lastModifiedBy>
  <cp:revision>7</cp:revision>
  <dcterms:created xsi:type="dcterms:W3CDTF">2022-03-01T02:30:02Z</dcterms:created>
  <dcterms:modified xsi:type="dcterms:W3CDTF">2022-03-04T02:03:48Z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