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7" r:id="rId3"/>
    <p:sldId id="299" r:id="rId4"/>
    <p:sldId id="300" r:id="rId5"/>
    <p:sldId id="315" r:id="rId6"/>
    <p:sldId id="308" r:id="rId7"/>
    <p:sldId id="316" r:id="rId8"/>
    <p:sldId id="310" r:id="rId9"/>
    <p:sldId id="311" r:id="rId10"/>
    <p:sldId id="320" r:id="rId11"/>
    <p:sldId id="259" r:id="rId12"/>
    <p:sldId id="318" r:id="rId13"/>
    <p:sldId id="261" r:id="rId14"/>
    <p:sldId id="317" r:id="rId15"/>
    <p:sldId id="319" r:id="rId16"/>
  </p:sldIdLst>
  <p:sldSz cx="9144000" cy="5143500" type="screen16x9"/>
  <p:notesSz cx="6858000" cy="9144000"/>
  <p:embeddedFontLst>
    <p:embeddedFont>
      <p:font typeface="Aharoni" pitchFamily="2" charset="-79"/>
      <p:bold r:id="rId18"/>
    </p:embeddedFont>
    <p:embeddedFont>
      <p:font typeface="Playfair Display Regular" charset="0"/>
      <p:regular r:id="rId19"/>
      <p:bold r:id="rId20"/>
      <p:italic r:id="rId21"/>
      <p:boldItalic r:id="rId22"/>
    </p:embeddedFont>
    <p:embeddedFont>
      <p:font typeface="Roboto" charset="0"/>
      <p:regular r:id="rId23"/>
      <p:bold r:id="rId24"/>
      <p:italic r:id="rId25"/>
      <p:boldItalic r:id="rId26"/>
    </p:embeddedFont>
    <p:embeddedFont>
      <p:font typeface="Lato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E4BBD5E-CFC2-47B2-9240-B7C85CF9D7C1}">
  <a:tblStyle styleId="{7E4BBD5E-CFC2-47B2-9240-B7C85CF9D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>
      <p:cViewPr>
        <p:scale>
          <a:sx n="88" d="100"/>
          <a:sy n="88" d="100"/>
        </p:scale>
        <p:origin x="-87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994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2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67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47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11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b1e7e2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b1e7e2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789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90788db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90788db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b1e7e2b2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b1e7e2b2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500000">
            <a:off x="2081874" y="-676141"/>
            <a:ext cx="4916746" cy="530473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14925" y="4383575"/>
            <a:ext cx="6524633" cy="431223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38101" y="29980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88591" y="24048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41565" y="23921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80571" y="18900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364779">
            <a:off x="6133825" y="2654689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64779">
            <a:off x="6308599" y="2958863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80575" y="2668474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44525" y="3023977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460525" y="3201219"/>
            <a:ext cx="159448" cy="804328"/>
          </a:xfrm>
          <a:custGeom>
            <a:avLst/>
            <a:gdLst/>
            <a:ahLst/>
            <a:cxnLst/>
            <a:rect l="l" t="t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52201" y="3232871"/>
            <a:ext cx="236535" cy="375841"/>
          </a:xfrm>
          <a:custGeom>
            <a:avLst/>
            <a:gdLst/>
            <a:ahLst/>
            <a:cxnLst/>
            <a:rect l="l" t="t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77677" y="3127365"/>
            <a:ext cx="127149" cy="409431"/>
          </a:xfrm>
          <a:custGeom>
            <a:avLst/>
            <a:gdLst/>
            <a:ahLst/>
            <a:cxnLst/>
            <a:rect l="l" t="t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784123" y="1348152"/>
            <a:ext cx="514452" cy="550088"/>
            <a:chOff x="2106473" y="1676890"/>
            <a:chExt cx="514452" cy="550088"/>
          </a:xfrm>
        </p:grpSpPr>
        <p:sp>
          <p:nvSpPr>
            <p:cNvPr id="23" name="Google Shape;23;p2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574788" y="3260449"/>
            <a:ext cx="5930448" cy="1360829"/>
            <a:chOff x="1626038" y="3260449"/>
            <a:chExt cx="5930448" cy="1360829"/>
          </a:xfrm>
        </p:grpSpPr>
        <p:sp>
          <p:nvSpPr>
            <p:cNvPr id="26" name="Google Shape;26;p2"/>
            <p:cNvSpPr/>
            <p:nvPr/>
          </p:nvSpPr>
          <p:spPr>
            <a:xfrm>
              <a:off x="1749201" y="3677273"/>
              <a:ext cx="2857844" cy="813656"/>
            </a:xfrm>
            <a:custGeom>
              <a:avLst/>
              <a:gdLst/>
              <a:ahLst/>
              <a:cxnLst/>
              <a:rect l="l" t="t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78209" y="3677273"/>
              <a:ext cx="2858563" cy="813656"/>
            </a:xfrm>
            <a:custGeom>
              <a:avLst/>
              <a:gdLst/>
              <a:ahLst/>
              <a:cxnLst/>
              <a:rect l="l" t="t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96674" y="3523032"/>
              <a:ext cx="2429067" cy="834950"/>
            </a:xfrm>
            <a:custGeom>
              <a:avLst/>
              <a:gdLst/>
              <a:ahLst/>
              <a:cxnLst/>
              <a:rect l="l" t="t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84539" y="3462602"/>
              <a:ext cx="2409642" cy="834806"/>
            </a:xfrm>
            <a:custGeom>
              <a:avLst/>
              <a:gdLst/>
              <a:ahLst/>
              <a:cxnLst/>
              <a:rect l="l" t="t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3101" y="3260449"/>
              <a:ext cx="2302448" cy="1015379"/>
            </a:xfrm>
            <a:custGeom>
              <a:avLst/>
              <a:gdLst/>
              <a:ahLst/>
              <a:cxnLst/>
              <a:rect l="l" t="t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30340" y="3292535"/>
              <a:ext cx="2283599" cy="993077"/>
            </a:xfrm>
            <a:custGeom>
              <a:avLst/>
              <a:gdLst/>
              <a:ahLst/>
              <a:cxnLst/>
              <a:rect l="l" t="t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99643" y="3903022"/>
              <a:ext cx="2273095" cy="274672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63087" y="4041292"/>
              <a:ext cx="1896692" cy="206040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6962" y="3869642"/>
              <a:ext cx="2106189" cy="221147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74" y="4117405"/>
              <a:ext cx="2383887" cy="207910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5149" y="3991077"/>
              <a:ext cx="983598" cy="99711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0271" y="4160857"/>
              <a:ext cx="1017699" cy="87193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9844" y="3785040"/>
              <a:ext cx="827627" cy="62157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39980" y="3767630"/>
              <a:ext cx="939713" cy="105322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26038" y="4282005"/>
              <a:ext cx="3042880" cy="325750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793" y="4281861"/>
              <a:ext cx="3036693" cy="325750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40947" y="4411498"/>
              <a:ext cx="504749" cy="209781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86126" y="4343298"/>
              <a:ext cx="413669" cy="172083"/>
            </a:xfrm>
            <a:custGeom>
              <a:avLst/>
              <a:gdLst/>
              <a:ahLst/>
              <a:cxnLst/>
              <a:rect l="l" t="t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1530435" flipH="1">
            <a:off x="2324182" y="2125230"/>
            <a:ext cx="450048" cy="671762"/>
            <a:chOff x="-536575" y="-610175"/>
            <a:chExt cx="256250" cy="382500"/>
          </a:xfrm>
        </p:grpSpPr>
        <p:sp>
          <p:nvSpPr>
            <p:cNvPr id="45" name="Google Shape;45;p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-2472094">
            <a:off x="6730707" y="1787569"/>
            <a:ext cx="460957" cy="774761"/>
            <a:chOff x="-3487875" y="-1884325"/>
            <a:chExt cx="252400" cy="424225"/>
          </a:xfrm>
        </p:grpSpPr>
        <p:sp>
          <p:nvSpPr>
            <p:cNvPr id="60" name="Google Shape;60;p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855200" y="2104138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60" name="Google Shape;160;p4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4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6E9"/>
              </a:buClr>
              <a:buSzPts val="1200"/>
              <a:buFont typeface="Muli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6E9"/>
              </a:buClr>
              <a:buSzPts val="1200"/>
              <a:buFont typeface="Muli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77" name="Google Shape;177;p5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subTitle" idx="1"/>
          </p:nvPr>
        </p:nvSpPr>
        <p:spPr>
          <a:xfrm>
            <a:off x="21091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subTitle" idx="2"/>
          </p:nvPr>
        </p:nvSpPr>
        <p:spPr>
          <a:xfrm>
            <a:off x="4806325" y="2203938"/>
            <a:ext cx="22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title"/>
          </p:nvPr>
        </p:nvSpPr>
        <p:spPr>
          <a:xfrm>
            <a:off x="21091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title" idx="3"/>
          </p:nvPr>
        </p:nvSpPr>
        <p:spPr>
          <a:xfrm>
            <a:off x="4806325" y="1480988"/>
            <a:ext cx="22008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">
  <p:cSld name="BLANK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"/>
          <p:cNvSpPr/>
          <p:nvPr/>
        </p:nvSpPr>
        <p:spPr>
          <a:xfrm rot="5043717">
            <a:off x="1576079" y="-4431241"/>
            <a:ext cx="5344943" cy="9348809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hasCustomPrompt="1"/>
          </p:nvPr>
        </p:nvSpPr>
        <p:spPr>
          <a:xfrm flipH="1">
            <a:off x="959012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subTitle" idx="1"/>
          </p:nvPr>
        </p:nvSpPr>
        <p:spPr>
          <a:xfrm>
            <a:off x="581312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2"/>
          </p:nvPr>
        </p:nvSpPr>
        <p:spPr>
          <a:xfrm>
            <a:off x="428912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079671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4"/>
          </p:nvPr>
        </p:nvSpPr>
        <p:spPr>
          <a:xfrm>
            <a:off x="2701971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5"/>
          </p:nvPr>
        </p:nvSpPr>
        <p:spPr>
          <a:xfrm>
            <a:off x="2549571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5200329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7"/>
          </p:nvPr>
        </p:nvSpPr>
        <p:spPr>
          <a:xfrm>
            <a:off x="4822629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8"/>
          </p:nvPr>
        </p:nvSpPr>
        <p:spPr>
          <a:xfrm>
            <a:off x="4670229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320987" y="235238"/>
            <a:ext cx="8508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200" b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13"/>
          <p:cNvSpPr txBox="1">
            <a:spLocks noGrp="1"/>
          </p:cNvSpPr>
          <p:nvPr>
            <p:ph type="subTitle" idx="13"/>
          </p:nvPr>
        </p:nvSpPr>
        <p:spPr>
          <a:xfrm>
            <a:off x="6943287" y="1584975"/>
            <a:ext cx="16062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4"/>
          </p:nvPr>
        </p:nvSpPr>
        <p:spPr>
          <a:xfrm>
            <a:off x="6790887" y="1243687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/>
          <p:nvPr/>
        </p:nvSpPr>
        <p:spPr>
          <a:xfrm>
            <a:off x="605050" y="4442512"/>
            <a:ext cx="7944385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13"/>
          <p:cNvGrpSpPr/>
          <p:nvPr/>
        </p:nvGrpSpPr>
        <p:grpSpPr>
          <a:xfrm flipH="1">
            <a:off x="724415" y="3142597"/>
            <a:ext cx="968702" cy="1446041"/>
            <a:chOff x="-536575" y="-610175"/>
            <a:chExt cx="256250" cy="382500"/>
          </a:xfrm>
        </p:grpSpPr>
        <p:sp>
          <p:nvSpPr>
            <p:cNvPr id="616" name="Google Shape;616;p13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3"/>
          <p:cNvSpPr/>
          <p:nvPr/>
        </p:nvSpPr>
        <p:spPr>
          <a:xfrm>
            <a:off x="3930391" y="3197976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3"/>
          <p:cNvGrpSpPr/>
          <p:nvPr/>
        </p:nvGrpSpPr>
        <p:grpSpPr>
          <a:xfrm rot="-10666777">
            <a:off x="2050116" y="3325015"/>
            <a:ext cx="522963" cy="411654"/>
            <a:chOff x="6433246" y="1743436"/>
            <a:chExt cx="960254" cy="755871"/>
          </a:xfrm>
        </p:grpSpPr>
        <p:sp>
          <p:nvSpPr>
            <p:cNvPr id="632" name="Google Shape;632;p13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D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 rot="5821192">
            <a:off x="6868870" y="3063408"/>
            <a:ext cx="491811" cy="587686"/>
            <a:chOff x="-2727738" y="2878591"/>
            <a:chExt cx="727675" cy="869530"/>
          </a:xfrm>
        </p:grpSpPr>
        <p:sp>
          <p:nvSpPr>
            <p:cNvPr id="639" name="Google Shape;639;p13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13"/>
          <p:cNvSpPr/>
          <p:nvPr/>
        </p:nvSpPr>
        <p:spPr>
          <a:xfrm>
            <a:off x="6665071" y="3667399"/>
            <a:ext cx="95151" cy="93211"/>
          </a:xfrm>
          <a:custGeom>
            <a:avLst/>
            <a:gdLst/>
            <a:ahLst/>
            <a:cxnLst/>
            <a:rect l="l" t="t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3"/>
          <p:cNvSpPr/>
          <p:nvPr/>
        </p:nvSpPr>
        <p:spPr>
          <a:xfrm>
            <a:off x="4611796" y="3495070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13"/>
          <p:cNvGrpSpPr/>
          <p:nvPr/>
        </p:nvGrpSpPr>
        <p:grpSpPr>
          <a:xfrm>
            <a:off x="4013721" y="3558331"/>
            <a:ext cx="330765" cy="1010521"/>
            <a:chOff x="4197224" y="3798069"/>
            <a:chExt cx="252300" cy="770802"/>
          </a:xfrm>
        </p:grpSpPr>
        <p:sp>
          <p:nvSpPr>
            <p:cNvPr id="648" name="Google Shape;648;p13"/>
            <p:cNvSpPr/>
            <p:nvPr/>
          </p:nvSpPr>
          <p:spPr>
            <a:xfrm>
              <a:off x="4281867" y="3798069"/>
              <a:ext cx="17091" cy="36627"/>
            </a:xfrm>
            <a:custGeom>
              <a:avLst/>
              <a:gdLst/>
              <a:ahLst/>
              <a:cxnLst/>
              <a:rect l="l" t="t" r="r" b="b"/>
              <a:pathLst>
                <a:path w="84" h="180" extrusionOk="0">
                  <a:moveTo>
                    <a:pt x="1" y="0"/>
                  </a:moveTo>
                  <a:lnTo>
                    <a:pt x="1" y="179"/>
                  </a:lnTo>
                  <a:lnTo>
                    <a:pt x="83" y="17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4197224" y="3885568"/>
              <a:ext cx="103565" cy="683303"/>
            </a:xfrm>
            <a:custGeom>
              <a:avLst/>
              <a:gdLst/>
              <a:ahLst/>
              <a:cxnLst/>
              <a:rect l="l" t="t" r="r" b="b"/>
              <a:pathLst>
                <a:path w="50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509" y="3358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4197224" y="3820656"/>
              <a:ext cx="103565" cy="65115"/>
            </a:xfrm>
            <a:custGeom>
              <a:avLst/>
              <a:gdLst/>
              <a:ahLst/>
              <a:cxnLst/>
              <a:rect l="l" t="t" r="r" b="b"/>
              <a:pathLst>
                <a:path w="509" h="320" extrusionOk="0">
                  <a:moveTo>
                    <a:pt x="252" y="0"/>
                  </a:moveTo>
                  <a:lnTo>
                    <a:pt x="1" y="320"/>
                  </a:lnTo>
                  <a:lnTo>
                    <a:pt x="509" y="32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4248498" y="3820656"/>
              <a:ext cx="201026" cy="65115"/>
            </a:xfrm>
            <a:custGeom>
              <a:avLst/>
              <a:gdLst/>
              <a:ahLst/>
              <a:cxnLst/>
              <a:rect l="l" t="t" r="r" b="b"/>
              <a:pathLst>
                <a:path w="988" h="320" extrusionOk="0">
                  <a:moveTo>
                    <a:pt x="0" y="0"/>
                  </a:moveTo>
                  <a:lnTo>
                    <a:pt x="257" y="320"/>
                  </a:lnTo>
                  <a:lnTo>
                    <a:pt x="987" y="32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4300586" y="3885568"/>
              <a:ext cx="147921" cy="683303"/>
            </a:xfrm>
            <a:custGeom>
              <a:avLst/>
              <a:gdLst/>
              <a:ahLst/>
              <a:cxnLst/>
              <a:rect l="l" t="t" r="r" b="b"/>
              <a:pathLst>
                <a:path w="727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726" y="335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4335990" y="3940713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5"/>
                    <a:pt x="1" y="10"/>
                  </a:cubicBezTo>
                  <a:lnTo>
                    <a:pt x="1" y="204"/>
                  </a:lnTo>
                  <a:cubicBezTo>
                    <a:pt x="1" y="209"/>
                    <a:pt x="6" y="213"/>
                    <a:pt x="11" y="213"/>
                  </a:cubicBezTo>
                  <a:lnTo>
                    <a:pt x="122" y="213"/>
                  </a:lnTo>
                  <a:cubicBezTo>
                    <a:pt x="122" y="213"/>
                    <a:pt x="127" y="209"/>
                    <a:pt x="127" y="204"/>
                  </a:cubicBezTo>
                  <a:lnTo>
                    <a:pt x="127" y="10"/>
                  </a:lnTo>
                  <a:cubicBezTo>
                    <a:pt x="127" y="5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4394182" y="3940713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5"/>
                    <a:pt x="0" y="10"/>
                  </a:cubicBezTo>
                  <a:lnTo>
                    <a:pt x="0" y="204"/>
                  </a:lnTo>
                  <a:cubicBezTo>
                    <a:pt x="0" y="209"/>
                    <a:pt x="0" y="213"/>
                    <a:pt x="5" y="213"/>
                  </a:cubicBezTo>
                  <a:lnTo>
                    <a:pt x="116" y="213"/>
                  </a:lnTo>
                  <a:cubicBezTo>
                    <a:pt x="121" y="213"/>
                    <a:pt x="121" y="209"/>
                    <a:pt x="121" y="204"/>
                  </a:cubicBezTo>
                  <a:lnTo>
                    <a:pt x="121" y="10"/>
                  </a:lnTo>
                  <a:cubicBezTo>
                    <a:pt x="121" y="5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4335990" y="4017427"/>
              <a:ext cx="25840" cy="4354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11" y="1"/>
                  </a:moveTo>
                  <a:cubicBezTo>
                    <a:pt x="6" y="1"/>
                    <a:pt x="1" y="6"/>
                    <a:pt x="1" y="11"/>
                  </a:cubicBezTo>
                  <a:lnTo>
                    <a:pt x="1" y="204"/>
                  </a:lnTo>
                  <a:cubicBezTo>
                    <a:pt x="1" y="209"/>
                    <a:pt x="6" y="214"/>
                    <a:pt x="11" y="214"/>
                  </a:cubicBezTo>
                  <a:lnTo>
                    <a:pt x="122" y="214"/>
                  </a:lnTo>
                  <a:cubicBezTo>
                    <a:pt x="122" y="214"/>
                    <a:pt x="127" y="209"/>
                    <a:pt x="127" y="204"/>
                  </a:cubicBezTo>
                  <a:lnTo>
                    <a:pt x="127" y="11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4394182" y="4017427"/>
              <a:ext cx="24823" cy="43546"/>
            </a:xfrm>
            <a:custGeom>
              <a:avLst/>
              <a:gdLst/>
              <a:ahLst/>
              <a:cxnLst/>
              <a:rect l="l" t="t" r="r" b="b"/>
              <a:pathLst>
                <a:path w="122" h="214" extrusionOk="0">
                  <a:moveTo>
                    <a:pt x="5" y="1"/>
                  </a:moveTo>
                  <a:cubicBezTo>
                    <a:pt x="0" y="1"/>
                    <a:pt x="0" y="6"/>
                    <a:pt x="0" y="11"/>
                  </a:cubicBezTo>
                  <a:lnTo>
                    <a:pt x="0" y="204"/>
                  </a:lnTo>
                  <a:cubicBezTo>
                    <a:pt x="0" y="209"/>
                    <a:pt x="0" y="214"/>
                    <a:pt x="5" y="214"/>
                  </a:cubicBezTo>
                  <a:lnTo>
                    <a:pt x="116" y="214"/>
                  </a:lnTo>
                  <a:cubicBezTo>
                    <a:pt x="121" y="214"/>
                    <a:pt x="121" y="209"/>
                    <a:pt x="121" y="204"/>
                  </a:cubicBezTo>
                  <a:lnTo>
                    <a:pt x="121" y="11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335990" y="409434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3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3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394182" y="409434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3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3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335990" y="4171059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5"/>
                    <a:pt x="1" y="5"/>
                  </a:cubicBezTo>
                  <a:lnTo>
                    <a:pt x="1" y="204"/>
                  </a:lnTo>
                  <a:cubicBezTo>
                    <a:pt x="1" y="208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8"/>
                    <a:pt x="127" y="204"/>
                  </a:cubicBezTo>
                  <a:lnTo>
                    <a:pt x="127" y="5"/>
                  </a:lnTo>
                  <a:cubicBezTo>
                    <a:pt x="127" y="5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394182" y="4171059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5"/>
                    <a:pt x="0" y="5"/>
                  </a:cubicBezTo>
                  <a:lnTo>
                    <a:pt x="0" y="204"/>
                  </a:lnTo>
                  <a:cubicBezTo>
                    <a:pt x="0" y="208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8"/>
                    <a:pt x="121" y="204"/>
                  </a:cubicBezTo>
                  <a:lnTo>
                    <a:pt x="121" y="5"/>
                  </a:lnTo>
                  <a:cubicBezTo>
                    <a:pt x="121" y="5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4335990" y="4247773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6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4394182" y="4247773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6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6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4335990" y="4324487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1"/>
                  </a:moveTo>
                  <a:cubicBezTo>
                    <a:pt x="6" y="1"/>
                    <a:pt x="1" y="1"/>
                    <a:pt x="1" y="6"/>
                  </a:cubicBezTo>
                  <a:lnTo>
                    <a:pt x="1" y="204"/>
                  </a:lnTo>
                  <a:cubicBezTo>
                    <a:pt x="1" y="209"/>
                    <a:pt x="6" y="209"/>
                    <a:pt x="11" y="209"/>
                  </a:cubicBezTo>
                  <a:lnTo>
                    <a:pt x="122" y="209"/>
                  </a:lnTo>
                  <a:cubicBezTo>
                    <a:pt x="122" y="209"/>
                    <a:pt x="127" y="209"/>
                    <a:pt x="127" y="204"/>
                  </a:cubicBezTo>
                  <a:lnTo>
                    <a:pt x="127" y="6"/>
                  </a:lnTo>
                  <a:cubicBezTo>
                    <a:pt x="127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394182" y="4324487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1"/>
                  </a:moveTo>
                  <a:cubicBezTo>
                    <a:pt x="0" y="1"/>
                    <a:pt x="0" y="1"/>
                    <a:pt x="0" y="6"/>
                  </a:cubicBezTo>
                  <a:lnTo>
                    <a:pt x="0" y="204"/>
                  </a:lnTo>
                  <a:cubicBezTo>
                    <a:pt x="0" y="209"/>
                    <a:pt x="0" y="209"/>
                    <a:pt x="5" y="209"/>
                  </a:cubicBezTo>
                  <a:lnTo>
                    <a:pt x="116" y="209"/>
                  </a:lnTo>
                  <a:cubicBezTo>
                    <a:pt x="121" y="209"/>
                    <a:pt x="121" y="209"/>
                    <a:pt x="121" y="204"/>
                  </a:cubicBezTo>
                  <a:lnTo>
                    <a:pt x="121" y="6"/>
                  </a:lnTo>
                  <a:cubicBezTo>
                    <a:pt x="121" y="1"/>
                    <a:pt x="121" y="1"/>
                    <a:pt x="116" y="1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4335990" y="4401405"/>
              <a:ext cx="25840" cy="42528"/>
            </a:xfrm>
            <a:custGeom>
              <a:avLst/>
              <a:gdLst/>
              <a:ahLst/>
              <a:cxnLst/>
              <a:rect l="l" t="t" r="r" b="b"/>
              <a:pathLst>
                <a:path w="127" h="209" extrusionOk="0">
                  <a:moveTo>
                    <a:pt x="11" y="0"/>
                  </a:moveTo>
                  <a:cubicBezTo>
                    <a:pt x="6" y="0"/>
                    <a:pt x="1" y="0"/>
                    <a:pt x="1" y="5"/>
                  </a:cubicBezTo>
                  <a:lnTo>
                    <a:pt x="1" y="203"/>
                  </a:lnTo>
                  <a:cubicBezTo>
                    <a:pt x="1" y="203"/>
                    <a:pt x="6" y="208"/>
                    <a:pt x="11" y="208"/>
                  </a:cubicBezTo>
                  <a:lnTo>
                    <a:pt x="122" y="208"/>
                  </a:lnTo>
                  <a:cubicBezTo>
                    <a:pt x="122" y="208"/>
                    <a:pt x="127" y="203"/>
                    <a:pt x="127" y="203"/>
                  </a:cubicBezTo>
                  <a:lnTo>
                    <a:pt x="127" y="5"/>
                  </a:lnTo>
                  <a:cubicBezTo>
                    <a:pt x="127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4394182" y="4401405"/>
              <a:ext cx="24823" cy="4252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" y="0"/>
                  </a:moveTo>
                  <a:cubicBezTo>
                    <a:pt x="0" y="0"/>
                    <a:pt x="0" y="0"/>
                    <a:pt x="0" y="5"/>
                  </a:cubicBezTo>
                  <a:lnTo>
                    <a:pt x="0" y="203"/>
                  </a:lnTo>
                  <a:cubicBezTo>
                    <a:pt x="0" y="203"/>
                    <a:pt x="0" y="208"/>
                    <a:pt x="5" y="208"/>
                  </a:cubicBezTo>
                  <a:lnTo>
                    <a:pt x="116" y="208"/>
                  </a:lnTo>
                  <a:cubicBezTo>
                    <a:pt x="121" y="208"/>
                    <a:pt x="121" y="203"/>
                    <a:pt x="121" y="203"/>
                  </a:cubicBezTo>
                  <a:lnTo>
                    <a:pt x="121" y="5"/>
                  </a:lnTo>
                  <a:cubicBezTo>
                    <a:pt x="121" y="0"/>
                    <a:pt x="121" y="0"/>
                    <a:pt x="11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3"/>
          <p:cNvGrpSpPr/>
          <p:nvPr/>
        </p:nvGrpSpPr>
        <p:grpSpPr>
          <a:xfrm flipH="1">
            <a:off x="4255284" y="4055943"/>
            <a:ext cx="523037" cy="526935"/>
            <a:chOff x="4392475" y="4247738"/>
            <a:chExt cx="332425" cy="334902"/>
          </a:xfrm>
        </p:grpSpPr>
        <p:sp>
          <p:nvSpPr>
            <p:cNvPr id="668" name="Google Shape;668;p13"/>
            <p:cNvSpPr/>
            <p:nvPr/>
          </p:nvSpPr>
          <p:spPr>
            <a:xfrm>
              <a:off x="4564675" y="4247738"/>
              <a:ext cx="160225" cy="252175"/>
            </a:xfrm>
            <a:custGeom>
              <a:avLst/>
              <a:gdLst/>
              <a:ahLst/>
              <a:cxnLst/>
              <a:rect l="l" t="t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4644237" y="4315186"/>
              <a:ext cx="4818" cy="267454"/>
            </a:xfrm>
            <a:custGeom>
              <a:avLst/>
              <a:gdLst/>
              <a:ahLst/>
              <a:cxnLst/>
              <a:rect l="l" t="t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4609962" y="4366667"/>
              <a:ext cx="40056" cy="38129"/>
            </a:xfrm>
            <a:custGeom>
              <a:avLst/>
              <a:gdLst/>
              <a:ahLst/>
              <a:cxnLst/>
              <a:rect l="l" t="t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4643273" y="4404934"/>
              <a:ext cx="43222" cy="41157"/>
            </a:xfrm>
            <a:custGeom>
              <a:avLst/>
              <a:gdLst/>
              <a:ahLst/>
              <a:cxnLst/>
              <a:rect l="l" t="t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4392475" y="4353728"/>
              <a:ext cx="191884" cy="164216"/>
            </a:xfrm>
            <a:custGeom>
              <a:avLst/>
              <a:gdLst/>
              <a:ahLst/>
              <a:cxnLst/>
              <a:rect l="l" t="t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471761" y="4397088"/>
              <a:ext cx="5506" cy="185552"/>
            </a:xfrm>
            <a:custGeom>
              <a:avLst/>
              <a:gdLst/>
              <a:ahLst/>
              <a:cxnLst/>
              <a:rect l="l" t="t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447673" y="4432327"/>
              <a:ext cx="29870" cy="27943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471348" y="4458893"/>
              <a:ext cx="31935" cy="30008"/>
            </a:xfrm>
            <a:custGeom>
              <a:avLst/>
              <a:gdLst/>
              <a:ahLst/>
              <a:cxnLst/>
              <a:rect l="l" t="t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507137" y="4354967"/>
              <a:ext cx="137925" cy="166006"/>
            </a:xfrm>
            <a:custGeom>
              <a:avLst/>
              <a:gdLst/>
              <a:ahLst/>
              <a:cxnLst/>
              <a:rect l="l" t="t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lnTo>
                    <a:pt x="10" y="1007"/>
                  </a:lnTo>
                  <a:cubicBezTo>
                    <a:pt x="3" y="1023"/>
                    <a:pt x="1" y="1039"/>
                    <a:pt x="1" y="1055"/>
                  </a:cubicBezTo>
                  <a:lnTo>
                    <a:pt x="1" y="1055"/>
                  </a:ln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38384" y="4379744"/>
              <a:ext cx="70064" cy="202483"/>
            </a:xfrm>
            <a:custGeom>
              <a:avLst/>
              <a:gdLst/>
              <a:ahLst/>
              <a:cxnLst/>
              <a:rect l="l" t="t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3"/>
          <p:cNvGrpSpPr/>
          <p:nvPr/>
        </p:nvGrpSpPr>
        <p:grpSpPr>
          <a:xfrm>
            <a:off x="1317976" y="4110000"/>
            <a:ext cx="523049" cy="528249"/>
            <a:chOff x="1664401" y="4110000"/>
            <a:chExt cx="523049" cy="528249"/>
          </a:xfrm>
        </p:grpSpPr>
        <p:sp>
          <p:nvSpPr>
            <p:cNvPr id="679" name="Google Shape;679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3"/>
          <p:cNvGrpSpPr/>
          <p:nvPr/>
        </p:nvGrpSpPr>
        <p:grpSpPr>
          <a:xfrm>
            <a:off x="2930085" y="3276692"/>
            <a:ext cx="751243" cy="1262663"/>
            <a:chOff x="-3487875" y="-1884325"/>
            <a:chExt cx="252400" cy="424225"/>
          </a:xfrm>
        </p:grpSpPr>
        <p:sp>
          <p:nvSpPr>
            <p:cNvPr id="686" name="Google Shape;686;p13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3"/>
          <p:cNvGrpSpPr/>
          <p:nvPr/>
        </p:nvGrpSpPr>
        <p:grpSpPr>
          <a:xfrm>
            <a:off x="5044626" y="3276754"/>
            <a:ext cx="1108348" cy="1316374"/>
            <a:chOff x="-2819875" y="-1836800"/>
            <a:chExt cx="314425" cy="373450"/>
          </a:xfrm>
        </p:grpSpPr>
        <p:sp>
          <p:nvSpPr>
            <p:cNvPr id="747" name="Google Shape;747;p13"/>
            <p:cNvSpPr/>
            <p:nvPr/>
          </p:nvSpPr>
          <p:spPr>
            <a:xfrm>
              <a:off x="-2741500" y="-1778875"/>
              <a:ext cx="160475" cy="138850"/>
            </a:xfrm>
            <a:custGeom>
              <a:avLst/>
              <a:gdLst/>
              <a:ahLst/>
              <a:cxnLst/>
              <a:rect l="l" t="t" r="r" b="b"/>
              <a:pathLst>
                <a:path w="6419" h="5554" extrusionOk="0">
                  <a:moveTo>
                    <a:pt x="0" y="1"/>
                  </a:moveTo>
                  <a:lnTo>
                    <a:pt x="0" y="5553"/>
                  </a:lnTo>
                  <a:cubicBezTo>
                    <a:pt x="0" y="5553"/>
                    <a:pt x="590" y="2879"/>
                    <a:pt x="3212" y="2879"/>
                  </a:cubicBezTo>
                  <a:cubicBezTo>
                    <a:pt x="5834" y="2879"/>
                    <a:pt x="6419" y="5553"/>
                    <a:pt x="6419" y="5553"/>
                  </a:cubicBezTo>
                  <a:lnTo>
                    <a:pt x="641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-26109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3" y="1399"/>
                    <a:pt x="3463" y="2027"/>
                  </a:cubicBezTo>
                  <a:lnTo>
                    <a:pt x="3463" y="11760"/>
                  </a:lnTo>
                  <a:cubicBezTo>
                    <a:pt x="3463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3" y="11760"/>
                  </a:cubicBezTo>
                  <a:lnTo>
                    <a:pt x="4203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59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-2611275" y="-1767875"/>
              <a:ext cx="105825" cy="61700"/>
            </a:xfrm>
            <a:custGeom>
              <a:avLst/>
              <a:gdLst/>
              <a:ahLst/>
              <a:cxnLst/>
              <a:rect l="l" t="t" r="r" b="b"/>
              <a:pathLst>
                <a:path w="4233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-2819500" y="-1767150"/>
              <a:ext cx="105350" cy="303800"/>
            </a:xfrm>
            <a:custGeom>
              <a:avLst/>
              <a:gdLst/>
              <a:ahLst/>
              <a:cxnLst/>
              <a:rect l="l" t="t" r="r" b="b"/>
              <a:pathLst>
                <a:path w="4214" h="12152" extrusionOk="0">
                  <a:moveTo>
                    <a:pt x="1232" y="0"/>
                  </a:moveTo>
                  <a:cubicBezTo>
                    <a:pt x="552" y="0"/>
                    <a:pt x="0" y="556"/>
                    <a:pt x="10" y="1239"/>
                  </a:cubicBezTo>
                  <a:lnTo>
                    <a:pt x="10" y="11760"/>
                  </a:lnTo>
                  <a:cubicBezTo>
                    <a:pt x="10" y="11968"/>
                    <a:pt x="155" y="12151"/>
                    <a:pt x="363" y="12151"/>
                  </a:cubicBezTo>
                  <a:lnTo>
                    <a:pt x="387" y="12151"/>
                  </a:lnTo>
                  <a:cubicBezTo>
                    <a:pt x="595" y="12142"/>
                    <a:pt x="760" y="11968"/>
                    <a:pt x="750" y="11760"/>
                  </a:cubicBezTo>
                  <a:lnTo>
                    <a:pt x="750" y="2027"/>
                  </a:lnTo>
                  <a:cubicBezTo>
                    <a:pt x="750" y="1399"/>
                    <a:pt x="1122" y="905"/>
                    <a:pt x="1567" y="905"/>
                  </a:cubicBezTo>
                  <a:lnTo>
                    <a:pt x="2641" y="905"/>
                  </a:lnTo>
                  <a:cubicBezTo>
                    <a:pt x="3081" y="905"/>
                    <a:pt x="3464" y="1399"/>
                    <a:pt x="3464" y="2027"/>
                  </a:cubicBezTo>
                  <a:lnTo>
                    <a:pt x="3464" y="11760"/>
                  </a:lnTo>
                  <a:cubicBezTo>
                    <a:pt x="3464" y="11968"/>
                    <a:pt x="3613" y="12151"/>
                    <a:pt x="3817" y="12151"/>
                  </a:cubicBezTo>
                  <a:lnTo>
                    <a:pt x="3841" y="12151"/>
                  </a:lnTo>
                  <a:cubicBezTo>
                    <a:pt x="4049" y="12142"/>
                    <a:pt x="4213" y="11968"/>
                    <a:pt x="4204" y="11760"/>
                  </a:cubicBezTo>
                  <a:lnTo>
                    <a:pt x="4204" y="1239"/>
                  </a:lnTo>
                  <a:cubicBezTo>
                    <a:pt x="4208" y="556"/>
                    <a:pt x="3657" y="0"/>
                    <a:pt x="2977" y="0"/>
                  </a:cubicBezTo>
                  <a:cubicBezTo>
                    <a:pt x="2968" y="0"/>
                    <a:pt x="2960" y="1"/>
                    <a:pt x="2951" y="1"/>
                  </a:cubicBezTo>
                  <a:lnTo>
                    <a:pt x="1258" y="1"/>
                  </a:lnTo>
                  <a:cubicBezTo>
                    <a:pt x="1249" y="1"/>
                    <a:pt x="1240" y="0"/>
                    <a:pt x="123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-2819875" y="-1767875"/>
              <a:ext cx="105850" cy="61700"/>
            </a:xfrm>
            <a:custGeom>
              <a:avLst/>
              <a:gdLst/>
              <a:ahLst/>
              <a:cxnLst/>
              <a:rect l="l" t="t" r="r" b="b"/>
              <a:pathLst>
                <a:path w="4234" h="2468" extrusionOk="0">
                  <a:moveTo>
                    <a:pt x="1268" y="1"/>
                  </a:moveTo>
                  <a:cubicBezTo>
                    <a:pt x="567" y="1"/>
                    <a:pt x="1" y="567"/>
                    <a:pt x="1" y="1268"/>
                  </a:cubicBezTo>
                  <a:lnTo>
                    <a:pt x="1" y="2468"/>
                  </a:lnTo>
                  <a:lnTo>
                    <a:pt x="779" y="2468"/>
                  </a:lnTo>
                  <a:lnTo>
                    <a:pt x="779" y="2056"/>
                  </a:lnTo>
                  <a:cubicBezTo>
                    <a:pt x="779" y="1428"/>
                    <a:pt x="1137" y="915"/>
                    <a:pt x="1582" y="915"/>
                  </a:cubicBezTo>
                  <a:lnTo>
                    <a:pt x="2656" y="915"/>
                  </a:lnTo>
                  <a:cubicBezTo>
                    <a:pt x="3096" y="915"/>
                    <a:pt x="3459" y="1428"/>
                    <a:pt x="3459" y="2056"/>
                  </a:cubicBezTo>
                  <a:lnTo>
                    <a:pt x="3459" y="2468"/>
                  </a:lnTo>
                  <a:lnTo>
                    <a:pt x="4233" y="2468"/>
                  </a:lnTo>
                  <a:lnTo>
                    <a:pt x="4233" y="1268"/>
                  </a:lnTo>
                  <a:cubicBezTo>
                    <a:pt x="4233" y="567"/>
                    <a:pt x="3662" y="1"/>
                    <a:pt x="2961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-28007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5" y="10608"/>
                  </a:lnTo>
                  <a:lnTo>
                    <a:pt x="2715" y="2428"/>
                  </a:lnTo>
                  <a:lnTo>
                    <a:pt x="2715" y="1146"/>
                  </a:lnTo>
                  <a:cubicBezTo>
                    <a:pt x="2715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-2592175" y="-1745125"/>
              <a:ext cx="67875" cy="265200"/>
            </a:xfrm>
            <a:custGeom>
              <a:avLst/>
              <a:gdLst/>
              <a:ahLst/>
              <a:cxnLst/>
              <a:rect l="l" t="t" r="r" b="b"/>
              <a:pathLst>
                <a:path w="2715" h="10608" extrusionOk="0">
                  <a:moveTo>
                    <a:pt x="818" y="0"/>
                  </a:moveTo>
                  <a:cubicBezTo>
                    <a:pt x="373" y="0"/>
                    <a:pt x="1" y="518"/>
                    <a:pt x="1" y="1146"/>
                  </a:cubicBezTo>
                  <a:lnTo>
                    <a:pt x="1" y="10608"/>
                  </a:lnTo>
                  <a:lnTo>
                    <a:pt x="2714" y="10608"/>
                  </a:lnTo>
                  <a:lnTo>
                    <a:pt x="2714" y="2428"/>
                  </a:lnTo>
                  <a:lnTo>
                    <a:pt x="2714" y="1146"/>
                  </a:lnTo>
                  <a:cubicBezTo>
                    <a:pt x="2714" y="518"/>
                    <a:pt x="233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-2819875" y="-1836800"/>
              <a:ext cx="314425" cy="70400"/>
            </a:xfrm>
            <a:custGeom>
              <a:avLst/>
              <a:gdLst/>
              <a:ahLst/>
              <a:cxnLst/>
              <a:rect l="l" t="t" r="r" b="b"/>
              <a:pathLst>
                <a:path w="12577" h="2816" extrusionOk="0">
                  <a:moveTo>
                    <a:pt x="1" y="1"/>
                  </a:moveTo>
                  <a:lnTo>
                    <a:pt x="1" y="2816"/>
                  </a:lnTo>
                  <a:lnTo>
                    <a:pt x="12030" y="2816"/>
                  </a:lnTo>
                  <a:cubicBezTo>
                    <a:pt x="12335" y="2816"/>
                    <a:pt x="12577" y="2574"/>
                    <a:pt x="12577" y="2269"/>
                  </a:cubicBezTo>
                  <a:lnTo>
                    <a:pt x="12577" y="547"/>
                  </a:lnTo>
                  <a:cubicBezTo>
                    <a:pt x="12577" y="242"/>
                    <a:pt x="12335" y="1"/>
                    <a:pt x="1203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-2587825" y="-1836800"/>
              <a:ext cx="20225" cy="75125"/>
            </a:xfrm>
            <a:custGeom>
              <a:avLst/>
              <a:gdLst/>
              <a:ahLst/>
              <a:cxnLst/>
              <a:rect l="l" t="t" r="r" b="b"/>
              <a:pathLst>
                <a:path w="809" h="3005" extrusionOk="0">
                  <a:moveTo>
                    <a:pt x="1" y="1"/>
                  </a:moveTo>
                  <a:lnTo>
                    <a:pt x="1" y="3004"/>
                  </a:lnTo>
                  <a:lnTo>
                    <a:pt x="809" y="3004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-2758325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-2544875" y="-1836800"/>
              <a:ext cx="20200" cy="71000"/>
            </a:xfrm>
            <a:custGeom>
              <a:avLst/>
              <a:gdLst/>
              <a:ahLst/>
              <a:cxnLst/>
              <a:rect l="l" t="t" r="r" b="b"/>
              <a:pathLst>
                <a:path w="808" h="2840" extrusionOk="0">
                  <a:moveTo>
                    <a:pt x="0" y="1"/>
                  </a:moveTo>
                  <a:lnTo>
                    <a:pt x="0" y="2840"/>
                  </a:lnTo>
                  <a:lnTo>
                    <a:pt x="808" y="2840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-2801250" y="-1836800"/>
              <a:ext cx="20100" cy="70650"/>
            </a:xfrm>
            <a:custGeom>
              <a:avLst/>
              <a:gdLst/>
              <a:ahLst/>
              <a:cxnLst/>
              <a:rect l="l" t="t" r="r" b="b"/>
              <a:pathLst>
                <a:path w="804" h="2826" extrusionOk="0">
                  <a:moveTo>
                    <a:pt x="1" y="1"/>
                  </a:moveTo>
                  <a:lnTo>
                    <a:pt x="1" y="2825"/>
                  </a:lnTo>
                  <a:lnTo>
                    <a:pt x="804" y="282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-2715400" y="-1813575"/>
              <a:ext cx="104750" cy="26625"/>
            </a:xfrm>
            <a:custGeom>
              <a:avLst/>
              <a:gdLst/>
              <a:ahLst/>
              <a:cxnLst/>
              <a:rect l="l" t="t" r="r" b="b"/>
              <a:pathLst>
                <a:path w="4190" h="1065" extrusionOk="0">
                  <a:moveTo>
                    <a:pt x="528" y="0"/>
                  </a:moveTo>
                  <a:cubicBezTo>
                    <a:pt x="238" y="0"/>
                    <a:pt x="1" y="232"/>
                    <a:pt x="1" y="528"/>
                  </a:cubicBezTo>
                  <a:lnTo>
                    <a:pt x="1" y="537"/>
                  </a:lnTo>
                  <a:cubicBezTo>
                    <a:pt x="1" y="827"/>
                    <a:pt x="238" y="1064"/>
                    <a:pt x="528" y="1064"/>
                  </a:cubicBezTo>
                  <a:lnTo>
                    <a:pt x="3663" y="1064"/>
                  </a:lnTo>
                  <a:cubicBezTo>
                    <a:pt x="3958" y="1064"/>
                    <a:pt x="4190" y="827"/>
                    <a:pt x="4190" y="537"/>
                  </a:cubicBezTo>
                  <a:lnTo>
                    <a:pt x="4190" y="528"/>
                  </a:lnTo>
                  <a:cubicBezTo>
                    <a:pt x="4190" y="232"/>
                    <a:pt x="3958" y="0"/>
                    <a:pt x="366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5695988" y="4110000"/>
            <a:ext cx="523049" cy="528249"/>
            <a:chOff x="1664401" y="4110000"/>
            <a:chExt cx="523049" cy="528249"/>
          </a:xfrm>
        </p:grpSpPr>
        <p:sp>
          <p:nvSpPr>
            <p:cNvPr id="761" name="Google Shape;761;p13"/>
            <p:cNvSpPr/>
            <p:nvPr/>
          </p:nvSpPr>
          <p:spPr>
            <a:xfrm>
              <a:off x="1935243" y="4110000"/>
              <a:ext cx="252207" cy="397811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1" y="1"/>
                  </a:moveTo>
                  <a:cubicBezTo>
                    <a:pt x="237" y="1"/>
                    <a:pt x="28" y="365"/>
                    <a:pt x="95" y="683"/>
                  </a:cubicBezTo>
                  <a:cubicBezTo>
                    <a:pt x="138" y="900"/>
                    <a:pt x="124" y="1123"/>
                    <a:pt x="56" y="1331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5"/>
                    <a:pt x="598" y="1834"/>
                  </a:cubicBezTo>
                  <a:cubicBezTo>
                    <a:pt x="598" y="1834"/>
                    <a:pt x="614" y="1835"/>
                    <a:pt x="641" y="1835"/>
                  </a:cubicBezTo>
                  <a:cubicBezTo>
                    <a:pt x="771" y="1835"/>
                    <a:pt x="1148" y="1796"/>
                    <a:pt x="1140" y="1331"/>
                  </a:cubicBezTo>
                  <a:cubicBezTo>
                    <a:pt x="1130" y="774"/>
                    <a:pt x="1116" y="687"/>
                    <a:pt x="1140" y="494"/>
                  </a:cubicBezTo>
                  <a:cubicBezTo>
                    <a:pt x="1164" y="300"/>
                    <a:pt x="961" y="5"/>
                    <a:pt x="598" y="1"/>
                  </a:cubicBezTo>
                  <a:cubicBezTo>
                    <a:pt x="596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2007612" y="4217253"/>
              <a:ext cx="119387" cy="419911"/>
            </a:xfrm>
            <a:custGeom>
              <a:avLst/>
              <a:gdLst/>
              <a:ahLst/>
              <a:cxnLst/>
              <a:rect l="l" t="t" r="r" b="b"/>
              <a:pathLst>
                <a:path w="551" h="1938" extrusionOk="0">
                  <a:moveTo>
                    <a:pt x="265" y="0"/>
                  </a:moveTo>
                  <a:cubicBezTo>
                    <a:pt x="255" y="0"/>
                    <a:pt x="247" y="6"/>
                    <a:pt x="249" y="18"/>
                  </a:cubicBezTo>
                  <a:lnTo>
                    <a:pt x="249" y="584"/>
                  </a:lnTo>
                  <a:lnTo>
                    <a:pt x="37" y="376"/>
                  </a:lnTo>
                  <a:cubicBezTo>
                    <a:pt x="32" y="373"/>
                    <a:pt x="27" y="371"/>
                    <a:pt x="23" y="371"/>
                  </a:cubicBezTo>
                  <a:cubicBezTo>
                    <a:pt x="10" y="371"/>
                    <a:pt x="0" y="386"/>
                    <a:pt x="8" y="400"/>
                  </a:cubicBezTo>
                  <a:lnTo>
                    <a:pt x="245" y="637"/>
                  </a:lnTo>
                  <a:lnTo>
                    <a:pt x="245" y="1919"/>
                  </a:lnTo>
                  <a:cubicBezTo>
                    <a:pt x="247" y="1931"/>
                    <a:pt x="257" y="1937"/>
                    <a:pt x="266" y="1937"/>
                  </a:cubicBezTo>
                  <a:cubicBezTo>
                    <a:pt x="275" y="1937"/>
                    <a:pt x="283" y="1931"/>
                    <a:pt x="283" y="1919"/>
                  </a:cubicBezTo>
                  <a:lnTo>
                    <a:pt x="283" y="937"/>
                  </a:lnTo>
                  <a:lnTo>
                    <a:pt x="540" y="681"/>
                  </a:lnTo>
                  <a:cubicBezTo>
                    <a:pt x="551" y="666"/>
                    <a:pt x="539" y="652"/>
                    <a:pt x="527" y="652"/>
                  </a:cubicBezTo>
                  <a:cubicBezTo>
                    <a:pt x="523" y="652"/>
                    <a:pt x="519" y="653"/>
                    <a:pt x="515" y="657"/>
                  </a:cubicBezTo>
                  <a:cubicBezTo>
                    <a:pt x="438" y="734"/>
                    <a:pt x="361" y="807"/>
                    <a:pt x="283" y="884"/>
                  </a:cubicBezTo>
                  <a:lnTo>
                    <a:pt x="283" y="633"/>
                  </a:lnTo>
                  <a:lnTo>
                    <a:pt x="283" y="18"/>
                  </a:lnTo>
                  <a:cubicBezTo>
                    <a:pt x="283" y="6"/>
                    <a:pt x="274" y="0"/>
                    <a:pt x="26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664401" y="4276622"/>
              <a:ext cx="302041" cy="259140"/>
            </a:xfrm>
            <a:custGeom>
              <a:avLst/>
              <a:gdLst/>
              <a:ahLst/>
              <a:cxnLst/>
              <a:rect l="l" t="t" r="r" b="b"/>
              <a:pathLst>
                <a:path w="1394" h="1196" extrusionOk="0">
                  <a:moveTo>
                    <a:pt x="600" y="1"/>
                  </a:moveTo>
                  <a:cubicBezTo>
                    <a:pt x="271" y="1"/>
                    <a:pt x="0" y="267"/>
                    <a:pt x="0" y="600"/>
                  </a:cubicBezTo>
                  <a:cubicBezTo>
                    <a:pt x="0" y="958"/>
                    <a:pt x="296" y="1195"/>
                    <a:pt x="603" y="1195"/>
                  </a:cubicBezTo>
                  <a:cubicBezTo>
                    <a:pt x="750" y="1195"/>
                    <a:pt x="899" y="1141"/>
                    <a:pt x="1021" y="1021"/>
                  </a:cubicBezTo>
                  <a:cubicBezTo>
                    <a:pt x="1393" y="644"/>
                    <a:pt x="1127" y="1"/>
                    <a:pt x="600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751937" y="4346174"/>
              <a:ext cx="86019" cy="292075"/>
            </a:xfrm>
            <a:custGeom>
              <a:avLst/>
              <a:gdLst/>
              <a:ahLst/>
              <a:cxnLst/>
              <a:rect l="l" t="t" r="r" b="b"/>
              <a:pathLst>
                <a:path w="397" h="1348" extrusionOk="0">
                  <a:moveTo>
                    <a:pt x="194" y="0"/>
                  </a:moveTo>
                  <a:cubicBezTo>
                    <a:pt x="185" y="0"/>
                    <a:pt x="177" y="6"/>
                    <a:pt x="177" y="18"/>
                  </a:cubicBezTo>
                  <a:lnTo>
                    <a:pt x="177" y="400"/>
                  </a:lnTo>
                  <a:lnTo>
                    <a:pt x="41" y="260"/>
                  </a:lnTo>
                  <a:cubicBezTo>
                    <a:pt x="37" y="257"/>
                    <a:pt x="33" y="256"/>
                    <a:pt x="29" y="256"/>
                  </a:cubicBezTo>
                  <a:cubicBezTo>
                    <a:pt x="13" y="256"/>
                    <a:pt x="1" y="274"/>
                    <a:pt x="12" y="289"/>
                  </a:cubicBezTo>
                  <a:cubicBezTo>
                    <a:pt x="70" y="342"/>
                    <a:pt x="123" y="396"/>
                    <a:pt x="177" y="449"/>
                  </a:cubicBezTo>
                  <a:lnTo>
                    <a:pt x="177" y="1329"/>
                  </a:lnTo>
                  <a:cubicBezTo>
                    <a:pt x="177" y="1341"/>
                    <a:pt x="185" y="1347"/>
                    <a:pt x="194" y="1347"/>
                  </a:cubicBezTo>
                  <a:cubicBezTo>
                    <a:pt x="202" y="1347"/>
                    <a:pt x="211" y="1341"/>
                    <a:pt x="211" y="1329"/>
                  </a:cubicBezTo>
                  <a:lnTo>
                    <a:pt x="211" y="652"/>
                  </a:lnTo>
                  <a:lnTo>
                    <a:pt x="389" y="478"/>
                  </a:lnTo>
                  <a:cubicBezTo>
                    <a:pt x="397" y="463"/>
                    <a:pt x="388" y="448"/>
                    <a:pt x="374" y="448"/>
                  </a:cubicBezTo>
                  <a:cubicBezTo>
                    <a:pt x="370" y="448"/>
                    <a:pt x="365" y="450"/>
                    <a:pt x="360" y="454"/>
                  </a:cubicBezTo>
                  <a:lnTo>
                    <a:pt x="211" y="599"/>
                  </a:lnTo>
                  <a:lnTo>
                    <a:pt x="211" y="18"/>
                  </a:lnTo>
                  <a:cubicBezTo>
                    <a:pt x="211" y="6"/>
                    <a:pt x="202" y="0"/>
                    <a:pt x="194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831239" y="4268822"/>
              <a:ext cx="218839" cy="265857"/>
            </a:xfrm>
            <a:custGeom>
              <a:avLst/>
              <a:gdLst/>
              <a:ahLst/>
              <a:cxnLst/>
              <a:rect l="l" t="t" r="r" b="b"/>
              <a:pathLst>
                <a:path w="1010" h="1227" extrusionOk="0">
                  <a:moveTo>
                    <a:pt x="500" y="0"/>
                  </a:moveTo>
                  <a:cubicBezTo>
                    <a:pt x="453" y="0"/>
                    <a:pt x="406" y="27"/>
                    <a:pt x="386" y="80"/>
                  </a:cubicBezTo>
                  <a:lnTo>
                    <a:pt x="9" y="1052"/>
                  </a:lnTo>
                  <a:cubicBezTo>
                    <a:pt x="3" y="1067"/>
                    <a:pt x="1" y="1082"/>
                    <a:pt x="1" y="1097"/>
                  </a:cubicBezTo>
                  <a:lnTo>
                    <a:pt x="1" y="1097"/>
                  </a:lnTo>
                  <a:cubicBezTo>
                    <a:pt x="1" y="1162"/>
                    <a:pt x="49" y="1217"/>
                    <a:pt x="120" y="1217"/>
                  </a:cubicBezTo>
                  <a:lnTo>
                    <a:pt x="860" y="1227"/>
                  </a:lnTo>
                  <a:cubicBezTo>
                    <a:pt x="863" y="1227"/>
                    <a:pt x="865" y="1227"/>
                    <a:pt x="867" y="1227"/>
                  </a:cubicBezTo>
                  <a:cubicBezTo>
                    <a:pt x="951" y="1227"/>
                    <a:pt x="1009" y="1142"/>
                    <a:pt x="976" y="1062"/>
                  </a:cubicBezTo>
                  <a:lnTo>
                    <a:pt x="614" y="80"/>
                  </a:lnTo>
                  <a:cubicBezTo>
                    <a:pt x="594" y="27"/>
                    <a:pt x="547" y="0"/>
                    <a:pt x="500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881291" y="4318873"/>
              <a:ext cx="101836" cy="318509"/>
            </a:xfrm>
            <a:custGeom>
              <a:avLst/>
              <a:gdLst/>
              <a:ahLst/>
              <a:cxnLst/>
              <a:rect l="l" t="t" r="r" b="b"/>
              <a:pathLst>
                <a:path w="470" h="1470" extrusionOk="0">
                  <a:moveTo>
                    <a:pt x="259" y="0"/>
                  </a:moveTo>
                  <a:cubicBezTo>
                    <a:pt x="251" y="0"/>
                    <a:pt x="242" y="6"/>
                    <a:pt x="242" y="18"/>
                  </a:cubicBezTo>
                  <a:lnTo>
                    <a:pt x="242" y="792"/>
                  </a:lnTo>
                  <a:lnTo>
                    <a:pt x="29" y="575"/>
                  </a:lnTo>
                  <a:cubicBezTo>
                    <a:pt x="25" y="572"/>
                    <a:pt x="20" y="571"/>
                    <a:pt x="16" y="571"/>
                  </a:cubicBezTo>
                  <a:cubicBezTo>
                    <a:pt x="11" y="571"/>
                    <a:pt x="8" y="572"/>
                    <a:pt x="5" y="575"/>
                  </a:cubicBezTo>
                  <a:cubicBezTo>
                    <a:pt x="0" y="575"/>
                    <a:pt x="0" y="580"/>
                    <a:pt x="0" y="584"/>
                  </a:cubicBezTo>
                  <a:cubicBezTo>
                    <a:pt x="0" y="589"/>
                    <a:pt x="0" y="594"/>
                    <a:pt x="5" y="594"/>
                  </a:cubicBezTo>
                  <a:lnTo>
                    <a:pt x="242" y="831"/>
                  </a:lnTo>
                  <a:lnTo>
                    <a:pt x="242" y="1455"/>
                  </a:lnTo>
                  <a:cubicBezTo>
                    <a:pt x="242" y="1465"/>
                    <a:pt x="251" y="1470"/>
                    <a:pt x="259" y="1470"/>
                  </a:cubicBezTo>
                  <a:cubicBezTo>
                    <a:pt x="268" y="1470"/>
                    <a:pt x="276" y="1465"/>
                    <a:pt x="276" y="1455"/>
                  </a:cubicBezTo>
                  <a:lnTo>
                    <a:pt x="276" y="551"/>
                  </a:lnTo>
                  <a:lnTo>
                    <a:pt x="465" y="362"/>
                  </a:lnTo>
                  <a:cubicBezTo>
                    <a:pt x="470" y="357"/>
                    <a:pt x="470" y="347"/>
                    <a:pt x="465" y="343"/>
                  </a:cubicBezTo>
                  <a:cubicBezTo>
                    <a:pt x="460" y="340"/>
                    <a:pt x="455" y="339"/>
                    <a:pt x="451" y="339"/>
                  </a:cubicBezTo>
                  <a:cubicBezTo>
                    <a:pt x="447" y="339"/>
                    <a:pt x="443" y="340"/>
                    <a:pt x="441" y="343"/>
                  </a:cubicBezTo>
                  <a:lnTo>
                    <a:pt x="276" y="507"/>
                  </a:lnTo>
                  <a:lnTo>
                    <a:pt x="276" y="18"/>
                  </a:lnTo>
                  <a:cubicBezTo>
                    <a:pt x="276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3378022" y="4109999"/>
            <a:ext cx="252306" cy="528250"/>
            <a:chOff x="2975347" y="4014549"/>
            <a:chExt cx="252306" cy="528250"/>
          </a:xfrm>
        </p:grpSpPr>
        <p:sp>
          <p:nvSpPr>
            <p:cNvPr id="768" name="Google Shape;76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3"/>
          <p:cNvGrpSpPr/>
          <p:nvPr/>
        </p:nvGrpSpPr>
        <p:grpSpPr>
          <a:xfrm>
            <a:off x="6472547" y="4096071"/>
            <a:ext cx="850800" cy="490289"/>
            <a:chOff x="6625736" y="4095721"/>
            <a:chExt cx="850800" cy="490240"/>
          </a:xfrm>
        </p:grpSpPr>
        <p:sp>
          <p:nvSpPr>
            <p:cNvPr id="773" name="Google Shape;77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3"/>
          <p:cNvGrpSpPr/>
          <p:nvPr/>
        </p:nvGrpSpPr>
        <p:grpSpPr>
          <a:xfrm>
            <a:off x="8167272" y="4109999"/>
            <a:ext cx="252306" cy="528250"/>
            <a:chOff x="2975347" y="4014549"/>
            <a:chExt cx="252306" cy="528250"/>
          </a:xfrm>
        </p:grpSpPr>
        <p:sp>
          <p:nvSpPr>
            <p:cNvPr id="818" name="Google Shape;818;p13"/>
            <p:cNvSpPr/>
            <p:nvPr/>
          </p:nvSpPr>
          <p:spPr>
            <a:xfrm>
              <a:off x="2975347" y="4014549"/>
              <a:ext cx="252306" cy="397976"/>
            </a:xfrm>
            <a:custGeom>
              <a:avLst/>
              <a:gdLst/>
              <a:ahLst/>
              <a:cxnLst/>
              <a:rect l="l" t="t" r="r" b="b"/>
              <a:pathLst>
                <a:path w="1164" h="1836" extrusionOk="0">
                  <a:moveTo>
                    <a:pt x="598" y="0"/>
                  </a:moveTo>
                  <a:cubicBezTo>
                    <a:pt x="240" y="0"/>
                    <a:pt x="22" y="363"/>
                    <a:pt x="95" y="682"/>
                  </a:cubicBezTo>
                  <a:cubicBezTo>
                    <a:pt x="138" y="900"/>
                    <a:pt x="124" y="1122"/>
                    <a:pt x="56" y="1330"/>
                  </a:cubicBezTo>
                  <a:cubicBezTo>
                    <a:pt x="33" y="1401"/>
                    <a:pt x="0" y="1835"/>
                    <a:pt x="545" y="1835"/>
                  </a:cubicBezTo>
                  <a:cubicBezTo>
                    <a:pt x="562" y="1835"/>
                    <a:pt x="580" y="1834"/>
                    <a:pt x="598" y="1833"/>
                  </a:cubicBezTo>
                  <a:cubicBezTo>
                    <a:pt x="598" y="1833"/>
                    <a:pt x="614" y="1835"/>
                    <a:pt x="641" y="1835"/>
                  </a:cubicBezTo>
                  <a:cubicBezTo>
                    <a:pt x="770" y="1835"/>
                    <a:pt x="1148" y="1795"/>
                    <a:pt x="1140" y="1330"/>
                  </a:cubicBezTo>
                  <a:cubicBezTo>
                    <a:pt x="1130" y="774"/>
                    <a:pt x="1111" y="687"/>
                    <a:pt x="1140" y="493"/>
                  </a:cubicBezTo>
                  <a:cubicBezTo>
                    <a:pt x="1164" y="300"/>
                    <a:pt x="956" y="5"/>
                    <a:pt x="598" y="0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3100634" y="4121630"/>
              <a:ext cx="8670" cy="421170"/>
            </a:xfrm>
            <a:custGeom>
              <a:avLst/>
              <a:gdLst/>
              <a:ahLst/>
              <a:cxnLst/>
              <a:rect l="l" t="t" r="r" b="b"/>
              <a:pathLst>
                <a:path w="40" h="1943" extrusionOk="0">
                  <a:moveTo>
                    <a:pt x="20" y="1"/>
                  </a:moveTo>
                  <a:cubicBezTo>
                    <a:pt x="10" y="1"/>
                    <a:pt x="1" y="7"/>
                    <a:pt x="1" y="19"/>
                  </a:cubicBezTo>
                  <a:lnTo>
                    <a:pt x="1" y="1925"/>
                  </a:lnTo>
                  <a:cubicBezTo>
                    <a:pt x="1" y="1937"/>
                    <a:pt x="10" y="1943"/>
                    <a:pt x="20" y="1943"/>
                  </a:cubicBezTo>
                  <a:cubicBezTo>
                    <a:pt x="30" y="1943"/>
                    <a:pt x="39" y="1937"/>
                    <a:pt x="39" y="1925"/>
                  </a:cubicBezTo>
                  <a:lnTo>
                    <a:pt x="39" y="19"/>
                  </a:lnTo>
                  <a:cubicBezTo>
                    <a:pt x="39" y="7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3047528" y="4202266"/>
              <a:ext cx="62209" cy="59826"/>
            </a:xfrm>
            <a:custGeom>
              <a:avLst/>
              <a:gdLst/>
              <a:ahLst/>
              <a:cxnLst/>
              <a:rect l="l" t="t" r="r" b="b"/>
              <a:pathLst>
                <a:path w="287" h="276" extrusionOk="0">
                  <a:moveTo>
                    <a:pt x="25" y="0"/>
                  </a:moveTo>
                  <a:cubicBezTo>
                    <a:pt x="11" y="0"/>
                    <a:pt x="1" y="18"/>
                    <a:pt x="9" y="29"/>
                  </a:cubicBezTo>
                  <a:lnTo>
                    <a:pt x="250" y="271"/>
                  </a:lnTo>
                  <a:cubicBezTo>
                    <a:pt x="255" y="274"/>
                    <a:pt x="259" y="275"/>
                    <a:pt x="263" y="275"/>
                  </a:cubicBezTo>
                  <a:cubicBezTo>
                    <a:pt x="277" y="275"/>
                    <a:pt x="287" y="258"/>
                    <a:pt x="279" y="247"/>
                  </a:cubicBezTo>
                  <a:lnTo>
                    <a:pt x="38" y="5"/>
                  </a:ln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3100200" y="4262960"/>
              <a:ext cx="66978" cy="64162"/>
            </a:xfrm>
            <a:custGeom>
              <a:avLst/>
              <a:gdLst/>
              <a:ahLst/>
              <a:cxnLst/>
              <a:rect l="l" t="t" r="r" b="b"/>
              <a:pathLst>
                <a:path w="309" h="296" extrusionOk="0">
                  <a:moveTo>
                    <a:pt x="284" y="1"/>
                  </a:moveTo>
                  <a:cubicBezTo>
                    <a:pt x="280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1" y="278"/>
                    <a:pt x="10" y="295"/>
                    <a:pt x="24" y="295"/>
                  </a:cubicBezTo>
                  <a:cubicBezTo>
                    <a:pt x="28" y="295"/>
                    <a:pt x="32" y="294"/>
                    <a:pt x="36" y="291"/>
                  </a:cubicBezTo>
                  <a:cubicBezTo>
                    <a:pt x="123" y="204"/>
                    <a:pt x="211" y="117"/>
                    <a:pt x="298" y="30"/>
                  </a:cubicBezTo>
                  <a:cubicBezTo>
                    <a:pt x="309" y="18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3"/>
          <p:cNvGrpSpPr/>
          <p:nvPr/>
        </p:nvGrpSpPr>
        <p:grpSpPr>
          <a:xfrm>
            <a:off x="1996759" y="4096071"/>
            <a:ext cx="850800" cy="490289"/>
            <a:chOff x="6625736" y="4095721"/>
            <a:chExt cx="850800" cy="490240"/>
          </a:xfrm>
        </p:grpSpPr>
        <p:sp>
          <p:nvSpPr>
            <p:cNvPr id="823" name="Google Shape;823;p13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>
            <a:off x="2448865" y="3179961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3"/>
          <p:cNvSpPr/>
          <p:nvPr/>
        </p:nvSpPr>
        <p:spPr>
          <a:xfrm>
            <a:off x="1841032" y="2810971"/>
            <a:ext cx="115938" cy="99416"/>
          </a:xfrm>
          <a:custGeom>
            <a:avLst/>
            <a:gdLst/>
            <a:ahLst/>
            <a:cxnLst/>
            <a:rect l="l" t="t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3"/>
          <p:cNvSpPr/>
          <p:nvPr/>
        </p:nvSpPr>
        <p:spPr>
          <a:xfrm>
            <a:off x="6472551" y="291429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13"/>
          <p:cNvGrpSpPr/>
          <p:nvPr/>
        </p:nvGrpSpPr>
        <p:grpSpPr>
          <a:xfrm>
            <a:off x="7475595" y="2543939"/>
            <a:ext cx="678012" cy="2024956"/>
            <a:chOff x="7462859" y="635000"/>
            <a:chExt cx="1326314" cy="3958085"/>
          </a:xfrm>
        </p:grpSpPr>
        <p:grpSp>
          <p:nvGrpSpPr>
            <p:cNvPr id="871" name="Google Shape;871;p13"/>
            <p:cNvGrpSpPr/>
            <p:nvPr/>
          </p:nvGrpSpPr>
          <p:grpSpPr>
            <a:xfrm>
              <a:off x="7462859" y="635000"/>
              <a:ext cx="1326314" cy="3958085"/>
              <a:chOff x="-2405225" y="-1911776"/>
              <a:chExt cx="160150" cy="477926"/>
            </a:xfrm>
          </p:grpSpPr>
          <p:sp>
            <p:nvSpPr>
              <p:cNvPr id="872" name="Google Shape;872;p13"/>
              <p:cNvSpPr/>
              <p:nvPr/>
            </p:nvSpPr>
            <p:spPr>
              <a:xfrm>
                <a:off x="-2362775" y="-1826525"/>
                <a:ext cx="75250" cy="30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2210" extrusionOk="0">
                    <a:moveTo>
                      <a:pt x="915" y="1"/>
                    </a:moveTo>
                    <a:cubicBezTo>
                      <a:pt x="625" y="1"/>
                      <a:pt x="392" y="238"/>
                      <a:pt x="392" y="528"/>
                    </a:cubicBezTo>
                    <a:lnTo>
                      <a:pt x="1" y="12209"/>
                    </a:lnTo>
                    <a:lnTo>
                      <a:pt x="3009" y="12200"/>
                    </a:lnTo>
                    <a:lnTo>
                      <a:pt x="2584" y="528"/>
                    </a:lnTo>
                    <a:cubicBezTo>
                      <a:pt x="2584" y="238"/>
                      <a:pt x="2424" y="1"/>
                      <a:pt x="2134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-2355875" y="-1748650"/>
                <a:ext cx="607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780" extrusionOk="0">
                    <a:moveTo>
                      <a:pt x="29" y="1"/>
                    </a:moveTo>
                    <a:lnTo>
                      <a:pt x="0" y="780"/>
                    </a:lnTo>
                    <a:lnTo>
                      <a:pt x="2429" y="780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-2354075" y="-1792550"/>
                <a:ext cx="570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93" extrusionOk="0">
                    <a:moveTo>
                      <a:pt x="15" y="1"/>
                    </a:moveTo>
                    <a:lnTo>
                      <a:pt x="1" y="393"/>
                    </a:lnTo>
                    <a:lnTo>
                      <a:pt x="2279" y="393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-2362175" y="-1559525"/>
                <a:ext cx="736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780" extrusionOk="0">
                    <a:moveTo>
                      <a:pt x="25" y="1"/>
                    </a:moveTo>
                    <a:lnTo>
                      <a:pt x="1" y="780"/>
                    </a:lnTo>
                    <a:lnTo>
                      <a:pt x="2947" y="780"/>
                    </a:lnTo>
                    <a:lnTo>
                      <a:pt x="2918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-2339200" y="-1695075"/>
                <a:ext cx="25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4059" extrusionOk="0">
                    <a:moveTo>
                      <a:pt x="514" y="1"/>
                    </a:moveTo>
                    <a:cubicBezTo>
                      <a:pt x="228" y="1"/>
                      <a:pt x="1" y="228"/>
                      <a:pt x="1" y="513"/>
                    </a:cubicBezTo>
                    <a:lnTo>
                      <a:pt x="1" y="3551"/>
                    </a:lnTo>
                    <a:cubicBezTo>
                      <a:pt x="1" y="3832"/>
                      <a:pt x="228" y="4059"/>
                      <a:pt x="514" y="4059"/>
                    </a:cubicBezTo>
                    <a:lnTo>
                      <a:pt x="523" y="4059"/>
                    </a:lnTo>
                    <a:cubicBezTo>
                      <a:pt x="804" y="4059"/>
                      <a:pt x="1031" y="3832"/>
                      <a:pt x="1031" y="3551"/>
                    </a:cubicBezTo>
                    <a:lnTo>
                      <a:pt x="1031" y="513"/>
                    </a:lnTo>
                    <a:cubicBezTo>
                      <a:pt x="1031" y="228"/>
                      <a:pt x="804" y="1"/>
                      <a:pt x="523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-2405225" y="-1521550"/>
                <a:ext cx="16015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3508" extrusionOk="0">
                    <a:moveTo>
                      <a:pt x="4698" y="1"/>
                    </a:moveTo>
                    <a:lnTo>
                      <a:pt x="1689" y="10"/>
                    </a:lnTo>
                    <a:cubicBezTo>
                      <a:pt x="1350" y="707"/>
                      <a:pt x="736" y="2710"/>
                      <a:pt x="1" y="3508"/>
                    </a:cubicBezTo>
                    <a:lnTo>
                      <a:pt x="369" y="3508"/>
                    </a:lnTo>
                    <a:lnTo>
                      <a:pt x="1660" y="3503"/>
                    </a:lnTo>
                    <a:cubicBezTo>
                      <a:pt x="1660" y="3503"/>
                      <a:pt x="1723" y="2637"/>
                      <a:pt x="2115" y="1994"/>
                    </a:cubicBezTo>
                    <a:cubicBezTo>
                      <a:pt x="2312" y="1673"/>
                      <a:pt x="2746" y="1511"/>
                      <a:pt x="3180" y="1511"/>
                    </a:cubicBezTo>
                    <a:cubicBezTo>
                      <a:pt x="3609" y="1511"/>
                      <a:pt x="4039" y="1669"/>
                      <a:pt x="4238" y="1989"/>
                    </a:cubicBezTo>
                    <a:cubicBezTo>
                      <a:pt x="4635" y="2632"/>
                      <a:pt x="4746" y="3488"/>
                      <a:pt x="4746" y="3488"/>
                    </a:cubicBezTo>
                    <a:lnTo>
                      <a:pt x="6038" y="3483"/>
                    </a:lnTo>
                    <a:lnTo>
                      <a:pt x="6405" y="3483"/>
                    </a:lnTo>
                    <a:cubicBezTo>
                      <a:pt x="5660" y="2690"/>
                      <a:pt x="5046" y="692"/>
                      <a:pt x="4698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-2331200" y="-1831600"/>
                <a:ext cx="12350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0" extrusionOk="0">
                    <a:moveTo>
                      <a:pt x="489" y="1"/>
                    </a:moveTo>
                    <a:cubicBezTo>
                      <a:pt x="469" y="5"/>
                      <a:pt x="450" y="10"/>
                      <a:pt x="431" y="10"/>
                    </a:cubicBezTo>
                    <a:lnTo>
                      <a:pt x="58" y="10"/>
                    </a:lnTo>
                    <a:cubicBezTo>
                      <a:pt x="39" y="10"/>
                      <a:pt x="20" y="10"/>
                      <a:pt x="0" y="5"/>
                    </a:cubicBezTo>
                    <a:lnTo>
                      <a:pt x="0" y="170"/>
                    </a:lnTo>
                    <a:lnTo>
                      <a:pt x="494" y="170"/>
                    </a:lnTo>
                    <a:cubicBezTo>
                      <a:pt x="489" y="102"/>
                      <a:pt x="489" y="44"/>
                      <a:pt x="489" y="1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-2331575" y="-1856375"/>
                <a:ext cx="129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23" extrusionOk="0">
                    <a:moveTo>
                      <a:pt x="1" y="0"/>
                    </a:moveTo>
                    <a:lnTo>
                      <a:pt x="5" y="522"/>
                    </a:lnTo>
                    <a:cubicBezTo>
                      <a:pt x="25" y="518"/>
                      <a:pt x="49" y="513"/>
                      <a:pt x="68" y="513"/>
                    </a:cubicBezTo>
                    <a:lnTo>
                      <a:pt x="441" y="513"/>
                    </a:lnTo>
                    <a:cubicBezTo>
                      <a:pt x="465" y="513"/>
                      <a:pt x="489" y="518"/>
                      <a:pt x="513" y="522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-2334000" y="-1870775"/>
                <a:ext cx="17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301" extrusionOk="0">
                    <a:moveTo>
                      <a:pt x="165" y="0"/>
                    </a:moveTo>
                    <a:lnTo>
                      <a:pt x="1" y="300"/>
                    </a:lnTo>
                    <a:lnTo>
                      <a:pt x="707" y="300"/>
                    </a:lnTo>
                    <a:lnTo>
                      <a:pt x="547" y="5"/>
                    </a:lnTo>
                    <a:cubicBezTo>
                      <a:pt x="538" y="10"/>
                      <a:pt x="523" y="15"/>
                      <a:pt x="514" y="15"/>
                    </a:cubicBezTo>
                    <a:lnTo>
                      <a:pt x="214" y="15"/>
                    </a:lnTo>
                    <a:cubicBezTo>
                      <a:pt x="194" y="15"/>
                      <a:pt x="180" y="10"/>
                      <a:pt x="165" y="0"/>
                    </a:cubicBez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-2334100" y="-1863050"/>
                <a:ext cx="2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6"/>
                    </a:move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C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-2335325" y="-1827375"/>
                <a:ext cx="41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03" extrusionOk="0">
                    <a:moveTo>
                      <a:pt x="68" y="1"/>
                    </a:moveTo>
                    <a:cubicBezTo>
                      <a:pt x="1" y="1"/>
                      <a:pt x="1" y="102"/>
                      <a:pt x="68" y="102"/>
                    </a:cubicBezTo>
                    <a:lnTo>
                      <a:pt x="165" y="10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-2318875" y="-1827375"/>
                <a:ext cx="45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03" extrusionOk="0">
                    <a:moveTo>
                      <a:pt x="116" y="1"/>
                    </a:moveTo>
                    <a:cubicBezTo>
                      <a:pt x="115" y="1"/>
                      <a:pt x="113" y="1"/>
                      <a:pt x="112" y="1"/>
                    </a:cubicBezTo>
                    <a:lnTo>
                      <a:pt x="1" y="1"/>
                    </a:lnTo>
                    <a:lnTo>
                      <a:pt x="1" y="102"/>
                    </a:lnTo>
                    <a:lnTo>
                      <a:pt x="112" y="102"/>
                    </a:lnTo>
                    <a:cubicBezTo>
                      <a:pt x="178" y="102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-2331200" y="-1827375"/>
                <a:ext cx="12225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489" y="102"/>
                    </a:lnTo>
                    <a:cubicBezTo>
                      <a:pt x="489" y="64"/>
                      <a:pt x="489" y="30"/>
                      <a:pt x="489" y="1"/>
                    </a:cubicBez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-2334100" y="-1862925"/>
                <a:ext cx="2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58" extrusionOk="0">
                    <a:moveTo>
                      <a:pt x="0" y="1"/>
                    </a:moveTo>
                    <a:lnTo>
                      <a:pt x="0" y="170"/>
                    </a:lnTo>
                    <a:cubicBezTo>
                      <a:pt x="0" y="218"/>
                      <a:pt x="39" y="257"/>
                      <a:pt x="92" y="257"/>
                    </a:cubicBezTo>
                    <a:lnTo>
                      <a:pt x="102" y="257"/>
                    </a:lnTo>
                    <a:lnTo>
                      <a:pt x="102" y="243"/>
                    </a:lnTo>
                    <a:lnTo>
                      <a:pt x="73" y="175"/>
                    </a:lnTo>
                    <a:lnTo>
                      <a:pt x="15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-2334100" y="-1863275"/>
                <a:ext cx="250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-2318625" y="-1863275"/>
                <a:ext cx="267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77" extrusionOk="0">
                    <a:moveTo>
                      <a:pt x="97" y="0"/>
                    </a:moveTo>
                    <a:lnTo>
                      <a:pt x="102" y="15"/>
                    </a:lnTo>
                    <a:lnTo>
                      <a:pt x="58" y="121"/>
                    </a:lnTo>
                    <a:lnTo>
                      <a:pt x="29" y="189"/>
                    </a:lnTo>
                    <a:lnTo>
                      <a:pt x="0" y="261"/>
                    </a:lnTo>
                    <a:lnTo>
                      <a:pt x="0" y="276"/>
                    </a:lnTo>
                    <a:lnTo>
                      <a:pt x="20" y="276"/>
                    </a:lnTo>
                    <a:cubicBezTo>
                      <a:pt x="68" y="276"/>
                      <a:pt x="107" y="232"/>
                      <a:pt x="107" y="184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-2334100" y="-1863275"/>
                <a:ext cx="18025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22" extrusionOk="0">
                    <a:moveTo>
                      <a:pt x="1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5" y="54"/>
                    </a:lnTo>
                    <a:lnTo>
                      <a:pt x="705" y="54"/>
                    </a:lnTo>
                    <a:lnTo>
                      <a:pt x="721" y="15"/>
                    </a:lnTo>
                    <a:lnTo>
                      <a:pt x="716" y="0"/>
                    </a:lnTo>
                    <a:close/>
                    <a:moveTo>
                      <a:pt x="705" y="54"/>
                    </a:moveTo>
                    <a:lnTo>
                      <a:pt x="677" y="121"/>
                    </a:lnTo>
                    <a:lnTo>
                      <a:pt x="706" y="54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-2332300" y="-1858575"/>
                <a:ext cx="144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9" extrusionOk="0">
                    <a:moveTo>
                      <a:pt x="1" y="1"/>
                    </a:moveTo>
                    <a:lnTo>
                      <a:pt x="30" y="73"/>
                    </a:lnTo>
                    <a:lnTo>
                      <a:pt x="30" y="88"/>
                    </a:lnTo>
                    <a:lnTo>
                      <a:pt x="547" y="88"/>
                    </a:lnTo>
                    <a:lnTo>
                      <a:pt x="547" y="73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-2317900" y="-1860250"/>
                <a:ext cx="7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30" h="68" extrusionOk="0">
                    <a:moveTo>
                      <a:pt x="29" y="0"/>
                    </a:move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-2333750" y="-1861950"/>
                <a:ext cx="14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59" h="136" extrusionOk="0">
                    <a:moveTo>
                      <a:pt x="59" y="136"/>
                    </a:moveTo>
                    <a:lnTo>
                      <a:pt x="59" y="1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-2333750" y="-1861950"/>
                <a:ext cx="173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36" extrusionOk="0">
                    <a:moveTo>
                      <a:pt x="1" y="1"/>
                    </a:moveTo>
                    <a:lnTo>
                      <a:pt x="59" y="136"/>
                    </a:lnTo>
                    <a:lnTo>
                      <a:pt x="634" y="136"/>
                    </a:lnTo>
                    <a:lnTo>
                      <a:pt x="663" y="68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-2330600" y="-1874275"/>
                <a:ext cx="121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46" extrusionOk="0">
                    <a:moveTo>
                      <a:pt x="78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02"/>
                      <a:pt x="15" y="126"/>
                      <a:pt x="34" y="140"/>
                    </a:cubicBezTo>
                    <a:lnTo>
                      <a:pt x="34" y="136"/>
                    </a:lnTo>
                    <a:lnTo>
                      <a:pt x="407" y="136"/>
                    </a:lnTo>
                    <a:lnTo>
                      <a:pt x="411" y="145"/>
                    </a:lnTo>
                    <a:cubicBezTo>
                      <a:pt x="484" y="107"/>
                      <a:pt x="455" y="0"/>
                      <a:pt x="378" y="0"/>
                    </a:cubicBezTo>
                    <a:lnTo>
                      <a:pt x="271" y="0"/>
                    </a:lnTo>
                    <a:lnTo>
                      <a:pt x="271" y="39"/>
                    </a:lnTo>
                    <a:lnTo>
                      <a:pt x="199" y="3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-2329750" y="-1870900"/>
                <a:ext cx="9450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0" extrusionOk="0">
                    <a:moveTo>
                      <a:pt x="0" y="1"/>
                    </a:moveTo>
                    <a:lnTo>
                      <a:pt x="0" y="5"/>
                    </a:lnTo>
                    <a:cubicBezTo>
                      <a:pt x="15" y="15"/>
                      <a:pt x="29" y="20"/>
                      <a:pt x="49" y="20"/>
                    </a:cubicBezTo>
                    <a:lnTo>
                      <a:pt x="344" y="20"/>
                    </a:lnTo>
                    <a:cubicBezTo>
                      <a:pt x="353" y="20"/>
                      <a:pt x="368" y="15"/>
                      <a:pt x="377" y="10"/>
                    </a:cubicBez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-2325650" y="-1911776"/>
                <a:ext cx="1851" cy="3969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501" extrusionOk="0">
                    <a:moveTo>
                      <a:pt x="1" y="1"/>
                    </a:moveTo>
                    <a:lnTo>
                      <a:pt x="1" y="1500"/>
                    </a:lnTo>
                    <a:lnTo>
                      <a:pt x="73" y="150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-2325650" y="-1874275"/>
                <a:ext cx="1850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34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73" y="3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43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-2319000" y="-1843325"/>
                <a:ext cx="63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70" extrusionOk="0">
                    <a:moveTo>
                      <a:pt x="10" y="0"/>
                    </a:moveTo>
                    <a:lnTo>
                      <a:pt x="6" y="373"/>
                    </a:lnTo>
                    <a:cubicBezTo>
                      <a:pt x="6" y="373"/>
                      <a:pt x="1" y="407"/>
                      <a:pt x="1" y="470"/>
                    </a:cubicBezTo>
                    <a:cubicBezTo>
                      <a:pt x="247" y="416"/>
                      <a:pt x="252" y="63"/>
                      <a:pt x="10" y="0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-2337750" y="-1843325"/>
                <a:ext cx="65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75" extrusionOk="0">
                    <a:moveTo>
                      <a:pt x="252" y="0"/>
                    </a:moveTo>
                    <a:cubicBezTo>
                      <a:pt x="1" y="58"/>
                      <a:pt x="6" y="421"/>
                      <a:pt x="262" y="474"/>
                    </a:cubicBezTo>
                    <a:lnTo>
                      <a:pt x="262" y="373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-2331200" y="-1843575"/>
                <a:ext cx="123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90" extrusionOk="0">
                    <a:moveTo>
                      <a:pt x="58" y="1"/>
                    </a:moveTo>
                    <a:cubicBezTo>
                      <a:pt x="39" y="1"/>
                      <a:pt x="20" y="6"/>
                      <a:pt x="0" y="10"/>
                    </a:cubicBezTo>
                    <a:lnTo>
                      <a:pt x="5" y="383"/>
                    </a:lnTo>
                    <a:lnTo>
                      <a:pt x="5" y="484"/>
                    </a:lnTo>
                    <a:cubicBezTo>
                      <a:pt x="20" y="489"/>
                      <a:pt x="39" y="489"/>
                      <a:pt x="58" y="489"/>
                    </a:cubicBezTo>
                    <a:lnTo>
                      <a:pt x="426" y="489"/>
                    </a:lnTo>
                    <a:cubicBezTo>
                      <a:pt x="445" y="489"/>
                      <a:pt x="469" y="484"/>
                      <a:pt x="489" y="480"/>
                    </a:cubicBezTo>
                    <a:lnTo>
                      <a:pt x="489" y="383"/>
                    </a:lnTo>
                    <a:lnTo>
                      <a:pt x="494" y="10"/>
                    </a:lnTo>
                    <a:cubicBezTo>
                      <a:pt x="469" y="6"/>
                      <a:pt x="445" y="1"/>
                      <a:pt x="426" y="1"/>
                    </a:cubicBezTo>
                    <a:close/>
                  </a:path>
                </a:pathLst>
              </a:custGeom>
              <a:solidFill>
                <a:srgbClr val="688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0" name="Google Shape;900;p13"/>
            <p:cNvSpPr/>
            <p:nvPr/>
          </p:nvSpPr>
          <p:spPr>
            <a:xfrm>
              <a:off x="8034813" y="1197800"/>
              <a:ext cx="182400" cy="103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8053925" y="1036850"/>
              <a:ext cx="148200" cy="57000"/>
            </a:xfrm>
            <a:prstGeom prst="roundRect">
              <a:avLst>
                <a:gd name="adj" fmla="val 2671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8039463" y="1333125"/>
              <a:ext cx="173100" cy="21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8080925" y="944000"/>
              <a:ext cx="94200" cy="32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7819345" y="3792175"/>
              <a:ext cx="600200" cy="108275"/>
            </a:xfrm>
            <a:custGeom>
              <a:avLst/>
              <a:gdLst/>
              <a:ahLst/>
              <a:cxnLst/>
              <a:rect l="l" t="t" r="r" b="b"/>
              <a:pathLst>
                <a:path w="519" h="523" extrusionOk="0">
                  <a:moveTo>
                    <a:pt x="1" y="0"/>
                  </a:moveTo>
                  <a:lnTo>
                    <a:pt x="5" y="522"/>
                  </a:lnTo>
                  <a:cubicBezTo>
                    <a:pt x="25" y="518"/>
                    <a:pt x="49" y="513"/>
                    <a:pt x="68" y="513"/>
                  </a:cubicBezTo>
                  <a:lnTo>
                    <a:pt x="441" y="513"/>
                  </a:lnTo>
                  <a:cubicBezTo>
                    <a:pt x="465" y="513"/>
                    <a:pt x="489" y="518"/>
                    <a:pt x="513" y="522"/>
                  </a:cubicBezTo>
                  <a:lnTo>
                    <a:pt x="51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3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"/>
          <p:cNvSpPr txBox="1">
            <a:spLocks noGrp="1"/>
          </p:cNvSpPr>
          <p:nvPr>
            <p:ph type="subTitle" idx="1"/>
          </p:nvPr>
        </p:nvSpPr>
        <p:spPr>
          <a:xfrm>
            <a:off x="661833" y="2041200"/>
            <a:ext cx="22827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4"/>
          <p:cNvSpPr txBox="1">
            <a:spLocks noGrp="1"/>
          </p:cNvSpPr>
          <p:nvPr>
            <p:ph type="subTitle" idx="2"/>
          </p:nvPr>
        </p:nvSpPr>
        <p:spPr>
          <a:xfrm>
            <a:off x="661833" y="1695125"/>
            <a:ext cx="2282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8" name="Google Shape;908;p14"/>
          <p:cNvSpPr txBox="1">
            <a:spLocks noGrp="1"/>
          </p:cNvSpPr>
          <p:nvPr>
            <p:ph type="subTitle" idx="3"/>
          </p:nvPr>
        </p:nvSpPr>
        <p:spPr>
          <a:xfrm>
            <a:off x="3395230" y="204120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4"/>
          <p:cNvSpPr txBox="1">
            <a:spLocks noGrp="1"/>
          </p:cNvSpPr>
          <p:nvPr>
            <p:ph type="subTitle" idx="4"/>
          </p:nvPr>
        </p:nvSpPr>
        <p:spPr>
          <a:xfrm>
            <a:off x="3395230" y="1695125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14"/>
          <p:cNvSpPr txBox="1">
            <a:spLocks noGrp="1"/>
          </p:cNvSpPr>
          <p:nvPr>
            <p:ph type="subTitle" idx="5"/>
          </p:nvPr>
        </p:nvSpPr>
        <p:spPr>
          <a:xfrm>
            <a:off x="6199027" y="204120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4"/>
          <p:cNvSpPr txBox="1">
            <a:spLocks noGrp="1"/>
          </p:cNvSpPr>
          <p:nvPr>
            <p:ph type="subTitle" idx="6"/>
          </p:nvPr>
        </p:nvSpPr>
        <p:spPr>
          <a:xfrm>
            <a:off x="6199027" y="1695125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2" name="Google Shape;912;p14"/>
          <p:cNvSpPr txBox="1">
            <a:spLocks noGrp="1"/>
          </p:cNvSpPr>
          <p:nvPr>
            <p:ph type="subTitle" idx="7"/>
          </p:nvPr>
        </p:nvSpPr>
        <p:spPr>
          <a:xfrm>
            <a:off x="661833" y="3684050"/>
            <a:ext cx="22827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4"/>
          <p:cNvSpPr txBox="1">
            <a:spLocks noGrp="1"/>
          </p:cNvSpPr>
          <p:nvPr>
            <p:ph type="subTitle" idx="8"/>
          </p:nvPr>
        </p:nvSpPr>
        <p:spPr>
          <a:xfrm>
            <a:off x="661833" y="3339150"/>
            <a:ext cx="2282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14"/>
          <p:cNvSpPr txBox="1">
            <a:spLocks noGrp="1"/>
          </p:cNvSpPr>
          <p:nvPr>
            <p:ph type="subTitle" idx="9"/>
          </p:nvPr>
        </p:nvSpPr>
        <p:spPr>
          <a:xfrm>
            <a:off x="3395230" y="368405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4"/>
          <p:cNvSpPr txBox="1">
            <a:spLocks noGrp="1"/>
          </p:cNvSpPr>
          <p:nvPr>
            <p:ph type="subTitle" idx="13"/>
          </p:nvPr>
        </p:nvSpPr>
        <p:spPr>
          <a:xfrm>
            <a:off x="3395230" y="3339150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14"/>
          <p:cNvSpPr txBox="1">
            <a:spLocks noGrp="1"/>
          </p:cNvSpPr>
          <p:nvPr>
            <p:ph type="subTitle" idx="14"/>
          </p:nvPr>
        </p:nvSpPr>
        <p:spPr>
          <a:xfrm>
            <a:off x="6199027" y="3684050"/>
            <a:ext cx="2283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4"/>
          <p:cNvSpPr txBox="1">
            <a:spLocks noGrp="1"/>
          </p:cNvSpPr>
          <p:nvPr>
            <p:ph type="subTitle" idx="15"/>
          </p:nvPr>
        </p:nvSpPr>
        <p:spPr>
          <a:xfrm>
            <a:off x="6199027" y="3339150"/>
            <a:ext cx="2283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14"/>
          <p:cNvSpPr/>
          <p:nvPr/>
        </p:nvSpPr>
        <p:spPr>
          <a:xfrm rot="-704494">
            <a:off x="8349063" y="2542547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4"/>
          <p:cNvSpPr/>
          <p:nvPr/>
        </p:nvSpPr>
        <p:spPr>
          <a:xfrm rot="-704494">
            <a:off x="8562912" y="29349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4"/>
          <p:cNvSpPr/>
          <p:nvPr/>
        </p:nvSpPr>
        <p:spPr>
          <a:xfrm>
            <a:off x="8229644" y="2765291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4"/>
          <p:cNvSpPr/>
          <p:nvPr/>
        </p:nvSpPr>
        <p:spPr>
          <a:xfrm>
            <a:off x="8547314" y="35249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4"/>
          <p:cNvSpPr/>
          <p:nvPr/>
        </p:nvSpPr>
        <p:spPr>
          <a:xfrm>
            <a:off x="8524533" y="22904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4"/>
          <p:cNvSpPr/>
          <p:nvPr/>
        </p:nvSpPr>
        <p:spPr>
          <a:xfrm rot="1240352">
            <a:off x="182822" y="32198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4"/>
          <p:cNvSpPr/>
          <p:nvPr/>
        </p:nvSpPr>
        <p:spPr>
          <a:xfrm rot="1240352">
            <a:off x="157700" y="36180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4"/>
          <p:cNvSpPr/>
          <p:nvPr/>
        </p:nvSpPr>
        <p:spPr>
          <a:xfrm>
            <a:off x="501670" y="2203341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4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4"/>
          <p:cNvSpPr/>
          <p:nvPr/>
        </p:nvSpPr>
        <p:spPr>
          <a:xfrm>
            <a:off x="668319" y="278397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Regular"/>
              <a:buNone/>
              <a:defRPr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Regular"/>
              <a:buNone/>
              <a:defRPr sz="30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 txBox="1">
            <a:spLocks noGrp="1"/>
          </p:cNvSpPr>
          <p:nvPr>
            <p:ph type="subTitle" idx="1"/>
          </p:nvPr>
        </p:nvSpPr>
        <p:spPr>
          <a:xfrm>
            <a:off x="1697126" y="2367478"/>
            <a:ext cx="5296204" cy="1824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b="1" dirty="0"/>
              <a:t>Jurusan Agribisnis</a:t>
            </a:r>
          </a:p>
          <a:p>
            <a:r>
              <a:rPr lang="id-ID" sz="2800" b="1" dirty="0"/>
              <a:t>Fakultas Pertanian</a:t>
            </a:r>
          </a:p>
          <a:p>
            <a:r>
              <a:rPr lang="id-ID" sz="2800" b="1" dirty="0"/>
              <a:t>Universitas Lampung </a:t>
            </a:r>
          </a:p>
        </p:txBody>
      </p:sp>
      <p:sp>
        <p:nvSpPr>
          <p:cNvPr id="1514" name="Google Shape;1514;p30"/>
          <p:cNvSpPr txBox="1">
            <a:spLocks noGrp="1"/>
          </p:cNvSpPr>
          <p:nvPr>
            <p:ph type="ctrTitle"/>
          </p:nvPr>
        </p:nvSpPr>
        <p:spPr>
          <a:xfrm>
            <a:off x="1240428" y="248659"/>
            <a:ext cx="7186396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3200" b="1" dirty="0"/>
              <a:t>KONTRAK PEMBELAJARAN </a:t>
            </a:r>
            <a:r>
              <a:rPr lang="en-US" sz="3200" b="1" dirty="0"/>
              <a:t>SOSIOLOGI PEDESAAN</a:t>
            </a:r>
            <a:r>
              <a:rPr lang="id-ID" sz="3200" b="1" dirty="0"/>
              <a:t/>
            </a:r>
            <a:br>
              <a:rPr lang="id-ID" sz="3200" b="1" dirty="0"/>
            </a:br>
            <a:r>
              <a:rPr lang="en-US" sz="3200" b="1" dirty="0"/>
              <a:t>PPN 62010</a:t>
            </a:r>
            <a:r>
              <a:rPr lang="id-ID" sz="3200" b="1" dirty="0"/>
              <a:t>1 </a:t>
            </a:r>
            <a:br>
              <a:rPr lang="id-ID" sz="3200" b="1" dirty="0"/>
            </a:br>
            <a:r>
              <a:rPr lang="id-ID" sz="3200" b="1" dirty="0"/>
              <a:t>3 SKS (2-1)</a:t>
            </a:r>
            <a:endParaRPr lang="id-ID" sz="3000" b="1" dirty="0"/>
          </a:p>
        </p:txBody>
      </p:sp>
      <p:sp>
        <p:nvSpPr>
          <p:cNvPr id="1515" name="Google Shape;1515;p30"/>
          <p:cNvSpPr/>
          <p:nvPr/>
        </p:nvSpPr>
        <p:spPr>
          <a:xfrm>
            <a:off x="7097084" y="290188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7125644" y="13833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7633670" y="21057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5" y="238992"/>
            <a:ext cx="1647566" cy="154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7954"/>
              </p:ext>
            </p:extLst>
          </p:nvPr>
        </p:nvGraphicFramePr>
        <p:xfrm>
          <a:off x="723900" y="1152525"/>
          <a:ext cx="6902601" cy="26983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00867"/>
                <a:gridCol w="2300867"/>
                <a:gridCol w="2300867"/>
              </a:tblGrid>
              <a:tr h="385477">
                <a:tc>
                  <a:txBody>
                    <a:bodyPr/>
                    <a:lstStyle/>
                    <a:p>
                      <a:pPr algn="l"/>
                      <a:r>
                        <a:rPr lang="id-ID" sz="1200" b="1" dirty="0"/>
                        <a:t>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Bobot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Selang</a:t>
                      </a:r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2,25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52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55.99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2.00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48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51.99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C-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1.75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44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47.99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D+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1.50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40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43.99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D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1.00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baseline="0" dirty="0" smtClean="0"/>
                        <a:t>36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39.99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≤ </a:t>
                      </a:r>
                      <a:r>
                        <a:rPr lang="id-ID" sz="1200" b="1" dirty="0" smtClean="0"/>
                        <a:t>35.99</a:t>
                      </a:r>
                      <a:endParaRPr lang="id-ID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01553"/>
              </p:ext>
            </p:extLst>
          </p:nvPr>
        </p:nvGraphicFramePr>
        <p:xfrm>
          <a:off x="1472046" y="1308677"/>
          <a:ext cx="60960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Prenstase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Kehadiran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Diskusi dan Presentasi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Tugas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Total</a:t>
                      </a:r>
                      <a:r>
                        <a:rPr lang="id-ID" sz="2000" b="1" baseline="0" dirty="0"/>
                        <a:t> 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9809" y="187036"/>
            <a:ext cx="570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DISTRIBUSI NILAI AKHIR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909" y="1962026"/>
            <a:ext cx="4395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00" b="1" dirty="0">
                <a:latin typeface="Times New Roman" pitchFamily="18" charset="0"/>
                <a:cs typeface="Times New Roman" pitchFamily="18" charset="0"/>
              </a:rPr>
              <a:t>JADWAL PERKULIAHAN </a:t>
            </a:r>
          </a:p>
        </p:txBody>
      </p:sp>
    </p:spTree>
    <p:extLst>
      <p:ext uri="{BB962C8B-B14F-4D97-AF65-F5344CB8AC3E}">
        <p14:creationId xmlns:p14="http://schemas.microsoft.com/office/powerpoint/2010/main" val="25688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8862;p66"/>
          <p:cNvGrpSpPr/>
          <p:nvPr/>
        </p:nvGrpSpPr>
        <p:grpSpPr>
          <a:xfrm>
            <a:off x="-108017" y="-13927"/>
            <a:ext cx="1116850" cy="1210671"/>
            <a:chOff x="3082075" y="2871805"/>
            <a:chExt cx="318884" cy="379807"/>
          </a:xfrm>
        </p:grpSpPr>
        <p:sp>
          <p:nvSpPr>
            <p:cNvPr id="25" name="Google Shape;8863;p66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64;p66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65;p66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866;p66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867;p66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868;p66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869;p66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870;p66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871;p66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872;p66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873;p66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874;p66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875;p66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876;p66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877;p66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878;p66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879;p66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880;p66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881;p66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82;p66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862;p66"/>
          <p:cNvGrpSpPr/>
          <p:nvPr/>
        </p:nvGrpSpPr>
        <p:grpSpPr>
          <a:xfrm>
            <a:off x="8045686" y="-30037"/>
            <a:ext cx="1116850" cy="1210671"/>
            <a:chOff x="3082075" y="2871805"/>
            <a:chExt cx="318884" cy="379807"/>
          </a:xfrm>
        </p:grpSpPr>
        <p:sp>
          <p:nvSpPr>
            <p:cNvPr id="67" name="Google Shape;8863;p66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64;p66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865;p66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866;p66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867;p66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868;p66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69;p66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70;p66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71;p66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72;p66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73;p66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74;p66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875;p66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876;p66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77;p66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78;p66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79;p66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80;p66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81;p66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882;p66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49164"/>
              </p:ext>
            </p:extLst>
          </p:nvPr>
        </p:nvGraphicFramePr>
        <p:xfrm>
          <a:off x="80424" y="158240"/>
          <a:ext cx="8746032" cy="5061399"/>
        </p:xfrm>
        <a:graphic>
          <a:graphicData uri="http://schemas.openxmlformats.org/drawingml/2006/table">
            <a:tbl>
              <a:tblPr firstRow="1" bandRow="1">
                <a:tableStyleId>{7E4BBD5E-CFC2-47B2-9240-B7C85CF9D7C1}</a:tableStyleId>
              </a:tblPr>
              <a:tblGrid>
                <a:gridCol w="949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6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6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424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Minggu</a:t>
                      </a:r>
                    </a:p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Ke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Tanggal</a:t>
                      </a:r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Hari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Materi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id-ID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24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Kontrak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Kuliah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Sosiologi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pedesaan</a:t>
                      </a:r>
                      <a:endParaRPr lang="id-ID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Pendahuluan</a:t>
                      </a:r>
                      <a:r>
                        <a:rPr lang="id-ID" sz="18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Teori-teori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konsep-konsep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dan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metode-metode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sosiologi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Masyarakat dan Kebudayaan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Struktur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dan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sistem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social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Proses-proses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sosial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Lembaga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social</a:t>
                      </a:r>
                      <a:endParaRPr lang="id-ID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Kelompok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social</a:t>
                      </a:r>
                      <a:endParaRPr lang="id-ID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Organisasi</a:t>
                      </a:r>
                      <a:r>
                        <a:rPr lang="en-US" sz="1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sosial</a:t>
                      </a:r>
                      <a:endParaRPr lang="id-ID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Stratifikasi/Pelapisan social</a:t>
                      </a:r>
                    </a:p>
                    <a:p>
                      <a:endParaRPr lang="id-ID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12/10/22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62282"/>
              </p:ext>
            </p:extLst>
          </p:nvPr>
        </p:nvGraphicFramePr>
        <p:xfrm>
          <a:off x="114798" y="266534"/>
          <a:ext cx="8746032" cy="4582684"/>
        </p:xfrm>
        <a:graphic>
          <a:graphicData uri="http://schemas.openxmlformats.org/drawingml/2006/table">
            <a:tbl>
              <a:tblPr firstRow="1" bandRow="1">
                <a:tableStyleId>{7E4BBD5E-CFC2-47B2-9240-B7C85CF9D7C1}</a:tableStyleId>
              </a:tblPr>
              <a:tblGrid>
                <a:gridCol w="949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0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6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424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Minggu</a:t>
                      </a:r>
                    </a:p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Ke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Tanggal/Hari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Materi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id-ID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UTS</a:t>
                      </a:r>
                      <a:endParaRPr lang="id-ID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Mobilitas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sosial</a:t>
                      </a:r>
                      <a:endParaRPr lang="id-ID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Kekuasaan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dan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Wewenang</a:t>
                      </a:r>
                      <a:endParaRPr lang="id-ID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Kepemimpinan</a:t>
                      </a:r>
                      <a:endParaRPr lang="id-ID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Usaha-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usaha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dan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politik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pertanian</a:t>
                      </a:r>
                      <a:endParaRPr lang="id-ID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2000" b="1" dirty="0">
                          <a:latin typeface="Times New Roman" pitchFamily="18" charset="0"/>
                          <a:cs typeface="Times New Roman" pitchFamily="18" charset="0"/>
                        </a:rPr>
                        <a:t>Perubahan </a:t>
                      </a: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Sosial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Isue-isue pertanian dan Kegunaan Sosiologi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205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>
                          <a:latin typeface="Times New Roman" pitchFamily="18" charset="0"/>
                          <a:cs typeface="Times New Roman" pitchFamily="18" charset="0"/>
                        </a:rPr>
                        <a:t>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94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190" y="176645"/>
            <a:ext cx="7658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Bandar Lampung,     </a:t>
            </a:r>
            <a:r>
              <a:rPr lang="id-ID" dirty="0" smtClean="0"/>
              <a:t>AGUSTUS 2022</a:t>
            </a:r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Dosen PJ Mata Kuliah					Komti Matakuliah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            Dosen			     		      Mahasiswa</a:t>
            </a:r>
          </a:p>
          <a:p>
            <a:r>
              <a:rPr lang="id-ID" dirty="0"/>
              <a:t>  </a:t>
            </a:r>
          </a:p>
          <a:p>
            <a:endParaRPr lang="id-ID" dirty="0"/>
          </a:p>
          <a:p>
            <a:pPr lvl="2" algn="ctr"/>
            <a:r>
              <a:rPr lang="id-ID" dirty="0"/>
              <a:t>			              Mengetahui,				</a:t>
            </a:r>
          </a:p>
          <a:p>
            <a:pPr lvl="2" algn="ctr"/>
            <a:r>
              <a:rPr lang="id-ID" dirty="0"/>
              <a:t>               Ketua Jurusan Agribisnis</a:t>
            </a:r>
          </a:p>
          <a:p>
            <a:pPr lvl="2" algn="ctr"/>
            <a:endParaRPr lang="id-ID" dirty="0"/>
          </a:p>
          <a:p>
            <a:pPr lvl="2" algn="ctr"/>
            <a:endParaRPr lang="id-ID" dirty="0"/>
          </a:p>
          <a:p>
            <a:pPr lvl="2" algn="ctr"/>
            <a:endParaRPr lang="id-ID" dirty="0"/>
          </a:p>
          <a:p>
            <a:pPr lvl="2" algn="ctr"/>
            <a:r>
              <a:rPr lang="id-ID" dirty="0"/>
              <a:t>			</a:t>
            </a:r>
          </a:p>
          <a:p>
            <a:pPr lvl="2" algn="ctr"/>
            <a:r>
              <a:rPr lang="id-ID" dirty="0"/>
              <a:t>			 Dr. Teguh Endaryanto, S.P.,M.Si				</a:t>
            </a:r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			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1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b="1" dirty="0">
                <a:solidFill>
                  <a:schemeClr val="bg2"/>
                </a:solidFill>
              </a:rPr>
              <a:t>DOSEN PENGAMPU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523" name="Google Shape;1523;p31"/>
          <p:cNvSpPr txBox="1">
            <a:spLocks noGrp="1"/>
          </p:cNvSpPr>
          <p:nvPr>
            <p:ph type="body" idx="1"/>
          </p:nvPr>
        </p:nvSpPr>
        <p:spPr>
          <a:xfrm>
            <a:off x="826617" y="1192378"/>
            <a:ext cx="7797430" cy="3781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sz="2800" dirty="0" err="1">
                <a:latin typeface="Aharoni" pitchFamily="2" charset="-79"/>
                <a:ea typeface="Lato"/>
                <a:cs typeface="Aharoni" pitchFamily="2" charset="-79"/>
                <a:sym typeface="Lato"/>
              </a:rPr>
              <a:t>Dosen</a:t>
            </a:r>
            <a:r>
              <a:rPr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1 : </a:t>
            </a:r>
            <a:r>
              <a:rPr lang="id-ID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Dr. Serly Silviyanti, S.P., </a:t>
            </a:r>
            <a:r>
              <a:rPr lang="id-ID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M.Si.</a:t>
            </a:r>
            <a:endParaRPr sz="2800" dirty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r>
              <a:rPr lang="x-none" sz="2800">
                <a:latin typeface="Aharoni" pitchFamily="2" charset="-79"/>
                <a:ea typeface="Lato"/>
                <a:cs typeface="Aharoni" pitchFamily="2" charset="-79"/>
                <a:sym typeface="Lato"/>
              </a:rPr>
              <a:t>Dosen 2 :</a:t>
            </a:r>
            <a:r>
              <a:rPr lang="en-U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</a:t>
            </a:r>
            <a:r>
              <a:rPr lang="en-US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D</a:t>
            </a:r>
            <a:r>
              <a:rPr lang="id-ID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r. Yuniar Aviati, S.P., M.T.A.</a:t>
            </a: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r>
              <a:rPr lang="x-none" sz="2800">
                <a:latin typeface="Aharoni" pitchFamily="2" charset="-79"/>
                <a:ea typeface="Lato"/>
                <a:cs typeface="Aharoni" pitchFamily="2" charset="-79"/>
                <a:sym typeface="Lato"/>
              </a:rPr>
              <a:t>Waktu Kuliah :</a:t>
            </a:r>
            <a:r>
              <a:rPr lang="en-U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</a:t>
            </a:r>
            <a:r>
              <a:rPr lang="id-ID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selasa, 10.00 wib \ N2.2 </a:t>
            </a: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sz="2800" dirty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sz="2800" dirty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</p:txBody>
      </p:sp>
      <p:grpSp>
        <p:nvGrpSpPr>
          <p:cNvPr id="5" name="Google Shape;11701;p68"/>
          <p:cNvGrpSpPr/>
          <p:nvPr/>
        </p:nvGrpSpPr>
        <p:grpSpPr>
          <a:xfrm>
            <a:off x="7156589" y="3475850"/>
            <a:ext cx="1182739" cy="1293661"/>
            <a:chOff x="2189568" y="1961603"/>
            <a:chExt cx="364993" cy="359049"/>
          </a:xfrm>
        </p:grpSpPr>
        <p:sp>
          <p:nvSpPr>
            <p:cNvPr id="6" name="Google Shape;11702;p68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03;p68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704;p68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705;p68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06;p68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707;p68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708;p68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09;p68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10;p68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11;p68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12;p68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13;p68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14;p68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15;p68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16;p68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17;p68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1"/>
          <p:cNvSpPr txBox="1">
            <a:spLocks noGrp="1"/>
          </p:cNvSpPr>
          <p:nvPr>
            <p:ph type="title"/>
          </p:nvPr>
        </p:nvSpPr>
        <p:spPr>
          <a:xfrm>
            <a:off x="703643" y="145232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Capaian Pembelajaran Kuliah</a:t>
            </a:r>
            <a:endParaRPr dirty="0"/>
          </a:p>
        </p:txBody>
      </p:sp>
      <p:sp>
        <p:nvSpPr>
          <p:cNvPr id="1523" name="Google Shape;1523;p31"/>
          <p:cNvSpPr txBox="1">
            <a:spLocks noGrp="1"/>
          </p:cNvSpPr>
          <p:nvPr>
            <p:ph type="body" idx="1"/>
          </p:nvPr>
        </p:nvSpPr>
        <p:spPr>
          <a:xfrm>
            <a:off x="166255" y="841664"/>
            <a:ext cx="8510155" cy="3958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teori-teori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konsep-konsep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metode-metode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endParaRPr lang="id-ID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2.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terbentuknya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endParaRPr lang="id-ID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3.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proses-proses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stratifikasi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mobilitas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4.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kepemimpinan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endParaRPr sz="2000" b="1" dirty="0">
              <a:solidFill>
                <a:schemeClr val="bg2"/>
              </a:solidFill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563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62" y="280555"/>
            <a:ext cx="8551719" cy="4007766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5. </a:t>
            </a: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 mampu menjelaskan keberagaman interaksi antara suku bangsa dan pola adaptasi sukubangsa.</a:t>
            </a:r>
          </a:p>
          <a:p>
            <a:pPr mar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6. </a:t>
            </a: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 mampu menjelaskan issue-isue pertanian terakhir, usaha-usaha pertanian  dan politik pertanian dalam pembangunan pertanian di Indonesia.</a:t>
            </a:r>
          </a:p>
          <a:p>
            <a:pPr mar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7. </a:t>
            </a: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 terampil menganalisis strategi pendekatan yang sebaiknya dilakukan dalam mengembangkan masyarakat sasaran pembangunan pertanian</a:t>
            </a:r>
          </a:p>
          <a:p>
            <a:pPr marL="0" lvl="0" indent="0">
              <a:buNone/>
            </a:pPr>
            <a:endParaRPr lang="id-ID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8. </a:t>
            </a:r>
            <a:r>
              <a:rPr lang="id-ID" sz="2000" b="1" spc="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Mahasiswa dapat menginternalisasi sikap ilmiah, bertanggung </a:t>
            </a:r>
            <a:r>
              <a:rPr lang="id-ID" sz="2000" b="1" spc="1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jawab, </a:t>
            </a:r>
            <a:r>
              <a:rPr lang="id-ID" sz="2000" b="1" spc="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mandiri, </a:t>
            </a: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id-ID" sz="2000" b="1" spc="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peduli dalam </a:t>
            </a:r>
            <a:r>
              <a:rPr lang="id-ID" altLang="zh-CN" sz="2000" b="1" spc="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mengembangkan </a:t>
            </a:r>
            <a:r>
              <a:rPr lang="id-ID" sz="2000" b="1" spc="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masyarakat sasaran pembangunan </a:t>
            </a:r>
            <a:r>
              <a:rPr lang="id-ID" altLang="zh-CN" sz="2000" b="1" spc="-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pertanian </a:t>
            </a:r>
            <a:r>
              <a:rPr lang="id-ID" sz="2000" b="1" spc="-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id-ID" altLang="zh-CN" sz="2000" b="1" spc="-15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berkelanjutan dan berwawasan lingkungan</a:t>
            </a:r>
            <a:r>
              <a:rPr lang="id-ID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2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2709" y="820882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Mata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teori-teori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konsep-konsep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metode-metode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proses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terbentuknya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proses-proses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stratifikasi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mobilitas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kekuasaan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wewenang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kepemimpinan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adaptasi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sukubangsa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usaha-usaha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issue-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isue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pembangunan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pertanian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di Indonesia</a:t>
            </a:r>
            <a:r>
              <a:rPr lang="id-ID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991" y="135082"/>
            <a:ext cx="603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DESKRIPSI SINGKAT MATA KULIAH</a:t>
            </a:r>
          </a:p>
        </p:txBody>
      </p:sp>
    </p:spTree>
    <p:extLst>
      <p:ext uri="{BB962C8B-B14F-4D97-AF65-F5344CB8AC3E}">
        <p14:creationId xmlns:p14="http://schemas.microsoft.com/office/powerpoint/2010/main" val="61637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PERATURAN PERKULIAHAN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673" y="1569027"/>
            <a:ext cx="815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000" b="1" dirty="0"/>
              <a:t>Setiap Mahasiswa harus sudah membaca bahan bacaan sebelum mengikuti perkuliahan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/>
              <a:t>Toleransi Keterlambatann kuliah 10 Menit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/>
              <a:t>Toleransi Keterlambatan pengumpulan tugas maksimum 2 hari dengan diskon khusus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b="1" dirty="0"/>
              <a:t>Tidak ada kuis dan ujian susulan ( Kecuali dengan alasan yang dapat dipertanggung jawabkan dan persetujuan wakil dekan 1 bidang Akademik) </a:t>
            </a:r>
          </a:p>
        </p:txBody>
      </p:sp>
    </p:spTree>
    <p:extLst>
      <p:ext uri="{BB962C8B-B14F-4D97-AF65-F5344CB8AC3E}">
        <p14:creationId xmlns:p14="http://schemas.microsoft.com/office/powerpoint/2010/main" val="225678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 Pembelajaran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74"/>
            <a:ext cx="8624455" cy="3720861"/>
          </a:xfrm>
        </p:spPr>
        <p:txBody>
          <a:bodyPr/>
          <a:lstStyle/>
          <a:p>
            <a:r>
              <a:rPr lang="id-ID" sz="2000" b="1" dirty="0"/>
              <a:t>1.	Astrid S.Susanto, 1983.  Pengantar Sosiologi dan Perubahan 	Sosial.  Penerbit Binacipta.  Jakarta.</a:t>
            </a:r>
          </a:p>
          <a:p>
            <a:r>
              <a:rPr lang="id-ID" sz="2000" b="1" dirty="0"/>
              <a:t>2.	Bahrein T.Sugihen, 1996. Sosiologi Pedesaan.  Penerbit PT 	RajaGrafindo Persada.  Jakarta</a:t>
            </a:r>
          </a:p>
          <a:p>
            <a:r>
              <a:rPr lang="id-ID" sz="2000" b="1" dirty="0"/>
              <a:t>3.	Jarmanto, 1983.  Kepemimpinan Sebagai Ilmu dan Seni.  Penerbit 	Liberty.  Yogyakarta.</a:t>
            </a:r>
          </a:p>
          <a:p>
            <a:r>
              <a:rPr lang="id-ID" sz="2000" b="1" dirty="0"/>
              <a:t>4.	Jefta Leibo, 1995.  Sosiologi Pedesaan.  Penerbit Andi Offset. 	Jakarta.</a:t>
            </a:r>
          </a:p>
          <a:p>
            <a:r>
              <a:rPr lang="id-ID" sz="2000" b="1" dirty="0"/>
              <a:t>5.	Kartasapoetra, G dan Kreimers L.J.B, 1987.  Sosiologi Umum.  	Penerbit Bina Aksara.  Jakarta.</a:t>
            </a:r>
          </a:p>
          <a:p>
            <a:r>
              <a:rPr lang="id-ID" sz="2000" b="1" dirty="0"/>
              <a:t>6.	Miftah Thoha, 1983.  Kepemimpinan dalam Manajemen.  Penerbit 	PT RajaGrafindo Persada.  Jakarta</a:t>
            </a:r>
          </a:p>
          <a:p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57349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52475"/>
            <a:ext cx="8990925" cy="3772816"/>
          </a:xfrm>
        </p:spPr>
        <p:txBody>
          <a:bodyPr/>
          <a:lstStyle/>
          <a:p>
            <a:r>
              <a:rPr lang="id-ID" sz="1800" b="1" dirty="0"/>
              <a:t>7.	Sastramihardja, 1999.  Sosiologi Pedesaan.  Universitas Terbuka.  Jakarta.</a:t>
            </a:r>
          </a:p>
          <a:p>
            <a:r>
              <a:rPr lang="id-ID" sz="1800" b="1" dirty="0"/>
              <a:t>8.	Sayogyo, 12002.  Sosiologi Pedesaan. Penerbit Gadjah Mada University 	Press.  Yogyakarta.</a:t>
            </a:r>
          </a:p>
          <a:p>
            <a:r>
              <a:rPr lang="id-ID" sz="1800" b="1" dirty="0"/>
              <a:t>9.	Soekanto, Soerjono, 1982.  Sosiologi Suatu Pengantar.  Penerbit CV. 	Rajawali.  Jakarta</a:t>
            </a:r>
          </a:p>
          <a:p>
            <a:r>
              <a:rPr lang="id-ID" sz="1800" b="1" dirty="0"/>
              <a:t>10.	Soekanto, Soerjono, 1984.  Struktur Masyarakat.  Penerbit CV. Rajawali.  	Jakarta</a:t>
            </a:r>
          </a:p>
          <a:p>
            <a:r>
              <a:rPr lang="id-ID" sz="1800" b="1" dirty="0"/>
              <a:t>11.	Sutarto, 1998.  Dasar-dasar organisasi.  Penerbit Gadjah Mada University 	Press.  Yogyakarta.</a:t>
            </a:r>
          </a:p>
          <a:p>
            <a:r>
              <a:rPr lang="id-ID" sz="1800" b="1" dirty="0"/>
              <a:t>12.	Yayuk Yuliati dan Mangku Poernomo, 2003.  Sosiologi Pedesaan. Penerbit 	Lappera Pustaka Utama.  Yogyakarta.</a:t>
            </a:r>
          </a:p>
          <a:p>
            <a:r>
              <a:rPr lang="id-ID" sz="1800" b="1" dirty="0"/>
              <a:t>13.	Syamsu, Syahriman, et.al, 1992.  Dinamika Kelompok dan Kepemimpinan.  	Penerbit Universitas Atmajaya.  Yogyakarta.</a:t>
            </a:r>
          </a:p>
          <a:p>
            <a:endParaRPr lang="id-ID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 Pembelajaran</a:t>
            </a:r>
          </a:p>
        </p:txBody>
      </p:sp>
    </p:spTree>
    <p:extLst>
      <p:ext uri="{BB962C8B-B14F-4D97-AF65-F5344CB8AC3E}">
        <p14:creationId xmlns:p14="http://schemas.microsoft.com/office/powerpoint/2010/main" val="2076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Kriteria Penilaian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56656"/>
              </p:ext>
            </p:extLst>
          </p:nvPr>
        </p:nvGraphicFramePr>
        <p:xfrm>
          <a:off x="727789" y="1184988"/>
          <a:ext cx="6902601" cy="30838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00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0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477">
                <a:tc>
                  <a:txBody>
                    <a:bodyPr/>
                    <a:lstStyle/>
                    <a:p>
                      <a:pPr algn="l"/>
                      <a:r>
                        <a:rPr lang="id-ID" sz="1200" b="1" dirty="0"/>
                        <a:t>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Bobot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Selang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≥ </a:t>
                      </a:r>
                      <a:r>
                        <a:rPr lang="id-ID" sz="1200" b="1" dirty="0" smtClean="0"/>
                        <a:t>80</a:t>
                      </a:r>
                      <a:endParaRPr lang="id-ID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A-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3.75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76 ≤ 79.99</a:t>
                      </a:r>
                      <a:endParaRPr lang="id-ID" sz="1200" b="1" dirty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B/A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72 ≤ 75.99</a:t>
                      </a:r>
                      <a:endParaRPr lang="id-ID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B+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3.35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60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63.99</a:t>
                      </a:r>
                      <a:endParaRPr lang="id-ID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B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3.00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64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6</a:t>
                      </a:r>
                      <a:r>
                        <a:rPr lang="id-ID" sz="1200" b="1" baseline="0" dirty="0" smtClean="0"/>
                        <a:t>7.99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B-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2.75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60</a:t>
                      </a:r>
                      <a:r>
                        <a:rPr lang="id-ID" sz="1200" b="1" baseline="0" dirty="0" smtClean="0"/>
                        <a:t>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63.99</a:t>
                      </a:r>
                      <a:endParaRPr lang="id-ID" sz="1200" b="1" dirty="0" smtClean="0"/>
                    </a:p>
                  </a:txBody>
                  <a:tcPr/>
                </a:tc>
              </a:tr>
              <a:tr h="385477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B/C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/>
                        <a:t>2.50</a:t>
                      </a:r>
                      <a:endParaRPr lang="id-ID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1" baseline="0" dirty="0" smtClean="0"/>
                        <a:t>56 </a:t>
                      </a:r>
                      <a:r>
                        <a:rPr lang="id-ID" sz="1200" b="1" dirty="0" smtClean="0"/>
                        <a:t>≤ </a:t>
                      </a:r>
                      <a:r>
                        <a:rPr lang="id-ID" sz="1200" b="1" baseline="0" dirty="0" smtClean="0"/>
                        <a:t>59.99</a:t>
                      </a:r>
                      <a:endParaRPr lang="id-ID" sz="1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549</Words>
  <Application>Microsoft Office PowerPoint</Application>
  <PresentationFormat>On-screen Show (16:9)</PresentationFormat>
  <Paragraphs>184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Aharoni</vt:lpstr>
      <vt:lpstr>Playfair Display Regular</vt:lpstr>
      <vt:lpstr>Muli</vt:lpstr>
      <vt:lpstr>Roboto</vt:lpstr>
      <vt:lpstr>Lato</vt:lpstr>
      <vt:lpstr>Calibri</vt:lpstr>
      <vt:lpstr>French Literature by Slidesgo</vt:lpstr>
      <vt:lpstr>KONTRAK PEMBELAJARAN SOSIOLOGI PEDESAAN PPN 620101  3 SKS (2-1)</vt:lpstr>
      <vt:lpstr>DOSEN PENGAMPU</vt:lpstr>
      <vt:lpstr>Capaian Pembelajaran Kuliah</vt:lpstr>
      <vt:lpstr>PowerPoint Presentation</vt:lpstr>
      <vt:lpstr>PowerPoint Presentation</vt:lpstr>
      <vt:lpstr>PERATURAN PERKULIAHAN</vt:lpstr>
      <vt:lpstr>Referensi Pembelajaran </vt:lpstr>
      <vt:lpstr>Referensi Pembelajaran</vt:lpstr>
      <vt:lpstr>Kriteria Penilaian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FARMING DAN PERTANIAN PRESISI MASA DEPAN PERTANIAN INDONESIA</dc:title>
  <dc:creator>Asus</dc:creator>
  <cp:lastModifiedBy>ASUS</cp:lastModifiedBy>
  <cp:revision>30</cp:revision>
  <dcterms:modified xsi:type="dcterms:W3CDTF">2022-11-09T03:36:42Z</dcterms:modified>
</cp:coreProperties>
</file>