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66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0024BC-6C53-42FD-B66E-1067ED9ECCD7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0F55A211-2FDE-4994-8DA8-FAC2B8B4B9C9}">
      <dgm:prSet phldrT="[Text]"/>
      <dgm:spPr/>
      <dgm:t>
        <a:bodyPr/>
        <a:lstStyle/>
        <a:p>
          <a:r>
            <a:rPr lang="en-US" dirty="0" smtClean="0"/>
            <a:t>TUJUAN POLITIK</a:t>
          </a:r>
          <a:endParaRPr lang="id-ID" dirty="0"/>
        </a:p>
      </dgm:t>
    </dgm:pt>
    <dgm:pt modelId="{3FB8FFCF-64B6-46C1-A1D2-9E2F1D3780BD}" type="parTrans" cxnId="{2ED37C3D-FFEE-459F-8D9B-110BB83CAF70}">
      <dgm:prSet/>
      <dgm:spPr/>
    </dgm:pt>
    <dgm:pt modelId="{1E24ACBB-6C1E-4E85-BDBA-D7DAE6F62390}" type="sibTrans" cxnId="{2ED37C3D-FFEE-459F-8D9B-110BB83CAF70}">
      <dgm:prSet/>
      <dgm:spPr/>
    </dgm:pt>
    <dgm:pt modelId="{CDFF6D66-6811-4543-934E-CD3866F62540}">
      <dgm:prSet phldrT="[Text]"/>
      <dgm:spPr/>
      <dgm:t>
        <a:bodyPr/>
        <a:lstStyle/>
        <a:p>
          <a:r>
            <a:rPr lang="en-US" dirty="0" smtClean="0"/>
            <a:t>TUJUAN EKONOMI</a:t>
          </a:r>
          <a:endParaRPr lang="id-ID" dirty="0"/>
        </a:p>
      </dgm:t>
    </dgm:pt>
    <dgm:pt modelId="{82EA1BFD-621F-47EE-AC6B-68FCBF7B7753}" type="parTrans" cxnId="{1C96B33E-D203-43D9-9A3F-8357C6C5530D}">
      <dgm:prSet/>
      <dgm:spPr/>
    </dgm:pt>
    <dgm:pt modelId="{916783F9-3E08-4425-821E-904566AA97E4}" type="sibTrans" cxnId="{1C96B33E-D203-43D9-9A3F-8357C6C5530D}">
      <dgm:prSet/>
      <dgm:spPr/>
    </dgm:pt>
    <dgm:pt modelId="{7DD757A8-FC0F-420C-A092-5D320406B005}">
      <dgm:prSet phldrT="[Text]"/>
      <dgm:spPr/>
      <dgm:t>
        <a:bodyPr/>
        <a:lstStyle/>
        <a:p>
          <a:r>
            <a:rPr lang="en-US" dirty="0" smtClean="0"/>
            <a:t>TUJUAN KULTUR</a:t>
          </a:r>
          <a:endParaRPr lang="id-ID" dirty="0"/>
        </a:p>
      </dgm:t>
    </dgm:pt>
    <dgm:pt modelId="{43AE6455-92EB-4E2E-AADC-275726AE9A4C}" type="parTrans" cxnId="{5F57B305-BC6A-436D-9A7F-44CD44CBE233}">
      <dgm:prSet/>
      <dgm:spPr/>
    </dgm:pt>
    <dgm:pt modelId="{F91F6A4E-28B0-4BFF-9F7B-C0DF35FE290D}" type="sibTrans" cxnId="{5F57B305-BC6A-436D-9A7F-44CD44CBE233}">
      <dgm:prSet/>
      <dgm:spPr/>
    </dgm:pt>
    <dgm:pt modelId="{7A231473-B966-4908-88EF-9C28A1AEDDA3}">
      <dgm:prSet phldrT="[Text]"/>
      <dgm:spPr/>
      <dgm:t>
        <a:bodyPr/>
        <a:lstStyle/>
        <a:p>
          <a:r>
            <a:rPr lang="en-US" dirty="0" smtClean="0"/>
            <a:t>TUJUAN IDEOLOGI</a:t>
          </a:r>
          <a:endParaRPr lang="id-ID" dirty="0"/>
        </a:p>
      </dgm:t>
    </dgm:pt>
    <dgm:pt modelId="{C9DABBC0-845B-4A00-BE44-412F414CCA3C}" type="parTrans" cxnId="{E0E9C366-8D67-4282-8C4E-034750F02371}">
      <dgm:prSet/>
      <dgm:spPr/>
    </dgm:pt>
    <dgm:pt modelId="{9CDBF147-0F30-4A71-8EDB-5305B4CEFD1B}" type="sibTrans" cxnId="{E0E9C366-8D67-4282-8C4E-034750F02371}">
      <dgm:prSet/>
      <dgm:spPr/>
    </dgm:pt>
    <dgm:pt modelId="{84AECE9C-5163-44E2-86FB-1E92C08D92EF}" type="pres">
      <dgm:prSet presAssocID="{C90024BC-6C53-42FD-B66E-1067ED9ECCD7}" presName="linearFlow" presStyleCnt="0">
        <dgm:presLayoutVars>
          <dgm:dir/>
          <dgm:resizeHandles val="exact"/>
        </dgm:presLayoutVars>
      </dgm:prSet>
      <dgm:spPr/>
    </dgm:pt>
    <dgm:pt modelId="{4EB77830-98C1-406D-833D-D27F902EB0DE}" type="pres">
      <dgm:prSet presAssocID="{0F55A211-2FDE-4994-8DA8-FAC2B8B4B9C9}" presName="composite" presStyleCnt="0"/>
      <dgm:spPr/>
    </dgm:pt>
    <dgm:pt modelId="{32B49911-75ED-4E91-9FAC-C06EBB5BB51A}" type="pres">
      <dgm:prSet presAssocID="{0F55A211-2FDE-4994-8DA8-FAC2B8B4B9C9}" presName="imgShp" presStyleLbl="fgImgPlace1" presStyleIdx="0" presStyleCnt="4"/>
      <dgm:spPr/>
    </dgm:pt>
    <dgm:pt modelId="{8CE1A5F1-BF39-4C69-8294-7457137627B5}" type="pres">
      <dgm:prSet presAssocID="{0F55A211-2FDE-4994-8DA8-FAC2B8B4B9C9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EECE4AE-5A86-4FB1-8947-1A70E0CE5E0E}" type="pres">
      <dgm:prSet presAssocID="{1E24ACBB-6C1E-4E85-BDBA-D7DAE6F62390}" presName="spacing" presStyleCnt="0"/>
      <dgm:spPr/>
    </dgm:pt>
    <dgm:pt modelId="{9BD9697E-F1BF-4674-9473-FE53DAB6512D}" type="pres">
      <dgm:prSet presAssocID="{CDFF6D66-6811-4543-934E-CD3866F62540}" presName="composite" presStyleCnt="0"/>
      <dgm:spPr/>
    </dgm:pt>
    <dgm:pt modelId="{B38AF4DE-E58C-4D69-B892-CD3564C72E18}" type="pres">
      <dgm:prSet presAssocID="{CDFF6D66-6811-4543-934E-CD3866F62540}" presName="imgShp" presStyleLbl="fgImgPlace1" presStyleIdx="1" presStyleCnt="4"/>
      <dgm:spPr/>
    </dgm:pt>
    <dgm:pt modelId="{FC586EE8-D6A1-4921-A74E-68DE7B3E9F2E}" type="pres">
      <dgm:prSet presAssocID="{CDFF6D66-6811-4543-934E-CD3866F62540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B08F247-CC67-4D2E-B527-29CA1E80A632}" type="pres">
      <dgm:prSet presAssocID="{916783F9-3E08-4425-821E-904566AA97E4}" presName="spacing" presStyleCnt="0"/>
      <dgm:spPr/>
    </dgm:pt>
    <dgm:pt modelId="{CB4E31DC-93F9-4080-8BDA-2EAC4E965776}" type="pres">
      <dgm:prSet presAssocID="{7DD757A8-FC0F-420C-A092-5D320406B005}" presName="composite" presStyleCnt="0"/>
      <dgm:spPr/>
    </dgm:pt>
    <dgm:pt modelId="{93288726-C0FD-4739-AE8E-F3DB0BD94142}" type="pres">
      <dgm:prSet presAssocID="{7DD757A8-FC0F-420C-A092-5D320406B005}" presName="imgShp" presStyleLbl="fgImgPlace1" presStyleIdx="2" presStyleCnt="4"/>
      <dgm:spPr/>
    </dgm:pt>
    <dgm:pt modelId="{E3449AAA-3BF4-4CF1-B691-6DA129ED5CCB}" type="pres">
      <dgm:prSet presAssocID="{7DD757A8-FC0F-420C-A092-5D320406B005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56CC9F7-763C-47D7-993A-A3A64793B85D}" type="pres">
      <dgm:prSet presAssocID="{F91F6A4E-28B0-4BFF-9F7B-C0DF35FE290D}" presName="spacing" presStyleCnt="0"/>
      <dgm:spPr/>
    </dgm:pt>
    <dgm:pt modelId="{61BC5A85-452D-4F77-98AF-48807FD85AAE}" type="pres">
      <dgm:prSet presAssocID="{7A231473-B966-4908-88EF-9C28A1AEDDA3}" presName="composite" presStyleCnt="0"/>
      <dgm:spPr/>
    </dgm:pt>
    <dgm:pt modelId="{CC7A4239-3C4F-4231-BF77-3B56546B4A59}" type="pres">
      <dgm:prSet presAssocID="{7A231473-B966-4908-88EF-9C28A1AEDDA3}" presName="imgShp" presStyleLbl="fgImgPlace1" presStyleIdx="3" presStyleCnt="4"/>
      <dgm:spPr/>
    </dgm:pt>
    <dgm:pt modelId="{518CA1BD-E2D5-43EF-87A6-5D6B5F7FDEC8}" type="pres">
      <dgm:prSet presAssocID="{7A231473-B966-4908-88EF-9C28A1AEDDA3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E0E9C366-8D67-4282-8C4E-034750F02371}" srcId="{C90024BC-6C53-42FD-B66E-1067ED9ECCD7}" destId="{7A231473-B966-4908-88EF-9C28A1AEDDA3}" srcOrd="3" destOrd="0" parTransId="{C9DABBC0-845B-4A00-BE44-412F414CCA3C}" sibTransId="{9CDBF147-0F30-4A71-8EDB-5305B4CEFD1B}"/>
    <dgm:cxn modelId="{5F57B305-BC6A-436D-9A7F-44CD44CBE233}" srcId="{C90024BC-6C53-42FD-B66E-1067ED9ECCD7}" destId="{7DD757A8-FC0F-420C-A092-5D320406B005}" srcOrd="2" destOrd="0" parTransId="{43AE6455-92EB-4E2E-AADC-275726AE9A4C}" sibTransId="{F91F6A4E-28B0-4BFF-9F7B-C0DF35FE290D}"/>
    <dgm:cxn modelId="{8D941D2F-4E99-4782-8CF9-6B6E61CE7F8E}" type="presOf" srcId="{CDFF6D66-6811-4543-934E-CD3866F62540}" destId="{FC586EE8-D6A1-4921-A74E-68DE7B3E9F2E}" srcOrd="0" destOrd="0" presId="urn:microsoft.com/office/officeart/2005/8/layout/vList3"/>
    <dgm:cxn modelId="{2ED37C3D-FFEE-459F-8D9B-110BB83CAF70}" srcId="{C90024BC-6C53-42FD-B66E-1067ED9ECCD7}" destId="{0F55A211-2FDE-4994-8DA8-FAC2B8B4B9C9}" srcOrd="0" destOrd="0" parTransId="{3FB8FFCF-64B6-46C1-A1D2-9E2F1D3780BD}" sibTransId="{1E24ACBB-6C1E-4E85-BDBA-D7DAE6F62390}"/>
    <dgm:cxn modelId="{1C96B33E-D203-43D9-9A3F-8357C6C5530D}" srcId="{C90024BC-6C53-42FD-B66E-1067ED9ECCD7}" destId="{CDFF6D66-6811-4543-934E-CD3866F62540}" srcOrd="1" destOrd="0" parTransId="{82EA1BFD-621F-47EE-AC6B-68FCBF7B7753}" sibTransId="{916783F9-3E08-4425-821E-904566AA97E4}"/>
    <dgm:cxn modelId="{F6CD266D-4455-44B8-8AED-983B0A5A8A4C}" type="presOf" srcId="{7DD757A8-FC0F-420C-A092-5D320406B005}" destId="{E3449AAA-3BF4-4CF1-B691-6DA129ED5CCB}" srcOrd="0" destOrd="0" presId="urn:microsoft.com/office/officeart/2005/8/layout/vList3"/>
    <dgm:cxn modelId="{78EE49EC-2E80-4D10-9839-B4AA9A3DE4BB}" type="presOf" srcId="{7A231473-B966-4908-88EF-9C28A1AEDDA3}" destId="{518CA1BD-E2D5-43EF-87A6-5D6B5F7FDEC8}" srcOrd="0" destOrd="0" presId="urn:microsoft.com/office/officeart/2005/8/layout/vList3"/>
    <dgm:cxn modelId="{D93838E4-A7A3-419C-89C5-7492746531FC}" type="presOf" srcId="{C90024BC-6C53-42FD-B66E-1067ED9ECCD7}" destId="{84AECE9C-5163-44E2-86FB-1E92C08D92EF}" srcOrd="0" destOrd="0" presId="urn:microsoft.com/office/officeart/2005/8/layout/vList3"/>
    <dgm:cxn modelId="{57FF26FF-972F-4686-81D3-623E282F5B6D}" type="presOf" srcId="{0F55A211-2FDE-4994-8DA8-FAC2B8B4B9C9}" destId="{8CE1A5F1-BF39-4C69-8294-7457137627B5}" srcOrd="0" destOrd="0" presId="urn:microsoft.com/office/officeart/2005/8/layout/vList3"/>
    <dgm:cxn modelId="{31F56BB6-5449-4DC7-A476-1BC89F31E441}" type="presParOf" srcId="{84AECE9C-5163-44E2-86FB-1E92C08D92EF}" destId="{4EB77830-98C1-406D-833D-D27F902EB0DE}" srcOrd="0" destOrd="0" presId="urn:microsoft.com/office/officeart/2005/8/layout/vList3"/>
    <dgm:cxn modelId="{BEC901C0-C9DE-42B3-85AB-05A2E9A53737}" type="presParOf" srcId="{4EB77830-98C1-406D-833D-D27F902EB0DE}" destId="{32B49911-75ED-4E91-9FAC-C06EBB5BB51A}" srcOrd="0" destOrd="0" presId="urn:microsoft.com/office/officeart/2005/8/layout/vList3"/>
    <dgm:cxn modelId="{B9DE8644-42FC-4874-A6A6-2A145359A5A5}" type="presParOf" srcId="{4EB77830-98C1-406D-833D-D27F902EB0DE}" destId="{8CE1A5F1-BF39-4C69-8294-7457137627B5}" srcOrd="1" destOrd="0" presId="urn:microsoft.com/office/officeart/2005/8/layout/vList3"/>
    <dgm:cxn modelId="{EAFE9595-448F-4696-BF91-1C1815CDDD2D}" type="presParOf" srcId="{84AECE9C-5163-44E2-86FB-1E92C08D92EF}" destId="{4EECE4AE-5A86-4FB1-8947-1A70E0CE5E0E}" srcOrd="1" destOrd="0" presId="urn:microsoft.com/office/officeart/2005/8/layout/vList3"/>
    <dgm:cxn modelId="{76626C8F-9572-43A7-B9D0-A86148D3712B}" type="presParOf" srcId="{84AECE9C-5163-44E2-86FB-1E92C08D92EF}" destId="{9BD9697E-F1BF-4674-9473-FE53DAB6512D}" srcOrd="2" destOrd="0" presId="urn:microsoft.com/office/officeart/2005/8/layout/vList3"/>
    <dgm:cxn modelId="{C0725500-3E0F-47B9-8C77-F62B7E991BD5}" type="presParOf" srcId="{9BD9697E-F1BF-4674-9473-FE53DAB6512D}" destId="{B38AF4DE-E58C-4D69-B892-CD3564C72E18}" srcOrd="0" destOrd="0" presId="urn:microsoft.com/office/officeart/2005/8/layout/vList3"/>
    <dgm:cxn modelId="{97B790F3-ED3A-4959-8661-871772D78BD0}" type="presParOf" srcId="{9BD9697E-F1BF-4674-9473-FE53DAB6512D}" destId="{FC586EE8-D6A1-4921-A74E-68DE7B3E9F2E}" srcOrd="1" destOrd="0" presId="urn:microsoft.com/office/officeart/2005/8/layout/vList3"/>
    <dgm:cxn modelId="{84801CC4-4FF5-42DB-958A-BA3A554ED846}" type="presParOf" srcId="{84AECE9C-5163-44E2-86FB-1E92C08D92EF}" destId="{FB08F247-CC67-4D2E-B527-29CA1E80A632}" srcOrd="3" destOrd="0" presId="urn:microsoft.com/office/officeart/2005/8/layout/vList3"/>
    <dgm:cxn modelId="{D595E03D-D48F-4C1B-9A46-105CF66AA661}" type="presParOf" srcId="{84AECE9C-5163-44E2-86FB-1E92C08D92EF}" destId="{CB4E31DC-93F9-4080-8BDA-2EAC4E965776}" srcOrd="4" destOrd="0" presId="urn:microsoft.com/office/officeart/2005/8/layout/vList3"/>
    <dgm:cxn modelId="{25CA4087-094C-4A61-B94D-CC50325D1275}" type="presParOf" srcId="{CB4E31DC-93F9-4080-8BDA-2EAC4E965776}" destId="{93288726-C0FD-4739-AE8E-F3DB0BD94142}" srcOrd="0" destOrd="0" presId="urn:microsoft.com/office/officeart/2005/8/layout/vList3"/>
    <dgm:cxn modelId="{6A3FED0E-5032-4C9E-A56E-F480C3C2A99D}" type="presParOf" srcId="{CB4E31DC-93F9-4080-8BDA-2EAC4E965776}" destId="{E3449AAA-3BF4-4CF1-B691-6DA129ED5CCB}" srcOrd="1" destOrd="0" presId="urn:microsoft.com/office/officeart/2005/8/layout/vList3"/>
    <dgm:cxn modelId="{9ACAA0BF-E147-4F06-95BF-4B2E7ECF3C02}" type="presParOf" srcId="{84AECE9C-5163-44E2-86FB-1E92C08D92EF}" destId="{556CC9F7-763C-47D7-993A-A3A64793B85D}" srcOrd="5" destOrd="0" presId="urn:microsoft.com/office/officeart/2005/8/layout/vList3"/>
    <dgm:cxn modelId="{43EEDA9D-E7F1-4DF5-881C-DFD4B7F886F5}" type="presParOf" srcId="{84AECE9C-5163-44E2-86FB-1E92C08D92EF}" destId="{61BC5A85-452D-4F77-98AF-48807FD85AAE}" srcOrd="6" destOrd="0" presId="urn:microsoft.com/office/officeart/2005/8/layout/vList3"/>
    <dgm:cxn modelId="{0024A1BE-C9F1-4071-B4E0-9EB396BDE816}" type="presParOf" srcId="{61BC5A85-452D-4F77-98AF-48807FD85AAE}" destId="{CC7A4239-3C4F-4231-BF77-3B56546B4A59}" srcOrd="0" destOrd="0" presId="urn:microsoft.com/office/officeart/2005/8/layout/vList3"/>
    <dgm:cxn modelId="{096E91FB-453C-4886-90B7-82101DF682BB}" type="presParOf" srcId="{61BC5A85-452D-4F77-98AF-48807FD85AAE}" destId="{518CA1BD-E2D5-43EF-87A6-5D6B5F7FDEC8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104BB3-AA15-4A51-8A62-5FC7888D0042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CC9B9C2D-A185-4D58-A854-FE0AEACD30CC}">
      <dgm:prSet phldrT="[Text]"/>
      <dgm:spPr/>
      <dgm:t>
        <a:bodyPr/>
        <a:lstStyle/>
        <a:p>
          <a:r>
            <a:rPr lang="en-US" dirty="0" smtClean="0"/>
            <a:t>REPRESENTASI</a:t>
          </a:r>
          <a:endParaRPr lang="id-ID" dirty="0"/>
        </a:p>
      </dgm:t>
    </dgm:pt>
    <dgm:pt modelId="{CE997CF5-F64F-4AE1-BCC4-19056E32A888}" type="parTrans" cxnId="{9F6C2222-91A4-4224-918F-1165D5786146}">
      <dgm:prSet/>
      <dgm:spPr/>
    </dgm:pt>
    <dgm:pt modelId="{8EA0B711-941A-45B5-AFA0-29E6B6DB2583}" type="sibTrans" cxnId="{9F6C2222-91A4-4224-918F-1165D5786146}">
      <dgm:prSet/>
      <dgm:spPr/>
    </dgm:pt>
    <dgm:pt modelId="{86DA200E-CABC-47AD-823B-989734CB7BE5}">
      <dgm:prSet phldrT="[Text]"/>
      <dgm:spPr/>
      <dgm:t>
        <a:bodyPr/>
        <a:lstStyle/>
        <a:p>
          <a:r>
            <a:rPr lang="en-US" dirty="0" smtClean="0"/>
            <a:t>NEGOSIASI</a:t>
          </a:r>
          <a:endParaRPr lang="id-ID" dirty="0"/>
        </a:p>
      </dgm:t>
    </dgm:pt>
    <dgm:pt modelId="{7AE2FC05-329D-45AF-951B-00EABD5E64D6}" type="parTrans" cxnId="{66520833-3C5C-4552-85A8-D554C66CB85F}">
      <dgm:prSet/>
      <dgm:spPr/>
    </dgm:pt>
    <dgm:pt modelId="{E4050B00-8180-41C0-A774-25F8364D3683}" type="sibTrans" cxnId="{66520833-3C5C-4552-85A8-D554C66CB85F}">
      <dgm:prSet/>
      <dgm:spPr/>
    </dgm:pt>
    <dgm:pt modelId="{C66F4C7D-AB05-4CEF-AFD4-1D08DE0CBD06}">
      <dgm:prSet phldrT="[Text]"/>
      <dgm:spPr/>
      <dgm:t>
        <a:bodyPr/>
        <a:lstStyle/>
        <a:p>
          <a:r>
            <a:rPr lang="en-US" dirty="0" smtClean="0"/>
            <a:t>REPORTING</a:t>
          </a:r>
          <a:endParaRPr lang="id-ID" dirty="0"/>
        </a:p>
      </dgm:t>
    </dgm:pt>
    <dgm:pt modelId="{97E83B73-F7DC-43D2-98CD-438A67CE2C37}" type="parTrans" cxnId="{FBFCF1D5-3FFD-4271-9877-D790202CCA7B}">
      <dgm:prSet/>
      <dgm:spPr/>
    </dgm:pt>
    <dgm:pt modelId="{C1CA3DDC-D978-4BA5-9D96-6731FF5FAF0A}" type="sibTrans" cxnId="{FBFCF1D5-3FFD-4271-9877-D790202CCA7B}">
      <dgm:prSet/>
      <dgm:spPr/>
    </dgm:pt>
    <dgm:pt modelId="{8412D0B5-596E-4EBA-ABD0-84ACC4685747}" type="pres">
      <dgm:prSet presAssocID="{2F104BB3-AA15-4A51-8A62-5FC7888D0042}" presName="compositeShape" presStyleCnt="0">
        <dgm:presLayoutVars>
          <dgm:chMax val="7"/>
          <dgm:dir/>
          <dgm:resizeHandles val="exact"/>
        </dgm:presLayoutVars>
      </dgm:prSet>
      <dgm:spPr/>
    </dgm:pt>
    <dgm:pt modelId="{6A2E2234-F3FE-4001-9D14-9E0F88C5EACD}" type="pres">
      <dgm:prSet presAssocID="{2F104BB3-AA15-4A51-8A62-5FC7888D0042}" presName="wedge1" presStyleLbl="node1" presStyleIdx="0" presStyleCnt="3"/>
      <dgm:spPr/>
      <dgm:t>
        <a:bodyPr/>
        <a:lstStyle/>
        <a:p>
          <a:endParaRPr lang="id-ID"/>
        </a:p>
      </dgm:t>
    </dgm:pt>
    <dgm:pt modelId="{F884F5F1-8AF5-43BC-BA81-AB98AE7ECC00}" type="pres">
      <dgm:prSet presAssocID="{2F104BB3-AA15-4A51-8A62-5FC7888D0042}" presName="dummy1a" presStyleCnt="0"/>
      <dgm:spPr/>
    </dgm:pt>
    <dgm:pt modelId="{039CD465-3CF2-4A4D-AE3D-9F0E12E21EAE}" type="pres">
      <dgm:prSet presAssocID="{2F104BB3-AA15-4A51-8A62-5FC7888D0042}" presName="dummy1b" presStyleCnt="0"/>
      <dgm:spPr/>
    </dgm:pt>
    <dgm:pt modelId="{1870ACC9-1BD9-461D-AB48-A25A45D3518E}" type="pres">
      <dgm:prSet presAssocID="{2F104BB3-AA15-4A51-8A62-5FC7888D0042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E3C5356-0C55-4B17-B618-3E1FCF1E110C}" type="pres">
      <dgm:prSet presAssocID="{2F104BB3-AA15-4A51-8A62-5FC7888D0042}" presName="wedge2" presStyleLbl="node1" presStyleIdx="1" presStyleCnt="3"/>
      <dgm:spPr/>
      <dgm:t>
        <a:bodyPr/>
        <a:lstStyle/>
        <a:p>
          <a:endParaRPr lang="id-ID"/>
        </a:p>
      </dgm:t>
    </dgm:pt>
    <dgm:pt modelId="{1F32F219-7B91-43F6-B7F5-74F2955B2DD2}" type="pres">
      <dgm:prSet presAssocID="{2F104BB3-AA15-4A51-8A62-5FC7888D0042}" presName="dummy2a" presStyleCnt="0"/>
      <dgm:spPr/>
    </dgm:pt>
    <dgm:pt modelId="{B8519349-543E-4F45-95B5-2A3AE18066A7}" type="pres">
      <dgm:prSet presAssocID="{2F104BB3-AA15-4A51-8A62-5FC7888D0042}" presName="dummy2b" presStyleCnt="0"/>
      <dgm:spPr/>
    </dgm:pt>
    <dgm:pt modelId="{921881A6-3427-4B42-9716-966DD3F941CA}" type="pres">
      <dgm:prSet presAssocID="{2F104BB3-AA15-4A51-8A62-5FC7888D0042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FE4680A-2BDE-45DD-A0D3-830123CFC985}" type="pres">
      <dgm:prSet presAssocID="{2F104BB3-AA15-4A51-8A62-5FC7888D0042}" presName="wedge3" presStyleLbl="node1" presStyleIdx="2" presStyleCnt="3"/>
      <dgm:spPr/>
      <dgm:t>
        <a:bodyPr/>
        <a:lstStyle/>
        <a:p>
          <a:endParaRPr lang="id-ID"/>
        </a:p>
      </dgm:t>
    </dgm:pt>
    <dgm:pt modelId="{3C2EFE2A-2B0E-4D3E-829A-FC49BE124BB7}" type="pres">
      <dgm:prSet presAssocID="{2F104BB3-AA15-4A51-8A62-5FC7888D0042}" presName="dummy3a" presStyleCnt="0"/>
      <dgm:spPr/>
    </dgm:pt>
    <dgm:pt modelId="{481B9A55-5C9C-46EA-9B87-FE62A6F8A378}" type="pres">
      <dgm:prSet presAssocID="{2F104BB3-AA15-4A51-8A62-5FC7888D0042}" presName="dummy3b" presStyleCnt="0"/>
      <dgm:spPr/>
    </dgm:pt>
    <dgm:pt modelId="{6B956E9A-2D9A-49FD-96C0-FD4923199088}" type="pres">
      <dgm:prSet presAssocID="{2F104BB3-AA15-4A51-8A62-5FC7888D0042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E18D09A-916F-4393-A95C-142B24DD01C0}" type="pres">
      <dgm:prSet presAssocID="{8EA0B711-941A-45B5-AFA0-29E6B6DB2583}" presName="arrowWedge1" presStyleLbl="fgSibTrans2D1" presStyleIdx="0" presStyleCnt="3"/>
      <dgm:spPr/>
    </dgm:pt>
    <dgm:pt modelId="{5C9697CF-ADD0-4B97-9631-D32954A2D23A}" type="pres">
      <dgm:prSet presAssocID="{E4050B00-8180-41C0-A774-25F8364D3683}" presName="arrowWedge2" presStyleLbl="fgSibTrans2D1" presStyleIdx="1" presStyleCnt="3"/>
      <dgm:spPr/>
    </dgm:pt>
    <dgm:pt modelId="{C6F17EDF-D759-456A-93E4-D1BB6D4CDF1B}" type="pres">
      <dgm:prSet presAssocID="{C1CA3DDC-D978-4BA5-9D96-6731FF5FAF0A}" presName="arrowWedge3" presStyleLbl="fgSibTrans2D1" presStyleIdx="2" presStyleCnt="3"/>
      <dgm:spPr/>
    </dgm:pt>
  </dgm:ptLst>
  <dgm:cxnLst>
    <dgm:cxn modelId="{66520833-3C5C-4552-85A8-D554C66CB85F}" srcId="{2F104BB3-AA15-4A51-8A62-5FC7888D0042}" destId="{86DA200E-CABC-47AD-823B-989734CB7BE5}" srcOrd="1" destOrd="0" parTransId="{7AE2FC05-329D-45AF-951B-00EABD5E64D6}" sibTransId="{E4050B00-8180-41C0-A774-25F8364D3683}"/>
    <dgm:cxn modelId="{1D561FBB-DDAD-48B7-A907-0330AFA9ADCB}" type="presOf" srcId="{C66F4C7D-AB05-4CEF-AFD4-1D08DE0CBD06}" destId="{0FE4680A-2BDE-45DD-A0D3-830123CFC985}" srcOrd="0" destOrd="0" presId="urn:microsoft.com/office/officeart/2005/8/layout/cycle8"/>
    <dgm:cxn modelId="{75E8BB82-3F85-4888-9A09-F8620C49F433}" type="presOf" srcId="{86DA200E-CABC-47AD-823B-989734CB7BE5}" destId="{AE3C5356-0C55-4B17-B618-3E1FCF1E110C}" srcOrd="0" destOrd="0" presId="urn:microsoft.com/office/officeart/2005/8/layout/cycle8"/>
    <dgm:cxn modelId="{2184AA06-8244-428D-97B0-1C9C831499AB}" type="presOf" srcId="{C66F4C7D-AB05-4CEF-AFD4-1D08DE0CBD06}" destId="{6B956E9A-2D9A-49FD-96C0-FD4923199088}" srcOrd="1" destOrd="0" presId="urn:microsoft.com/office/officeart/2005/8/layout/cycle8"/>
    <dgm:cxn modelId="{F64268A9-701A-4262-A6FF-2611B82DBD3D}" type="presOf" srcId="{2F104BB3-AA15-4A51-8A62-5FC7888D0042}" destId="{8412D0B5-596E-4EBA-ABD0-84ACC4685747}" srcOrd="0" destOrd="0" presId="urn:microsoft.com/office/officeart/2005/8/layout/cycle8"/>
    <dgm:cxn modelId="{FBFCF1D5-3FFD-4271-9877-D790202CCA7B}" srcId="{2F104BB3-AA15-4A51-8A62-5FC7888D0042}" destId="{C66F4C7D-AB05-4CEF-AFD4-1D08DE0CBD06}" srcOrd="2" destOrd="0" parTransId="{97E83B73-F7DC-43D2-98CD-438A67CE2C37}" sibTransId="{C1CA3DDC-D978-4BA5-9D96-6731FF5FAF0A}"/>
    <dgm:cxn modelId="{170B4AEB-BAC6-44A3-A10B-BBE38FC7ABF5}" type="presOf" srcId="{86DA200E-CABC-47AD-823B-989734CB7BE5}" destId="{921881A6-3427-4B42-9716-966DD3F941CA}" srcOrd="1" destOrd="0" presId="urn:microsoft.com/office/officeart/2005/8/layout/cycle8"/>
    <dgm:cxn modelId="{9F6C2222-91A4-4224-918F-1165D5786146}" srcId="{2F104BB3-AA15-4A51-8A62-5FC7888D0042}" destId="{CC9B9C2D-A185-4D58-A854-FE0AEACD30CC}" srcOrd="0" destOrd="0" parTransId="{CE997CF5-F64F-4AE1-BCC4-19056E32A888}" sibTransId="{8EA0B711-941A-45B5-AFA0-29E6B6DB2583}"/>
    <dgm:cxn modelId="{9847038F-E3A6-41CC-BD51-FF0A56C55249}" type="presOf" srcId="{CC9B9C2D-A185-4D58-A854-FE0AEACD30CC}" destId="{1870ACC9-1BD9-461D-AB48-A25A45D3518E}" srcOrd="1" destOrd="0" presId="urn:microsoft.com/office/officeart/2005/8/layout/cycle8"/>
    <dgm:cxn modelId="{9AED3F35-F428-44BC-9DC2-52F9DF65494D}" type="presOf" srcId="{CC9B9C2D-A185-4D58-A854-FE0AEACD30CC}" destId="{6A2E2234-F3FE-4001-9D14-9E0F88C5EACD}" srcOrd="0" destOrd="0" presId="urn:microsoft.com/office/officeart/2005/8/layout/cycle8"/>
    <dgm:cxn modelId="{177C3EA1-2114-4B97-AF5C-088EA6DB8635}" type="presParOf" srcId="{8412D0B5-596E-4EBA-ABD0-84ACC4685747}" destId="{6A2E2234-F3FE-4001-9D14-9E0F88C5EACD}" srcOrd="0" destOrd="0" presId="urn:microsoft.com/office/officeart/2005/8/layout/cycle8"/>
    <dgm:cxn modelId="{D7825534-6531-4A3B-A006-1DDF19707138}" type="presParOf" srcId="{8412D0B5-596E-4EBA-ABD0-84ACC4685747}" destId="{F884F5F1-8AF5-43BC-BA81-AB98AE7ECC00}" srcOrd="1" destOrd="0" presId="urn:microsoft.com/office/officeart/2005/8/layout/cycle8"/>
    <dgm:cxn modelId="{AF81789C-3E67-46B9-BBFA-909F88005692}" type="presParOf" srcId="{8412D0B5-596E-4EBA-ABD0-84ACC4685747}" destId="{039CD465-3CF2-4A4D-AE3D-9F0E12E21EAE}" srcOrd="2" destOrd="0" presId="urn:microsoft.com/office/officeart/2005/8/layout/cycle8"/>
    <dgm:cxn modelId="{8CC693A3-2233-4087-9A52-CBF64BAD7173}" type="presParOf" srcId="{8412D0B5-596E-4EBA-ABD0-84ACC4685747}" destId="{1870ACC9-1BD9-461D-AB48-A25A45D3518E}" srcOrd="3" destOrd="0" presId="urn:microsoft.com/office/officeart/2005/8/layout/cycle8"/>
    <dgm:cxn modelId="{1DB492B8-32C0-4354-BD8E-64E5D40615ED}" type="presParOf" srcId="{8412D0B5-596E-4EBA-ABD0-84ACC4685747}" destId="{AE3C5356-0C55-4B17-B618-3E1FCF1E110C}" srcOrd="4" destOrd="0" presId="urn:microsoft.com/office/officeart/2005/8/layout/cycle8"/>
    <dgm:cxn modelId="{76CC3404-F34A-42BB-9BA5-96F1F802C99B}" type="presParOf" srcId="{8412D0B5-596E-4EBA-ABD0-84ACC4685747}" destId="{1F32F219-7B91-43F6-B7F5-74F2955B2DD2}" srcOrd="5" destOrd="0" presId="urn:microsoft.com/office/officeart/2005/8/layout/cycle8"/>
    <dgm:cxn modelId="{A69F4BB4-B8D1-4B8E-9780-E30B97CF826F}" type="presParOf" srcId="{8412D0B5-596E-4EBA-ABD0-84ACC4685747}" destId="{B8519349-543E-4F45-95B5-2A3AE18066A7}" srcOrd="6" destOrd="0" presId="urn:microsoft.com/office/officeart/2005/8/layout/cycle8"/>
    <dgm:cxn modelId="{D6738D70-2009-4556-A70C-88416463FC5F}" type="presParOf" srcId="{8412D0B5-596E-4EBA-ABD0-84ACC4685747}" destId="{921881A6-3427-4B42-9716-966DD3F941CA}" srcOrd="7" destOrd="0" presId="urn:microsoft.com/office/officeart/2005/8/layout/cycle8"/>
    <dgm:cxn modelId="{C78A70BE-CBAD-4187-A78A-696060C6F77F}" type="presParOf" srcId="{8412D0B5-596E-4EBA-ABD0-84ACC4685747}" destId="{0FE4680A-2BDE-45DD-A0D3-830123CFC985}" srcOrd="8" destOrd="0" presId="urn:microsoft.com/office/officeart/2005/8/layout/cycle8"/>
    <dgm:cxn modelId="{5B3A1E7D-82E5-4AF3-AAF3-658B6ED2FF06}" type="presParOf" srcId="{8412D0B5-596E-4EBA-ABD0-84ACC4685747}" destId="{3C2EFE2A-2B0E-4D3E-829A-FC49BE124BB7}" srcOrd="9" destOrd="0" presId="urn:microsoft.com/office/officeart/2005/8/layout/cycle8"/>
    <dgm:cxn modelId="{51641D42-D92D-4DB3-8982-D8A4A3A1383D}" type="presParOf" srcId="{8412D0B5-596E-4EBA-ABD0-84ACC4685747}" destId="{481B9A55-5C9C-46EA-9B87-FE62A6F8A378}" srcOrd="10" destOrd="0" presId="urn:microsoft.com/office/officeart/2005/8/layout/cycle8"/>
    <dgm:cxn modelId="{CAB8CA6E-2D80-4E21-A27B-2197A09874F8}" type="presParOf" srcId="{8412D0B5-596E-4EBA-ABD0-84ACC4685747}" destId="{6B956E9A-2D9A-49FD-96C0-FD4923199088}" srcOrd="11" destOrd="0" presId="urn:microsoft.com/office/officeart/2005/8/layout/cycle8"/>
    <dgm:cxn modelId="{A3BF2183-D87C-4D46-964E-A6D985599533}" type="presParOf" srcId="{8412D0B5-596E-4EBA-ABD0-84ACC4685747}" destId="{FE18D09A-916F-4393-A95C-142B24DD01C0}" srcOrd="12" destOrd="0" presId="urn:microsoft.com/office/officeart/2005/8/layout/cycle8"/>
    <dgm:cxn modelId="{15796232-7038-40B3-A420-A7F79EB70DA4}" type="presParOf" srcId="{8412D0B5-596E-4EBA-ABD0-84ACC4685747}" destId="{5C9697CF-ADD0-4B97-9631-D32954A2D23A}" srcOrd="13" destOrd="0" presId="urn:microsoft.com/office/officeart/2005/8/layout/cycle8"/>
    <dgm:cxn modelId="{7A3BE108-E977-43CA-884B-1254080FB491}" type="presParOf" srcId="{8412D0B5-596E-4EBA-ABD0-84ACC4685747}" destId="{C6F17EDF-D759-456A-93E4-D1BB6D4CDF1B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CE1A5F1-BF39-4C69-8294-7457137627B5}">
      <dsp:nvSpPr>
        <dsp:cNvPr id="0" name=""/>
        <dsp:cNvSpPr/>
      </dsp:nvSpPr>
      <dsp:spPr>
        <a:xfrm rot="10800000">
          <a:off x="1535172" y="1794"/>
          <a:ext cx="5168646" cy="93318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1507" tIns="156210" rIns="291592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TUJUAN POLITIK</a:t>
          </a:r>
          <a:endParaRPr lang="id-ID" sz="4100" kern="1200" dirty="0"/>
        </a:p>
      </dsp:txBody>
      <dsp:txXfrm rot="10800000">
        <a:off x="1535172" y="1794"/>
        <a:ext cx="5168646" cy="933181"/>
      </dsp:txXfrm>
    </dsp:sp>
    <dsp:sp modelId="{32B49911-75ED-4E91-9FAC-C06EBB5BB51A}">
      <dsp:nvSpPr>
        <dsp:cNvPr id="0" name=""/>
        <dsp:cNvSpPr/>
      </dsp:nvSpPr>
      <dsp:spPr>
        <a:xfrm>
          <a:off x="1068581" y="1794"/>
          <a:ext cx="933181" cy="93318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586EE8-D6A1-4921-A74E-68DE7B3E9F2E}">
      <dsp:nvSpPr>
        <dsp:cNvPr id="0" name=""/>
        <dsp:cNvSpPr/>
      </dsp:nvSpPr>
      <dsp:spPr>
        <a:xfrm rot="10800000">
          <a:off x="1535172" y="1213537"/>
          <a:ext cx="5168646" cy="93318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1507" tIns="156210" rIns="291592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TUJUAN EKONOMI</a:t>
          </a:r>
          <a:endParaRPr lang="id-ID" sz="4100" kern="1200" dirty="0"/>
        </a:p>
      </dsp:txBody>
      <dsp:txXfrm rot="10800000">
        <a:off x="1535172" y="1213537"/>
        <a:ext cx="5168646" cy="933181"/>
      </dsp:txXfrm>
    </dsp:sp>
    <dsp:sp modelId="{B38AF4DE-E58C-4D69-B892-CD3564C72E18}">
      <dsp:nvSpPr>
        <dsp:cNvPr id="0" name=""/>
        <dsp:cNvSpPr/>
      </dsp:nvSpPr>
      <dsp:spPr>
        <a:xfrm>
          <a:off x="1068581" y="1213537"/>
          <a:ext cx="933181" cy="93318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449AAA-3BF4-4CF1-B691-6DA129ED5CCB}">
      <dsp:nvSpPr>
        <dsp:cNvPr id="0" name=""/>
        <dsp:cNvSpPr/>
      </dsp:nvSpPr>
      <dsp:spPr>
        <a:xfrm rot="10800000">
          <a:off x="1535172" y="2425280"/>
          <a:ext cx="5168646" cy="93318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1507" tIns="156210" rIns="291592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TUJUAN KULTUR</a:t>
          </a:r>
          <a:endParaRPr lang="id-ID" sz="4100" kern="1200" dirty="0"/>
        </a:p>
      </dsp:txBody>
      <dsp:txXfrm rot="10800000">
        <a:off x="1535172" y="2425280"/>
        <a:ext cx="5168646" cy="933181"/>
      </dsp:txXfrm>
    </dsp:sp>
    <dsp:sp modelId="{93288726-C0FD-4739-AE8E-F3DB0BD94142}">
      <dsp:nvSpPr>
        <dsp:cNvPr id="0" name=""/>
        <dsp:cNvSpPr/>
      </dsp:nvSpPr>
      <dsp:spPr>
        <a:xfrm>
          <a:off x="1068581" y="2425280"/>
          <a:ext cx="933181" cy="93318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8CA1BD-E2D5-43EF-87A6-5D6B5F7FDEC8}">
      <dsp:nvSpPr>
        <dsp:cNvPr id="0" name=""/>
        <dsp:cNvSpPr/>
      </dsp:nvSpPr>
      <dsp:spPr>
        <a:xfrm rot="10800000">
          <a:off x="1535172" y="3637023"/>
          <a:ext cx="5168646" cy="93318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1507" tIns="156210" rIns="291592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TUJUAN IDEOLOGI</a:t>
          </a:r>
          <a:endParaRPr lang="id-ID" sz="4100" kern="1200" dirty="0"/>
        </a:p>
      </dsp:txBody>
      <dsp:txXfrm rot="10800000">
        <a:off x="1535172" y="3637023"/>
        <a:ext cx="5168646" cy="933181"/>
      </dsp:txXfrm>
    </dsp:sp>
    <dsp:sp modelId="{CC7A4239-3C4F-4231-BF77-3B56546B4A59}">
      <dsp:nvSpPr>
        <dsp:cNvPr id="0" name=""/>
        <dsp:cNvSpPr/>
      </dsp:nvSpPr>
      <dsp:spPr>
        <a:xfrm>
          <a:off x="1068581" y="3637023"/>
          <a:ext cx="933181" cy="93318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2E2234-F3FE-4001-9D14-9E0F88C5EACD}">
      <dsp:nvSpPr>
        <dsp:cNvPr id="0" name=""/>
        <dsp:cNvSpPr/>
      </dsp:nvSpPr>
      <dsp:spPr>
        <a:xfrm>
          <a:off x="2045055" y="297179"/>
          <a:ext cx="3840480" cy="3840480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REPRESENTASI</a:t>
          </a:r>
          <a:endParaRPr lang="id-ID" sz="1700" kern="1200" dirty="0"/>
        </a:p>
      </dsp:txBody>
      <dsp:txXfrm>
        <a:off x="4069080" y="1110995"/>
        <a:ext cx="1371600" cy="1143000"/>
      </dsp:txXfrm>
    </dsp:sp>
    <dsp:sp modelId="{AE3C5356-0C55-4B17-B618-3E1FCF1E110C}">
      <dsp:nvSpPr>
        <dsp:cNvPr id="0" name=""/>
        <dsp:cNvSpPr/>
      </dsp:nvSpPr>
      <dsp:spPr>
        <a:xfrm>
          <a:off x="1965960" y="434339"/>
          <a:ext cx="3840480" cy="3840480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NEGOSIASI</a:t>
          </a:r>
          <a:endParaRPr lang="id-ID" sz="1700" kern="1200" dirty="0"/>
        </a:p>
      </dsp:txBody>
      <dsp:txXfrm>
        <a:off x="2880359" y="2926080"/>
        <a:ext cx="2057400" cy="1005840"/>
      </dsp:txXfrm>
    </dsp:sp>
    <dsp:sp modelId="{0FE4680A-2BDE-45DD-A0D3-830123CFC985}">
      <dsp:nvSpPr>
        <dsp:cNvPr id="0" name=""/>
        <dsp:cNvSpPr/>
      </dsp:nvSpPr>
      <dsp:spPr>
        <a:xfrm>
          <a:off x="1886864" y="297179"/>
          <a:ext cx="3840480" cy="3840480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REPORTING</a:t>
          </a:r>
          <a:endParaRPr lang="id-ID" sz="1700" kern="1200" dirty="0"/>
        </a:p>
      </dsp:txBody>
      <dsp:txXfrm>
        <a:off x="2331719" y="1110995"/>
        <a:ext cx="1371600" cy="1143000"/>
      </dsp:txXfrm>
    </dsp:sp>
    <dsp:sp modelId="{FE18D09A-916F-4393-A95C-142B24DD01C0}">
      <dsp:nvSpPr>
        <dsp:cNvPr id="0" name=""/>
        <dsp:cNvSpPr/>
      </dsp:nvSpPr>
      <dsp:spPr>
        <a:xfrm>
          <a:off x="1807628" y="59435"/>
          <a:ext cx="4315968" cy="4315968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9697CF-ADD0-4B97-9631-D32954A2D23A}">
      <dsp:nvSpPr>
        <dsp:cNvPr id="0" name=""/>
        <dsp:cNvSpPr/>
      </dsp:nvSpPr>
      <dsp:spPr>
        <a:xfrm>
          <a:off x="1728216" y="196353"/>
          <a:ext cx="4315968" cy="4315968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F17EDF-D759-456A-93E4-D1BB6D4CDF1B}">
      <dsp:nvSpPr>
        <dsp:cNvPr id="0" name=""/>
        <dsp:cNvSpPr/>
      </dsp:nvSpPr>
      <dsp:spPr>
        <a:xfrm>
          <a:off x="1648803" y="59435"/>
          <a:ext cx="4315968" cy="4315968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15248-784F-4714-90B4-50364E89FFCE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8E4D10F-39B0-431A-AE50-651233C797E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15248-784F-4714-90B4-50364E89FFCE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10F-39B0-431A-AE50-651233C797E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15248-784F-4714-90B4-50364E89FFCE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10F-39B0-431A-AE50-651233C797E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15248-784F-4714-90B4-50364E89FFCE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10F-39B0-431A-AE50-651233C797E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15248-784F-4714-90B4-50364E89FFCE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E4D10F-39B0-431A-AE50-651233C797E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15248-784F-4714-90B4-50364E89FFCE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10F-39B0-431A-AE50-651233C797E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15248-784F-4714-90B4-50364E89FFCE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10F-39B0-431A-AE50-651233C797E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15248-784F-4714-90B4-50364E89FFCE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10F-39B0-431A-AE50-651233C797E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15248-784F-4714-90B4-50364E89FFCE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10F-39B0-431A-AE50-651233C797E6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15248-784F-4714-90B4-50364E89FFCE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4D10F-39B0-431A-AE50-651233C797E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15248-784F-4714-90B4-50364E89FFCE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E4D10F-39B0-431A-AE50-651233C797E6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8515248-784F-4714-90B4-50364E89FFCE}" type="datetimeFigureOut">
              <a:rPr lang="id-ID" smtClean="0"/>
              <a:pPr/>
              <a:t>08/05/2019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8E4D10F-39B0-431A-AE50-651233C797E6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DEFINSI, TUJUAN, &amp; FUNGSI DIPLOMASI</a:t>
            </a:r>
            <a:endParaRPr lang="id-ID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6192688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sz="3200" b="1" dirty="0" smtClean="0"/>
              <a:t>Jeremy Black</a:t>
            </a:r>
            <a:r>
              <a:rPr lang="en-US" sz="3200" dirty="0" smtClean="0"/>
              <a:t>: </a:t>
            </a:r>
            <a:r>
              <a:rPr lang="en-US" sz="3200" dirty="0"/>
              <a:t>diplomacy is loosely defined, </a:t>
            </a:r>
            <a:r>
              <a:rPr lang="en-US" sz="3200" dirty="0" smtClean="0"/>
              <a:t>becoming political </a:t>
            </a:r>
            <a:r>
              <a:rPr lang="en-US" sz="3200" dirty="0"/>
              <a:t>activity at the international </a:t>
            </a:r>
            <a:r>
              <a:rPr lang="en-US" sz="3200" dirty="0" smtClean="0"/>
              <a:t>level.</a:t>
            </a:r>
            <a:br>
              <a:rPr lang="en-US" sz="3200" dirty="0" smtClean="0"/>
            </a:br>
            <a:endParaRPr lang="en-US" sz="3200" dirty="0" smtClean="0"/>
          </a:p>
          <a:p>
            <a:pPr algn="just">
              <a:buNone/>
            </a:pPr>
            <a:r>
              <a:rPr lang="en-US" sz="3200" b="1" dirty="0" smtClean="0"/>
              <a:t>Sir </a:t>
            </a:r>
            <a:r>
              <a:rPr lang="en-US" sz="3200" b="1" dirty="0"/>
              <a:t>Ernest </a:t>
            </a:r>
            <a:r>
              <a:rPr lang="en-US" sz="3200" b="1" dirty="0" err="1" smtClean="0"/>
              <a:t>Satow</a:t>
            </a:r>
            <a:r>
              <a:rPr lang="en-US" sz="3200" b="1" dirty="0" smtClean="0"/>
              <a:t>:</a:t>
            </a:r>
            <a:r>
              <a:rPr lang="en-US" sz="3200" dirty="0" smtClean="0"/>
              <a:t> diplomacy is </a:t>
            </a:r>
            <a:r>
              <a:rPr lang="en-US" sz="3200" dirty="0"/>
              <a:t>‘the application of intelligence and tact to the conduct </a:t>
            </a:r>
            <a:r>
              <a:rPr lang="en-US" sz="3200" dirty="0" smtClean="0"/>
              <a:t>of official </a:t>
            </a:r>
            <a:r>
              <a:rPr lang="en-US" sz="3200" dirty="0"/>
              <a:t>relations between the governments of independent states, </a:t>
            </a:r>
            <a:r>
              <a:rPr lang="en-US" sz="3200" dirty="0" smtClean="0"/>
              <a:t>extending </a:t>
            </a:r>
            <a:r>
              <a:rPr lang="en-US" sz="3200" dirty="0"/>
              <a:t>sometimes also to their reactions with vassal states; or, more </a:t>
            </a:r>
            <a:r>
              <a:rPr lang="en-US" sz="3200" dirty="0" smtClean="0"/>
              <a:t>briefly still</a:t>
            </a:r>
            <a:r>
              <a:rPr lang="en-US" sz="3200" dirty="0"/>
              <a:t>, the conduct of business between states by </a:t>
            </a:r>
            <a:r>
              <a:rPr lang="en-US" sz="3200" dirty="0" smtClean="0"/>
              <a:t>peaceful means.</a:t>
            </a:r>
          </a:p>
          <a:p>
            <a:pPr algn="just">
              <a:buNone/>
            </a:pPr>
            <a:r>
              <a:rPr lang="en-US" sz="3200" b="1" dirty="0" smtClean="0"/>
              <a:t>Peter Barber: </a:t>
            </a:r>
            <a:r>
              <a:rPr lang="en-US" sz="3200" dirty="0" smtClean="0"/>
              <a:t>diplomacy is </a:t>
            </a:r>
            <a:r>
              <a:rPr lang="en-US" sz="3200" dirty="0"/>
              <a:t>‘the peaceful management </a:t>
            </a:r>
            <a:r>
              <a:rPr lang="en-US" sz="3200" dirty="0" smtClean="0"/>
              <a:t>of international </a:t>
            </a:r>
            <a:r>
              <a:rPr lang="en-US" sz="3200" dirty="0"/>
              <a:t>relations</a:t>
            </a:r>
            <a:r>
              <a:rPr lang="en-US" sz="3200" dirty="0" smtClean="0"/>
              <a:t> .</a:t>
            </a:r>
          </a:p>
          <a:p>
            <a:pPr algn="just">
              <a:buNone/>
            </a:pPr>
            <a:r>
              <a:rPr lang="en-US" sz="3200" b="1" dirty="0" smtClean="0"/>
              <a:t>James </a:t>
            </a:r>
            <a:r>
              <a:rPr lang="en-US" sz="3200" b="1" dirty="0" err="1"/>
              <a:t>Der</a:t>
            </a:r>
            <a:r>
              <a:rPr lang="en-US" sz="3200" b="1" dirty="0"/>
              <a:t> </a:t>
            </a:r>
            <a:r>
              <a:rPr lang="en-US" sz="3200" b="1" dirty="0" err="1" smtClean="0"/>
              <a:t>Derian</a:t>
            </a:r>
            <a:r>
              <a:rPr lang="en-US" sz="3200" b="1" dirty="0" smtClean="0"/>
              <a:t>: </a:t>
            </a:r>
            <a:r>
              <a:rPr lang="en-US" sz="3200" dirty="0" smtClean="0"/>
              <a:t>diplomacy </a:t>
            </a:r>
            <a:r>
              <a:rPr lang="en-US" sz="3200" dirty="0"/>
              <a:t>becomes ‘a mediation</a:t>
            </a:r>
            <a:br>
              <a:rPr lang="en-US" sz="3200" dirty="0"/>
            </a:br>
            <a:r>
              <a:rPr lang="en-US" sz="3200" dirty="0"/>
              <a:t>between estranged individuals, groups or </a:t>
            </a:r>
            <a:r>
              <a:rPr lang="en-US" sz="3200" dirty="0" smtClean="0"/>
              <a:t>entities. </a:t>
            </a:r>
            <a:r>
              <a:rPr lang="en-US" dirty="0" smtClean="0"/>
              <a:t/>
            </a:r>
            <a:br>
              <a:rPr lang="en-US" dirty="0" smtClean="0"/>
            </a:br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052736"/>
            <a:ext cx="7772400" cy="4572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 smtClean="0"/>
              <a:t>    </a:t>
            </a:r>
            <a:r>
              <a:rPr lang="en-US" sz="4400" b="1" dirty="0" err="1" smtClean="0"/>
              <a:t>Diplomasi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adalah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seni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dalam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bernegosiasi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atau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berunding</a:t>
            </a:r>
            <a:r>
              <a:rPr lang="en-US" sz="4400" b="1" dirty="0" smtClean="0"/>
              <a:t> yang </a:t>
            </a:r>
            <a:r>
              <a:rPr lang="en-US" sz="4400" b="1" dirty="0" err="1" smtClean="0"/>
              <a:t>dilakukan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oleh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seorang</a:t>
            </a:r>
            <a:r>
              <a:rPr lang="en-US" sz="4400" b="1" dirty="0" smtClean="0"/>
              <a:t> diplomat </a:t>
            </a:r>
            <a:r>
              <a:rPr lang="en-US" sz="4400" b="1" dirty="0" err="1" smtClean="0"/>
              <a:t>dengan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pihak</a:t>
            </a:r>
            <a:r>
              <a:rPr lang="en-US" sz="4400" b="1" dirty="0" smtClean="0"/>
              <a:t> lain </a:t>
            </a:r>
            <a:r>
              <a:rPr lang="en-US" sz="4400" b="1" dirty="0" err="1" smtClean="0"/>
              <a:t>untuk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mencapai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suatu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tujuan</a:t>
            </a:r>
            <a:endParaRPr lang="id-ID" sz="4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TUJUAN DIPLOMASI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FUNGSI DIPLOMASI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98</TotalTime>
  <Words>58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Equity</vt:lpstr>
      <vt:lpstr>DEFINSI, TUJUAN, &amp; FUNGSI DIPLOMASI</vt:lpstr>
      <vt:lpstr>Slide 2</vt:lpstr>
      <vt:lpstr>Slide 3</vt:lpstr>
      <vt:lpstr>TUJUAN DIPLOMASI</vt:lpstr>
      <vt:lpstr>FUNGSI DIPLOMASI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diplomasi</dc:title>
  <dc:creator>intels</dc:creator>
  <cp:lastModifiedBy>intels</cp:lastModifiedBy>
  <cp:revision>13</cp:revision>
  <dcterms:created xsi:type="dcterms:W3CDTF">2019-04-11T05:14:08Z</dcterms:created>
  <dcterms:modified xsi:type="dcterms:W3CDTF">2019-05-08T06:17:20Z</dcterms:modified>
</cp:coreProperties>
</file>